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ink/ink1.xml" ContentType="application/inkml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19"/>
  </p:notesMasterIdLst>
  <p:sldIdLst>
    <p:sldId id="269" r:id="rId2"/>
    <p:sldId id="256" r:id="rId3"/>
    <p:sldId id="257" r:id="rId4"/>
    <p:sldId id="260" r:id="rId5"/>
    <p:sldId id="270" r:id="rId6"/>
    <p:sldId id="261" r:id="rId7"/>
    <p:sldId id="262" r:id="rId8"/>
    <p:sldId id="272" r:id="rId9"/>
    <p:sldId id="263" r:id="rId10"/>
    <p:sldId id="265" r:id="rId11"/>
    <p:sldId id="271" r:id="rId12"/>
    <p:sldId id="264" r:id="rId13"/>
    <p:sldId id="273" r:id="rId14"/>
    <p:sldId id="266" r:id="rId15"/>
    <p:sldId id="267" r:id="rId16"/>
    <p:sldId id="268" r:id="rId17"/>
    <p:sldId id="274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9197"/>
    <a:srgbClr val="F0C1C4"/>
    <a:srgbClr val="ECA6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16" autoAdjust="0"/>
    <p:restoredTop sz="82154" autoAdjust="0"/>
  </p:normalViewPr>
  <p:slideViewPr>
    <p:cSldViewPr snapToGrid="0" snapToObjects="1">
      <p:cViewPr varScale="1">
        <p:scale>
          <a:sx n="87" d="100"/>
          <a:sy n="87" d="100"/>
        </p:scale>
        <p:origin x="1752" y="184"/>
      </p:cViewPr>
      <p:guideLst/>
    </p:cSldViewPr>
  </p:slideViewPr>
  <p:outlineViewPr>
    <p:cViewPr>
      <p:scale>
        <a:sx n="33" d="100"/>
        <a:sy n="33" d="100"/>
      </p:scale>
      <p:origin x="0" y="-332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bio grieco" userId="07cf5d4dbefbf68d" providerId="LiveId" clId="{0BCBC10D-B1C3-4580-BBB6-83A3883CD487}"/>
    <pc:docChg chg="undo custSel addSld modSld sldOrd">
      <pc:chgData name="fabio grieco" userId="07cf5d4dbefbf68d" providerId="LiveId" clId="{0BCBC10D-B1C3-4580-BBB6-83A3883CD487}" dt="2018-12-11T11:42:47.016" v="6587" actId="1076"/>
      <pc:docMkLst>
        <pc:docMk/>
      </pc:docMkLst>
      <pc:sldChg chg="modAnim">
        <pc:chgData name="fabio grieco" userId="07cf5d4dbefbf68d" providerId="LiveId" clId="{0BCBC10D-B1C3-4580-BBB6-83A3883CD487}" dt="2018-12-10T11:05:40.295" v="2415"/>
        <pc:sldMkLst>
          <pc:docMk/>
          <pc:sldMk cId="4060969708" sldId="257"/>
        </pc:sldMkLst>
      </pc:sldChg>
      <pc:sldChg chg="modSp modNotesTx">
        <pc:chgData name="fabio grieco" userId="07cf5d4dbefbf68d" providerId="LiveId" clId="{0BCBC10D-B1C3-4580-BBB6-83A3883CD487}" dt="2018-12-10T11:19:59.156" v="2697" actId="20577"/>
        <pc:sldMkLst>
          <pc:docMk/>
          <pc:sldMk cId="4843131" sldId="260"/>
        </pc:sldMkLst>
        <pc:spChg chg="mod">
          <ac:chgData name="fabio grieco" userId="07cf5d4dbefbf68d" providerId="LiveId" clId="{0BCBC10D-B1C3-4580-BBB6-83A3883CD487}" dt="2018-12-09T15:12:50.145" v="22" actId="255"/>
          <ac:spMkLst>
            <pc:docMk/>
            <pc:sldMk cId="4843131" sldId="260"/>
            <ac:spMk id="13" creationId="{F4A66AF0-3E03-5942-97C6-726143E1D134}"/>
          </ac:spMkLst>
        </pc:spChg>
        <pc:spChg chg="mod">
          <ac:chgData name="fabio grieco" userId="07cf5d4dbefbf68d" providerId="LiveId" clId="{0BCBC10D-B1C3-4580-BBB6-83A3883CD487}" dt="2018-12-09T15:12:59.479" v="23" actId="255"/>
          <ac:spMkLst>
            <pc:docMk/>
            <pc:sldMk cId="4843131" sldId="260"/>
            <ac:spMk id="22" creationId="{E8C33325-45C5-DA4C-8BC2-75AFA5DBC25C}"/>
          </ac:spMkLst>
        </pc:spChg>
      </pc:sldChg>
      <pc:sldChg chg="addSp delSp modSp modNotesTx">
        <pc:chgData name="fabio grieco" userId="07cf5d4dbefbf68d" providerId="LiveId" clId="{0BCBC10D-B1C3-4580-BBB6-83A3883CD487}" dt="2018-12-11T11:09:41.884" v="6093" actId="20577"/>
        <pc:sldMkLst>
          <pc:docMk/>
          <pc:sldMk cId="1343520062" sldId="261"/>
        </pc:sldMkLst>
        <pc:spChg chg="mod">
          <ac:chgData name="fabio grieco" userId="07cf5d4dbefbf68d" providerId="LiveId" clId="{0BCBC10D-B1C3-4580-BBB6-83A3883CD487}" dt="2018-12-10T10:54:00.854" v="2374" actId="1076"/>
          <ac:spMkLst>
            <pc:docMk/>
            <pc:sldMk cId="1343520062" sldId="261"/>
            <ac:spMk id="2" creationId="{E24D14E3-95E4-FD47-A4C4-2940D2792542}"/>
          </ac:spMkLst>
        </pc:spChg>
        <pc:spChg chg="del mod topLvl">
          <ac:chgData name="fabio grieco" userId="07cf5d4dbefbf68d" providerId="LiveId" clId="{0BCBC10D-B1C3-4580-BBB6-83A3883CD487}" dt="2018-12-10T10:52:32.437" v="2306" actId="478"/>
          <ac:spMkLst>
            <pc:docMk/>
            <pc:sldMk cId="1343520062" sldId="261"/>
            <ac:spMk id="3" creationId="{946CF8F3-A759-1849-86BE-FFCDAB8EDB30}"/>
          </ac:spMkLst>
        </pc:spChg>
        <pc:spChg chg="mod">
          <ac:chgData name="fabio grieco" userId="07cf5d4dbefbf68d" providerId="LiveId" clId="{0BCBC10D-B1C3-4580-BBB6-83A3883CD487}" dt="2018-12-10T10:54:14.430" v="2375" actId="1076"/>
          <ac:spMkLst>
            <pc:docMk/>
            <pc:sldMk cId="1343520062" sldId="261"/>
            <ac:spMk id="10" creationId="{34FA8D1F-9829-DA40-BCA7-E8BC4570101C}"/>
          </ac:spMkLst>
        </pc:spChg>
        <pc:spChg chg="mod topLvl">
          <ac:chgData name="fabio grieco" userId="07cf5d4dbefbf68d" providerId="LiveId" clId="{0BCBC10D-B1C3-4580-BBB6-83A3883CD487}" dt="2018-12-10T10:54:14.430" v="2375" actId="1076"/>
          <ac:spMkLst>
            <pc:docMk/>
            <pc:sldMk cId="1343520062" sldId="261"/>
            <ac:spMk id="22" creationId="{0B77CE4A-9D9C-A24A-AD0E-129DD9D7D270}"/>
          </ac:spMkLst>
        </pc:spChg>
        <pc:grpChg chg="add del mod">
          <ac:chgData name="fabio grieco" userId="07cf5d4dbefbf68d" providerId="LiveId" clId="{0BCBC10D-B1C3-4580-BBB6-83A3883CD487}" dt="2018-12-10T10:52:29.112" v="2305" actId="165"/>
          <ac:grpSpMkLst>
            <pc:docMk/>
            <pc:sldMk cId="1343520062" sldId="261"/>
            <ac:grpSpMk id="4" creationId="{48A6BFA6-252B-4D76-AA47-2E5C313DE89B}"/>
          </ac:grpSpMkLst>
        </pc:grpChg>
        <pc:picChg chg="mod">
          <ac:chgData name="fabio grieco" userId="07cf5d4dbefbf68d" providerId="LiveId" clId="{0BCBC10D-B1C3-4580-BBB6-83A3883CD487}" dt="2018-12-10T10:54:14.430" v="2375" actId="1076"/>
          <ac:picMkLst>
            <pc:docMk/>
            <pc:sldMk cId="1343520062" sldId="261"/>
            <ac:picMk id="5" creationId="{675E6A3D-C29B-C343-8959-673905E3BAF5}"/>
          </ac:picMkLst>
        </pc:picChg>
        <pc:picChg chg="mod">
          <ac:chgData name="fabio grieco" userId="07cf5d4dbefbf68d" providerId="LiveId" clId="{0BCBC10D-B1C3-4580-BBB6-83A3883CD487}" dt="2018-12-10T10:54:14.430" v="2375" actId="1076"/>
          <ac:picMkLst>
            <pc:docMk/>
            <pc:sldMk cId="1343520062" sldId="261"/>
            <ac:picMk id="9" creationId="{7EE1D095-2923-C944-9DE0-D977CA6E623B}"/>
          </ac:picMkLst>
        </pc:picChg>
      </pc:sldChg>
      <pc:sldChg chg="modSp modNotesTx">
        <pc:chgData name="fabio grieco" userId="07cf5d4dbefbf68d" providerId="LiveId" clId="{0BCBC10D-B1C3-4580-BBB6-83A3883CD487}" dt="2018-12-11T11:08:00.853" v="6037" actId="20577"/>
        <pc:sldMkLst>
          <pc:docMk/>
          <pc:sldMk cId="4282429231" sldId="262"/>
        </pc:sldMkLst>
        <pc:picChg chg="mod">
          <ac:chgData name="fabio grieco" userId="07cf5d4dbefbf68d" providerId="LiveId" clId="{0BCBC10D-B1C3-4580-BBB6-83A3883CD487}" dt="2018-12-09T15:21:29.141" v="45" actId="1076"/>
          <ac:picMkLst>
            <pc:docMk/>
            <pc:sldMk cId="4282429231" sldId="262"/>
            <ac:picMk id="8" creationId="{A33752C7-1C27-2B46-8D7B-808B32B426FC}"/>
          </ac:picMkLst>
        </pc:picChg>
      </pc:sldChg>
      <pc:sldChg chg="modSp">
        <pc:chgData name="fabio grieco" userId="07cf5d4dbefbf68d" providerId="LiveId" clId="{0BCBC10D-B1C3-4580-BBB6-83A3883CD487}" dt="2018-12-09T15:23:18.126" v="65" actId="20577"/>
        <pc:sldMkLst>
          <pc:docMk/>
          <pc:sldMk cId="2585988178" sldId="263"/>
        </pc:sldMkLst>
        <pc:spChg chg="mod">
          <ac:chgData name="fabio grieco" userId="07cf5d4dbefbf68d" providerId="LiveId" clId="{0BCBC10D-B1C3-4580-BBB6-83A3883CD487}" dt="2018-12-09T15:22:57.936" v="49" actId="12"/>
          <ac:spMkLst>
            <pc:docMk/>
            <pc:sldMk cId="2585988178" sldId="263"/>
            <ac:spMk id="11" creationId="{ED18EEEB-C957-5E4E-9B2A-F08C7CA839C6}"/>
          </ac:spMkLst>
        </pc:spChg>
        <pc:spChg chg="mod">
          <ac:chgData name="fabio grieco" userId="07cf5d4dbefbf68d" providerId="LiveId" clId="{0BCBC10D-B1C3-4580-BBB6-83A3883CD487}" dt="2018-12-09T15:23:01.276" v="50" actId="12"/>
          <ac:spMkLst>
            <pc:docMk/>
            <pc:sldMk cId="2585988178" sldId="263"/>
            <ac:spMk id="16" creationId="{C2EF07D4-24EA-DA40-84EE-84B977A484A9}"/>
          </ac:spMkLst>
        </pc:spChg>
        <pc:spChg chg="mod">
          <ac:chgData name="fabio grieco" userId="07cf5d4dbefbf68d" providerId="LiveId" clId="{0BCBC10D-B1C3-4580-BBB6-83A3883CD487}" dt="2018-12-09T15:23:18.126" v="65" actId="20577"/>
          <ac:spMkLst>
            <pc:docMk/>
            <pc:sldMk cId="2585988178" sldId="263"/>
            <ac:spMk id="18" creationId="{38D1061C-A87A-EE44-B9BA-FEA910068400}"/>
          </ac:spMkLst>
        </pc:spChg>
      </pc:sldChg>
      <pc:sldChg chg="modSp">
        <pc:chgData name="fabio grieco" userId="07cf5d4dbefbf68d" providerId="LiveId" clId="{0BCBC10D-B1C3-4580-BBB6-83A3883CD487}" dt="2018-12-09T16:01:43.135" v="485" actId="12"/>
        <pc:sldMkLst>
          <pc:docMk/>
          <pc:sldMk cId="1413237454" sldId="264"/>
        </pc:sldMkLst>
        <pc:spChg chg="mod">
          <ac:chgData name="fabio grieco" userId="07cf5d4dbefbf68d" providerId="LiveId" clId="{0BCBC10D-B1C3-4580-BBB6-83A3883CD487}" dt="2018-12-09T16:01:26.357" v="482" actId="12"/>
          <ac:spMkLst>
            <pc:docMk/>
            <pc:sldMk cId="1413237454" sldId="264"/>
            <ac:spMk id="19" creationId="{370667B6-6C2E-1E4C-8ECD-BFA593232AE8}"/>
          </ac:spMkLst>
        </pc:spChg>
        <pc:spChg chg="mod">
          <ac:chgData name="fabio grieco" userId="07cf5d4dbefbf68d" providerId="LiveId" clId="{0BCBC10D-B1C3-4580-BBB6-83A3883CD487}" dt="2018-12-09T16:01:38.215" v="484" actId="14100"/>
          <ac:spMkLst>
            <pc:docMk/>
            <pc:sldMk cId="1413237454" sldId="264"/>
            <ac:spMk id="20" creationId="{F728E80B-CA24-6349-9C26-EAB10357C730}"/>
          </ac:spMkLst>
        </pc:spChg>
        <pc:spChg chg="mod">
          <ac:chgData name="fabio grieco" userId="07cf5d4dbefbf68d" providerId="LiveId" clId="{0BCBC10D-B1C3-4580-BBB6-83A3883CD487}" dt="2018-12-09T16:01:43.135" v="485" actId="12"/>
          <ac:spMkLst>
            <pc:docMk/>
            <pc:sldMk cId="1413237454" sldId="264"/>
            <ac:spMk id="22" creationId="{8B7E77B4-C2CE-564D-884E-09E5FC736BB6}"/>
          </ac:spMkLst>
        </pc:spChg>
      </pc:sldChg>
      <pc:sldChg chg="modSp">
        <pc:chgData name="fabio grieco" userId="07cf5d4dbefbf68d" providerId="LiveId" clId="{0BCBC10D-B1C3-4580-BBB6-83A3883CD487}" dt="2018-12-09T15:24:08.616" v="67" actId="255"/>
        <pc:sldMkLst>
          <pc:docMk/>
          <pc:sldMk cId="4263588071" sldId="265"/>
        </pc:sldMkLst>
        <pc:spChg chg="mod">
          <ac:chgData name="fabio grieco" userId="07cf5d4dbefbf68d" providerId="LiveId" clId="{0BCBC10D-B1C3-4580-BBB6-83A3883CD487}" dt="2018-12-09T15:24:08.616" v="67" actId="255"/>
          <ac:spMkLst>
            <pc:docMk/>
            <pc:sldMk cId="4263588071" sldId="265"/>
            <ac:spMk id="10" creationId="{EAEF45A7-F48C-E24B-9FCD-6D5C8624B564}"/>
          </ac:spMkLst>
        </pc:spChg>
        <pc:spChg chg="mod">
          <ac:chgData name="fabio grieco" userId="07cf5d4dbefbf68d" providerId="LiveId" clId="{0BCBC10D-B1C3-4580-BBB6-83A3883CD487}" dt="2018-12-09T15:24:01.296" v="66" actId="255"/>
          <ac:spMkLst>
            <pc:docMk/>
            <pc:sldMk cId="4263588071" sldId="265"/>
            <ac:spMk id="27" creationId="{D7D36B8D-3C78-894A-B01B-250F7D1AC034}"/>
          </ac:spMkLst>
        </pc:spChg>
      </pc:sldChg>
      <pc:sldChg chg="addSp delSp modSp modAnim modNotesTx">
        <pc:chgData name="fabio grieco" userId="07cf5d4dbefbf68d" providerId="LiveId" clId="{0BCBC10D-B1C3-4580-BBB6-83A3883CD487}" dt="2018-12-11T11:26:19.741" v="6294"/>
        <pc:sldMkLst>
          <pc:docMk/>
          <pc:sldMk cId="3140862660" sldId="266"/>
        </pc:sldMkLst>
        <pc:spChg chg="add mod">
          <ac:chgData name="fabio grieco" userId="07cf5d4dbefbf68d" providerId="LiveId" clId="{0BCBC10D-B1C3-4580-BBB6-83A3883CD487}" dt="2018-12-11T11:25:17.808" v="6287" actId="20577"/>
          <ac:spMkLst>
            <pc:docMk/>
            <pc:sldMk cId="3140862660" sldId="266"/>
            <ac:spMk id="3" creationId="{A0539B39-8D9E-412F-B8A6-5603984FEFDB}"/>
          </ac:spMkLst>
        </pc:spChg>
        <pc:spChg chg="add mod">
          <ac:chgData name="fabio grieco" userId="07cf5d4dbefbf68d" providerId="LiveId" clId="{0BCBC10D-B1C3-4580-BBB6-83A3883CD487}" dt="2018-12-11T11:25:42.450" v="6290" actId="1076"/>
          <ac:spMkLst>
            <pc:docMk/>
            <pc:sldMk cId="3140862660" sldId="266"/>
            <ac:spMk id="5" creationId="{D0FC18D1-33A8-41B6-837D-5021C2816425}"/>
          </ac:spMkLst>
        </pc:spChg>
        <pc:spChg chg="del mod">
          <ac:chgData name="fabio grieco" userId="07cf5d4dbefbf68d" providerId="LiveId" clId="{0BCBC10D-B1C3-4580-BBB6-83A3883CD487}" dt="2018-12-11T11:18:35.543" v="6236" actId="478"/>
          <ac:spMkLst>
            <pc:docMk/>
            <pc:sldMk cId="3140862660" sldId="266"/>
            <ac:spMk id="6" creationId="{612505A6-D333-40C5-A93E-E36149AF2726}"/>
          </ac:spMkLst>
        </pc:spChg>
        <pc:spChg chg="add mod">
          <ac:chgData name="fabio grieco" userId="07cf5d4dbefbf68d" providerId="LiveId" clId="{0BCBC10D-B1C3-4580-BBB6-83A3883CD487}" dt="2018-12-11T11:25:27.283" v="6288" actId="255"/>
          <ac:spMkLst>
            <pc:docMk/>
            <pc:sldMk cId="3140862660" sldId="266"/>
            <ac:spMk id="7" creationId="{D1080BD4-D2A8-486B-A301-AEEF342F1264}"/>
          </ac:spMkLst>
        </pc:spChg>
        <pc:spChg chg="add mod">
          <ac:chgData name="fabio grieco" userId="07cf5d4dbefbf68d" providerId="LiveId" clId="{0BCBC10D-B1C3-4580-BBB6-83A3883CD487}" dt="2018-12-11T11:25:52.331" v="6291" actId="14100"/>
          <ac:spMkLst>
            <pc:docMk/>
            <pc:sldMk cId="3140862660" sldId="266"/>
            <ac:spMk id="8" creationId="{F254C179-CCBD-45E6-982D-676393ED483F}"/>
          </ac:spMkLst>
        </pc:spChg>
        <pc:picChg chg="mod">
          <ac:chgData name="fabio grieco" userId="07cf5d4dbefbf68d" providerId="LiveId" clId="{0BCBC10D-B1C3-4580-BBB6-83A3883CD487}" dt="2018-12-11T11:19:29.461" v="6246" actId="1076"/>
          <ac:picMkLst>
            <pc:docMk/>
            <pc:sldMk cId="3140862660" sldId="266"/>
            <ac:picMk id="4" creationId="{3AD24503-D936-42B7-8313-FF63A6A3B34C}"/>
          </ac:picMkLst>
        </pc:picChg>
      </pc:sldChg>
      <pc:sldChg chg="addSp delSp modSp modAnim modNotesTx">
        <pc:chgData name="fabio grieco" userId="07cf5d4dbefbf68d" providerId="LiveId" clId="{0BCBC10D-B1C3-4580-BBB6-83A3883CD487}" dt="2018-12-11T11:16:17.605" v="6207" actId="20577"/>
        <pc:sldMkLst>
          <pc:docMk/>
          <pc:sldMk cId="850779225" sldId="267"/>
        </pc:sldMkLst>
        <pc:spChg chg="mod">
          <ac:chgData name="fabio grieco" userId="07cf5d4dbefbf68d" providerId="LiveId" clId="{0BCBC10D-B1C3-4580-BBB6-83A3883CD487}" dt="2018-12-09T16:05:15.904" v="501" actId="242"/>
          <ac:spMkLst>
            <pc:docMk/>
            <pc:sldMk cId="850779225" sldId="267"/>
            <ac:spMk id="3" creationId="{01E2A8C1-E736-4B66-BAAF-4F16D1E87FA6}"/>
          </ac:spMkLst>
        </pc:spChg>
        <pc:spChg chg="add mod">
          <ac:chgData name="fabio grieco" userId="07cf5d4dbefbf68d" providerId="LiveId" clId="{0BCBC10D-B1C3-4580-BBB6-83A3883CD487}" dt="2018-12-09T16:05:33.687" v="504" actId="1076"/>
          <ac:spMkLst>
            <pc:docMk/>
            <pc:sldMk cId="850779225" sldId="267"/>
            <ac:spMk id="5" creationId="{2FE4E562-04E6-43E2-834C-E319AA013A29}"/>
          </ac:spMkLst>
        </pc:spChg>
        <pc:picChg chg="add del mod">
          <ac:chgData name="fabio grieco" userId="07cf5d4dbefbf68d" providerId="LiveId" clId="{0BCBC10D-B1C3-4580-BBB6-83A3883CD487}" dt="2018-12-09T16:05:00.621" v="499"/>
          <ac:picMkLst>
            <pc:docMk/>
            <pc:sldMk cId="850779225" sldId="267"/>
            <ac:picMk id="4" creationId="{6073E469-E117-48A8-97FD-C81C861B3120}"/>
          </ac:picMkLst>
        </pc:picChg>
      </pc:sldChg>
      <pc:sldChg chg="modSp">
        <pc:chgData name="fabio grieco" userId="07cf5d4dbefbf68d" providerId="LiveId" clId="{0BCBC10D-B1C3-4580-BBB6-83A3883CD487}" dt="2018-12-09T15:08:38.795" v="4" actId="1076"/>
        <pc:sldMkLst>
          <pc:docMk/>
          <pc:sldMk cId="3061423359" sldId="269"/>
        </pc:sldMkLst>
        <pc:spChg chg="mod">
          <ac:chgData name="fabio grieco" userId="07cf5d4dbefbf68d" providerId="LiveId" clId="{0BCBC10D-B1C3-4580-BBB6-83A3883CD487}" dt="2018-12-09T15:08:38.795" v="4" actId="1076"/>
          <ac:spMkLst>
            <pc:docMk/>
            <pc:sldMk cId="3061423359" sldId="269"/>
            <ac:spMk id="3" creationId="{2CE65E8C-32D5-4FC0-9541-E9D7E7CC883D}"/>
          </ac:spMkLst>
        </pc:spChg>
      </pc:sldChg>
      <pc:sldChg chg="modSp modAnim modNotesTx">
        <pc:chgData name="fabio grieco" userId="07cf5d4dbefbf68d" providerId="LiveId" clId="{0BCBC10D-B1C3-4580-BBB6-83A3883CD487}" dt="2018-12-10T11:23:22.800" v="2805" actId="20577"/>
        <pc:sldMkLst>
          <pc:docMk/>
          <pc:sldMk cId="2381480818" sldId="270"/>
        </pc:sldMkLst>
        <pc:spChg chg="mod">
          <ac:chgData name="fabio grieco" userId="07cf5d4dbefbf68d" providerId="LiveId" clId="{0BCBC10D-B1C3-4580-BBB6-83A3883CD487}" dt="2018-12-09T15:13:21.965" v="26" actId="255"/>
          <ac:spMkLst>
            <pc:docMk/>
            <pc:sldMk cId="2381480818" sldId="270"/>
            <ac:spMk id="2" creationId="{3CEB1636-2E78-574A-8721-724DF0DA8204}"/>
          </ac:spMkLst>
        </pc:spChg>
        <pc:spChg chg="mod">
          <ac:chgData name="fabio grieco" userId="07cf5d4dbefbf68d" providerId="LiveId" clId="{0BCBC10D-B1C3-4580-BBB6-83A3883CD487}" dt="2018-12-09T15:26:10.790" v="71" actId="207"/>
          <ac:spMkLst>
            <pc:docMk/>
            <pc:sldMk cId="2381480818" sldId="270"/>
            <ac:spMk id="5" creationId="{CFC2BC4E-5164-C64E-8BC3-8EB449C7A66E}"/>
          </ac:spMkLst>
        </pc:spChg>
        <pc:spChg chg="mod">
          <ac:chgData name="fabio grieco" userId="07cf5d4dbefbf68d" providerId="LiveId" clId="{0BCBC10D-B1C3-4580-BBB6-83A3883CD487}" dt="2018-12-10T10:58:01.095" v="2388" actId="1076"/>
          <ac:spMkLst>
            <pc:docMk/>
            <pc:sldMk cId="2381480818" sldId="270"/>
            <ac:spMk id="8" creationId="{03F1483F-6C8E-D84C-93F1-ADA540E03BA4}"/>
          </ac:spMkLst>
        </pc:spChg>
        <pc:spChg chg="mod">
          <ac:chgData name="fabio grieco" userId="07cf5d4dbefbf68d" providerId="LiveId" clId="{0BCBC10D-B1C3-4580-BBB6-83A3883CD487}" dt="2018-12-09T15:13:21.965" v="26" actId="255"/>
          <ac:spMkLst>
            <pc:docMk/>
            <pc:sldMk cId="2381480818" sldId="270"/>
            <ac:spMk id="10" creationId="{B0CC6B0E-370B-B04F-8746-EA8BCB0B2DAA}"/>
          </ac:spMkLst>
        </pc:spChg>
        <pc:spChg chg="mod">
          <ac:chgData name="fabio grieco" userId="07cf5d4dbefbf68d" providerId="LiveId" clId="{0BCBC10D-B1C3-4580-BBB6-83A3883CD487}" dt="2018-12-09T15:13:21.965" v="26" actId="255"/>
          <ac:spMkLst>
            <pc:docMk/>
            <pc:sldMk cId="2381480818" sldId="270"/>
            <ac:spMk id="11" creationId="{9C966FF0-843B-4A43-AE7A-73D1078B0B54}"/>
          </ac:spMkLst>
        </pc:spChg>
        <pc:spChg chg="mod">
          <ac:chgData name="fabio grieco" userId="07cf5d4dbefbf68d" providerId="LiveId" clId="{0BCBC10D-B1C3-4580-BBB6-83A3883CD487}" dt="2018-12-09T15:25:58.855" v="69" actId="207"/>
          <ac:spMkLst>
            <pc:docMk/>
            <pc:sldMk cId="2381480818" sldId="270"/>
            <ac:spMk id="12" creationId="{B2EDA195-061E-234C-BE2B-A476B98D7C72}"/>
          </ac:spMkLst>
        </pc:spChg>
        <pc:spChg chg="mod">
          <ac:chgData name="fabio grieco" userId="07cf5d4dbefbf68d" providerId="LiveId" clId="{0BCBC10D-B1C3-4580-BBB6-83A3883CD487}" dt="2018-12-09T15:26:05.057" v="70" actId="207"/>
          <ac:spMkLst>
            <pc:docMk/>
            <pc:sldMk cId="2381480818" sldId="270"/>
            <ac:spMk id="13" creationId="{F793C681-B4CC-6749-949E-0612A043FC9B}"/>
          </ac:spMkLst>
        </pc:spChg>
        <pc:grpChg chg="mod">
          <ac:chgData name="fabio grieco" userId="07cf5d4dbefbf68d" providerId="LiveId" clId="{0BCBC10D-B1C3-4580-BBB6-83A3883CD487}" dt="2018-12-10T11:20:12.210" v="2698" actId="14100"/>
          <ac:grpSpMkLst>
            <pc:docMk/>
            <pc:sldMk cId="2381480818" sldId="270"/>
            <ac:grpSpMk id="14" creationId="{B8241210-59DF-3440-A9E0-0E099A9BA14C}"/>
          </ac:grpSpMkLst>
        </pc:grpChg>
        <pc:cxnChg chg="mod">
          <ac:chgData name="fabio grieco" userId="07cf5d4dbefbf68d" providerId="LiveId" clId="{0BCBC10D-B1C3-4580-BBB6-83A3883CD487}" dt="2018-12-09T15:13:21.965" v="26" actId="255"/>
          <ac:cxnSpMkLst>
            <pc:docMk/>
            <pc:sldMk cId="2381480818" sldId="270"/>
            <ac:cxnSpMk id="4" creationId="{F9DF81B1-E676-9F44-9FAC-DE950C7FE035}"/>
          </ac:cxnSpMkLst>
        </pc:cxnChg>
      </pc:sldChg>
      <pc:sldChg chg="addSp delSp modSp modAnim">
        <pc:chgData name="fabio grieco" userId="07cf5d4dbefbf68d" providerId="LiveId" clId="{0BCBC10D-B1C3-4580-BBB6-83A3883CD487}" dt="2018-12-10T11:01:33.332" v="2405" actId="20577"/>
        <pc:sldMkLst>
          <pc:docMk/>
          <pc:sldMk cId="1367988017" sldId="271"/>
        </pc:sldMkLst>
        <pc:spChg chg="mod">
          <ac:chgData name="fabio grieco" userId="07cf5d4dbefbf68d" providerId="LiveId" clId="{0BCBC10D-B1C3-4580-BBB6-83A3883CD487}" dt="2018-12-10T11:01:33.332" v="2405" actId="20577"/>
          <ac:spMkLst>
            <pc:docMk/>
            <pc:sldMk cId="1367988017" sldId="271"/>
            <ac:spMk id="8" creationId="{03F1483F-6C8E-D84C-93F1-ADA540E03BA4}"/>
          </ac:spMkLst>
        </pc:spChg>
        <pc:spChg chg="add mod">
          <ac:chgData name="fabio grieco" userId="07cf5d4dbefbf68d" providerId="LiveId" clId="{0BCBC10D-B1C3-4580-BBB6-83A3883CD487}" dt="2018-12-09T15:57:37.490" v="452" actId="207"/>
          <ac:spMkLst>
            <pc:docMk/>
            <pc:sldMk cId="1367988017" sldId="271"/>
            <ac:spMk id="9" creationId="{F182273E-B1B6-40EA-8F58-3F4EEC1C6664}"/>
          </ac:spMkLst>
        </pc:spChg>
        <pc:spChg chg="add mod">
          <ac:chgData name="fabio grieco" userId="07cf5d4dbefbf68d" providerId="LiveId" clId="{0BCBC10D-B1C3-4580-BBB6-83A3883CD487}" dt="2018-12-09T16:00:25.587" v="475" actId="164"/>
          <ac:spMkLst>
            <pc:docMk/>
            <pc:sldMk cId="1367988017" sldId="271"/>
            <ac:spMk id="11" creationId="{4F4A6656-35BF-465E-A614-95A888DE2A94}"/>
          </ac:spMkLst>
        </pc:spChg>
        <pc:grpChg chg="add mod">
          <ac:chgData name="fabio grieco" userId="07cf5d4dbefbf68d" providerId="LiveId" clId="{0BCBC10D-B1C3-4580-BBB6-83A3883CD487}" dt="2018-12-09T16:00:25.587" v="475" actId="164"/>
          <ac:grpSpMkLst>
            <pc:docMk/>
            <pc:sldMk cId="1367988017" sldId="271"/>
            <ac:grpSpMk id="12" creationId="{99A9D469-3A12-4D61-B9DA-786AD5F3465C}"/>
          </ac:grpSpMkLst>
        </pc:grpChg>
        <pc:picChg chg="mod modCrop">
          <ac:chgData name="fabio grieco" userId="07cf5d4dbefbf68d" providerId="LiveId" clId="{0BCBC10D-B1C3-4580-BBB6-83A3883CD487}" dt="2018-12-09T16:15:33.275" v="527" actId="1076"/>
          <ac:picMkLst>
            <pc:docMk/>
            <pc:sldMk cId="1367988017" sldId="271"/>
            <ac:picMk id="3" creationId="{BE9E39E4-C2AD-8B4C-A7FA-459BAF2A3278}"/>
          </ac:picMkLst>
        </pc:picChg>
        <pc:picChg chg="add mod modCrop">
          <ac:chgData name="fabio grieco" userId="07cf5d4dbefbf68d" providerId="LiveId" clId="{0BCBC10D-B1C3-4580-BBB6-83A3883CD487}" dt="2018-12-09T16:00:25.587" v="475" actId="164"/>
          <ac:picMkLst>
            <pc:docMk/>
            <pc:sldMk cId="1367988017" sldId="271"/>
            <ac:picMk id="10" creationId="{E09B6FC8-8112-44AE-8E3E-F01AAA85DC71}"/>
          </ac:picMkLst>
        </pc:picChg>
        <pc:cxnChg chg="add del mod">
          <ac:chgData name="fabio grieco" userId="07cf5d4dbefbf68d" providerId="LiveId" clId="{0BCBC10D-B1C3-4580-BBB6-83A3883CD487}" dt="2018-12-09T15:56:35.051" v="440" actId="478"/>
          <ac:cxnSpMkLst>
            <pc:docMk/>
            <pc:sldMk cId="1367988017" sldId="271"/>
            <ac:cxnSpMk id="4" creationId="{C9905C90-6C9F-437B-A98E-0CD48ABFFC6E}"/>
          </ac:cxnSpMkLst>
        </pc:cxnChg>
      </pc:sldChg>
      <pc:sldChg chg="addSp delSp modSp addAnim delAnim modAnim modNotesTx">
        <pc:chgData name="fabio grieco" userId="07cf5d4dbefbf68d" providerId="LiveId" clId="{0BCBC10D-B1C3-4580-BBB6-83A3883CD487}" dt="2018-12-11T11:11:58.544" v="6151" actId="20577"/>
        <pc:sldMkLst>
          <pc:docMk/>
          <pc:sldMk cId="448301131" sldId="272"/>
        </pc:sldMkLst>
        <pc:spChg chg="add mod">
          <ac:chgData name="fabio grieco" userId="07cf5d4dbefbf68d" providerId="LiveId" clId="{0BCBC10D-B1C3-4580-BBB6-83A3883CD487}" dt="2018-12-10T11:00:21.524" v="2394" actId="122"/>
          <ac:spMkLst>
            <pc:docMk/>
            <pc:sldMk cId="448301131" sldId="272"/>
            <ac:spMk id="2" creationId="{E4578F84-6B39-4134-9E88-33B601AB09A6}"/>
          </ac:spMkLst>
        </pc:spChg>
        <pc:spChg chg="add del mod">
          <ac:chgData name="fabio grieco" userId="07cf5d4dbefbf68d" providerId="LiveId" clId="{0BCBC10D-B1C3-4580-BBB6-83A3883CD487}" dt="2018-12-09T15:35:14.512" v="334" actId="478"/>
          <ac:spMkLst>
            <pc:docMk/>
            <pc:sldMk cId="448301131" sldId="272"/>
            <ac:spMk id="3" creationId="{69E8558E-D94D-46AA-BF95-789190EA21DA}"/>
          </ac:spMkLst>
        </pc:spChg>
        <pc:spChg chg="add del mod">
          <ac:chgData name="fabio grieco" userId="07cf5d4dbefbf68d" providerId="LiveId" clId="{0BCBC10D-B1C3-4580-BBB6-83A3883CD487}" dt="2018-12-10T10:47:13.051" v="2270" actId="478"/>
          <ac:spMkLst>
            <pc:docMk/>
            <pc:sldMk cId="448301131" sldId="272"/>
            <ac:spMk id="3" creationId="{D096B1B6-E77E-4DC1-B31E-87C43AE0620E}"/>
          </ac:spMkLst>
        </pc:spChg>
        <pc:spChg chg="add del mod">
          <ac:chgData name="fabio grieco" userId="07cf5d4dbefbf68d" providerId="LiveId" clId="{0BCBC10D-B1C3-4580-BBB6-83A3883CD487}" dt="2018-12-10T10:45:31.738" v="2258" actId="478"/>
          <ac:spMkLst>
            <pc:docMk/>
            <pc:sldMk cId="448301131" sldId="272"/>
            <ac:spMk id="5" creationId="{7DDB02F6-9F58-4DAA-AFC7-0FD8FEBE3662}"/>
          </ac:spMkLst>
        </pc:spChg>
        <pc:spChg chg="del mod">
          <ac:chgData name="fabio grieco" userId="07cf5d4dbefbf68d" providerId="LiveId" clId="{0BCBC10D-B1C3-4580-BBB6-83A3883CD487}" dt="2018-12-09T15:39:45.083" v="350" actId="478"/>
          <ac:spMkLst>
            <pc:docMk/>
            <pc:sldMk cId="448301131" sldId="272"/>
            <ac:spMk id="8" creationId="{03F1483F-6C8E-D84C-93F1-ADA540E03BA4}"/>
          </ac:spMkLst>
        </pc:spChg>
        <pc:spChg chg="add mod topLvl">
          <ac:chgData name="fabio grieco" userId="07cf5d4dbefbf68d" providerId="LiveId" clId="{0BCBC10D-B1C3-4580-BBB6-83A3883CD487}" dt="2018-12-10T10:48:58.537" v="2288" actId="164"/>
          <ac:spMkLst>
            <pc:docMk/>
            <pc:sldMk cId="448301131" sldId="272"/>
            <ac:spMk id="9" creationId="{8F140124-D7B3-44B6-AA1B-8642CDE449A3}"/>
          </ac:spMkLst>
        </pc:spChg>
        <pc:spChg chg="add mod topLvl">
          <ac:chgData name="fabio grieco" userId="07cf5d4dbefbf68d" providerId="LiveId" clId="{0BCBC10D-B1C3-4580-BBB6-83A3883CD487}" dt="2018-12-10T10:48:29.959" v="2284" actId="164"/>
          <ac:spMkLst>
            <pc:docMk/>
            <pc:sldMk cId="448301131" sldId="272"/>
            <ac:spMk id="10" creationId="{E0BBA22A-4BF9-475D-9FAF-5CC555ABFDEF}"/>
          </ac:spMkLst>
        </pc:spChg>
        <pc:spChg chg="del mod">
          <ac:chgData name="fabio grieco" userId="07cf5d4dbefbf68d" providerId="LiveId" clId="{0BCBC10D-B1C3-4580-BBB6-83A3883CD487}" dt="2018-12-09T15:28:51.111" v="74" actId="478"/>
          <ac:spMkLst>
            <pc:docMk/>
            <pc:sldMk cId="448301131" sldId="272"/>
            <ac:spMk id="12" creationId="{24FDD149-C6DA-CF4C-AECE-6FEAC09426E9}"/>
          </ac:spMkLst>
        </pc:spChg>
        <pc:spChg chg="del">
          <ac:chgData name="fabio grieco" userId="07cf5d4dbefbf68d" providerId="LiveId" clId="{0BCBC10D-B1C3-4580-BBB6-83A3883CD487}" dt="2018-12-09T15:28:53.470" v="75" actId="478"/>
          <ac:spMkLst>
            <pc:docMk/>
            <pc:sldMk cId="448301131" sldId="272"/>
            <ac:spMk id="13" creationId="{002E3F7B-754D-C345-A123-A2E9AD72E4F0}"/>
          </ac:spMkLst>
        </pc:spChg>
        <pc:spChg chg="del">
          <ac:chgData name="fabio grieco" userId="07cf5d4dbefbf68d" providerId="LiveId" clId="{0BCBC10D-B1C3-4580-BBB6-83A3883CD487}" dt="2018-12-09T15:28:55.751" v="76" actId="478"/>
          <ac:spMkLst>
            <pc:docMk/>
            <pc:sldMk cId="448301131" sldId="272"/>
            <ac:spMk id="15" creationId="{0FE9BC0C-322D-8542-BB79-95553BECD0FA}"/>
          </ac:spMkLst>
        </pc:spChg>
        <pc:spChg chg="add del mod topLvl">
          <ac:chgData name="fabio grieco" userId="07cf5d4dbefbf68d" providerId="LiveId" clId="{0BCBC10D-B1C3-4580-BBB6-83A3883CD487}" dt="2018-12-10T10:46:53.469" v="2267" actId="478"/>
          <ac:spMkLst>
            <pc:docMk/>
            <pc:sldMk cId="448301131" sldId="272"/>
            <ac:spMk id="18" creationId="{0832283C-2301-44D5-8935-5C6CA4D4A0DE}"/>
          </ac:spMkLst>
        </pc:spChg>
        <pc:spChg chg="add del mod ord topLvl">
          <ac:chgData name="fabio grieco" userId="07cf5d4dbefbf68d" providerId="LiveId" clId="{0BCBC10D-B1C3-4580-BBB6-83A3883CD487}" dt="2018-12-10T10:46:12.988" v="2261" actId="478"/>
          <ac:spMkLst>
            <pc:docMk/>
            <pc:sldMk cId="448301131" sldId="272"/>
            <ac:spMk id="19" creationId="{98276880-5C69-4D92-88DB-615CCA8B9D11}"/>
          </ac:spMkLst>
        </pc:spChg>
        <pc:spChg chg="add mod topLvl">
          <ac:chgData name="fabio grieco" userId="07cf5d4dbefbf68d" providerId="LiveId" clId="{0BCBC10D-B1C3-4580-BBB6-83A3883CD487}" dt="2018-12-10T10:49:54.394" v="2294" actId="164"/>
          <ac:spMkLst>
            <pc:docMk/>
            <pc:sldMk cId="448301131" sldId="272"/>
            <ac:spMk id="24" creationId="{2EDA2D9A-891B-4FE6-A211-4965D5B40359}"/>
          </ac:spMkLst>
        </pc:spChg>
        <pc:grpChg chg="add mod">
          <ac:chgData name="fabio grieco" userId="07cf5d4dbefbf68d" providerId="LiveId" clId="{0BCBC10D-B1C3-4580-BBB6-83A3883CD487}" dt="2018-12-10T10:48:58.537" v="2288" actId="164"/>
          <ac:grpSpMkLst>
            <pc:docMk/>
            <pc:sldMk cId="448301131" sldId="272"/>
            <ac:grpSpMk id="4" creationId="{A94968CD-9BC0-4E70-A6EA-E45DF5078EBF}"/>
          </ac:grpSpMkLst>
        </pc:grpChg>
        <pc:grpChg chg="add mod">
          <ac:chgData name="fabio grieco" userId="07cf5d4dbefbf68d" providerId="LiveId" clId="{0BCBC10D-B1C3-4580-BBB6-83A3883CD487}" dt="2018-12-10T10:49:37.664" v="2292" actId="164"/>
          <ac:grpSpMkLst>
            <pc:docMk/>
            <pc:sldMk cId="448301131" sldId="272"/>
            <ac:grpSpMk id="8" creationId="{AFC3339D-1663-4AB8-86B7-5D6B81FE44EE}"/>
          </ac:grpSpMkLst>
        </pc:grpChg>
        <pc:grpChg chg="add mod">
          <ac:chgData name="fabio grieco" userId="07cf5d4dbefbf68d" providerId="LiveId" clId="{0BCBC10D-B1C3-4580-BBB6-83A3883CD487}" dt="2018-12-10T10:49:54.394" v="2294" actId="164"/>
          <ac:grpSpMkLst>
            <pc:docMk/>
            <pc:sldMk cId="448301131" sldId="272"/>
            <ac:grpSpMk id="12" creationId="{C641CE42-9110-48B5-8AA6-177620AD135F}"/>
          </ac:grpSpMkLst>
        </pc:grpChg>
        <pc:grpChg chg="add del mod">
          <ac:chgData name="fabio grieco" userId="07cf5d4dbefbf68d" providerId="LiveId" clId="{0BCBC10D-B1C3-4580-BBB6-83A3883CD487}" dt="2018-12-10T11:00:53.614" v="2399" actId="478"/>
          <ac:grpSpMkLst>
            <pc:docMk/>
            <pc:sldMk cId="448301131" sldId="272"/>
            <ac:grpSpMk id="13" creationId="{8D0F3B98-5644-4BB4-B4DA-06DE036798C8}"/>
          </ac:grpSpMkLst>
        </pc:grpChg>
        <pc:grpChg chg="add del mod topLvl">
          <ac:chgData name="fabio grieco" userId="07cf5d4dbefbf68d" providerId="LiveId" clId="{0BCBC10D-B1C3-4580-BBB6-83A3883CD487}" dt="2018-12-10T10:46:39.202" v="2265" actId="165"/>
          <ac:grpSpMkLst>
            <pc:docMk/>
            <pc:sldMk cId="448301131" sldId="272"/>
            <ac:grpSpMk id="20" creationId="{9267BB9F-A4AC-408B-907F-19D2E8878CC0}"/>
          </ac:grpSpMkLst>
        </pc:grpChg>
        <pc:grpChg chg="add del mod topLvl">
          <ac:chgData name="fabio grieco" userId="07cf5d4dbefbf68d" providerId="LiveId" clId="{0BCBC10D-B1C3-4580-BBB6-83A3883CD487}" dt="2018-12-10T10:46:35.918" v="2264" actId="165"/>
          <ac:grpSpMkLst>
            <pc:docMk/>
            <pc:sldMk cId="448301131" sldId="272"/>
            <ac:grpSpMk id="21" creationId="{58D0B12C-9957-4B4D-80A5-4EAE73A70067}"/>
          </ac:grpSpMkLst>
        </pc:grpChg>
        <pc:grpChg chg="add del mod topLvl">
          <ac:chgData name="fabio grieco" userId="07cf5d4dbefbf68d" providerId="LiveId" clId="{0BCBC10D-B1C3-4580-BBB6-83A3883CD487}" dt="2018-12-10T10:46:09.135" v="2260" actId="165"/>
          <ac:grpSpMkLst>
            <pc:docMk/>
            <pc:sldMk cId="448301131" sldId="272"/>
            <ac:grpSpMk id="22" creationId="{C4F1DFFD-5869-4361-9F3F-79B67B26CF1D}"/>
          </ac:grpSpMkLst>
        </pc:grpChg>
        <pc:grpChg chg="add del mod">
          <ac:chgData name="fabio grieco" userId="07cf5d4dbefbf68d" providerId="LiveId" clId="{0BCBC10D-B1C3-4580-BBB6-83A3883CD487}" dt="2018-12-10T10:46:23.133" v="2262" actId="165"/>
          <ac:grpSpMkLst>
            <pc:docMk/>
            <pc:sldMk cId="448301131" sldId="272"/>
            <ac:grpSpMk id="23" creationId="{40A1B457-28D1-43A5-88A4-7459781F49B9}"/>
          </ac:grpSpMkLst>
        </pc:grpChg>
        <pc:grpChg chg="add del mod">
          <ac:chgData name="fabio grieco" userId="07cf5d4dbefbf68d" providerId="LiveId" clId="{0BCBC10D-B1C3-4580-BBB6-83A3883CD487}" dt="2018-12-10T10:46:06.079" v="2259" actId="165"/>
          <ac:grpSpMkLst>
            <pc:docMk/>
            <pc:sldMk cId="448301131" sldId="272"/>
            <ac:grpSpMk id="25" creationId="{651CFB5A-A26F-49DB-A5C5-89130451E5C2}"/>
          </ac:grpSpMkLst>
        </pc:grpChg>
        <pc:picChg chg="add del">
          <ac:chgData name="fabio grieco" userId="07cf5d4dbefbf68d" providerId="LiveId" clId="{0BCBC10D-B1C3-4580-BBB6-83A3883CD487}" dt="2018-12-09T15:38:25.420" v="336"/>
          <ac:picMkLst>
            <pc:docMk/>
            <pc:sldMk cId="448301131" sldId="272"/>
            <ac:picMk id="4" creationId="{F0FDAAE4-0289-4A28-9ADF-EB03C6E0257E}"/>
          </ac:picMkLst>
        </pc:picChg>
        <pc:picChg chg="add mod topLvl">
          <ac:chgData name="fabio grieco" userId="07cf5d4dbefbf68d" providerId="LiveId" clId="{0BCBC10D-B1C3-4580-BBB6-83A3883CD487}" dt="2018-12-10T10:49:37.664" v="2292" actId="164"/>
          <ac:picMkLst>
            <pc:docMk/>
            <pc:sldMk cId="448301131" sldId="272"/>
            <ac:picMk id="6" creationId="{6A1382F2-9002-4131-824E-710BB4A73DD1}"/>
          </ac:picMkLst>
        </pc:picChg>
        <pc:picChg chg="add mod topLvl">
          <ac:chgData name="fabio grieco" userId="07cf5d4dbefbf68d" providerId="LiveId" clId="{0BCBC10D-B1C3-4580-BBB6-83A3883CD487}" dt="2018-12-10T10:48:29.959" v="2284" actId="164"/>
          <ac:picMkLst>
            <pc:docMk/>
            <pc:sldMk cId="448301131" sldId="272"/>
            <ac:picMk id="11" creationId="{C5F9C547-7D1D-4CC4-A396-030DFE69E721}"/>
          </ac:picMkLst>
        </pc:picChg>
        <pc:picChg chg="del">
          <ac:chgData name="fabio grieco" userId="07cf5d4dbefbf68d" providerId="LiveId" clId="{0BCBC10D-B1C3-4580-BBB6-83A3883CD487}" dt="2018-12-09T15:28:43.883" v="72"/>
          <ac:picMkLst>
            <pc:docMk/>
            <pc:sldMk cId="448301131" sldId="272"/>
            <ac:picMk id="14" creationId="{D14D7A79-E47D-1142-8860-1ED1FA40DB25}"/>
          </ac:picMkLst>
        </pc:picChg>
        <pc:cxnChg chg="add del mod">
          <ac:chgData name="fabio grieco" userId="07cf5d4dbefbf68d" providerId="LiveId" clId="{0BCBC10D-B1C3-4580-BBB6-83A3883CD487}" dt="2018-12-09T15:42:29.201" v="366" actId="478"/>
          <ac:cxnSpMkLst>
            <pc:docMk/>
            <pc:sldMk cId="448301131" sldId="272"/>
            <ac:cxnSpMk id="17" creationId="{1F1CAF09-CC90-4698-8B78-33A9956BDCF2}"/>
          </ac:cxnSpMkLst>
        </pc:cxnChg>
      </pc:sldChg>
      <pc:sldChg chg="modSp">
        <pc:chgData name="fabio grieco" userId="07cf5d4dbefbf68d" providerId="LiveId" clId="{0BCBC10D-B1C3-4580-BBB6-83A3883CD487}" dt="2018-12-10T11:02:57.532" v="2406" actId="12"/>
        <pc:sldMkLst>
          <pc:docMk/>
          <pc:sldMk cId="1045543986" sldId="273"/>
        </pc:sldMkLst>
        <pc:spChg chg="mod">
          <ac:chgData name="fabio grieco" userId="07cf5d4dbefbf68d" providerId="LiveId" clId="{0BCBC10D-B1C3-4580-BBB6-83A3883CD487}" dt="2018-12-10T11:02:57.532" v="2406" actId="12"/>
          <ac:spMkLst>
            <pc:docMk/>
            <pc:sldMk cId="1045543986" sldId="273"/>
            <ac:spMk id="8" creationId="{03F1483F-6C8E-D84C-93F1-ADA540E03BA4}"/>
          </ac:spMkLst>
        </pc:spChg>
      </pc:sldChg>
      <pc:sldChg chg="addSp delSp modSp add ord">
        <pc:chgData name="fabio grieco" userId="07cf5d4dbefbf68d" providerId="LiveId" clId="{0BCBC10D-B1C3-4580-BBB6-83A3883CD487}" dt="2018-12-11T11:42:47.016" v="6587" actId="1076"/>
        <pc:sldMkLst>
          <pc:docMk/>
          <pc:sldMk cId="4289916344" sldId="274"/>
        </pc:sldMkLst>
        <pc:spChg chg="add mod">
          <ac:chgData name="fabio grieco" userId="07cf5d4dbefbf68d" providerId="LiveId" clId="{0BCBC10D-B1C3-4580-BBB6-83A3883CD487}" dt="2018-12-11T11:42:42.255" v="6586" actId="1076"/>
          <ac:spMkLst>
            <pc:docMk/>
            <pc:sldMk cId="4289916344" sldId="274"/>
            <ac:spMk id="2" creationId="{70905B8F-EDC9-4B3A-A0EB-0EC5F77018E5}"/>
          </ac:spMkLst>
        </pc:spChg>
        <pc:spChg chg="add del mod">
          <ac:chgData name="fabio grieco" userId="07cf5d4dbefbf68d" providerId="LiveId" clId="{0BCBC10D-B1C3-4580-BBB6-83A3883CD487}" dt="2018-12-11T11:34:13.821" v="6542"/>
          <ac:spMkLst>
            <pc:docMk/>
            <pc:sldMk cId="4289916344" sldId="274"/>
            <ac:spMk id="4" creationId="{2F798B5A-88FF-4B6A-A230-39E39E33711A}"/>
          </ac:spMkLst>
        </pc:spChg>
        <pc:picChg chg="add del">
          <ac:chgData name="fabio grieco" userId="07cf5d4dbefbf68d" providerId="LiveId" clId="{0BCBC10D-B1C3-4580-BBB6-83A3883CD487}" dt="2018-12-11T11:33:35.152" v="6456"/>
          <ac:picMkLst>
            <pc:docMk/>
            <pc:sldMk cId="4289916344" sldId="274"/>
            <ac:picMk id="3" creationId="{4DA0D933-ACFD-49B5-A2F8-0B3BBF6776B0}"/>
          </ac:picMkLst>
        </pc:picChg>
        <pc:picChg chg="add del">
          <ac:chgData name="fabio grieco" userId="07cf5d4dbefbf68d" providerId="LiveId" clId="{0BCBC10D-B1C3-4580-BBB6-83A3883CD487}" dt="2018-12-11T11:38:02.101" v="6558" actId="478"/>
          <ac:picMkLst>
            <pc:docMk/>
            <pc:sldMk cId="4289916344" sldId="274"/>
            <ac:picMk id="5" creationId="{203B836C-3D72-4DCC-B881-B2357BD8B505}"/>
          </ac:picMkLst>
        </pc:picChg>
        <pc:picChg chg="add del">
          <ac:chgData name="fabio grieco" userId="07cf5d4dbefbf68d" providerId="LiveId" clId="{0BCBC10D-B1C3-4580-BBB6-83A3883CD487}" dt="2018-12-11T11:33:38.034" v="6458" actId="478"/>
          <ac:picMkLst>
            <pc:docMk/>
            <pc:sldMk cId="4289916344" sldId="274"/>
            <ac:picMk id="1026" creationId="{1D6E88D4-4E06-4019-9450-79A3B1CE4195}"/>
          </ac:picMkLst>
        </pc:picChg>
        <pc:picChg chg="add del mod">
          <ac:chgData name="fabio grieco" userId="07cf5d4dbefbf68d" providerId="LiveId" clId="{0BCBC10D-B1C3-4580-BBB6-83A3883CD487}" dt="2018-12-11T11:38:21.724" v="6564" actId="478"/>
          <ac:picMkLst>
            <pc:docMk/>
            <pc:sldMk cId="4289916344" sldId="274"/>
            <ac:picMk id="1028" creationId="{2010AA55-4F64-47F4-B401-44E4ED08C78B}"/>
          </ac:picMkLst>
        </pc:picChg>
        <pc:picChg chg="add del mod">
          <ac:chgData name="fabio grieco" userId="07cf5d4dbefbf68d" providerId="LiveId" clId="{0BCBC10D-B1C3-4580-BBB6-83A3883CD487}" dt="2018-12-11T11:38:19.795" v="6562" actId="478"/>
          <ac:picMkLst>
            <pc:docMk/>
            <pc:sldMk cId="4289916344" sldId="274"/>
            <ac:picMk id="1030" creationId="{D5B9E41D-8B7F-4FEB-BED1-80CEEB05FFFD}"/>
          </ac:picMkLst>
        </pc:picChg>
        <pc:picChg chg="add del mod">
          <ac:chgData name="fabio grieco" userId="07cf5d4dbefbf68d" providerId="LiveId" clId="{0BCBC10D-B1C3-4580-BBB6-83A3883CD487}" dt="2018-12-11T11:38:16.124" v="6561" actId="478"/>
          <ac:picMkLst>
            <pc:docMk/>
            <pc:sldMk cId="4289916344" sldId="274"/>
            <ac:picMk id="1032" creationId="{9FD31382-5BDE-4D38-9990-EBF8EB9147D1}"/>
          </ac:picMkLst>
        </pc:picChg>
        <pc:picChg chg="add del">
          <ac:chgData name="fabio grieco" userId="07cf5d4dbefbf68d" providerId="LiveId" clId="{0BCBC10D-B1C3-4580-BBB6-83A3883CD487}" dt="2018-12-11T11:38:16.124" v="6561" actId="478"/>
          <ac:picMkLst>
            <pc:docMk/>
            <pc:sldMk cId="4289916344" sldId="274"/>
            <ac:picMk id="1034" creationId="{5970EF7B-7F59-4743-B45B-CDD322704ED7}"/>
          </ac:picMkLst>
        </pc:picChg>
        <pc:picChg chg="add mod">
          <ac:chgData name="fabio grieco" userId="07cf5d4dbefbf68d" providerId="LiveId" clId="{0BCBC10D-B1C3-4580-BBB6-83A3883CD487}" dt="2018-12-11T11:42:47.016" v="6587" actId="1076"/>
          <ac:picMkLst>
            <pc:docMk/>
            <pc:sldMk cId="4289916344" sldId="274"/>
            <ac:picMk id="1036" creationId="{C090B90F-0E9F-45D3-A9D7-17FE81BAFCB6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238155-AE6D-6545-B963-AB1A1DAD7601}" type="doc">
      <dgm:prSet loTypeId="urn:microsoft.com/office/officeart/2005/8/layout/process1" loCatId="" qsTypeId="urn:microsoft.com/office/officeart/2005/8/quickstyle/simple1" qsCatId="simple" csTypeId="urn:microsoft.com/office/officeart/2005/8/colors/accent1_2" csCatId="accent1" phldr="1"/>
      <dgm:spPr/>
    </dgm:pt>
    <dgm:pt modelId="{46C4F57E-8B31-984C-8182-37ED64C8DBC9}">
      <dgm:prSet phldrT="[Text]" custT="1"/>
      <dgm:spPr/>
      <dgm:t>
        <a:bodyPr/>
        <a:lstStyle/>
        <a:p>
          <a:r>
            <a:rPr lang="en-US" sz="1600" b="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DNA-protein cross-linking</a:t>
          </a:r>
          <a:endParaRPr lang="en-US" sz="16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5ECE046F-2068-B640-B1DA-DA15BC2C54C6}" type="parTrans" cxnId="{9F634014-916A-D942-BDCA-91CA99F94337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663DE068-3E6F-3D40-9B07-81117200C28D}" type="sibTrans" cxnId="{9F634014-916A-D942-BDCA-91CA99F94337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71F3FE38-3D68-D740-8CF4-70FAA0094A98}">
      <dgm:prSet phldrT="[Text]" custT="1"/>
      <dgm:spPr/>
      <dgm:t>
        <a:bodyPr/>
        <a:lstStyle/>
        <a:p>
          <a:r>
            <a:rPr lang="en-US" sz="1600" b="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Chromatin isolation and sonication</a:t>
          </a:r>
          <a:endParaRPr lang="en-US" sz="16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B7FF6FA0-C36A-604F-A755-0E081061BB76}" type="parTrans" cxnId="{CB3E07B6-FCFD-FC43-9F4F-858B1B3846FC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052D4284-7E64-7449-A401-007A19C5CE26}" type="sibTrans" cxnId="{CB3E07B6-FCFD-FC43-9F4F-858B1B3846FC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27B7A23F-9542-814E-928B-C2152DBDBD7C}">
      <dgm:prSet phldrT="[Text]" custT="1"/>
      <dgm:spPr/>
      <dgm:t>
        <a:bodyPr/>
        <a:lstStyle/>
        <a:p>
          <a:r>
            <a:rPr lang="en-US" sz="1600" b="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Immunoprecipitation</a:t>
          </a:r>
          <a:endParaRPr lang="en-US" sz="13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6A020482-FBC8-6A46-885C-F42411CF541F}" type="parTrans" cxnId="{7C9B84EA-65A4-FC46-A022-90EDEE0D2E82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BEDA1970-5F91-414B-8103-2FDFB8C525E2}" type="sibTrans" cxnId="{7C9B84EA-65A4-FC46-A022-90EDEE0D2E82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6B1F04DE-FFF1-CA41-85B4-A27F0BB3E526}">
      <dgm:prSet custT="1"/>
      <dgm:spPr/>
      <dgm:t>
        <a:bodyPr/>
        <a:lstStyle/>
        <a:p>
          <a:r>
            <a:rPr lang="en-US" sz="1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Reverse cross-linking and precipitation</a:t>
          </a:r>
        </a:p>
      </dgm:t>
    </dgm:pt>
    <dgm:pt modelId="{639BD2AD-BB70-E545-BA57-5A8930BC4C6E}" type="parTrans" cxnId="{A92EFF57-9EF8-6D49-9CB7-FFE751611912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32B9FBE6-21B9-C843-B9FE-67FBECAAC8EE}" type="sibTrans" cxnId="{A92EFF57-9EF8-6D49-9CB7-FFE751611912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D4C57C38-2D73-A14F-B864-918F4B4F2E10}">
      <dgm:prSet custT="1"/>
      <dgm:spPr/>
      <dgm:t>
        <a:bodyPr/>
        <a:lstStyle/>
        <a:p>
          <a:r>
            <a:rPr lang="en-US" sz="1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PCR amplification and analysis</a:t>
          </a:r>
        </a:p>
      </dgm:t>
    </dgm:pt>
    <dgm:pt modelId="{5C680CDF-EAE1-4848-9EFD-B0EE0994ABB2}" type="parTrans" cxnId="{F93F8495-6E33-0C48-93D2-86655CD08FFB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7599A09C-8E20-4547-9993-9CAD50F7E758}" type="sibTrans" cxnId="{F93F8495-6E33-0C48-93D2-86655CD08FFB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F1640D14-3EBC-DE4E-A461-65834FE92F11}" type="pres">
      <dgm:prSet presAssocID="{F6238155-AE6D-6545-B963-AB1A1DAD7601}" presName="Name0" presStyleCnt="0">
        <dgm:presLayoutVars>
          <dgm:dir/>
          <dgm:resizeHandles val="exact"/>
        </dgm:presLayoutVars>
      </dgm:prSet>
      <dgm:spPr/>
    </dgm:pt>
    <dgm:pt modelId="{7495DA1F-7743-FB40-98D4-91DDBC718DD1}" type="pres">
      <dgm:prSet presAssocID="{46C4F57E-8B31-984C-8182-37ED64C8DBC9}" presName="node" presStyleLbl="node1" presStyleIdx="0" presStyleCnt="5">
        <dgm:presLayoutVars>
          <dgm:bulletEnabled val="1"/>
        </dgm:presLayoutVars>
      </dgm:prSet>
      <dgm:spPr/>
    </dgm:pt>
    <dgm:pt modelId="{C66714E3-4435-3B40-A8E8-4B4D39F584D0}" type="pres">
      <dgm:prSet presAssocID="{663DE068-3E6F-3D40-9B07-81117200C28D}" presName="sibTrans" presStyleLbl="sibTrans2D1" presStyleIdx="0" presStyleCnt="4"/>
      <dgm:spPr/>
    </dgm:pt>
    <dgm:pt modelId="{BE941D92-E4B0-EE4B-A0E5-34C196F41F68}" type="pres">
      <dgm:prSet presAssocID="{663DE068-3E6F-3D40-9B07-81117200C28D}" presName="connectorText" presStyleLbl="sibTrans2D1" presStyleIdx="0" presStyleCnt="4"/>
      <dgm:spPr/>
    </dgm:pt>
    <dgm:pt modelId="{03BE28ED-ECB9-5C4E-B69B-62C0EF8CE6B3}" type="pres">
      <dgm:prSet presAssocID="{71F3FE38-3D68-D740-8CF4-70FAA0094A98}" presName="node" presStyleLbl="node1" presStyleIdx="1" presStyleCnt="5">
        <dgm:presLayoutVars>
          <dgm:bulletEnabled val="1"/>
        </dgm:presLayoutVars>
      </dgm:prSet>
      <dgm:spPr/>
    </dgm:pt>
    <dgm:pt modelId="{71B22925-83DF-AA41-A66D-844507531E89}" type="pres">
      <dgm:prSet presAssocID="{052D4284-7E64-7449-A401-007A19C5CE26}" presName="sibTrans" presStyleLbl="sibTrans2D1" presStyleIdx="1" presStyleCnt="4"/>
      <dgm:spPr/>
    </dgm:pt>
    <dgm:pt modelId="{46D08AE7-F2DF-5645-9D66-EFFDD08C56B2}" type="pres">
      <dgm:prSet presAssocID="{052D4284-7E64-7449-A401-007A19C5CE26}" presName="connectorText" presStyleLbl="sibTrans2D1" presStyleIdx="1" presStyleCnt="4"/>
      <dgm:spPr/>
    </dgm:pt>
    <dgm:pt modelId="{09728661-AA60-A640-8E02-CF501FB42E6F}" type="pres">
      <dgm:prSet presAssocID="{27B7A23F-9542-814E-928B-C2152DBDBD7C}" presName="node" presStyleLbl="node1" presStyleIdx="2" presStyleCnt="5" custScaleX="166757" custScaleY="92306">
        <dgm:presLayoutVars>
          <dgm:bulletEnabled val="1"/>
        </dgm:presLayoutVars>
      </dgm:prSet>
      <dgm:spPr/>
    </dgm:pt>
    <dgm:pt modelId="{75CEAA65-7308-D94E-80AC-B5F40AD41CC5}" type="pres">
      <dgm:prSet presAssocID="{BEDA1970-5F91-414B-8103-2FDFB8C525E2}" presName="sibTrans" presStyleLbl="sibTrans2D1" presStyleIdx="2" presStyleCnt="4"/>
      <dgm:spPr/>
    </dgm:pt>
    <dgm:pt modelId="{A6DBD6CC-3C57-A343-A9FA-F8360E58D1A1}" type="pres">
      <dgm:prSet presAssocID="{BEDA1970-5F91-414B-8103-2FDFB8C525E2}" presName="connectorText" presStyleLbl="sibTrans2D1" presStyleIdx="2" presStyleCnt="4"/>
      <dgm:spPr/>
    </dgm:pt>
    <dgm:pt modelId="{7A746B79-28B1-104B-B074-F19E98A0E1D1}" type="pres">
      <dgm:prSet presAssocID="{6B1F04DE-FFF1-CA41-85B4-A27F0BB3E526}" presName="node" presStyleLbl="node1" presStyleIdx="3" presStyleCnt="5">
        <dgm:presLayoutVars>
          <dgm:bulletEnabled val="1"/>
        </dgm:presLayoutVars>
      </dgm:prSet>
      <dgm:spPr/>
    </dgm:pt>
    <dgm:pt modelId="{E85D5E2C-1722-A445-842F-27C478071407}" type="pres">
      <dgm:prSet presAssocID="{32B9FBE6-21B9-C843-B9FE-67FBECAAC8EE}" presName="sibTrans" presStyleLbl="sibTrans2D1" presStyleIdx="3" presStyleCnt="4"/>
      <dgm:spPr/>
    </dgm:pt>
    <dgm:pt modelId="{5F3AF175-D062-7A4C-AD76-CDA9F32CF17E}" type="pres">
      <dgm:prSet presAssocID="{32B9FBE6-21B9-C843-B9FE-67FBECAAC8EE}" presName="connectorText" presStyleLbl="sibTrans2D1" presStyleIdx="3" presStyleCnt="4"/>
      <dgm:spPr/>
    </dgm:pt>
    <dgm:pt modelId="{838008B4-1572-1142-8E24-23058936BBED}" type="pres">
      <dgm:prSet presAssocID="{D4C57C38-2D73-A14F-B864-918F4B4F2E10}" presName="node" presStyleLbl="node1" presStyleIdx="4" presStyleCnt="5">
        <dgm:presLayoutVars>
          <dgm:bulletEnabled val="1"/>
        </dgm:presLayoutVars>
      </dgm:prSet>
      <dgm:spPr/>
    </dgm:pt>
  </dgm:ptLst>
  <dgm:cxnLst>
    <dgm:cxn modelId="{6AC89012-42D6-C346-83BE-4FAD110AA7FE}" type="presOf" srcId="{663DE068-3E6F-3D40-9B07-81117200C28D}" destId="{BE941D92-E4B0-EE4B-A0E5-34C196F41F68}" srcOrd="1" destOrd="0" presId="urn:microsoft.com/office/officeart/2005/8/layout/process1"/>
    <dgm:cxn modelId="{9F634014-916A-D942-BDCA-91CA99F94337}" srcId="{F6238155-AE6D-6545-B963-AB1A1DAD7601}" destId="{46C4F57E-8B31-984C-8182-37ED64C8DBC9}" srcOrd="0" destOrd="0" parTransId="{5ECE046F-2068-B640-B1DA-DA15BC2C54C6}" sibTransId="{663DE068-3E6F-3D40-9B07-81117200C28D}"/>
    <dgm:cxn modelId="{550D8016-854E-C54F-87CA-6EE3F0DEC31C}" type="presOf" srcId="{D4C57C38-2D73-A14F-B864-918F4B4F2E10}" destId="{838008B4-1572-1142-8E24-23058936BBED}" srcOrd="0" destOrd="0" presId="urn:microsoft.com/office/officeart/2005/8/layout/process1"/>
    <dgm:cxn modelId="{39FD7528-8D35-FA46-99BD-8E02D915B224}" type="presOf" srcId="{BEDA1970-5F91-414B-8103-2FDFB8C525E2}" destId="{A6DBD6CC-3C57-A343-A9FA-F8360E58D1A1}" srcOrd="1" destOrd="0" presId="urn:microsoft.com/office/officeart/2005/8/layout/process1"/>
    <dgm:cxn modelId="{8F4A0D29-B1D0-4E42-A16D-A7D43678CC41}" type="presOf" srcId="{32B9FBE6-21B9-C843-B9FE-67FBECAAC8EE}" destId="{5F3AF175-D062-7A4C-AD76-CDA9F32CF17E}" srcOrd="1" destOrd="0" presId="urn:microsoft.com/office/officeart/2005/8/layout/process1"/>
    <dgm:cxn modelId="{DC285733-BBB3-DA46-B804-A7B423108B88}" type="presOf" srcId="{32B9FBE6-21B9-C843-B9FE-67FBECAAC8EE}" destId="{E85D5E2C-1722-A445-842F-27C478071407}" srcOrd="0" destOrd="0" presId="urn:microsoft.com/office/officeart/2005/8/layout/process1"/>
    <dgm:cxn modelId="{FDC2EA43-6C3D-3545-8913-EB9E5AF0CB85}" type="presOf" srcId="{46C4F57E-8B31-984C-8182-37ED64C8DBC9}" destId="{7495DA1F-7743-FB40-98D4-91DDBC718DD1}" srcOrd="0" destOrd="0" presId="urn:microsoft.com/office/officeart/2005/8/layout/process1"/>
    <dgm:cxn modelId="{97083053-A239-D045-98E3-CA7B2DDB88BC}" type="presOf" srcId="{6B1F04DE-FFF1-CA41-85B4-A27F0BB3E526}" destId="{7A746B79-28B1-104B-B074-F19E98A0E1D1}" srcOrd="0" destOrd="0" presId="urn:microsoft.com/office/officeart/2005/8/layout/process1"/>
    <dgm:cxn modelId="{A92EFF57-9EF8-6D49-9CB7-FFE751611912}" srcId="{F6238155-AE6D-6545-B963-AB1A1DAD7601}" destId="{6B1F04DE-FFF1-CA41-85B4-A27F0BB3E526}" srcOrd="3" destOrd="0" parTransId="{639BD2AD-BB70-E545-BA57-5A8930BC4C6E}" sibTransId="{32B9FBE6-21B9-C843-B9FE-67FBECAAC8EE}"/>
    <dgm:cxn modelId="{32175558-F42E-3D46-9BDC-F818EE2B94BB}" type="presOf" srcId="{71F3FE38-3D68-D740-8CF4-70FAA0094A98}" destId="{03BE28ED-ECB9-5C4E-B69B-62C0EF8CE6B3}" srcOrd="0" destOrd="0" presId="urn:microsoft.com/office/officeart/2005/8/layout/process1"/>
    <dgm:cxn modelId="{D816CF88-EE17-244E-870C-5FEFB57FEDDC}" type="presOf" srcId="{052D4284-7E64-7449-A401-007A19C5CE26}" destId="{46D08AE7-F2DF-5645-9D66-EFFDD08C56B2}" srcOrd="1" destOrd="0" presId="urn:microsoft.com/office/officeart/2005/8/layout/process1"/>
    <dgm:cxn modelId="{0B779A89-B40B-A241-88EC-6817F219C35E}" type="presOf" srcId="{BEDA1970-5F91-414B-8103-2FDFB8C525E2}" destId="{75CEAA65-7308-D94E-80AC-B5F40AD41CC5}" srcOrd="0" destOrd="0" presId="urn:microsoft.com/office/officeart/2005/8/layout/process1"/>
    <dgm:cxn modelId="{F93F8495-6E33-0C48-93D2-86655CD08FFB}" srcId="{F6238155-AE6D-6545-B963-AB1A1DAD7601}" destId="{D4C57C38-2D73-A14F-B864-918F4B4F2E10}" srcOrd="4" destOrd="0" parTransId="{5C680CDF-EAE1-4848-9EFD-B0EE0994ABB2}" sibTransId="{7599A09C-8E20-4547-9993-9CAD50F7E758}"/>
    <dgm:cxn modelId="{98DD59A4-3577-A242-AB8A-B9A811E36481}" type="presOf" srcId="{27B7A23F-9542-814E-928B-C2152DBDBD7C}" destId="{09728661-AA60-A640-8E02-CF501FB42E6F}" srcOrd="0" destOrd="0" presId="urn:microsoft.com/office/officeart/2005/8/layout/process1"/>
    <dgm:cxn modelId="{CB3E07B6-FCFD-FC43-9F4F-858B1B3846FC}" srcId="{F6238155-AE6D-6545-B963-AB1A1DAD7601}" destId="{71F3FE38-3D68-D740-8CF4-70FAA0094A98}" srcOrd="1" destOrd="0" parTransId="{B7FF6FA0-C36A-604F-A755-0E081061BB76}" sibTransId="{052D4284-7E64-7449-A401-007A19C5CE26}"/>
    <dgm:cxn modelId="{A01FFDC1-8D79-8D47-AD38-C2049337787D}" type="presOf" srcId="{663DE068-3E6F-3D40-9B07-81117200C28D}" destId="{C66714E3-4435-3B40-A8E8-4B4D39F584D0}" srcOrd="0" destOrd="0" presId="urn:microsoft.com/office/officeart/2005/8/layout/process1"/>
    <dgm:cxn modelId="{AF5158DF-4192-8043-8EA5-E12F97014494}" type="presOf" srcId="{052D4284-7E64-7449-A401-007A19C5CE26}" destId="{71B22925-83DF-AA41-A66D-844507531E89}" srcOrd="0" destOrd="0" presId="urn:microsoft.com/office/officeart/2005/8/layout/process1"/>
    <dgm:cxn modelId="{7C9B84EA-65A4-FC46-A022-90EDEE0D2E82}" srcId="{F6238155-AE6D-6545-B963-AB1A1DAD7601}" destId="{27B7A23F-9542-814E-928B-C2152DBDBD7C}" srcOrd="2" destOrd="0" parTransId="{6A020482-FBC8-6A46-885C-F42411CF541F}" sibTransId="{BEDA1970-5F91-414B-8103-2FDFB8C525E2}"/>
    <dgm:cxn modelId="{9B055DED-CE2C-814F-8B3B-55840D8C6082}" type="presOf" srcId="{F6238155-AE6D-6545-B963-AB1A1DAD7601}" destId="{F1640D14-3EBC-DE4E-A461-65834FE92F11}" srcOrd="0" destOrd="0" presId="urn:microsoft.com/office/officeart/2005/8/layout/process1"/>
    <dgm:cxn modelId="{7792009A-AA31-5A40-A38C-91E646CF0844}" type="presParOf" srcId="{F1640D14-3EBC-DE4E-A461-65834FE92F11}" destId="{7495DA1F-7743-FB40-98D4-91DDBC718DD1}" srcOrd="0" destOrd="0" presId="urn:microsoft.com/office/officeart/2005/8/layout/process1"/>
    <dgm:cxn modelId="{591FCB99-3E61-3445-8AAE-43AF3B215C24}" type="presParOf" srcId="{F1640D14-3EBC-DE4E-A461-65834FE92F11}" destId="{C66714E3-4435-3B40-A8E8-4B4D39F584D0}" srcOrd="1" destOrd="0" presId="urn:microsoft.com/office/officeart/2005/8/layout/process1"/>
    <dgm:cxn modelId="{EBB408ED-D8BE-9145-9E8C-7374CEEAD8EC}" type="presParOf" srcId="{C66714E3-4435-3B40-A8E8-4B4D39F584D0}" destId="{BE941D92-E4B0-EE4B-A0E5-34C196F41F68}" srcOrd="0" destOrd="0" presId="urn:microsoft.com/office/officeart/2005/8/layout/process1"/>
    <dgm:cxn modelId="{06EF2F79-9AAC-D647-85E9-7AAA2FFAB5C4}" type="presParOf" srcId="{F1640D14-3EBC-DE4E-A461-65834FE92F11}" destId="{03BE28ED-ECB9-5C4E-B69B-62C0EF8CE6B3}" srcOrd="2" destOrd="0" presId="urn:microsoft.com/office/officeart/2005/8/layout/process1"/>
    <dgm:cxn modelId="{6A895815-81DB-A44B-99F0-B7D42C8CDA3A}" type="presParOf" srcId="{F1640D14-3EBC-DE4E-A461-65834FE92F11}" destId="{71B22925-83DF-AA41-A66D-844507531E89}" srcOrd="3" destOrd="0" presId="urn:microsoft.com/office/officeart/2005/8/layout/process1"/>
    <dgm:cxn modelId="{463DE899-E500-9442-B010-FA815BB6DCC7}" type="presParOf" srcId="{71B22925-83DF-AA41-A66D-844507531E89}" destId="{46D08AE7-F2DF-5645-9D66-EFFDD08C56B2}" srcOrd="0" destOrd="0" presId="urn:microsoft.com/office/officeart/2005/8/layout/process1"/>
    <dgm:cxn modelId="{E5B9B6E8-FFCC-804F-A6A1-40498ACE4DFF}" type="presParOf" srcId="{F1640D14-3EBC-DE4E-A461-65834FE92F11}" destId="{09728661-AA60-A640-8E02-CF501FB42E6F}" srcOrd="4" destOrd="0" presId="urn:microsoft.com/office/officeart/2005/8/layout/process1"/>
    <dgm:cxn modelId="{20B1EE1E-5173-A241-82F6-1A6907DCAC5B}" type="presParOf" srcId="{F1640D14-3EBC-DE4E-A461-65834FE92F11}" destId="{75CEAA65-7308-D94E-80AC-B5F40AD41CC5}" srcOrd="5" destOrd="0" presId="urn:microsoft.com/office/officeart/2005/8/layout/process1"/>
    <dgm:cxn modelId="{D28B5487-4796-C24B-8011-2A898579BD9C}" type="presParOf" srcId="{75CEAA65-7308-D94E-80AC-B5F40AD41CC5}" destId="{A6DBD6CC-3C57-A343-A9FA-F8360E58D1A1}" srcOrd="0" destOrd="0" presId="urn:microsoft.com/office/officeart/2005/8/layout/process1"/>
    <dgm:cxn modelId="{A65B1F77-E56C-3244-89BE-8FCD4169FC1E}" type="presParOf" srcId="{F1640D14-3EBC-DE4E-A461-65834FE92F11}" destId="{7A746B79-28B1-104B-B074-F19E98A0E1D1}" srcOrd="6" destOrd="0" presId="urn:microsoft.com/office/officeart/2005/8/layout/process1"/>
    <dgm:cxn modelId="{A485F572-829A-DC4D-9C69-BD4541275F52}" type="presParOf" srcId="{F1640D14-3EBC-DE4E-A461-65834FE92F11}" destId="{E85D5E2C-1722-A445-842F-27C478071407}" srcOrd="7" destOrd="0" presId="urn:microsoft.com/office/officeart/2005/8/layout/process1"/>
    <dgm:cxn modelId="{3B875D48-86FA-144C-91BB-11D04D1D4ECA}" type="presParOf" srcId="{E85D5E2C-1722-A445-842F-27C478071407}" destId="{5F3AF175-D062-7A4C-AD76-CDA9F32CF17E}" srcOrd="0" destOrd="0" presId="urn:microsoft.com/office/officeart/2005/8/layout/process1"/>
    <dgm:cxn modelId="{B58A5D1D-E1D1-FF4F-AA76-4BA75DE723EA}" type="presParOf" srcId="{F1640D14-3EBC-DE4E-A461-65834FE92F11}" destId="{838008B4-1572-1142-8E24-23058936BBED}" srcOrd="8" destOrd="0" presId="urn:microsoft.com/office/officeart/2005/8/layout/process1"/>
  </dgm:cxnLst>
  <dgm:bg>
    <a:effectLst>
      <a:outerShdw blurRad="50800" dist="673100" dir="2700000" algn="tl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95DA1F-7743-FB40-98D4-91DDBC718DD1}">
      <dsp:nvSpPr>
        <dsp:cNvPr id="0" name=""/>
        <dsp:cNvSpPr/>
      </dsp:nvSpPr>
      <dsp:spPr>
        <a:xfrm>
          <a:off x="11005" y="252919"/>
          <a:ext cx="1481904" cy="10975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DNA-protein cross-linking</a:t>
          </a:r>
          <a:endParaRPr lang="en-US" sz="16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43151" y="285065"/>
        <a:ext cx="1417612" cy="1033243"/>
      </dsp:txXfrm>
    </dsp:sp>
    <dsp:sp modelId="{C66714E3-4435-3B40-A8E8-4B4D39F584D0}">
      <dsp:nvSpPr>
        <dsp:cNvPr id="0" name=""/>
        <dsp:cNvSpPr/>
      </dsp:nvSpPr>
      <dsp:spPr>
        <a:xfrm>
          <a:off x="1641099" y="617931"/>
          <a:ext cx="314163" cy="36751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b="0" kern="120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1641099" y="691433"/>
        <a:ext cx="219914" cy="220508"/>
      </dsp:txXfrm>
    </dsp:sp>
    <dsp:sp modelId="{03BE28ED-ECB9-5C4E-B69B-62C0EF8CE6B3}">
      <dsp:nvSpPr>
        <dsp:cNvPr id="0" name=""/>
        <dsp:cNvSpPr/>
      </dsp:nvSpPr>
      <dsp:spPr>
        <a:xfrm>
          <a:off x="2085671" y="252919"/>
          <a:ext cx="1481904" cy="10975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Chromatin isolation and sonication</a:t>
          </a:r>
          <a:endParaRPr lang="en-US" sz="16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2117817" y="285065"/>
        <a:ext cx="1417612" cy="1033243"/>
      </dsp:txXfrm>
    </dsp:sp>
    <dsp:sp modelId="{71B22925-83DF-AA41-A66D-844507531E89}">
      <dsp:nvSpPr>
        <dsp:cNvPr id="0" name=""/>
        <dsp:cNvSpPr/>
      </dsp:nvSpPr>
      <dsp:spPr>
        <a:xfrm>
          <a:off x="3715766" y="617931"/>
          <a:ext cx="314163" cy="36751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b="0" kern="120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3715766" y="691433"/>
        <a:ext cx="219914" cy="220508"/>
      </dsp:txXfrm>
    </dsp:sp>
    <dsp:sp modelId="{09728661-AA60-A640-8E02-CF501FB42E6F}">
      <dsp:nvSpPr>
        <dsp:cNvPr id="0" name=""/>
        <dsp:cNvSpPr/>
      </dsp:nvSpPr>
      <dsp:spPr>
        <a:xfrm>
          <a:off x="4160337" y="295141"/>
          <a:ext cx="2471179" cy="10130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Immunoprecipitation</a:t>
          </a:r>
          <a:endParaRPr lang="en-US" sz="13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4190009" y="324813"/>
        <a:ext cx="2411835" cy="953747"/>
      </dsp:txXfrm>
    </dsp:sp>
    <dsp:sp modelId="{75CEAA65-7308-D94E-80AC-B5F40AD41CC5}">
      <dsp:nvSpPr>
        <dsp:cNvPr id="0" name=""/>
        <dsp:cNvSpPr/>
      </dsp:nvSpPr>
      <dsp:spPr>
        <a:xfrm>
          <a:off x="6779707" y="617931"/>
          <a:ext cx="314163" cy="36751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b="0" kern="120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6779707" y="691433"/>
        <a:ext cx="219914" cy="220508"/>
      </dsp:txXfrm>
    </dsp:sp>
    <dsp:sp modelId="{7A746B79-28B1-104B-B074-F19E98A0E1D1}">
      <dsp:nvSpPr>
        <dsp:cNvPr id="0" name=""/>
        <dsp:cNvSpPr/>
      </dsp:nvSpPr>
      <dsp:spPr>
        <a:xfrm>
          <a:off x="7224278" y="252919"/>
          <a:ext cx="1481904" cy="10975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Reverse cross-linking and precipitation</a:t>
          </a:r>
        </a:p>
      </dsp:txBody>
      <dsp:txXfrm>
        <a:off x="7256424" y="285065"/>
        <a:ext cx="1417612" cy="1033243"/>
      </dsp:txXfrm>
    </dsp:sp>
    <dsp:sp modelId="{E85D5E2C-1722-A445-842F-27C478071407}">
      <dsp:nvSpPr>
        <dsp:cNvPr id="0" name=""/>
        <dsp:cNvSpPr/>
      </dsp:nvSpPr>
      <dsp:spPr>
        <a:xfrm>
          <a:off x="8854373" y="617931"/>
          <a:ext cx="314163" cy="36751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b="0" kern="120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8854373" y="691433"/>
        <a:ext cx="219914" cy="220508"/>
      </dsp:txXfrm>
    </dsp:sp>
    <dsp:sp modelId="{838008B4-1572-1142-8E24-23058936BBED}">
      <dsp:nvSpPr>
        <dsp:cNvPr id="0" name=""/>
        <dsp:cNvSpPr/>
      </dsp:nvSpPr>
      <dsp:spPr>
        <a:xfrm>
          <a:off x="9298944" y="252919"/>
          <a:ext cx="1481904" cy="10975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PCR amplification and analysis</a:t>
          </a:r>
        </a:p>
      </dsp:txBody>
      <dsp:txXfrm>
        <a:off x="9331090" y="285065"/>
        <a:ext cx="1417612" cy="10332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12-07T14:14:59.459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18 1 2096,'-17'1'-136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02A83-0AD5-AC4E-8B28-C8663594B1B6}" type="datetimeFigureOut">
              <a:rPr lang="it-IT" smtClean="0"/>
              <a:t>20/12/18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79EB0F-EF37-2D4A-A0AB-663F1C010EE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80688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79EB0F-EF37-2D4A-A0AB-663F1C010EED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134679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79EB0F-EF37-2D4A-A0AB-663F1C010EED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742984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79EB0F-EF37-2D4A-A0AB-663F1C010EED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174037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79EB0F-EF37-2D4A-A0AB-663F1C010EED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923907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79EB0F-EF37-2D4A-A0AB-663F1C010EED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11908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79EB0F-EF37-2D4A-A0AB-663F1C010EED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386180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79EB0F-EF37-2D4A-A0AB-663F1C010EED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86796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79EB0F-EF37-2D4A-A0AB-663F1C010EED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048445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79EB0F-EF37-2D4A-A0AB-663F1C010EED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606578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79EB0F-EF37-2D4A-A0AB-663F1C010EED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05030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79EB0F-EF37-2D4A-A0AB-663F1C010EED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107460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79EB0F-EF37-2D4A-A0AB-663F1C010EED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451214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79EB0F-EF37-2D4A-A0AB-663F1C010EED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135713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79EB0F-EF37-2D4A-A0AB-663F1C010EED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518631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79EB0F-EF37-2D4A-A0AB-663F1C010EED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576860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F7E0F-ED3A-9F49-ADA8-6174D2A056DB}" type="datetimeFigureOut">
              <a:rPr lang="it-IT" smtClean="0"/>
              <a:t>20/12/18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3CCD1-CFB9-8545-A6D5-AFAF86E0550B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94793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F7E0F-ED3A-9F49-ADA8-6174D2A056DB}" type="datetimeFigureOut">
              <a:rPr lang="it-IT" smtClean="0"/>
              <a:t>20/12/18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3CCD1-CFB9-8545-A6D5-AFAF86E0550B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26677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F7E0F-ED3A-9F49-ADA8-6174D2A056DB}" type="datetimeFigureOut">
              <a:rPr lang="it-IT" smtClean="0"/>
              <a:t>20/12/18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3CCD1-CFB9-8545-A6D5-AFAF86E0550B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42213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F7E0F-ED3A-9F49-ADA8-6174D2A056DB}" type="datetimeFigureOut">
              <a:rPr lang="it-IT" smtClean="0"/>
              <a:t>20/12/18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3CCD1-CFB9-8545-A6D5-AFAF86E0550B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791220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F7E0F-ED3A-9F49-ADA8-6174D2A056DB}" type="datetimeFigureOut">
              <a:rPr lang="it-IT" smtClean="0"/>
              <a:t>20/12/18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3CCD1-CFB9-8545-A6D5-AFAF86E0550B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485988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F7E0F-ED3A-9F49-ADA8-6174D2A056DB}" type="datetimeFigureOut">
              <a:rPr lang="it-IT" smtClean="0"/>
              <a:t>20/12/18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3CCD1-CFB9-8545-A6D5-AFAF86E0550B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230249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F7E0F-ED3A-9F49-ADA8-6174D2A056DB}" type="datetimeFigureOut">
              <a:rPr lang="it-IT" smtClean="0"/>
              <a:t>20/12/18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3CCD1-CFB9-8545-A6D5-AFAF86E0550B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101058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F7E0F-ED3A-9F49-ADA8-6174D2A056DB}" type="datetimeFigureOut">
              <a:rPr lang="it-IT" smtClean="0"/>
              <a:t>20/12/18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3CCD1-CFB9-8545-A6D5-AFAF86E0550B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183442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F7E0F-ED3A-9F49-ADA8-6174D2A056DB}" type="datetimeFigureOut">
              <a:rPr lang="it-IT" smtClean="0"/>
              <a:t>20/12/18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3CCD1-CFB9-8545-A6D5-AFAF86E0550B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8755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F7E0F-ED3A-9F49-ADA8-6174D2A056DB}" type="datetimeFigureOut">
              <a:rPr lang="it-IT" smtClean="0"/>
              <a:t>20/12/18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3CCD1-CFB9-8545-A6D5-AFAF86E0550B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92279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F7E0F-ED3A-9F49-ADA8-6174D2A056DB}" type="datetimeFigureOut">
              <a:rPr lang="it-IT" smtClean="0"/>
              <a:t>20/12/18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3CCD1-CFB9-8545-A6D5-AFAF86E0550B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02830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F7E0F-ED3A-9F49-ADA8-6174D2A056DB}" type="datetimeFigureOut">
              <a:rPr lang="it-IT" smtClean="0"/>
              <a:t>20/12/18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3CCD1-CFB9-8545-A6D5-AFAF86E0550B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73693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F7E0F-ED3A-9F49-ADA8-6174D2A056DB}" type="datetimeFigureOut">
              <a:rPr lang="it-IT" smtClean="0"/>
              <a:t>20/12/18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3CCD1-CFB9-8545-A6D5-AFAF86E0550B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64199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F7E0F-ED3A-9F49-ADA8-6174D2A056DB}" type="datetimeFigureOut">
              <a:rPr lang="it-IT" smtClean="0"/>
              <a:t>20/12/18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3CCD1-CFB9-8545-A6D5-AFAF86E0550B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00660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F7E0F-ED3A-9F49-ADA8-6174D2A056DB}" type="datetimeFigureOut">
              <a:rPr lang="it-IT" smtClean="0"/>
              <a:t>20/12/18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3CCD1-CFB9-8545-A6D5-AFAF86E0550B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36540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F7E0F-ED3A-9F49-ADA8-6174D2A056DB}" type="datetimeFigureOut">
              <a:rPr lang="it-IT" smtClean="0"/>
              <a:t>20/12/18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3CCD1-CFB9-8545-A6D5-AFAF86E0550B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50319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13F7E0F-ED3A-9F49-ADA8-6174D2A056DB}" type="datetimeFigureOut">
              <a:rPr lang="it-IT" smtClean="0"/>
              <a:t>20/12/18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7463CCD1-CFB9-8545-A6D5-AFAF86E0550B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65173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13F7E0F-ED3A-9F49-ADA8-6174D2A056DB}" type="datetimeFigureOut">
              <a:rPr lang="it-IT" smtClean="0"/>
              <a:t>20/12/18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7463CCD1-CFB9-8545-A6D5-AFAF86E0550B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192046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microsoft.com/office/2007/relationships/hdphoto" Target="../media/hdphoto14.wdp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16.png"/><Relationship Id="rId5" Type="http://schemas.openxmlformats.org/officeDocument/2006/relationships/diagramQuickStyle" Target="../diagrams/quickStyle1.xml"/><Relationship Id="rId10" Type="http://schemas.microsoft.com/office/2007/relationships/hdphoto" Target="../media/hdphoto13.wdp"/><Relationship Id="rId4" Type="http://schemas.openxmlformats.org/officeDocument/2006/relationships/diagramLayout" Target="../diagrams/layout1.xml"/><Relationship Id="rId9" Type="http://schemas.microsoft.com/office/2007/relationships/hdphoto" Target="../media/hdphoto12.wdp"/><Relationship Id="rId14" Type="http://schemas.microsoft.com/office/2007/relationships/hdphoto" Target="../media/hdphoto15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7.wdp"/><Relationship Id="rId5" Type="http://schemas.openxmlformats.org/officeDocument/2006/relationships/image" Target="../media/image19.png"/><Relationship Id="rId4" Type="http://schemas.microsoft.com/office/2007/relationships/hdphoto" Target="../media/hdphoto16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customXml" Target="../ink/ink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9.wdp"/><Relationship Id="rId5" Type="http://schemas.openxmlformats.org/officeDocument/2006/relationships/image" Target="../media/image21.png"/><Relationship Id="rId4" Type="http://schemas.microsoft.com/office/2007/relationships/hdphoto" Target="../media/hdphoto18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0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1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6.png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5" Type="http://schemas.openxmlformats.org/officeDocument/2006/relationships/image" Target="../media/image8.png"/><Relationship Id="rId4" Type="http://schemas.microsoft.com/office/2007/relationships/hdphoto" Target="../media/hdphoto5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microsoft.com/office/2007/relationships/hdphoto" Target="../media/hdphoto8.wdp"/><Relationship Id="rId5" Type="http://schemas.openxmlformats.org/officeDocument/2006/relationships/image" Target="../media/image11.png"/><Relationship Id="rId4" Type="http://schemas.microsoft.com/office/2007/relationships/hdphoto" Target="../media/hdphoto7.wdp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11.wdp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0.wdp"/><Relationship Id="rId5" Type="http://schemas.openxmlformats.org/officeDocument/2006/relationships/image" Target="../media/image13.png"/><Relationship Id="rId4" Type="http://schemas.microsoft.com/office/2007/relationships/hdphoto" Target="../media/hdphoto9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7624FEF-171C-4725-A380-AB80036AC6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8630" y="4363271"/>
            <a:ext cx="10200986" cy="106680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br>
              <a:rPr lang="en-GB" sz="3400"/>
            </a:br>
            <a:endParaRPr lang="it-IT" sz="340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2CE65E8C-32D5-4FC0-9541-E9D7E7CC88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58278" y="5819691"/>
            <a:ext cx="9333722" cy="722243"/>
          </a:xfrm>
        </p:spPr>
        <p:txBody>
          <a:bodyPr>
            <a:noAutofit/>
          </a:bodyPr>
          <a:lstStyle/>
          <a:p>
            <a:pPr algn="r">
              <a:lnSpc>
                <a:spcPct val="90000"/>
              </a:lnSpc>
            </a:pPr>
            <a:r>
              <a:rPr lang="en-GB" sz="2400" dirty="0"/>
              <a:t>Ilaria Ghia &amp;</a:t>
            </a:r>
          </a:p>
          <a:p>
            <a:pPr algn="r">
              <a:lnSpc>
                <a:spcPct val="90000"/>
              </a:lnSpc>
            </a:pPr>
            <a:r>
              <a:rPr lang="en-GB" sz="2400" dirty="0"/>
              <a:t> Fabio Grieco</a:t>
            </a:r>
            <a:endParaRPr lang="it-IT" sz="24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C069419-B83B-4E10-A3EF-91A86B5D35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27382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magine 1" descr="A close up of a tree&#10;&#10;Description automatically generated">
            <a:extLst>
              <a:ext uri="{FF2B5EF4-FFF2-40B4-BE49-F238E27FC236}">
                <a16:creationId xmlns:a16="http://schemas.microsoft.com/office/drawing/2014/main" id="{B4D56241-2A34-6D40-BE75-FA7049DFE6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0630" y="756788"/>
            <a:ext cx="3327951" cy="2687321"/>
          </a:xfrm>
          <a:prstGeom prst="rect">
            <a:avLst/>
          </a:prstGeom>
        </p:spPr>
      </p:pic>
      <p:pic>
        <p:nvPicPr>
          <p:cNvPr id="5" name="Immagin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30F2D3CE-8210-4AE5-B5EB-56CCA11A3FC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16680" y="677187"/>
            <a:ext cx="7475220" cy="2840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4233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20D81B-3D22-4D4D-ABCB-103F043AF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392" y="347325"/>
            <a:ext cx="10515600" cy="697556"/>
          </a:xfrm>
        </p:spPr>
        <p:txBody>
          <a:bodyPr>
            <a:normAutofit/>
          </a:bodyPr>
          <a:lstStyle/>
          <a:p>
            <a:pPr algn="ctr"/>
            <a:r>
              <a:rPr lang="it-IT" sz="2800" dirty="0" err="1"/>
              <a:t>Chromatin</a:t>
            </a:r>
            <a:r>
              <a:rPr lang="it-IT" sz="2800" dirty="0"/>
              <a:t> </a:t>
            </a:r>
            <a:r>
              <a:rPr lang="it-IT" sz="2800" dirty="0" err="1"/>
              <a:t>Immunoprecipitation</a:t>
            </a:r>
            <a:r>
              <a:rPr lang="it-IT" sz="2800" dirty="0"/>
              <a:t> </a:t>
            </a:r>
            <a:r>
              <a:rPr lang="it-IT" sz="2800" dirty="0" err="1"/>
              <a:t>assay</a:t>
            </a:r>
            <a:endParaRPr lang="it-IT" sz="2800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E444FF5F-7260-0241-A58B-0C479322122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1711218"/>
              </p:ext>
            </p:extLst>
          </p:nvPr>
        </p:nvGraphicFramePr>
        <p:xfrm>
          <a:off x="831187" y="1846248"/>
          <a:ext cx="10791854" cy="1603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34" name="Group 33">
            <a:extLst>
              <a:ext uri="{FF2B5EF4-FFF2-40B4-BE49-F238E27FC236}">
                <a16:creationId xmlns:a16="http://schemas.microsoft.com/office/drawing/2014/main" id="{3BE324A7-F2B7-6944-B371-92A58750B5B9}"/>
              </a:ext>
            </a:extLst>
          </p:cNvPr>
          <p:cNvGrpSpPr/>
          <p:nvPr/>
        </p:nvGrpSpPr>
        <p:grpSpPr>
          <a:xfrm>
            <a:off x="831187" y="3451071"/>
            <a:ext cx="10786288" cy="1808806"/>
            <a:chOff x="831187" y="3451071"/>
            <a:chExt cx="10786288" cy="1808806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97CB2810-F276-1046-A3B9-C457369A9890}"/>
                </a:ext>
              </a:extLst>
            </p:cNvPr>
            <p:cNvGrpSpPr/>
            <p:nvPr/>
          </p:nvGrpSpPr>
          <p:grpSpPr>
            <a:xfrm>
              <a:off x="1032489" y="4292933"/>
              <a:ext cx="1258956" cy="99392"/>
              <a:chOff x="954157" y="3429000"/>
              <a:chExt cx="1258956" cy="99392"/>
            </a:xfrm>
          </p:grpSpPr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0AF64D00-45CE-1A47-9381-CFE897F0D0EE}"/>
                  </a:ext>
                </a:extLst>
              </p:cNvPr>
              <p:cNvCxnSpPr/>
              <p:nvPr/>
            </p:nvCxnSpPr>
            <p:spPr>
              <a:xfrm>
                <a:off x="980661" y="3429000"/>
                <a:ext cx="1232452" cy="0"/>
              </a:xfrm>
              <a:prstGeom prst="line">
                <a:avLst/>
              </a:prstGeom>
              <a:ln w="349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2AAC911A-6C54-A143-84AF-11BB5C9403C0}"/>
                  </a:ext>
                </a:extLst>
              </p:cNvPr>
              <p:cNvCxnSpPr/>
              <p:nvPr/>
            </p:nvCxnSpPr>
            <p:spPr>
              <a:xfrm>
                <a:off x="954157" y="3528392"/>
                <a:ext cx="1232452" cy="0"/>
              </a:xfrm>
              <a:prstGeom prst="line">
                <a:avLst/>
              </a:prstGeom>
              <a:ln w="349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653271FF-D3EC-204C-849B-AA794A7909FB}"/>
                </a:ext>
              </a:extLst>
            </p:cNvPr>
            <p:cNvGrpSpPr/>
            <p:nvPr/>
          </p:nvGrpSpPr>
          <p:grpSpPr>
            <a:xfrm>
              <a:off x="831187" y="3451071"/>
              <a:ext cx="1661559" cy="1808806"/>
              <a:chOff x="804293" y="2871737"/>
              <a:chExt cx="1661559" cy="1808806"/>
            </a:xfrm>
          </p:grpSpPr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AEF45A7-F48C-E24B-9FCD-6D5C8624B564}"/>
                  </a:ext>
                </a:extLst>
              </p:cNvPr>
              <p:cNvSpPr txBox="1"/>
              <p:nvPr/>
            </p:nvSpPr>
            <p:spPr>
              <a:xfrm>
                <a:off x="804293" y="4341989"/>
                <a:ext cx="166155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1600" dirty="0" err="1"/>
                  <a:t>Genomic</a:t>
                </a:r>
                <a:r>
                  <a:rPr lang="it-IT" sz="1600" dirty="0"/>
                  <a:t> DNA</a:t>
                </a:r>
              </a:p>
            </p:txBody>
          </p: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5FFA50D0-A929-734C-BCA2-58A3F004437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35073" y="3888729"/>
                <a:ext cx="0" cy="43732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EE6155F1-D6FF-6C41-BCF4-4290C983BCE3}"/>
                  </a:ext>
                </a:extLst>
              </p:cNvPr>
              <p:cNvGrpSpPr/>
              <p:nvPr/>
            </p:nvGrpSpPr>
            <p:grpSpPr>
              <a:xfrm>
                <a:off x="1138154" y="3477667"/>
                <a:ext cx="1020345" cy="426438"/>
                <a:chOff x="1138154" y="3477667"/>
                <a:chExt cx="1020345" cy="426438"/>
              </a:xfrm>
            </p:grpSpPr>
            <p:sp>
              <p:nvSpPr>
                <p:cNvPr id="21" name="Explosion 2 20">
                  <a:extLst>
                    <a:ext uri="{FF2B5EF4-FFF2-40B4-BE49-F238E27FC236}">
                      <a16:creationId xmlns:a16="http://schemas.microsoft.com/office/drawing/2014/main" id="{C4EC4984-6F75-994C-AFCF-44FE4FEB9F62}"/>
                    </a:ext>
                  </a:extLst>
                </p:cNvPr>
                <p:cNvSpPr/>
                <p:nvPr/>
              </p:nvSpPr>
              <p:spPr>
                <a:xfrm rot="885613">
                  <a:off x="1138154" y="3498507"/>
                  <a:ext cx="466197" cy="405598"/>
                </a:xfrm>
                <a:prstGeom prst="irregularSeal2">
                  <a:avLst/>
                </a:prstGeom>
                <a:solidFill>
                  <a:srgbClr val="FFFF00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2" name="Explosion 2 21">
                  <a:extLst>
                    <a:ext uri="{FF2B5EF4-FFF2-40B4-BE49-F238E27FC236}">
                      <a16:creationId xmlns:a16="http://schemas.microsoft.com/office/drawing/2014/main" id="{4F2EF27C-3468-8E4A-A79F-6E95297DAE68}"/>
                    </a:ext>
                  </a:extLst>
                </p:cNvPr>
                <p:cNvSpPr/>
                <p:nvPr/>
              </p:nvSpPr>
              <p:spPr>
                <a:xfrm rot="885613">
                  <a:off x="1692302" y="3477667"/>
                  <a:ext cx="466197" cy="405598"/>
                </a:xfrm>
                <a:prstGeom prst="irregularSeal2">
                  <a:avLst/>
                </a:prstGeom>
                <a:solidFill>
                  <a:srgbClr val="FFFF00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FC084517-8378-E045-8F56-07CEF9C35BD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344837" y="3193774"/>
                <a:ext cx="114561" cy="32655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91FDA361-22CE-E24E-91E1-7F021ECA89B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95056" y="3162301"/>
                <a:ext cx="208202" cy="32655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D7D36B8D-3C78-894A-B01B-250F7D1AC034}"/>
                  </a:ext>
                </a:extLst>
              </p:cNvPr>
              <p:cNvSpPr txBox="1"/>
              <p:nvPr/>
            </p:nvSpPr>
            <p:spPr>
              <a:xfrm>
                <a:off x="1153320" y="2871737"/>
                <a:ext cx="96350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1600" dirty="0" err="1"/>
                  <a:t>Proteins</a:t>
                </a:r>
                <a:endParaRPr lang="it-IT" sz="1600" dirty="0"/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744A17B8-D074-0E40-A1DF-85FCB9CFFE12}"/>
                </a:ext>
              </a:extLst>
            </p:cNvPr>
            <p:cNvGrpSpPr/>
            <p:nvPr/>
          </p:nvGrpSpPr>
          <p:grpSpPr>
            <a:xfrm>
              <a:off x="7910345" y="3741811"/>
              <a:ext cx="1772191" cy="651590"/>
              <a:chOff x="7582862" y="3650422"/>
              <a:chExt cx="1772191" cy="651590"/>
            </a:xfrm>
          </p:grpSpPr>
          <p:sp>
            <p:nvSpPr>
              <p:cNvPr id="59" name="Explosion 2 58">
                <a:extLst>
                  <a:ext uri="{FF2B5EF4-FFF2-40B4-BE49-F238E27FC236}">
                    <a16:creationId xmlns:a16="http://schemas.microsoft.com/office/drawing/2014/main" id="{07394BB6-92F1-C346-BE11-B0FDCC4DF987}"/>
                  </a:ext>
                </a:extLst>
              </p:cNvPr>
              <p:cNvSpPr/>
              <p:nvPr/>
            </p:nvSpPr>
            <p:spPr>
              <a:xfrm rot="885613">
                <a:off x="7582862" y="3677611"/>
                <a:ext cx="466197" cy="405598"/>
              </a:xfrm>
              <a:prstGeom prst="irregularSeal2">
                <a:avLst/>
              </a:prstGeom>
              <a:solidFill>
                <a:srgbClr val="FFFF0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dirty="0"/>
              </a:p>
            </p:txBody>
          </p:sp>
          <p:sp>
            <p:nvSpPr>
              <p:cNvPr id="60" name="Explosion 2 59">
                <a:extLst>
                  <a:ext uri="{FF2B5EF4-FFF2-40B4-BE49-F238E27FC236}">
                    <a16:creationId xmlns:a16="http://schemas.microsoft.com/office/drawing/2014/main" id="{58A84233-C236-E640-9CA7-B6A2CBBDEDFF}"/>
                  </a:ext>
                </a:extLst>
              </p:cNvPr>
              <p:cNvSpPr/>
              <p:nvPr/>
            </p:nvSpPr>
            <p:spPr>
              <a:xfrm rot="885613">
                <a:off x="8614886" y="3650422"/>
                <a:ext cx="466197" cy="405598"/>
              </a:xfrm>
              <a:prstGeom prst="irregularSeal2">
                <a:avLst/>
              </a:prstGeom>
              <a:solidFill>
                <a:srgbClr val="FFFF0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0E989D96-EE14-E246-83D0-0BC5366121EC}"/>
                  </a:ext>
                </a:extLst>
              </p:cNvPr>
              <p:cNvGrpSpPr/>
              <p:nvPr/>
            </p:nvGrpSpPr>
            <p:grpSpPr>
              <a:xfrm>
                <a:off x="7815960" y="3725738"/>
                <a:ext cx="1539093" cy="576274"/>
                <a:chOff x="7815960" y="3725738"/>
                <a:chExt cx="1539093" cy="576274"/>
              </a:xfrm>
            </p:grpSpPr>
            <p:grpSp>
              <p:nvGrpSpPr>
                <p:cNvPr id="53" name="Group 52">
                  <a:extLst>
                    <a:ext uri="{FF2B5EF4-FFF2-40B4-BE49-F238E27FC236}">
                      <a16:creationId xmlns:a16="http://schemas.microsoft.com/office/drawing/2014/main" id="{536C5C9D-13A8-7C47-9F9E-0E3D7D7DD0BC}"/>
                    </a:ext>
                  </a:extLst>
                </p:cNvPr>
                <p:cNvGrpSpPr/>
                <p:nvPr/>
              </p:nvGrpSpPr>
              <p:grpSpPr>
                <a:xfrm>
                  <a:off x="7815960" y="4205374"/>
                  <a:ext cx="400539" cy="96638"/>
                  <a:chOff x="954157" y="3429000"/>
                  <a:chExt cx="1258956" cy="99392"/>
                </a:xfrm>
              </p:grpSpPr>
              <p:cxnSp>
                <p:nvCxnSpPr>
                  <p:cNvPr id="54" name="Straight Connector 53">
                    <a:extLst>
                      <a:ext uri="{FF2B5EF4-FFF2-40B4-BE49-F238E27FC236}">
                        <a16:creationId xmlns:a16="http://schemas.microsoft.com/office/drawing/2014/main" id="{37D3BA33-7659-F44E-865F-A42388CC8378}"/>
                      </a:ext>
                    </a:extLst>
                  </p:cNvPr>
                  <p:cNvCxnSpPr/>
                  <p:nvPr/>
                </p:nvCxnSpPr>
                <p:spPr>
                  <a:xfrm>
                    <a:off x="980661" y="3429000"/>
                    <a:ext cx="1232452" cy="0"/>
                  </a:xfrm>
                  <a:prstGeom prst="line">
                    <a:avLst/>
                  </a:prstGeom>
                  <a:ln w="349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" name="Straight Connector 54">
                    <a:extLst>
                      <a:ext uri="{FF2B5EF4-FFF2-40B4-BE49-F238E27FC236}">
                        <a16:creationId xmlns:a16="http://schemas.microsoft.com/office/drawing/2014/main" id="{5E2A036F-49D8-C543-8891-33311F619841}"/>
                      </a:ext>
                    </a:extLst>
                  </p:cNvPr>
                  <p:cNvCxnSpPr/>
                  <p:nvPr/>
                </p:nvCxnSpPr>
                <p:spPr>
                  <a:xfrm>
                    <a:off x="954157" y="3528392"/>
                    <a:ext cx="1232452" cy="0"/>
                  </a:xfrm>
                  <a:prstGeom prst="line">
                    <a:avLst/>
                  </a:prstGeom>
                  <a:ln w="349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6" name="Group 55">
                  <a:extLst>
                    <a:ext uri="{FF2B5EF4-FFF2-40B4-BE49-F238E27FC236}">
                      <a16:creationId xmlns:a16="http://schemas.microsoft.com/office/drawing/2014/main" id="{D1B5ECD6-B0CB-C944-ABDA-0510230A33E3}"/>
                    </a:ext>
                  </a:extLst>
                </p:cNvPr>
                <p:cNvGrpSpPr/>
                <p:nvPr/>
              </p:nvGrpSpPr>
              <p:grpSpPr>
                <a:xfrm>
                  <a:off x="8591358" y="4196295"/>
                  <a:ext cx="400539" cy="96638"/>
                  <a:chOff x="954157" y="3429000"/>
                  <a:chExt cx="1258956" cy="99392"/>
                </a:xfrm>
              </p:grpSpPr>
              <p:cxnSp>
                <p:nvCxnSpPr>
                  <p:cNvPr id="57" name="Straight Connector 56">
                    <a:extLst>
                      <a:ext uri="{FF2B5EF4-FFF2-40B4-BE49-F238E27FC236}">
                        <a16:creationId xmlns:a16="http://schemas.microsoft.com/office/drawing/2014/main" id="{32798A03-6963-1F4C-A0A6-E273952B332C}"/>
                      </a:ext>
                    </a:extLst>
                  </p:cNvPr>
                  <p:cNvCxnSpPr/>
                  <p:nvPr/>
                </p:nvCxnSpPr>
                <p:spPr>
                  <a:xfrm>
                    <a:off x="980661" y="3429000"/>
                    <a:ext cx="1232452" cy="0"/>
                  </a:xfrm>
                  <a:prstGeom prst="line">
                    <a:avLst/>
                  </a:prstGeom>
                  <a:ln w="349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8" name="Straight Connector 57">
                    <a:extLst>
                      <a:ext uri="{FF2B5EF4-FFF2-40B4-BE49-F238E27FC236}">
                        <a16:creationId xmlns:a16="http://schemas.microsoft.com/office/drawing/2014/main" id="{755229B0-2F25-BE40-95C2-750CCC8BD2BD}"/>
                      </a:ext>
                    </a:extLst>
                  </p:cNvPr>
                  <p:cNvCxnSpPr/>
                  <p:nvPr/>
                </p:nvCxnSpPr>
                <p:spPr>
                  <a:xfrm>
                    <a:off x="954157" y="3528392"/>
                    <a:ext cx="1232452" cy="0"/>
                  </a:xfrm>
                  <a:prstGeom prst="line">
                    <a:avLst/>
                  </a:prstGeom>
                  <a:ln w="349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pic>
              <p:nvPicPr>
                <p:cNvPr id="61" name="Picture 60">
                  <a:extLst>
                    <a:ext uri="{FF2B5EF4-FFF2-40B4-BE49-F238E27FC236}">
                      <a16:creationId xmlns:a16="http://schemas.microsoft.com/office/drawing/2014/main" id="{6606AE6B-A1FC-4945-AC6A-6470ADB5BE4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bright="10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rot="11583095">
                  <a:off x="8016285" y="3725738"/>
                  <a:ext cx="392108" cy="392108"/>
                </a:xfrm>
                <a:prstGeom prst="rect">
                  <a:avLst/>
                </a:prstGeom>
              </p:spPr>
            </p:pic>
            <p:pic>
              <p:nvPicPr>
                <p:cNvPr id="63" name="Picture 62">
                  <a:extLst>
                    <a:ext uri="{FF2B5EF4-FFF2-40B4-BE49-F238E27FC236}">
                      <a16:creationId xmlns:a16="http://schemas.microsoft.com/office/drawing/2014/main" id="{DEB6866A-9BE8-C843-B61D-BA783EA373B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10">
                          <a14:imgEffect>
                            <a14:brightnessContrast bright="10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rot="11583095">
                  <a:off x="8962945" y="3769507"/>
                  <a:ext cx="392108" cy="392108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532449CC-96A6-7A49-AF5F-124E712B671B}"/>
                </a:ext>
              </a:extLst>
            </p:cNvPr>
            <p:cNvGrpSpPr/>
            <p:nvPr/>
          </p:nvGrpSpPr>
          <p:grpSpPr>
            <a:xfrm>
              <a:off x="10045691" y="3786169"/>
              <a:ext cx="1571784" cy="626994"/>
              <a:chOff x="10020494" y="3186320"/>
              <a:chExt cx="1571784" cy="626994"/>
            </a:xfrm>
          </p:grpSpPr>
          <p:pic>
            <p:nvPicPr>
              <p:cNvPr id="66" name="Picture 65">
                <a:extLst>
                  <a:ext uri="{FF2B5EF4-FFF2-40B4-BE49-F238E27FC236}">
                    <a16:creationId xmlns:a16="http://schemas.microsoft.com/office/drawing/2014/main" id="{B8F4DE95-E7EA-9247-B1F7-9234BAD92C0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0020494" y="3499498"/>
                <a:ext cx="1571784" cy="313816"/>
              </a:xfrm>
              <a:prstGeom prst="rect">
                <a:avLst/>
              </a:prstGeom>
            </p:spPr>
          </p:pic>
          <p:pic>
            <p:nvPicPr>
              <p:cNvPr id="67" name="Picture 66">
                <a:extLst>
                  <a:ext uri="{FF2B5EF4-FFF2-40B4-BE49-F238E27FC236}">
                    <a16:creationId xmlns:a16="http://schemas.microsoft.com/office/drawing/2014/main" id="{4CFF1F7C-2B09-0043-B095-A87E53630D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0020494" y="3186320"/>
                <a:ext cx="1571784" cy="262670"/>
              </a:xfrm>
              <a:prstGeom prst="rect">
                <a:avLst/>
              </a:prstGeom>
            </p:spPr>
          </p:pic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C74F4F4B-903E-BD42-8856-463B0E94387D}"/>
                </a:ext>
              </a:extLst>
            </p:cNvPr>
            <p:cNvGrpSpPr/>
            <p:nvPr/>
          </p:nvGrpSpPr>
          <p:grpSpPr>
            <a:xfrm>
              <a:off x="3035127" y="4109696"/>
              <a:ext cx="1310944" cy="405599"/>
              <a:chOff x="2904565" y="4140941"/>
              <a:chExt cx="1424135" cy="405599"/>
            </a:xfrm>
          </p:grpSpPr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3D909495-5AB9-E34E-8E5C-7D7B2247421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904565" y="4286209"/>
                <a:ext cx="578223" cy="10581"/>
              </a:xfrm>
              <a:prstGeom prst="line">
                <a:avLst/>
              </a:prstGeom>
              <a:ln w="349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2420167D-DEA9-CD4E-A288-C88F47B0165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904565" y="4396182"/>
                <a:ext cx="558053" cy="0"/>
              </a:xfrm>
              <a:prstGeom prst="line">
                <a:avLst/>
              </a:prstGeom>
              <a:ln w="349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4C388BF5-B4AE-924D-B7FC-8EA3981DAF7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88822" y="4296790"/>
                <a:ext cx="539878" cy="0"/>
              </a:xfrm>
              <a:prstGeom prst="line">
                <a:avLst/>
              </a:prstGeom>
              <a:ln w="349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D9DAB411-7651-E64F-ACB1-77582BE1287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62318" y="4396182"/>
                <a:ext cx="566382" cy="0"/>
              </a:xfrm>
              <a:prstGeom prst="line">
                <a:avLst/>
              </a:prstGeom>
              <a:ln w="349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Explosion 2 48">
                <a:extLst>
                  <a:ext uri="{FF2B5EF4-FFF2-40B4-BE49-F238E27FC236}">
                    <a16:creationId xmlns:a16="http://schemas.microsoft.com/office/drawing/2014/main" id="{49B230C9-63BB-2446-9408-37FDDE6CE79C}"/>
                  </a:ext>
                </a:extLst>
              </p:cNvPr>
              <p:cNvSpPr/>
              <p:nvPr/>
            </p:nvSpPr>
            <p:spPr>
              <a:xfrm rot="885613">
                <a:off x="3006152" y="4140941"/>
                <a:ext cx="466197" cy="405598"/>
              </a:xfrm>
              <a:prstGeom prst="irregularSeal2">
                <a:avLst/>
              </a:prstGeom>
              <a:solidFill>
                <a:srgbClr val="FFFF0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50" name="Explosion 2 49">
                <a:extLst>
                  <a:ext uri="{FF2B5EF4-FFF2-40B4-BE49-F238E27FC236}">
                    <a16:creationId xmlns:a16="http://schemas.microsoft.com/office/drawing/2014/main" id="{298BC514-5474-8242-A2E3-FBDFD4C27108}"/>
                  </a:ext>
                </a:extLst>
              </p:cNvPr>
              <p:cNvSpPr/>
              <p:nvPr/>
            </p:nvSpPr>
            <p:spPr>
              <a:xfrm rot="885613">
                <a:off x="3818527" y="4140942"/>
                <a:ext cx="466197" cy="405598"/>
              </a:xfrm>
              <a:prstGeom prst="irregularSeal2">
                <a:avLst/>
              </a:prstGeom>
              <a:solidFill>
                <a:srgbClr val="FFFF0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9728DDE5-33AF-E74A-8F65-E239B6BE38F7}"/>
                </a:ext>
              </a:extLst>
            </p:cNvPr>
            <p:cNvGrpSpPr/>
            <p:nvPr/>
          </p:nvGrpSpPr>
          <p:grpSpPr>
            <a:xfrm>
              <a:off x="5519788" y="3819846"/>
              <a:ext cx="1424135" cy="712635"/>
              <a:chOff x="5451640" y="3813266"/>
              <a:chExt cx="1424135" cy="712635"/>
            </a:xfrm>
          </p:grpSpPr>
          <p:pic>
            <p:nvPicPr>
              <p:cNvPr id="64" name="Picture 63">
                <a:extLst>
                  <a:ext uri="{FF2B5EF4-FFF2-40B4-BE49-F238E27FC236}">
                    <a16:creationId xmlns:a16="http://schemas.microsoft.com/office/drawing/2014/main" id="{5F3BDA49-5375-404D-8367-A6007C53E0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BEBA8EAE-BF5A-486C-A8C5-ECC9F3942E4B}">
                    <a14:imgProps xmlns:a14="http://schemas.microsoft.com/office/drawing/2010/main">
                      <a14:imgLayer r:embed="rId13">
                        <a14:imgEffect>
                          <a14:brightnessContrast bright="1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 rot="10800000">
                <a:off x="5582826" y="3813266"/>
                <a:ext cx="392108" cy="392108"/>
              </a:xfrm>
              <a:prstGeom prst="rect">
                <a:avLst/>
              </a:prstGeom>
            </p:spPr>
          </p:pic>
          <p:pic>
            <p:nvPicPr>
              <p:cNvPr id="65" name="Picture 64">
                <a:extLst>
                  <a:ext uri="{FF2B5EF4-FFF2-40B4-BE49-F238E27FC236}">
                    <a16:creationId xmlns:a16="http://schemas.microsoft.com/office/drawing/2014/main" id="{46781641-D0B2-A649-AA13-D5D2760AE1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brightnessContrast bright="1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 rot="10800000">
                <a:off x="6391549" y="3820056"/>
                <a:ext cx="392108" cy="392108"/>
              </a:xfrm>
              <a:prstGeom prst="rect">
                <a:avLst/>
              </a:prstGeom>
            </p:spPr>
          </p:pic>
          <p:grpSp>
            <p:nvGrpSpPr>
              <p:cNvPr id="62" name="Group 61">
                <a:extLst>
                  <a:ext uri="{FF2B5EF4-FFF2-40B4-BE49-F238E27FC236}">
                    <a16:creationId xmlns:a16="http://schemas.microsoft.com/office/drawing/2014/main" id="{64FF35AC-7F42-AA40-B6D9-4BAFAB6ABF72}"/>
                  </a:ext>
                </a:extLst>
              </p:cNvPr>
              <p:cNvGrpSpPr/>
              <p:nvPr/>
            </p:nvGrpSpPr>
            <p:grpSpPr>
              <a:xfrm>
                <a:off x="5451640" y="4120302"/>
                <a:ext cx="1424135" cy="405599"/>
                <a:chOff x="2904565" y="4140941"/>
                <a:chExt cx="1424135" cy="405599"/>
              </a:xfrm>
            </p:grpSpPr>
            <p:cxnSp>
              <p:nvCxnSpPr>
                <p:cNvPr id="69" name="Straight Connector 68">
                  <a:extLst>
                    <a:ext uri="{FF2B5EF4-FFF2-40B4-BE49-F238E27FC236}">
                      <a16:creationId xmlns:a16="http://schemas.microsoft.com/office/drawing/2014/main" id="{7324D603-3EC7-B44A-8FBC-E4C4E884E63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904565" y="4286209"/>
                  <a:ext cx="578223" cy="10581"/>
                </a:xfrm>
                <a:prstGeom prst="line">
                  <a:avLst/>
                </a:prstGeom>
                <a:ln w="349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Straight Connector 69">
                  <a:extLst>
                    <a:ext uri="{FF2B5EF4-FFF2-40B4-BE49-F238E27FC236}">
                      <a16:creationId xmlns:a16="http://schemas.microsoft.com/office/drawing/2014/main" id="{39C1685A-B5A7-5948-991F-1D5FEC11AAB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904565" y="4396182"/>
                  <a:ext cx="558053" cy="0"/>
                </a:xfrm>
                <a:prstGeom prst="line">
                  <a:avLst/>
                </a:prstGeom>
                <a:ln w="349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Straight Connector 70">
                  <a:extLst>
                    <a:ext uri="{FF2B5EF4-FFF2-40B4-BE49-F238E27FC236}">
                      <a16:creationId xmlns:a16="http://schemas.microsoft.com/office/drawing/2014/main" id="{E72AD3F1-FEA5-7E4A-B0DD-95FA4701551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788822" y="4296790"/>
                  <a:ext cx="539878" cy="0"/>
                </a:xfrm>
                <a:prstGeom prst="line">
                  <a:avLst/>
                </a:prstGeom>
                <a:ln w="349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Straight Connector 71">
                  <a:extLst>
                    <a:ext uri="{FF2B5EF4-FFF2-40B4-BE49-F238E27FC236}">
                      <a16:creationId xmlns:a16="http://schemas.microsoft.com/office/drawing/2014/main" id="{A99E8E2D-A861-5744-AF77-784918AF325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762318" y="4396182"/>
                  <a:ext cx="566382" cy="0"/>
                </a:xfrm>
                <a:prstGeom prst="line">
                  <a:avLst/>
                </a:prstGeom>
                <a:ln w="349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3" name="Explosion 2 72">
                  <a:extLst>
                    <a:ext uri="{FF2B5EF4-FFF2-40B4-BE49-F238E27FC236}">
                      <a16:creationId xmlns:a16="http://schemas.microsoft.com/office/drawing/2014/main" id="{AE49BD75-02DA-0F4C-A0CC-DCF11FE20E95}"/>
                    </a:ext>
                  </a:extLst>
                </p:cNvPr>
                <p:cNvSpPr/>
                <p:nvPr/>
              </p:nvSpPr>
              <p:spPr>
                <a:xfrm rot="885613">
                  <a:off x="3006152" y="4140941"/>
                  <a:ext cx="466197" cy="405598"/>
                </a:xfrm>
                <a:prstGeom prst="irregularSeal2">
                  <a:avLst/>
                </a:prstGeom>
                <a:solidFill>
                  <a:srgbClr val="FFFF00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4" name="Explosion 2 73">
                  <a:extLst>
                    <a:ext uri="{FF2B5EF4-FFF2-40B4-BE49-F238E27FC236}">
                      <a16:creationId xmlns:a16="http://schemas.microsoft.com/office/drawing/2014/main" id="{4664CBA4-48AA-1345-94EC-C212C1599582}"/>
                    </a:ext>
                  </a:extLst>
                </p:cNvPr>
                <p:cNvSpPr/>
                <p:nvPr/>
              </p:nvSpPr>
              <p:spPr>
                <a:xfrm rot="885613">
                  <a:off x="3818527" y="4140942"/>
                  <a:ext cx="466197" cy="405598"/>
                </a:xfrm>
                <a:prstGeom prst="irregularSeal2">
                  <a:avLst/>
                </a:prstGeom>
                <a:solidFill>
                  <a:srgbClr val="FFFF00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42635880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7AABDC8-91DA-D24F-A0E0-9EEC956C7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396240"/>
            <a:ext cx="9905998" cy="822960"/>
          </a:xfrm>
        </p:spPr>
        <p:txBody>
          <a:bodyPr anchor="t">
            <a:normAutofit/>
          </a:bodyPr>
          <a:lstStyle/>
          <a:p>
            <a:pPr algn="ctr"/>
            <a:r>
              <a:rPr lang="it-IT" b="1" u="sng" dirty="0"/>
              <a:t>Results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3F1483F-6C8E-D84C-93F1-ADA540E03B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219" y="5566626"/>
            <a:ext cx="11708911" cy="3174521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GB" sz="2400" dirty="0">
                <a:solidFill>
                  <a:schemeClr val="tx1"/>
                </a:solidFill>
              </a:rPr>
              <a:t>C/</a:t>
            </a:r>
            <a:r>
              <a:rPr lang="en-GB" sz="2400" dirty="0" err="1">
                <a:solidFill>
                  <a:schemeClr val="tx1"/>
                </a:solidFill>
              </a:rPr>
              <a:t>EBP</a:t>
            </a:r>
            <a:r>
              <a:rPr lang="en-GB" sz="2400" cap="none" dirty="0" err="1"/>
              <a:t>δ</a:t>
            </a:r>
            <a:r>
              <a:rPr lang="en-GB" sz="2400" dirty="0">
                <a:solidFill>
                  <a:schemeClr val="tx1"/>
                </a:solidFill>
              </a:rPr>
              <a:t> represses </a:t>
            </a:r>
            <a:r>
              <a:rPr lang="en-GB" sz="2400" dirty="0" err="1">
                <a:solidFill>
                  <a:schemeClr val="tx1"/>
                </a:solidFill>
              </a:rPr>
              <a:t>RhoA</a:t>
            </a:r>
            <a:r>
              <a:rPr lang="en-GB" sz="2400" dirty="0">
                <a:solidFill>
                  <a:schemeClr val="tx1"/>
                </a:solidFill>
              </a:rPr>
              <a:t> expression and contributes to attenuated migration of IL-1</a:t>
            </a:r>
            <a:r>
              <a:rPr lang="en-GB" sz="2400" cap="none" dirty="0">
                <a:solidFill>
                  <a:schemeClr val="tx1"/>
                </a:solidFill>
              </a:rPr>
              <a:t>β</a:t>
            </a:r>
            <a:r>
              <a:rPr lang="en-GB" sz="2400" dirty="0">
                <a:solidFill>
                  <a:schemeClr val="tx1"/>
                </a:solidFill>
              </a:rPr>
              <a:t>-stimulated astrocytes.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E9E39E4-C2AD-8B4C-A7FA-459BAF2A327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r="69399" b="7381"/>
          <a:stretch/>
        </p:blipFill>
        <p:spPr>
          <a:xfrm>
            <a:off x="400737" y="1325484"/>
            <a:ext cx="2809846" cy="3305297"/>
          </a:xfrm>
          <a:prstGeom prst="rect">
            <a:avLst/>
          </a:prstGeom>
        </p:spPr>
      </p:pic>
      <p:sp>
        <p:nvSpPr>
          <p:cNvPr id="9" name="Freccia a destra 8">
            <a:extLst>
              <a:ext uri="{FF2B5EF4-FFF2-40B4-BE49-F238E27FC236}">
                <a16:creationId xmlns:a16="http://schemas.microsoft.com/office/drawing/2014/main" id="{F182273E-B1B6-40EA-8F58-3F4EEC1C6664}"/>
              </a:ext>
            </a:extLst>
          </p:cNvPr>
          <p:cNvSpPr/>
          <p:nvPr/>
        </p:nvSpPr>
        <p:spPr>
          <a:xfrm>
            <a:off x="3856007" y="2341704"/>
            <a:ext cx="2398143" cy="82296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12" name="Gruppo 11">
            <a:extLst>
              <a:ext uri="{FF2B5EF4-FFF2-40B4-BE49-F238E27FC236}">
                <a16:creationId xmlns:a16="http://schemas.microsoft.com/office/drawing/2014/main" id="{99A9D469-3A12-4D61-B9DA-786AD5F3465C}"/>
              </a:ext>
            </a:extLst>
          </p:cNvPr>
          <p:cNvGrpSpPr/>
          <p:nvPr/>
        </p:nvGrpSpPr>
        <p:grpSpPr>
          <a:xfrm>
            <a:off x="6504317" y="966901"/>
            <a:ext cx="5372814" cy="3663880"/>
            <a:chOff x="6504317" y="966901"/>
            <a:chExt cx="5372814" cy="3663880"/>
          </a:xfrm>
        </p:grpSpPr>
        <p:pic>
          <p:nvPicPr>
            <p:cNvPr id="10" name="Immagine 9">
              <a:extLst>
                <a:ext uri="{FF2B5EF4-FFF2-40B4-BE49-F238E27FC236}">
                  <a16:creationId xmlns:a16="http://schemas.microsoft.com/office/drawing/2014/main" id="{E09B6FC8-8112-44AE-8E3E-F01AAA85DC7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rcRect l="41481"/>
            <a:stretch/>
          </p:blipFill>
          <p:spPr>
            <a:xfrm>
              <a:off x="6504317" y="966901"/>
              <a:ext cx="5372814" cy="3572566"/>
            </a:xfrm>
            <a:prstGeom prst="rect">
              <a:avLst/>
            </a:prstGeom>
          </p:spPr>
        </p:pic>
        <p:sp>
          <p:nvSpPr>
            <p:cNvPr id="11" name="CasellaDiTesto 10">
              <a:extLst>
                <a:ext uri="{FF2B5EF4-FFF2-40B4-BE49-F238E27FC236}">
                  <a16:creationId xmlns:a16="http://schemas.microsoft.com/office/drawing/2014/main" id="{4F4A6656-35BF-465E-A614-95A888DE2A94}"/>
                </a:ext>
              </a:extLst>
            </p:cNvPr>
            <p:cNvSpPr txBox="1"/>
            <p:nvPr/>
          </p:nvSpPr>
          <p:spPr>
            <a:xfrm>
              <a:off x="8289985" y="4261449"/>
              <a:ext cx="33125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en-GB" dirty="0"/>
                <a:t>No migration</a:t>
              </a:r>
              <a:endParaRPr lang="it-IT" dirty="0"/>
            </a:p>
          </p:txBody>
        </p:sp>
      </p:grpSp>
    </p:spTree>
    <p:extLst>
      <p:ext uri="{BB962C8B-B14F-4D97-AF65-F5344CB8AC3E}">
        <p14:creationId xmlns:p14="http://schemas.microsoft.com/office/powerpoint/2010/main" val="13679880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85A3BE-A552-5A40-B038-56730F47B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209" y="399634"/>
            <a:ext cx="11157710" cy="1203045"/>
          </a:xfrm>
        </p:spPr>
        <p:txBody>
          <a:bodyPr anchor="t">
            <a:noAutofit/>
          </a:bodyPr>
          <a:lstStyle/>
          <a:p>
            <a:pPr algn="ctr"/>
            <a:r>
              <a:rPr lang="en-GB" sz="2800" dirty="0"/>
              <a:t>C/</a:t>
            </a:r>
            <a:r>
              <a:rPr lang="en-GB" sz="2800" dirty="0" err="1"/>
              <a:t>EBP</a:t>
            </a:r>
            <a:r>
              <a:rPr lang="en-GB" sz="2800" cap="none" dirty="0" err="1"/>
              <a:t>δ</a:t>
            </a:r>
            <a:r>
              <a:rPr lang="en-GB" sz="2800" dirty="0"/>
              <a:t> induces astrocytic expression of MMP-3, which promotes the migration of inactive astrocytes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0A16A29-0281-E041-AE1B-D49D0B7170F0}"/>
              </a:ext>
            </a:extLst>
          </p:cNvPr>
          <p:cNvGrpSpPr/>
          <p:nvPr/>
        </p:nvGrpSpPr>
        <p:grpSpPr>
          <a:xfrm>
            <a:off x="1168400" y="1735462"/>
            <a:ext cx="5994400" cy="3966838"/>
            <a:chOff x="1168400" y="1735462"/>
            <a:chExt cx="5994400" cy="3966838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DB3E9DA0-EBDE-034B-9E32-D11C7EF8D720}"/>
                </a:ext>
              </a:extLst>
            </p:cNvPr>
            <p:cNvSpPr/>
            <p:nvPr/>
          </p:nvSpPr>
          <p:spPr>
            <a:xfrm>
              <a:off x="1168400" y="1735462"/>
              <a:ext cx="5994400" cy="396683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11" name="Picture 10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28D77B0C-A5F1-E74E-BE1C-A0B8F7B4DB1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184953" y="1765942"/>
              <a:ext cx="5977847" cy="3555358"/>
            </a:xfrm>
            <a:prstGeom prst="rect">
              <a:avLst/>
            </a:prstGeom>
          </p:spPr>
        </p:pic>
      </p:grpSp>
      <p:pic>
        <p:nvPicPr>
          <p:cNvPr id="17" name="Picture 16" descr="A picture containing photo, showing, different&#10;&#10;Description automatically generated">
            <a:extLst>
              <a:ext uri="{FF2B5EF4-FFF2-40B4-BE49-F238E27FC236}">
                <a16:creationId xmlns:a16="http://schemas.microsoft.com/office/drawing/2014/main" id="{228E48A1-4FE6-9045-8766-18DB630852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85633" y="1735462"/>
            <a:ext cx="3389387" cy="396683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370667B6-6C2E-1E4C-8ECD-BFA593232AE8}"/>
              </a:ext>
            </a:extLst>
          </p:cNvPr>
          <p:cNvSpPr txBox="1"/>
          <p:nvPr/>
        </p:nvSpPr>
        <p:spPr>
          <a:xfrm>
            <a:off x="1168400" y="5704314"/>
            <a:ext cx="26910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it-IT" sz="2000" dirty="0" err="1"/>
              <a:t>qPCR</a:t>
            </a:r>
            <a:r>
              <a:rPr lang="it-IT" sz="2000" dirty="0"/>
              <a:t> and WB for MMP-3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728E80B-CA24-6349-9C26-EAB10357C730}"/>
              </a:ext>
            </a:extLst>
          </p:cNvPr>
          <p:cNvSpPr txBox="1"/>
          <p:nvPr/>
        </p:nvSpPr>
        <p:spPr>
          <a:xfrm>
            <a:off x="4226943" y="5702300"/>
            <a:ext cx="31486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it-IT" sz="2000" dirty="0" err="1"/>
              <a:t>Luciferase</a:t>
            </a:r>
            <a:r>
              <a:rPr lang="it-IT" sz="2000" dirty="0"/>
              <a:t> reporter </a:t>
            </a:r>
            <a:r>
              <a:rPr lang="it-IT" sz="2000" dirty="0" err="1"/>
              <a:t>assay</a:t>
            </a:r>
            <a:r>
              <a:rPr lang="it-IT" sz="2000" dirty="0"/>
              <a:t> to </a:t>
            </a:r>
            <a:r>
              <a:rPr lang="it-IT" sz="2000" dirty="0" err="1"/>
              <a:t>assess</a:t>
            </a:r>
            <a:r>
              <a:rPr lang="it-IT" sz="2000" dirty="0"/>
              <a:t> </a:t>
            </a:r>
            <a:r>
              <a:rPr lang="it-IT" sz="2000" i="1" dirty="0"/>
              <a:t>MMP-3</a:t>
            </a:r>
            <a:r>
              <a:rPr lang="it-IT" sz="2000" dirty="0"/>
              <a:t> promoter </a:t>
            </a:r>
            <a:r>
              <a:rPr lang="it-IT" sz="2000" dirty="0" err="1"/>
              <a:t>activity</a:t>
            </a:r>
            <a:endParaRPr lang="it-IT" sz="20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B7E77B4-C2CE-564D-884E-09E5FC736BB6}"/>
              </a:ext>
            </a:extLst>
          </p:cNvPr>
          <p:cNvSpPr txBox="1"/>
          <p:nvPr/>
        </p:nvSpPr>
        <p:spPr>
          <a:xfrm>
            <a:off x="7672986" y="5702300"/>
            <a:ext cx="36146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it-IT" sz="2000" dirty="0"/>
              <a:t>GFAP and MMP-3 </a:t>
            </a:r>
            <a:r>
              <a:rPr lang="it-IT" sz="2000" dirty="0" err="1"/>
              <a:t>immunostaining</a:t>
            </a:r>
            <a:endParaRPr lang="it-IT" sz="20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" name="Input penna 2">
                <a:extLst>
                  <a:ext uri="{FF2B5EF4-FFF2-40B4-BE49-F238E27FC236}">
                    <a16:creationId xmlns:a16="http://schemas.microsoft.com/office/drawing/2014/main" id="{E225234B-7105-441A-8B3A-18214D1E6A47}"/>
                  </a:ext>
                </a:extLst>
              </p14:cNvPr>
              <p14:cNvContentPartPr/>
              <p14:nvPr/>
            </p14:nvContentPartPr>
            <p14:xfrm>
              <a:off x="2713888" y="4028640"/>
              <a:ext cx="6840" cy="1080"/>
            </p14:xfrm>
          </p:contentPart>
        </mc:Choice>
        <mc:Fallback xmlns="">
          <p:pic>
            <p:nvPicPr>
              <p:cNvPr id="3" name="Input penna 2">
                <a:extLst>
                  <a:ext uri="{FF2B5EF4-FFF2-40B4-BE49-F238E27FC236}">
                    <a16:creationId xmlns:a16="http://schemas.microsoft.com/office/drawing/2014/main" id="{E225234B-7105-441A-8B3A-18214D1E6A4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696248" y="4011000"/>
                <a:ext cx="42480" cy="36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132374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7AABDC8-91DA-D24F-A0E0-9EEC956C7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181480"/>
            <a:ext cx="9905998" cy="822960"/>
          </a:xfrm>
        </p:spPr>
        <p:txBody>
          <a:bodyPr anchor="t">
            <a:normAutofit/>
          </a:bodyPr>
          <a:lstStyle/>
          <a:p>
            <a:pPr algn="ctr"/>
            <a:r>
              <a:rPr lang="it-IT" b="1" u="sng" dirty="0"/>
              <a:t>Results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3F1483F-6C8E-D84C-93F1-ADA540E03B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744" y="5575415"/>
            <a:ext cx="11067803" cy="99314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sz="2400" dirty="0">
                <a:solidFill>
                  <a:schemeClr val="tx1"/>
                </a:solidFill>
              </a:rPr>
              <a:t>Reactive astrocytes expressing C/</a:t>
            </a:r>
            <a:r>
              <a:rPr lang="en-GB" sz="2400" dirty="0" err="1">
                <a:solidFill>
                  <a:schemeClr val="tx1"/>
                </a:solidFill>
              </a:rPr>
              <a:t>EBP</a:t>
            </a:r>
            <a:r>
              <a:rPr lang="en-GB" sz="2400" cap="none" dirty="0" err="1"/>
              <a:t>δ</a:t>
            </a:r>
            <a:r>
              <a:rPr lang="en-GB" sz="2400" dirty="0">
                <a:solidFill>
                  <a:schemeClr val="tx1"/>
                </a:solidFill>
              </a:rPr>
              <a:t> promote migration of inactive astrocytes through MMP-3 expression.</a:t>
            </a:r>
          </a:p>
        </p:txBody>
      </p:sp>
      <p:pic>
        <p:nvPicPr>
          <p:cNvPr id="20" name="Picture 19" descr="A close up of a map&#10;&#10;Description automatically generated">
            <a:extLst>
              <a:ext uri="{FF2B5EF4-FFF2-40B4-BE49-F238E27FC236}">
                <a16:creationId xmlns:a16="http://schemas.microsoft.com/office/drawing/2014/main" id="{8D832A3A-BF61-F944-AD64-2AC27FF530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6600" y="999122"/>
            <a:ext cx="10718800" cy="447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5439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B188C59-77A0-4716-A05E-0F34AC4FE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117" y="171843"/>
            <a:ext cx="9905998" cy="952500"/>
          </a:xfrm>
        </p:spPr>
        <p:txBody>
          <a:bodyPr>
            <a:normAutofit/>
          </a:bodyPr>
          <a:lstStyle/>
          <a:p>
            <a:pPr algn="ctr"/>
            <a:r>
              <a:rPr lang="it-IT" sz="2800" b="1" u="sng" dirty="0" err="1"/>
              <a:t>Discussion</a:t>
            </a:r>
            <a:r>
              <a:rPr lang="it-IT" sz="2800" b="1" u="sng" dirty="0"/>
              <a:t> and </a:t>
            </a:r>
            <a:r>
              <a:rPr lang="it-IT" sz="2800" b="1" u="sng" dirty="0" err="1"/>
              <a:t>conclusions</a:t>
            </a:r>
            <a:endParaRPr lang="it-IT" sz="2800" b="1" u="sng" dirty="0"/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3AD24503-D936-42B7-8313-FF63A6A3B3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4460" y="1124343"/>
            <a:ext cx="5211720" cy="5131643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A0539B39-8D9E-412F-B8A6-5603984FEFDB}"/>
              </a:ext>
            </a:extLst>
          </p:cNvPr>
          <p:cNvSpPr txBox="1"/>
          <p:nvPr/>
        </p:nvSpPr>
        <p:spPr>
          <a:xfrm>
            <a:off x="6055837" y="1059453"/>
            <a:ext cx="521171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000" dirty="0"/>
              <a:t>This study proposes a model to explain how C/</a:t>
            </a:r>
            <a:r>
              <a:rPr lang="en-GB" sz="2000" dirty="0" err="1"/>
              <a:t>EBPδ</a:t>
            </a:r>
            <a:r>
              <a:rPr lang="en-GB" sz="2000" dirty="0"/>
              <a:t> modulates glial scar formation after sci:</a:t>
            </a:r>
          </a:p>
          <a:p>
            <a:endParaRPr lang="it-IT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D0FC18D1-33A8-41B6-837D-5021C2816425}"/>
              </a:ext>
            </a:extLst>
          </p:cNvPr>
          <p:cNvSpPr txBox="1"/>
          <p:nvPr/>
        </p:nvSpPr>
        <p:spPr>
          <a:xfrm>
            <a:off x="6096000" y="2205563"/>
            <a:ext cx="4836707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sz="2000" cap="small" dirty="0"/>
              <a:t> il-1</a:t>
            </a:r>
            <a:r>
              <a:rPr lang="el-GR" sz="2000" cap="small" dirty="0"/>
              <a:t>β</a:t>
            </a:r>
            <a:r>
              <a:rPr lang="en-GB" sz="2000" cap="small" dirty="0"/>
              <a:t> activates the expression of c/</a:t>
            </a:r>
            <a:r>
              <a:rPr lang="en-GB" sz="2000" cap="small" dirty="0" err="1"/>
              <a:t>ebpδ</a:t>
            </a:r>
            <a:r>
              <a:rPr lang="en-GB" sz="2000" cap="small" dirty="0"/>
              <a:t> in reactive astrocytes close to the lesion</a:t>
            </a:r>
            <a:r>
              <a:rPr lang="en-GB" cap="small" dirty="0"/>
              <a:t>.</a:t>
            </a:r>
          </a:p>
          <a:p>
            <a:endParaRPr lang="it-IT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D1080BD4-D2A8-486B-A301-AEEF342F1264}"/>
              </a:ext>
            </a:extLst>
          </p:cNvPr>
          <p:cNvSpPr txBox="1"/>
          <p:nvPr/>
        </p:nvSpPr>
        <p:spPr>
          <a:xfrm>
            <a:off x="6096000" y="3351672"/>
            <a:ext cx="49057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2"/>
            </a:pPr>
            <a:r>
              <a:rPr lang="en-GB" sz="2000" cap="small" dirty="0"/>
              <a:t>activated c/</a:t>
            </a:r>
            <a:r>
              <a:rPr lang="en-GB" sz="2000" cap="small" dirty="0" err="1"/>
              <a:t>ebp</a:t>
            </a:r>
            <a:r>
              <a:rPr lang="en-GB" sz="2000" dirty="0" err="1"/>
              <a:t>δ</a:t>
            </a:r>
            <a:r>
              <a:rPr lang="en-GB" sz="2000" cap="small" dirty="0"/>
              <a:t> inhibits </a:t>
            </a:r>
            <a:r>
              <a:rPr lang="en-GB" sz="2000" cap="small" dirty="0" err="1"/>
              <a:t>rhoa</a:t>
            </a:r>
            <a:r>
              <a:rPr lang="en-GB" sz="2000" cap="small" dirty="0"/>
              <a:t> expression and reduces the migration of reactive astrocytes</a:t>
            </a:r>
            <a:r>
              <a:rPr lang="en-GB" sz="2000" dirty="0"/>
              <a:t>.</a:t>
            </a: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F254C179-CCBD-45E6-982D-676393ED483F}"/>
              </a:ext>
            </a:extLst>
          </p:cNvPr>
          <p:cNvSpPr/>
          <p:nvPr/>
        </p:nvSpPr>
        <p:spPr>
          <a:xfrm>
            <a:off x="6096000" y="4567034"/>
            <a:ext cx="564455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 startAt="3"/>
            </a:pPr>
            <a:r>
              <a:rPr lang="en-GB" sz="2000" cap="small" dirty="0"/>
              <a:t>c/</a:t>
            </a:r>
            <a:r>
              <a:rPr lang="en-GB" sz="2000" cap="small" dirty="0" err="1"/>
              <a:t>ebp</a:t>
            </a:r>
            <a:r>
              <a:rPr lang="en-GB" sz="2000" dirty="0" err="1"/>
              <a:t>δ</a:t>
            </a:r>
            <a:r>
              <a:rPr lang="en-GB" sz="2000" cap="small" dirty="0"/>
              <a:t> in reactive astrocytes also enhances the expression of mmp-3, promoting the migration of adjacent inactive astrocytes.</a:t>
            </a:r>
          </a:p>
        </p:txBody>
      </p:sp>
    </p:spTree>
    <p:extLst>
      <p:ext uri="{BB962C8B-B14F-4D97-AF65-F5344CB8AC3E}">
        <p14:creationId xmlns:p14="http://schemas.microsoft.com/office/powerpoint/2010/main" val="3140862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60C0F94-7608-4C8D-AB7B-A98F8D67E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288966"/>
            <a:ext cx="9905998" cy="777834"/>
          </a:xfrm>
        </p:spPr>
        <p:txBody>
          <a:bodyPr anchor="t"/>
          <a:lstStyle/>
          <a:p>
            <a:r>
              <a:rPr lang="en-GB" dirty="0">
                <a:solidFill>
                  <a:schemeClr val="tx1"/>
                </a:solidFill>
              </a:rPr>
              <a:t>Open questions </a:t>
            </a:r>
            <a:r>
              <a:rPr lang="en-GB" dirty="0"/>
              <a:t>and </a:t>
            </a:r>
            <a:r>
              <a:rPr lang="en-GB" dirty="0">
                <a:solidFill>
                  <a:srgbClr val="FFFF00"/>
                </a:solidFill>
              </a:rPr>
              <a:t>future perspectives</a:t>
            </a:r>
            <a:r>
              <a:rPr lang="en-GB" dirty="0"/>
              <a:t>: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1E2A8C1-E736-4B66-BAAF-4F16D1E87F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1" y="1224395"/>
            <a:ext cx="9905998" cy="4409209"/>
          </a:xfrm>
        </p:spPr>
        <p:txBody>
          <a:bodyPr anchor="t">
            <a:normAutofit/>
          </a:bodyPr>
          <a:lstStyle/>
          <a:p>
            <a:r>
              <a:rPr lang="en-GB" sz="2400" dirty="0">
                <a:solidFill>
                  <a:schemeClr val="tx1"/>
                </a:solidFill>
              </a:rPr>
              <a:t>The possible involvement of non-</a:t>
            </a:r>
            <a:r>
              <a:rPr lang="en-GB" sz="2400" dirty="0" err="1">
                <a:solidFill>
                  <a:schemeClr val="tx1"/>
                </a:solidFill>
              </a:rPr>
              <a:t>astroglial</a:t>
            </a:r>
            <a:r>
              <a:rPr lang="en-GB" sz="2400" dirty="0">
                <a:solidFill>
                  <a:schemeClr val="tx1"/>
                </a:solidFill>
              </a:rPr>
              <a:t> cells in the C/EBP∂ expression has to be investigated.</a:t>
            </a:r>
          </a:p>
          <a:p>
            <a:endParaRPr lang="it-IT" dirty="0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2FE4E562-04E6-43E2-834C-E319AA013A29}"/>
              </a:ext>
            </a:extLst>
          </p:cNvPr>
          <p:cNvSpPr/>
          <p:nvPr/>
        </p:nvSpPr>
        <p:spPr>
          <a:xfrm>
            <a:off x="1143001" y="2035055"/>
            <a:ext cx="8988551" cy="319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spcBef>
                <a:spcPct val="20000"/>
              </a:spcBef>
              <a:spcAft>
                <a:spcPts val="600"/>
              </a:spcAft>
              <a:buClr>
                <a:prstClr val="white">
                  <a:lumMod val="95000"/>
                </a:prstClr>
              </a:buClr>
              <a:buSzPct val="100000"/>
              <a:buFont typeface="Arial"/>
              <a:buChar char="•"/>
            </a:pPr>
            <a:r>
              <a:rPr lang="en-GB" sz="2400" cap="small" dirty="0">
                <a:solidFill>
                  <a:srgbClr val="FFFF00"/>
                </a:soli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A better understanding of the processes occurring after SCI will allow to elaborate a strategy to improve motor function recovery, eliminating “the bad effect” of glial scarring.</a:t>
            </a:r>
          </a:p>
          <a:p>
            <a:pPr marL="285750" lvl="0" indent="-285750">
              <a:spcBef>
                <a:spcPct val="20000"/>
              </a:spcBef>
              <a:spcAft>
                <a:spcPts val="600"/>
              </a:spcAft>
              <a:buClr>
                <a:prstClr val="white">
                  <a:lumMod val="95000"/>
                </a:prstClr>
              </a:buClr>
              <a:buSzPct val="100000"/>
              <a:buFont typeface="Arial"/>
              <a:buChar char="•"/>
            </a:pPr>
            <a:r>
              <a:rPr lang="en-GB" sz="2400" cap="small" dirty="0">
                <a:solidFill>
                  <a:srgbClr val="FFFF00"/>
                </a:soli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The regulation of C/</a:t>
            </a:r>
            <a:r>
              <a:rPr lang="en-GB" sz="2400" cap="small" dirty="0" err="1">
                <a:solidFill>
                  <a:srgbClr val="FFFF00"/>
                </a:soli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EBP</a:t>
            </a:r>
            <a:r>
              <a:rPr lang="en-GB" sz="2400" dirty="0" err="1">
                <a:solidFill>
                  <a:srgbClr val="FFFF00"/>
                </a:soli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δ</a:t>
            </a:r>
            <a:r>
              <a:rPr lang="en-GB" sz="2400" cap="small" dirty="0">
                <a:solidFill>
                  <a:srgbClr val="FFFF00"/>
                </a:soli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downstream genes or proteins can be utilized as a therapeutic option, in the future, to reduce astrogliosis damages in neurodegenerative pathologies like Alzheimer’s or Parkinson’s diseases</a:t>
            </a:r>
            <a:r>
              <a:rPr lang="en-GB" sz="2200" cap="small" dirty="0">
                <a:solidFill>
                  <a:srgbClr val="FFFF00"/>
                </a:soli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50779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E08B199-F089-41B0-90A9-3817D825F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395844"/>
            <a:ext cx="9905998" cy="577933"/>
          </a:xfrm>
        </p:spPr>
        <p:txBody>
          <a:bodyPr anchor="t">
            <a:normAutofit/>
          </a:bodyPr>
          <a:lstStyle/>
          <a:p>
            <a:pPr algn="ctr"/>
            <a:r>
              <a:rPr lang="en-GB" sz="2800" b="1" u="sng" dirty="0"/>
              <a:t>Bibliography</a:t>
            </a:r>
            <a:endParaRPr lang="it-IT" sz="2800" b="1" u="sng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9DCD489-EAB4-47F1-AD07-294F950F6D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1" y="1324282"/>
            <a:ext cx="9905998" cy="4209436"/>
          </a:xfrm>
        </p:spPr>
        <p:txBody>
          <a:bodyPr>
            <a:normAutofit/>
          </a:bodyPr>
          <a:lstStyle/>
          <a:p>
            <a:r>
              <a:rPr lang="en" cap="none" dirty="0" err="1">
                <a:effectLst/>
              </a:rPr>
              <a:t>IncuCyte</a:t>
            </a:r>
            <a:r>
              <a:rPr lang="en" cap="none" baseline="30000" dirty="0">
                <a:effectLst/>
              </a:rPr>
              <a:t>Ⓡ</a:t>
            </a:r>
            <a:r>
              <a:rPr lang="en" cap="none" dirty="0">
                <a:effectLst/>
              </a:rPr>
              <a:t> Scratch Wound Assay Protocol</a:t>
            </a:r>
            <a:endParaRPr lang="en-GB" cap="none" dirty="0"/>
          </a:p>
          <a:p>
            <a:r>
              <a:rPr lang="en-GB" cap="none" dirty="0"/>
              <a:t>Saleh et al., “An efficient chromatin immunoprecipitation (</a:t>
            </a:r>
            <a:r>
              <a:rPr lang="en-GB" cap="none" dirty="0" err="1"/>
              <a:t>ChIP</a:t>
            </a:r>
            <a:r>
              <a:rPr lang="en-GB" cap="none" dirty="0"/>
              <a:t>) protocol for studying histones modifications in </a:t>
            </a:r>
            <a:r>
              <a:rPr lang="en-GB" i="1" cap="none" dirty="0"/>
              <a:t>Arabidopsis </a:t>
            </a:r>
            <a:r>
              <a:rPr lang="en-GB" cap="none" dirty="0"/>
              <a:t>plants”, </a:t>
            </a:r>
            <a:r>
              <a:rPr lang="en-GB" i="1" cap="none" dirty="0"/>
              <a:t>Nat </a:t>
            </a:r>
            <a:r>
              <a:rPr lang="en-GB" i="1" cap="none" dirty="0" err="1"/>
              <a:t>protoc</a:t>
            </a:r>
            <a:r>
              <a:rPr lang="en-GB" i="1" cap="none" dirty="0"/>
              <a:t>, </a:t>
            </a:r>
            <a:r>
              <a:rPr lang="en-GB" cap="none" dirty="0"/>
              <a:t>2008, 3:1018-1025</a:t>
            </a:r>
          </a:p>
          <a:p>
            <a:r>
              <a:rPr lang="en-GB" cap="none" dirty="0" err="1"/>
              <a:t>Sofroniew</a:t>
            </a:r>
            <a:r>
              <a:rPr lang="en-GB" cap="none" dirty="0"/>
              <a:t>, “</a:t>
            </a:r>
            <a:r>
              <a:rPr lang="en" cap="none" dirty="0">
                <a:effectLst/>
              </a:rPr>
              <a:t>Molecular dissection of reactive </a:t>
            </a:r>
            <a:r>
              <a:rPr lang="en" cap="none" dirty="0" err="1">
                <a:effectLst/>
              </a:rPr>
              <a:t>astrogliosis</a:t>
            </a:r>
            <a:r>
              <a:rPr lang="en" cap="none" dirty="0">
                <a:effectLst/>
              </a:rPr>
              <a:t> and glial scar formation”, </a:t>
            </a:r>
            <a:r>
              <a:rPr lang="en" i="1" cap="none" dirty="0">
                <a:effectLst/>
              </a:rPr>
              <a:t>Cell</a:t>
            </a:r>
            <a:r>
              <a:rPr lang="en" cap="none" dirty="0">
                <a:effectLst/>
              </a:rPr>
              <a:t>, 2009, 32(12):638-647</a:t>
            </a:r>
          </a:p>
          <a:p>
            <a:r>
              <a:rPr lang="en-GB" cap="none" dirty="0"/>
              <a:t>Wang et al., “Astrocytic CCAAT/Enhancer-Binding Protein Delta Contributes to Glial Scar Formation and Impairs Functional Recovery After Spinal Cord Injury”, </a:t>
            </a:r>
            <a:r>
              <a:rPr lang="en-GB" i="1" cap="none" dirty="0"/>
              <a:t>Mol </a:t>
            </a:r>
            <a:r>
              <a:rPr lang="en-GB" i="1" cap="none" dirty="0" err="1"/>
              <a:t>Neurobiol</a:t>
            </a:r>
            <a:r>
              <a:rPr lang="en-GB" i="1" cap="none" dirty="0"/>
              <a:t>, </a:t>
            </a:r>
            <a:r>
              <a:rPr lang="en-GB" cap="none" dirty="0"/>
              <a:t>2016, 53:5912-5927</a:t>
            </a:r>
          </a:p>
        </p:txBody>
      </p:sp>
    </p:spTree>
    <p:extLst>
      <p:ext uri="{BB962C8B-B14F-4D97-AF65-F5344CB8AC3E}">
        <p14:creationId xmlns:p14="http://schemas.microsoft.com/office/powerpoint/2010/main" val="14671129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70905B8F-EDC9-4B3A-A0EB-0EC5F77018E5}"/>
              </a:ext>
            </a:extLst>
          </p:cNvPr>
          <p:cNvSpPr/>
          <p:nvPr/>
        </p:nvSpPr>
        <p:spPr>
          <a:xfrm>
            <a:off x="121328" y="739252"/>
            <a:ext cx="1194934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5400" b="1" i="1" u="sng" cap="none" spc="0" dirty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</a:rPr>
              <a:t>Thank </a:t>
            </a:r>
            <a:r>
              <a:rPr lang="it-IT" sz="5400" b="1" i="1" u="sng" cap="none" spc="0" dirty="0" err="1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</a:rPr>
              <a:t>you</a:t>
            </a:r>
            <a:r>
              <a:rPr lang="it-IT" sz="5400" b="1" i="1" u="sng" cap="none" spc="0" dirty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</a:rPr>
              <a:t> for </a:t>
            </a:r>
            <a:r>
              <a:rPr lang="it-IT" sz="5400" b="1" i="1" u="sng" cap="none" spc="0" dirty="0" err="1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</a:rPr>
              <a:t>your</a:t>
            </a:r>
            <a:r>
              <a:rPr lang="it-IT" sz="5400" b="1" i="1" u="sng" cap="none" spc="0" dirty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it-IT" sz="5400" b="1" i="1" u="sng" cap="none" spc="0" dirty="0" err="1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</a:rPr>
              <a:t>attention</a:t>
            </a:r>
            <a:r>
              <a:rPr lang="it-IT" sz="5400" b="1" i="1" u="sng" cap="none" spc="0" dirty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</a:rPr>
              <a:t>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2AAD9F1-B2FB-B64C-B92D-964972D386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0900" y="2463800"/>
            <a:ext cx="5410200" cy="3228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9163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indoor&#10;&#10;Description automatically generated">
            <a:extLst>
              <a:ext uri="{FF2B5EF4-FFF2-40B4-BE49-F238E27FC236}">
                <a16:creationId xmlns:a16="http://schemas.microsoft.com/office/drawing/2014/main" id="{096DE722-1E21-2944-9B42-651C4D5FD6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97405" y="990340"/>
            <a:ext cx="3657600" cy="5359400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9D5704C2-7B42-6C4E-9D6F-1A0E947419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5448" y="274830"/>
            <a:ext cx="11859768" cy="730783"/>
          </a:xfrm>
        </p:spPr>
        <p:txBody>
          <a:bodyPr anchor="t">
            <a:normAutofit/>
          </a:bodyPr>
          <a:lstStyle/>
          <a:p>
            <a:r>
              <a:rPr lang="en-US" sz="3200" b="1" u="sng" dirty="0"/>
              <a:t>introduction</a:t>
            </a:r>
            <a:endParaRPr lang="it-IT" sz="3200" b="1" u="sng" dirty="0">
              <a:solidFill>
                <a:schemeClr val="tx1"/>
              </a:solidFill>
              <a:effectLst>
                <a:glow rad="38100">
                  <a:schemeClr val="bg1">
                    <a:lumMod val="65000"/>
                    <a:lumOff val="35000"/>
                    <a:alpha val="5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C923BD58-5BDF-974B-9FD6-C9EFCFE1C0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2899" y="1239043"/>
            <a:ext cx="7713401" cy="5344127"/>
          </a:xfrm>
        </p:spPr>
        <p:txBody>
          <a:bodyPr anchor="ctr">
            <a:normAutofit fontScale="47500" lnSpcReduction="20000"/>
          </a:bodyPr>
          <a:lstStyle/>
          <a:p>
            <a:pPr marL="285750" indent="-285750" algn="l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1"/>
                </a:solidFill>
              </a:rPr>
              <a:t>After spinal cord injury (SCI), infiltrating inflammatory cells release cytokines that induce the aggregation of astrocytes to form a glial scar.</a:t>
            </a:r>
          </a:p>
          <a:p>
            <a:pPr marL="285750" indent="-285750" algn="l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1"/>
                </a:solidFill>
              </a:rPr>
              <a:t>Glial scar formation results mainly from enhanced migration of reactive astrocytes, which relies on </a:t>
            </a:r>
            <a:r>
              <a:rPr lang="en-US" sz="4000" dirty="0" err="1">
                <a:solidFill>
                  <a:schemeClr val="tx1"/>
                </a:solidFill>
              </a:rPr>
              <a:t>RhoA</a:t>
            </a:r>
            <a:r>
              <a:rPr lang="en-US" sz="4000" dirty="0">
                <a:solidFill>
                  <a:schemeClr val="tx1"/>
                </a:solidFill>
              </a:rPr>
              <a:t> GTPase and metalloproteinases (MMPs) activation.</a:t>
            </a:r>
          </a:p>
          <a:p>
            <a:pPr marL="285750" indent="-285750" algn="l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1"/>
                </a:solidFill>
              </a:rPr>
              <a:t>C/EBP</a:t>
            </a:r>
            <a:r>
              <a:rPr lang="en-GB" sz="4000" cap="none" dirty="0" err="1"/>
              <a:t>δ</a:t>
            </a:r>
            <a:r>
              <a:rPr lang="en-US" sz="4000" dirty="0">
                <a:solidFill>
                  <a:schemeClr val="tx1"/>
                </a:solidFill>
              </a:rPr>
              <a:t> is a transcription factor upregulated in inflammatory conditions by pro-inflammatory cytokines.</a:t>
            </a:r>
          </a:p>
          <a:p>
            <a:pPr marL="285750" indent="-285750" algn="l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1"/>
                </a:solidFill>
              </a:rPr>
              <a:t> Activated C/EBP</a:t>
            </a:r>
            <a:r>
              <a:rPr lang="en-GB" sz="4000" cap="none" dirty="0" err="1"/>
              <a:t>δ</a:t>
            </a:r>
            <a:r>
              <a:rPr lang="en-US" sz="4000" dirty="0">
                <a:solidFill>
                  <a:schemeClr val="tx1"/>
                </a:solidFill>
              </a:rPr>
              <a:t> in astrocytes promotes chemo-attraction and migration.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452805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4F18F4-6D58-8C42-9F5D-3AABDED601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587" y="117476"/>
            <a:ext cx="11931069" cy="896937"/>
          </a:xfrm>
        </p:spPr>
        <p:txBody>
          <a:bodyPr anchor="ctr">
            <a:normAutofit/>
          </a:bodyPr>
          <a:lstStyle/>
          <a:p>
            <a:r>
              <a:rPr lang="en-US" sz="3200" b="1" u="sng" dirty="0"/>
              <a:t>Scientific questions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D21876-6072-4A41-97E2-E30F3C8AFD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1766" y="902742"/>
            <a:ext cx="11840826" cy="1842621"/>
          </a:xfrm>
        </p:spPr>
        <p:txBody>
          <a:bodyPr>
            <a:normAutofit fontScale="92500" lnSpcReduction="10000"/>
          </a:bodyPr>
          <a:lstStyle/>
          <a:p>
            <a:pPr marL="342900" indent="-342900" algn="just">
              <a:lnSpc>
                <a:spcPct val="160000"/>
              </a:lnSpc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 algn="l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Has C/EBP</a:t>
            </a:r>
            <a:r>
              <a:rPr lang="en-GB" sz="2400" cap="none" dirty="0" err="1"/>
              <a:t>δ</a:t>
            </a:r>
            <a:r>
              <a:rPr lang="en-US" sz="2400" dirty="0">
                <a:solidFill>
                  <a:schemeClr val="tx1"/>
                </a:solidFill>
              </a:rPr>
              <a:t> a regulatory role in the inflammatory responses after SCI, contributing to glial scar formation?  </a:t>
            </a:r>
          </a:p>
          <a:p>
            <a:pPr marL="342900" indent="-342900" algn="just">
              <a:lnSpc>
                <a:spcPct val="160000"/>
              </a:lnSpc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 algn="just">
              <a:lnSpc>
                <a:spcPct val="160000"/>
              </a:lnSpc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 algn="just">
              <a:lnSpc>
                <a:spcPct val="160000"/>
              </a:lnSpc>
              <a:buFont typeface="Arial" panose="020B0604020202020204" pitchFamily="34" charset="0"/>
              <a:buChar char="•"/>
            </a:pPr>
            <a:endParaRPr lang="en-US" dirty="0"/>
          </a:p>
        </p:txBody>
      </p:sp>
      <p:grpSp>
        <p:nvGrpSpPr>
          <p:cNvPr id="14" name="Gruppo 13">
            <a:extLst>
              <a:ext uri="{FF2B5EF4-FFF2-40B4-BE49-F238E27FC236}">
                <a16:creationId xmlns:a16="http://schemas.microsoft.com/office/drawing/2014/main" id="{B793C042-A52A-473B-9068-DC3BF26FD91E}"/>
              </a:ext>
            </a:extLst>
          </p:cNvPr>
          <p:cNvGrpSpPr/>
          <p:nvPr/>
        </p:nvGrpSpPr>
        <p:grpSpPr>
          <a:xfrm>
            <a:off x="2231136" y="2751637"/>
            <a:ext cx="9123629" cy="707886"/>
            <a:chOff x="2231136" y="2279749"/>
            <a:chExt cx="9123629" cy="707886"/>
          </a:xfrm>
        </p:grpSpPr>
        <p:sp>
          <p:nvSpPr>
            <p:cNvPr id="4" name="CasellaDiTesto 3">
              <a:extLst>
                <a:ext uri="{FF2B5EF4-FFF2-40B4-BE49-F238E27FC236}">
                  <a16:creationId xmlns:a16="http://schemas.microsoft.com/office/drawing/2014/main" id="{168464D3-20CC-43A5-AE22-3EC2E9E2A0B5}"/>
                </a:ext>
              </a:extLst>
            </p:cNvPr>
            <p:cNvSpPr txBox="1"/>
            <p:nvPr/>
          </p:nvSpPr>
          <p:spPr>
            <a:xfrm>
              <a:off x="5559551" y="2279749"/>
              <a:ext cx="579521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Comparation of wound healing events between WT and </a:t>
              </a:r>
              <a:r>
                <a:rPr lang="en-US" sz="2000" i="1" dirty="0"/>
                <a:t>C/EBP</a:t>
              </a:r>
              <a:r>
                <a:rPr lang="en-GB" sz="2000" dirty="0" err="1"/>
                <a:t>δ</a:t>
              </a:r>
              <a:r>
                <a:rPr lang="en-US" sz="2000" i="1" baseline="30000" dirty="0"/>
                <a:t>-/-</a:t>
              </a:r>
              <a:r>
                <a:rPr lang="en-US" sz="2000" i="1" dirty="0"/>
                <a:t> </a:t>
              </a:r>
              <a:r>
                <a:rPr lang="en-US" sz="2000" dirty="0"/>
                <a:t>mice after SCI</a:t>
              </a:r>
              <a:endParaRPr lang="it-IT" sz="2000" dirty="0"/>
            </a:p>
          </p:txBody>
        </p:sp>
        <p:cxnSp>
          <p:nvCxnSpPr>
            <p:cNvPr id="8" name="Connettore 2 7">
              <a:extLst>
                <a:ext uri="{FF2B5EF4-FFF2-40B4-BE49-F238E27FC236}">
                  <a16:creationId xmlns:a16="http://schemas.microsoft.com/office/drawing/2014/main" id="{AB38F75C-4470-42BF-AE7B-42470C9C0380}"/>
                </a:ext>
              </a:extLst>
            </p:cNvPr>
            <p:cNvCxnSpPr/>
            <p:nvPr/>
          </p:nvCxnSpPr>
          <p:spPr>
            <a:xfrm>
              <a:off x="2231136" y="2633692"/>
              <a:ext cx="2999232" cy="0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DFA39910-7EE5-4F57-96BE-758A9F4C6B87}"/>
              </a:ext>
            </a:extLst>
          </p:cNvPr>
          <p:cNvSpPr txBox="1"/>
          <p:nvPr/>
        </p:nvSpPr>
        <p:spPr>
          <a:xfrm>
            <a:off x="201766" y="4096740"/>
            <a:ext cx="97972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cap="small" dirty="0"/>
              <a:t>How does C/</a:t>
            </a:r>
            <a:r>
              <a:rPr lang="en-GB" sz="2200" cap="small" dirty="0" err="1"/>
              <a:t>EBP</a:t>
            </a:r>
            <a:r>
              <a:rPr lang="en-GB" sz="2400" dirty="0" err="1"/>
              <a:t>δ</a:t>
            </a:r>
            <a:r>
              <a:rPr lang="en-GB" sz="2200" cap="small" dirty="0"/>
              <a:t> affect the migratory behaviour of astrocytes? </a:t>
            </a:r>
            <a:endParaRPr lang="it-IT" sz="2200" cap="small" dirty="0"/>
          </a:p>
        </p:txBody>
      </p:sp>
      <p:grpSp>
        <p:nvGrpSpPr>
          <p:cNvPr id="13" name="Gruppo 12">
            <a:extLst>
              <a:ext uri="{FF2B5EF4-FFF2-40B4-BE49-F238E27FC236}">
                <a16:creationId xmlns:a16="http://schemas.microsoft.com/office/drawing/2014/main" id="{1801E6A9-2B4D-404A-8A07-4A1CE331ECB0}"/>
              </a:ext>
            </a:extLst>
          </p:cNvPr>
          <p:cNvGrpSpPr/>
          <p:nvPr/>
        </p:nvGrpSpPr>
        <p:grpSpPr>
          <a:xfrm>
            <a:off x="2231136" y="5195622"/>
            <a:ext cx="8081906" cy="677108"/>
            <a:chOff x="2002536" y="4881569"/>
            <a:chExt cx="8081906" cy="677108"/>
          </a:xfrm>
        </p:grpSpPr>
        <p:sp>
          <p:nvSpPr>
            <p:cNvPr id="6" name="CasellaDiTesto 5">
              <a:extLst>
                <a:ext uri="{FF2B5EF4-FFF2-40B4-BE49-F238E27FC236}">
                  <a16:creationId xmlns:a16="http://schemas.microsoft.com/office/drawing/2014/main" id="{A56BB979-6233-45BD-A6A9-3F6825005233}"/>
                </a:ext>
              </a:extLst>
            </p:cNvPr>
            <p:cNvSpPr txBox="1"/>
            <p:nvPr/>
          </p:nvSpPr>
          <p:spPr>
            <a:xfrm>
              <a:off x="5330951" y="4881569"/>
              <a:ext cx="4753491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i="1" dirty="0"/>
                <a:t>in vitro</a:t>
              </a:r>
              <a:r>
                <a:rPr lang="en-US" sz="2000" dirty="0"/>
                <a:t> analysis of cultured astrocytes</a:t>
              </a:r>
            </a:p>
            <a:p>
              <a:endParaRPr lang="it-IT" dirty="0"/>
            </a:p>
          </p:txBody>
        </p:sp>
        <p:cxnSp>
          <p:nvCxnSpPr>
            <p:cNvPr id="12" name="Connettore 2 11">
              <a:extLst>
                <a:ext uri="{FF2B5EF4-FFF2-40B4-BE49-F238E27FC236}">
                  <a16:creationId xmlns:a16="http://schemas.microsoft.com/office/drawing/2014/main" id="{B0A445E6-CB1B-45A6-AA3F-666539906CEC}"/>
                </a:ext>
              </a:extLst>
            </p:cNvPr>
            <p:cNvCxnSpPr/>
            <p:nvPr/>
          </p:nvCxnSpPr>
          <p:spPr>
            <a:xfrm>
              <a:off x="2002536" y="5047488"/>
              <a:ext cx="3072384" cy="0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60969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46C2AD-6D23-CD41-95DA-F93899315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540" y="176812"/>
            <a:ext cx="11170920" cy="1325563"/>
          </a:xfrm>
        </p:spPr>
        <p:txBody>
          <a:bodyPr>
            <a:noAutofit/>
          </a:bodyPr>
          <a:lstStyle/>
          <a:p>
            <a:pPr algn="ctr"/>
            <a:r>
              <a:rPr lang="en-US" sz="2800" i="1" dirty="0"/>
              <a:t>C/EBP</a:t>
            </a:r>
            <a:r>
              <a:rPr lang="en-GB" sz="2800" cap="none" dirty="0" err="1"/>
              <a:t>δ</a:t>
            </a:r>
            <a:r>
              <a:rPr lang="en-US" sz="2800" dirty="0"/>
              <a:t> deficiency results in decreased glial scar formation and increased white matter sparing after SCI</a:t>
            </a:r>
            <a:endParaRPr lang="en-US" sz="2800" i="1" dirty="0"/>
          </a:p>
        </p:txBody>
      </p:sp>
      <p:pic>
        <p:nvPicPr>
          <p:cNvPr id="5" name="Content Placeholder 4" descr="A picture containing photo, showing, different, tree&#10;&#10;Description automatically generated">
            <a:extLst>
              <a:ext uri="{FF2B5EF4-FFF2-40B4-BE49-F238E27FC236}">
                <a16:creationId xmlns:a16="http://schemas.microsoft.com/office/drawing/2014/main" id="{486DA22C-F670-3E4F-A719-2D17BDA170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8199" y="1665060"/>
            <a:ext cx="4449151" cy="4222432"/>
          </a:xfrm>
        </p:spPr>
      </p:pic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AE11452D-C610-F144-ADB4-D71B08D70A5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contrast="-42000"/>
                    </a14:imgEffect>
                  </a14:imgLayer>
                </a14:imgProps>
              </a:ext>
            </a:extLst>
          </a:blip>
          <a:srcRect t="9384"/>
          <a:stretch/>
        </p:blipFill>
        <p:spPr>
          <a:xfrm>
            <a:off x="6319202" y="1665060"/>
            <a:ext cx="5034599" cy="422243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4A66AF0-3E03-5942-97C6-726143E1D134}"/>
              </a:ext>
            </a:extLst>
          </p:cNvPr>
          <p:cNvSpPr txBox="1"/>
          <p:nvPr/>
        </p:nvSpPr>
        <p:spPr>
          <a:xfrm>
            <a:off x="746759" y="5880900"/>
            <a:ext cx="46320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/>
              <a:t>GFAP immunostaining for reactive astrocytes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8C33325-45C5-DA4C-8BC2-75AFA5DBC25C}"/>
              </a:ext>
            </a:extLst>
          </p:cNvPr>
          <p:cNvSpPr txBox="1"/>
          <p:nvPr/>
        </p:nvSpPr>
        <p:spPr>
          <a:xfrm>
            <a:off x="6319201" y="5865431"/>
            <a:ext cx="50345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 err="1"/>
              <a:t>Luxol</a:t>
            </a:r>
            <a:r>
              <a:rPr lang="en-US" sz="2000" dirty="0"/>
              <a:t> Fast Blue staining for white matter</a:t>
            </a:r>
          </a:p>
        </p:txBody>
      </p:sp>
    </p:spTree>
    <p:extLst>
      <p:ext uri="{BB962C8B-B14F-4D97-AF65-F5344CB8AC3E}">
        <p14:creationId xmlns:p14="http://schemas.microsoft.com/office/powerpoint/2010/main" val="48431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7AABDC8-91DA-D24F-A0E0-9EEC956C7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269729"/>
            <a:ext cx="9905998" cy="822960"/>
          </a:xfrm>
        </p:spPr>
        <p:txBody>
          <a:bodyPr anchor="t">
            <a:normAutofit/>
          </a:bodyPr>
          <a:lstStyle/>
          <a:p>
            <a:pPr algn="ctr"/>
            <a:r>
              <a:rPr lang="it-IT" b="1" u="sng" dirty="0"/>
              <a:t>Results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3F1483F-6C8E-D84C-93F1-ADA540E03B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77934" y="5989136"/>
            <a:ext cx="12094530" cy="3060191"/>
          </a:xfrm>
        </p:spPr>
        <p:txBody>
          <a:bodyPr anchor="t">
            <a:normAutofit/>
          </a:bodyPr>
          <a:lstStyle/>
          <a:p>
            <a:pPr marL="0" indent="0" algn="ctr">
              <a:buNone/>
            </a:pPr>
            <a:r>
              <a:rPr lang="en-GB" sz="2400" dirty="0"/>
              <a:t>Depletion of </a:t>
            </a:r>
            <a:r>
              <a:rPr lang="en-GB" sz="2400" i="1" dirty="0"/>
              <a:t>C/</a:t>
            </a:r>
            <a:r>
              <a:rPr lang="en-GB" sz="2400" i="1" dirty="0" err="1"/>
              <a:t>EBP</a:t>
            </a:r>
            <a:r>
              <a:rPr lang="en-GB" sz="2400" cap="none" dirty="0" err="1"/>
              <a:t>δ</a:t>
            </a:r>
            <a:r>
              <a:rPr lang="en-GB" sz="2400" i="1" dirty="0"/>
              <a:t> </a:t>
            </a:r>
            <a:r>
              <a:rPr lang="en-GB" sz="2400" dirty="0"/>
              <a:t>reduces glial scarring and promotes white matter sparing.</a:t>
            </a:r>
            <a:endParaRPr lang="it-IT" dirty="0">
              <a:solidFill>
                <a:schemeClr val="tx1">
                  <a:lumMod val="50000"/>
                </a:schemeClr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8241210-59DF-3440-A9E0-0E099A9BA14C}"/>
              </a:ext>
            </a:extLst>
          </p:cNvPr>
          <p:cNvGrpSpPr/>
          <p:nvPr/>
        </p:nvGrpSpPr>
        <p:grpSpPr>
          <a:xfrm>
            <a:off x="1709547" y="1186676"/>
            <a:ext cx="8519568" cy="4484648"/>
            <a:chOff x="1320934" y="1635918"/>
            <a:chExt cx="7493201" cy="3050657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3CEB1636-2E78-574A-8721-724DF0DA8204}"/>
                </a:ext>
              </a:extLst>
            </p:cNvPr>
            <p:cNvSpPr txBox="1"/>
            <p:nvPr/>
          </p:nvSpPr>
          <p:spPr>
            <a:xfrm>
              <a:off x="1472340" y="2866902"/>
              <a:ext cx="2309247" cy="3559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800" dirty="0">
                  <a:effectLst>
                    <a:outerShdw blurRad="50800" dist="1016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C/EBP</a:t>
              </a:r>
              <a:r>
                <a:rPr lang="en-GB" sz="2800" dirty="0" err="1">
                  <a:effectLst>
                    <a:outerShdw blurRad="50800" dist="1016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δ</a:t>
              </a:r>
              <a:endParaRPr lang="it-IT" sz="2800" dirty="0">
                <a:effectLst>
                  <a:outerShdw blurRad="50800" dist="1016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F9DF81B1-E676-9F44-9FAC-DE950C7FE035}"/>
                </a:ext>
              </a:extLst>
            </p:cNvPr>
            <p:cNvCxnSpPr>
              <a:stCxn id="2" idx="3"/>
            </p:cNvCxnSpPr>
            <p:nvPr/>
          </p:nvCxnSpPr>
          <p:spPr>
            <a:xfrm flipV="1">
              <a:off x="3781588" y="2030278"/>
              <a:ext cx="1952785" cy="1014583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E5E56CB8-4D83-C64E-9EE1-A11E44C54314}"/>
                </a:ext>
              </a:extLst>
            </p:cNvPr>
            <p:cNvCxnSpPr>
              <a:cxnSpLocks/>
            </p:cNvCxnSpPr>
            <p:nvPr/>
          </p:nvCxnSpPr>
          <p:spPr>
            <a:xfrm>
              <a:off x="3781586" y="3190067"/>
              <a:ext cx="1952787" cy="115979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0CC6B0E-370B-B04F-8746-EA8BCB0B2DAA}"/>
                </a:ext>
              </a:extLst>
            </p:cNvPr>
            <p:cNvSpPr txBox="1"/>
            <p:nvPr/>
          </p:nvSpPr>
          <p:spPr>
            <a:xfrm>
              <a:off x="6673021" y="1799049"/>
              <a:ext cx="833379" cy="3559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800" dirty="0" err="1">
                  <a:effectLst>
                    <a:outerShdw blurRad="50800" dist="1016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Scar</a:t>
              </a:r>
              <a:endParaRPr lang="it-IT" sz="2800" dirty="0">
                <a:effectLst>
                  <a:outerShdw blurRad="50800" dist="1016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C966FF0-843B-4A43-AE7A-73D1078B0B54}"/>
                </a:ext>
              </a:extLst>
            </p:cNvPr>
            <p:cNvSpPr txBox="1"/>
            <p:nvPr/>
          </p:nvSpPr>
          <p:spPr>
            <a:xfrm>
              <a:off x="6673021" y="4171898"/>
              <a:ext cx="2141114" cy="3559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800" dirty="0">
                  <a:effectLst>
                    <a:outerShdw blurRad="50800" dist="1016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White matter</a:t>
              </a:r>
            </a:p>
          </p:txBody>
        </p:sp>
        <p:sp>
          <p:nvSpPr>
            <p:cNvPr id="5" name="Down Arrow 4">
              <a:extLst>
                <a:ext uri="{FF2B5EF4-FFF2-40B4-BE49-F238E27FC236}">
                  <a16:creationId xmlns:a16="http://schemas.microsoft.com/office/drawing/2014/main" id="{CFC2BC4E-5164-C64E-8BC3-8EB449C7A66E}"/>
                </a:ext>
              </a:extLst>
            </p:cNvPr>
            <p:cNvSpPr/>
            <p:nvPr/>
          </p:nvSpPr>
          <p:spPr>
            <a:xfrm>
              <a:off x="1320934" y="2639836"/>
              <a:ext cx="507866" cy="765875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t-IT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2" name="Down Arrow 11">
              <a:extLst>
                <a:ext uri="{FF2B5EF4-FFF2-40B4-BE49-F238E27FC236}">
                  <a16:creationId xmlns:a16="http://schemas.microsoft.com/office/drawing/2014/main" id="{B2EDA195-061E-234C-BE2B-A476B98D7C72}"/>
                </a:ext>
              </a:extLst>
            </p:cNvPr>
            <p:cNvSpPr/>
            <p:nvPr/>
          </p:nvSpPr>
          <p:spPr>
            <a:xfrm>
              <a:off x="5949764" y="1635918"/>
              <a:ext cx="507866" cy="765875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t-IT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3" name="Down Arrow 12">
              <a:extLst>
                <a:ext uri="{FF2B5EF4-FFF2-40B4-BE49-F238E27FC236}">
                  <a16:creationId xmlns:a16="http://schemas.microsoft.com/office/drawing/2014/main" id="{F793C681-B4CC-6749-949E-0612A043FC9B}"/>
                </a:ext>
              </a:extLst>
            </p:cNvPr>
            <p:cNvSpPr/>
            <p:nvPr/>
          </p:nvSpPr>
          <p:spPr>
            <a:xfrm flipV="1">
              <a:off x="5949764" y="3920700"/>
              <a:ext cx="507866" cy="765875"/>
            </a:xfrm>
            <a:prstGeom prst="downArrow">
              <a:avLst/>
            </a:prstGeom>
            <a:solidFill>
              <a:schemeClr val="tx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t-IT" sz="28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814808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4D14E3-95E4-FD47-A4C4-2940D27925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32399"/>
            <a:ext cx="11551920" cy="952500"/>
          </a:xfrm>
        </p:spPr>
        <p:txBody>
          <a:bodyPr anchor="t">
            <a:normAutofit/>
          </a:bodyPr>
          <a:lstStyle/>
          <a:p>
            <a:pPr algn="ctr"/>
            <a:r>
              <a:rPr lang="en-GB" sz="2800" dirty="0"/>
              <a:t>C/</a:t>
            </a:r>
            <a:r>
              <a:rPr lang="en-GB" sz="2800" dirty="0" err="1"/>
              <a:t>EBP</a:t>
            </a:r>
            <a:r>
              <a:rPr lang="en-GB" sz="2800" cap="none" dirty="0" err="1"/>
              <a:t>δ</a:t>
            </a:r>
            <a:r>
              <a:rPr lang="en-GB" sz="2800" dirty="0"/>
              <a:t> does not affect astrocyte proliferation but impedes astrocyte migration</a:t>
            </a:r>
          </a:p>
        </p:txBody>
      </p:sp>
      <p:pic>
        <p:nvPicPr>
          <p:cNvPr id="5" name="Content Placeholder 4" descr="A picture containing photo, showing, different&#10;&#10;Description automatically generated">
            <a:extLst>
              <a:ext uri="{FF2B5EF4-FFF2-40B4-BE49-F238E27FC236}">
                <a16:creationId xmlns:a16="http://schemas.microsoft.com/office/drawing/2014/main" id="{675E6A3D-C29B-C343-8959-673905E3BA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3077" y="1771810"/>
            <a:ext cx="5856923" cy="2986836"/>
          </a:xfrm>
        </p:spPr>
      </p:pic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7EE1D095-2923-C944-9DE0-D977CA6E623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74993" y="1771810"/>
            <a:ext cx="4814308" cy="298683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4FA8D1F-9829-DA40-BCA7-E8BC4570101C}"/>
              </a:ext>
            </a:extLst>
          </p:cNvPr>
          <p:cNvSpPr txBox="1"/>
          <p:nvPr/>
        </p:nvSpPr>
        <p:spPr>
          <a:xfrm>
            <a:off x="653076" y="4758646"/>
            <a:ext cx="58569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000" dirty="0"/>
              <a:t>Ki-67 immunolabeling for proliferative cells both </a:t>
            </a:r>
            <a:r>
              <a:rPr lang="en-GB" sz="2000" i="1" dirty="0"/>
              <a:t>in vitro</a:t>
            </a:r>
            <a:r>
              <a:rPr lang="en-GB" sz="2000" dirty="0"/>
              <a:t> and </a:t>
            </a:r>
            <a:r>
              <a:rPr lang="en-GB" sz="2000" i="1" dirty="0"/>
              <a:t>in vivo</a:t>
            </a:r>
            <a:r>
              <a:rPr lang="en-GB" sz="2000" dirty="0"/>
              <a:t> (not shown</a:t>
            </a:r>
            <a:r>
              <a:rPr lang="en-GB" sz="1600" dirty="0"/>
              <a:t>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B77CE4A-9D9C-A24A-AD0E-129DD9D7D270}"/>
              </a:ext>
            </a:extLst>
          </p:cNvPr>
          <p:cNvSpPr txBox="1"/>
          <p:nvPr/>
        </p:nvSpPr>
        <p:spPr>
          <a:xfrm>
            <a:off x="6642496" y="4760641"/>
            <a:ext cx="50793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/>
              <a:t>qPCR and WB for mRNA and protein quantification (left) and scratch wound assay with IL-1</a:t>
            </a:r>
            <a:r>
              <a:rPr lang="el-GR" sz="2000" dirty="0"/>
              <a:t>β</a:t>
            </a:r>
            <a:r>
              <a:rPr lang="it-IT" sz="2000" dirty="0"/>
              <a:t> treatment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435200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B5AC1-730F-204F-BFB2-506DC800D0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6671"/>
            <a:ext cx="10515600" cy="1325563"/>
          </a:xfrm>
        </p:spPr>
        <p:txBody>
          <a:bodyPr anchor="t">
            <a:normAutofit/>
          </a:bodyPr>
          <a:lstStyle/>
          <a:p>
            <a:pPr algn="ctr"/>
            <a:r>
              <a:rPr lang="en-GB" sz="3200" dirty="0"/>
              <a:t>Scratch wound assay</a:t>
            </a:r>
          </a:p>
        </p:txBody>
      </p:sp>
      <p:pic>
        <p:nvPicPr>
          <p:cNvPr id="8" name="Content Placeholder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A33752C7-1C27-2B46-8D7B-808B32B426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87536" y="1528119"/>
            <a:ext cx="10354799" cy="3801762"/>
          </a:xfrm>
        </p:spPr>
      </p:pic>
    </p:spTree>
    <p:extLst>
      <p:ext uri="{BB962C8B-B14F-4D97-AF65-F5344CB8AC3E}">
        <p14:creationId xmlns:p14="http://schemas.microsoft.com/office/powerpoint/2010/main" val="42824292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7AABDC8-91DA-D24F-A0E0-9EEC956C7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259124"/>
            <a:ext cx="9905998" cy="822960"/>
          </a:xfrm>
        </p:spPr>
        <p:txBody>
          <a:bodyPr anchor="t">
            <a:normAutofit/>
          </a:bodyPr>
          <a:lstStyle/>
          <a:p>
            <a:pPr algn="ctr"/>
            <a:r>
              <a:rPr lang="it-IT" b="1" u="sng" dirty="0"/>
              <a:t>Results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E4578F84-6B39-4134-9E88-33B601AB09A6}"/>
              </a:ext>
            </a:extLst>
          </p:cNvPr>
          <p:cNvSpPr txBox="1"/>
          <p:nvPr/>
        </p:nvSpPr>
        <p:spPr>
          <a:xfrm>
            <a:off x="493775" y="6127306"/>
            <a:ext cx="1145381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900" dirty="0"/>
              <a:t>C/</a:t>
            </a:r>
            <a:r>
              <a:rPr lang="en-GB" sz="1900" dirty="0" err="1"/>
              <a:t>EBPδ</a:t>
            </a:r>
            <a:r>
              <a:rPr lang="en-GB" sz="1900" dirty="0"/>
              <a:t> DOES NOT PROMOTE ASTROCYTIC PROLIFERATION BUT DOES AFFECT MIGRATION</a:t>
            </a:r>
            <a:r>
              <a:rPr lang="en-GB" dirty="0"/>
              <a:t>. </a:t>
            </a:r>
          </a:p>
        </p:txBody>
      </p:sp>
      <p:grpSp>
        <p:nvGrpSpPr>
          <p:cNvPr id="13" name="Gruppo 12">
            <a:extLst>
              <a:ext uri="{FF2B5EF4-FFF2-40B4-BE49-F238E27FC236}">
                <a16:creationId xmlns:a16="http://schemas.microsoft.com/office/drawing/2014/main" id="{8D0F3B98-5644-4BB4-B4DA-06DE036798C8}"/>
              </a:ext>
            </a:extLst>
          </p:cNvPr>
          <p:cNvGrpSpPr/>
          <p:nvPr/>
        </p:nvGrpSpPr>
        <p:grpSpPr>
          <a:xfrm>
            <a:off x="763687" y="1334108"/>
            <a:ext cx="10233275" cy="4281902"/>
            <a:chOff x="368589" y="138023"/>
            <a:chExt cx="10680409" cy="4446606"/>
          </a:xfrm>
        </p:grpSpPr>
        <p:grpSp>
          <p:nvGrpSpPr>
            <p:cNvPr id="12" name="Gruppo 11">
              <a:extLst>
                <a:ext uri="{FF2B5EF4-FFF2-40B4-BE49-F238E27FC236}">
                  <a16:creationId xmlns:a16="http://schemas.microsoft.com/office/drawing/2014/main" id="{C641CE42-9110-48B5-8AA6-177620AD135F}"/>
                </a:ext>
              </a:extLst>
            </p:cNvPr>
            <p:cNvGrpSpPr/>
            <p:nvPr/>
          </p:nvGrpSpPr>
          <p:grpSpPr>
            <a:xfrm>
              <a:off x="368589" y="138023"/>
              <a:ext cx="10680409" cy="4446606"/>
              <a:chOff x="368589" y="138023"/>
              <a:chExt cx="10680409" cy="4446606"/>
            </a:xfrm>
          </p:grpSpPr>
          <p:grpSp>
            <p:nvGrpSpPr>
              <p:cNvPr id="8" name="Gruppo 7">
                <a:extLst>
                  <a:ext uri="{FF2B5EF4-FFF2-40B4-BE49-F238E27FC236}">
                    <a16:creationId xmlns:a16="http://schemas.microsoft.com/office/drawing/2014/main" id="{AFC3339D-1663-4AB8-86B7-5D6B81FE44EE}"/>
                  </a:ext>
                </a:extLst>
              </p:cNvPr>
              <p:cNvGrpSpPr/>
              <p:nvPr/>
            </p:nvGrpSpPr>
            <p:grpSpPr>
              <a:xfrm>
                <a:off x="368589" y="138023"/>
                <a:ext cx="5189892" cy="4446606"/>
                <a:chOff x="368589" y="138023"/>
                <a:chExt cx="5189892" cy="4446606"/>
              </a:xfrm>
            </p:grpSpPr>
            <p:grpSp>
              <p:nvGrpSpPr>
                <p:cNvPr id="4" name="Gruppo 3">
                  <a:extLst>
                    <a:ext uri="{FF2B5EF4-FFF2-40B4-BE49-F238E27FC236}">
                      <a16:creationId xmlns:a16="http://schemas.microsoft.com/office/drawing/2014/main" id="{A94968CD-9BC0-4E70-A6EA-E45DF5078EBF}"/>
                    </a:ext>
                  </a:extLst>
                </p:cNvPr>
                <p:cNvGrpSpPr/>
                <p:nvPr/>
              </p:nvGrpSpPr>
              <p:grpSpPr>
                <a:xfrm>
                  <a:off x="780950" y="138023"/>
                  <a:ext cx="4777531" cy="4446606"/>
                  <a:chOff x="780950" y="138023"/>
                  <a:chExt cx="4777531" cy="4446606"/>
                </a:xfrm>
              </p:grpSpPr>
              <p:pic>
                <p:nvPicPr>
                  <p:cNvPr id="11" name="Picture 13">
                    <a:extLst>
                      <a:ext uri="{FF2B5EF4-FFF2-40B4-BE49-F238E27FC236}">
                        <a16:creationId xmlns:a16="http://schemas.microsoft.com/office/drawing/2014/main" id="{C5F9C547-7D1D-4CC4-A396-030DFE69E72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BEBA8EAE-BF5A-486C-A8C5-ECC9F3942E4B}">
                        <a14:imgProps xmlns:a14="http://schemas.microsoft.com/office/drawing/2010/main">
                          <a14:imgLayer r:embed="rId4">
                            <a14:imgEffect>
                              <a14:sharpenSoften amount="50000"/>
                            </a14:imgEffect>
                          </a14:imgLayer>
                        </a14:imgProps>
                      </a:ext>
                    </a:extLst>
                  </a:blip>
                  <a:srcRect r="60663"/>
                  <a:stretch/>
                </p:blipFill>
                <p:spPr>
                  <a:xfrm>
                    <a:off x="780950" y="138023"/>
                    <a:ext cx="4282756" cy="4446606"/>
                  </a:xfrm>
                  <a:prstGeom prst="rect">
                    <a:avLst/>
                  </a:prstGeom>
                </p:spPr>
              </p:pic>
              <p:sp>
                <p:nvSpPr>
                  <p:cNvPr id="10" name="Rettangolo 9">
                    <a:extLst>
                      <a:ext uri="{FF2B5EF4-FFF2-40B4-BE49-F238E27FC236}">
                        <a16:creationId xmlns:a16="http://schemas.microsoft.com/office/drawing/2014/main" id="{E0BBA22A-4BF9-475D-9FAF-5CC555ABFDEF}"/>
                      </a:ext>
                    </a:extLst>
                  </p:cNvPr>
                  <p:cNvSpPr/>
                  <p:nvPr/>
                </p:nvSpPr>
                <p:spPr>
                  <a:xfrm>
                    <a:off x="3639366" y="3603419"/>
                    <a:ext cx="1919115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it-IT" dirty="0" err="1"/>
                      <a:t>Without</a:t>
                    </a:r>
                    <a:r>
                      <a:rPr lang="it-IT" dirty="0"/>
                      <a:t> C/EBP</a:t>
                    </a:r>
                    <a:r>
                      <a:rPr lang="en-GB" dirty="0"/>
                      <a:t>δ</a:t>
                    </a:r>
                    <a:endParaRPr lang="it-IT" dirty="0"/>
                  </a:p>
                </p:txBody>
              </p:sp>
            </p:grpSp>
            <p:sp>
              <p:nvSpPr>
                <p:cNvPr id="9" name="Rettangolo 8">
                  <a:extLst>
                    <a:ext uri="{FF2B5EF4-FFF2-40B4-BE49-F238E27FC236}">
                      <a16:creationId xmlns:a16="http://schemas.microsoft.com/office/drawing/2014/main" id="{8F140124-D7B3-44B6-AA1B-8642CDE449A3}"/>
                    </a:ext>
                  </a:extLst>
                </p:cNvPr>
                <p:cNvSpPr/>
                <p:nvPr/>
              </p:nvSpPr>
              <p:spPr>
                <a:xfrm>
                  <a:off x="368589" y="3536392"/>
                  <a:ext cx="154882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it-IT" dirty="0"/>
                    <a:t>With C/EBP</a:t>
                  </a:r>
                  <a:r>
                    <a:rPr lang="en-GB" dirty="0"/>
                    <a:t>δ</a:t>
                  </a:r>
                  <a:endParaRPr lang="it-IT" dirty="0"/>
                </a:p>
              </p:txBody>
            </p:sp>
          </p:grpSp>
          <p:pic>
            <p:nvPicPr>
              <p:cNvPr id="6" name="Immagine 5">
                <a:extLst>
                  <a:ext uri="{FF2B5EF4-FFF2-40B4-BE49-F238E27FC236}">
                    <a16:creationId xmlns:a16="http://schemas.microsoft.com/office/drawing/2014/main" id="{6A1382F2-9002-4131-824E-710BB4A73DD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harpenSoften amount="5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6428230" y="565592"/>
                <a:ext cx="4620768" cy="3775640"/>
              </a:xfrm>
              <a:prstGeom prst="rect">
                <a:avLst/>
              </a:prstGeom>
            </p:spPr>
          </p:pic>
        </p:grpSp>
        <p:sp>
          <p:nvSpPr>
            <p:cNvPr id="24" name="CasellaDiTesto 23">
              <a:extLst>
                <a:ext uri="{FF2B5EF4-FFF2-40B4-BE49-F238E27FC236}">
                  <a16:creationId xmlns:a16="http://schemas.microsoft.com/office/drawing/2014/main" id="{2EDA2D9A-891B-4FE6-A211-4965D5B40359}"/>
                </a:ext>
              </a:extLst>
            </p:cNvPr>
            <p:cNvSpPr txBox="1"/>
            <p:nvPr/>
          </p:nvSpPr>
          <p:spPr>
            <a:xfrm>
              <a:off x="8548778" y="3429000"/>
              <a:ext cx="24168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No migration</a:t>
              </a:r>
              <a:endParaRPr lang="it-IT" dirty="0"/>
            </a:p>
          </p:txBody>
        </p:sp>
      </p:grpSp>
    </p:spTree>
    <p:extLst>
      <p:ext uri="{BB962C8B-B14F-4D97-AF65-F5344CB8AC3E}">
        <p14:creationId xmlns:p14="http://schemas.microsoft.com/office/powerpoint/2010/main" val="4483011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25BA7-2D33-0641-AAAB-644B97134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380026"/>
            <a:ext cx="9905998" cy="1077218"/>
          </a:xfrm>
        </p:spPr>
        <p:txBody>
          <a:bodyPr anchor="t">
            <a:normAutofit/>
          </a:bodyPr>
          <a:lstStyle/>
          <a:p>
            <a:pPr algn="ctr"/>
            <a:r>
              <a:rPr lang="it-IT" sz="2800" dirty="0"/>
              <a:t>C</a:t>
            </a:r>
            <a:r>
              <a:rPr lang="en-GB" sz="2800" dirty="0"/>
              <a:t>/</a:t>
            </a:r>
            <a:r>
              <a:rPr lang="en-GB" sz="2800" dirty="0" err="1"/>
              <a:t>EBP</a:t>
            </a:r>
            <a:r>
              <a:rPr lang="en-GB" sz="2800" cap="none" dirty="0" err="1"/>
              <a:t>δ</a:t>
            </a:r>
            <a:r>
              <a:rPr lang="en-GB" sz="2800" dirty="0"/>
              <a:t> attenuates astrocyte self-migration through the inhibition of </a:t>
            </a:r>
            <a:r>
              <a:rPr lang="en-GB" sz="2800" dirty="0" err="1"/>
              <a:t>R</a:t>
            </a:r>
            <a:r>
              <a:rPr lang="en-GB" sz="2800" cap="none" dirty="0" err="1"/>
              <a:t>ho</a:t>
            </a:r>
            <a:r>
              <a:rPr lang="en-GB" sz="2800" dirty="0" err="1"/>
              <a:t>A</a:t>
            </a:r>
            <a:endParaRPr lang="en-GB" sz="2800" dirty="0"/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3D3401CE-29AE-1C41-8C52-1E740A2A55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8200" y="1715493"/>
            <a:ext cx="3124201" cy="3719288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5CCF28F-BEBA-D54F-9F43-F32B2DAD6F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48031" y="1715491"/>
            <a:ext cx="3359937" cy="3719287"/>
          </a:xfrm>
          <a:prstGeom prst="rect">
            <a:avLst/>
          </a:prstGeom>
        </p:spPr>
      </p:pic>
      <p:pic>
        <p:nvPicPr>
          <p:cNvPr id="9" name="Picture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813DF9A2-D7BC-F94A-A7B8-3DFA9B64B86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93599" y="1715492"/>
            <a:ext cx="3534779" cy="371928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D18EEEB-C957-5E4E-9B2A-F08C7CA839C6}"/>
              </a:ext>
            </a:extLst>
          </p:cNvPr>
          <p:cNvSpPr txBox="1"/>
          <p:nvPr/>
        </p:nvSpPr>
        <p:spPr>
          <a:xfrm>
            <a:off x="906779" y="5523753"/>
            <a:ext cx="29870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it-IT" sz="2000" dirty="0"/>
              <a:t>WB for </a:t>
            </a:r>
            <a:r>
              <a:rPr lang="it-IT" sz="2000" dirty="0" err="1"/>
              <a:t>RhoA</a:t>
            </a:r>
            <a:r>
              <a:rPr lang="it-IT" sz="2000" dirty="0"/>
              <a:t> family </a:t>
            </a:r>
            <a:r>
              <a:rPr lang="it-IT" sz="2000" dirty="0" err="1"/>
              <a:t>GTPases</a:t>
            </a:r>
            <a:endParaRPr lang="it-IT" sz="20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2EF07D4-24EA-DA40-84EE-84B977A484A9}"/>
              </a:ext>
            </a:extLst>
          </p:cNvPr>
          <p:cNvSpPr txBox="1"/>
          <p:nvPr/>
        </p:nvSpPr>
        <p:spPr>
          <a:xfrm>
            <a:off x="4248031" y="5434780"/>
            <a:ext cx="33599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it-IT" sz="2000" dirty="0" err="1"/>
              <a:t>Lucifease</a:t>
            </a:r>
            <a:r>
              <a:rPr lang="it-IT" sz="2000" dirty="0"/>
              <a:t> reporter </a:t>
            </a:r>
            <a:r>
              <a:rPr lang="it-IT" sz="2000" dirty="0" err="1"/>
              <a:t>assay</a:t>
            </a:r>
            <a:r>
              <a:rPr lang="it-IT" sz="2000" dirty="0"/>
              <a:t> to </a:t>
            </a:r>
            <a:r>
              <a:rPr lang="it-IT" sz="2000" dirty="0" err="1"/>
              <a:t>assess</a:t>
            </a:r>
            <a:r>
              <a:rPr lang="it-IT" sz="2000" dirty="0"/>
              <a:t> </a:t>
            </a:r>
            <a:r>
              <a:rPr lang="it-IT" sz="2000" i="1" dirty="0" err="1"/>
              <a:t>RhoA</a:t>
            </a:r>
            <a:r>
              <a:rPr lang="it-IT" sz="2000" dirty="0"/>
              <a:t> promoter </a:t>
            </a:r>
            <a:r>
              <a:rPr lang="it-IT" sz="2000" dirty="0" err="1"/>
              <a:t>activity</a:t>
            </a:r>
            <a:endParaRPr lang="it-IT" sz="2000" i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8D1061C-A87A-EE44-B9BA-FEA910068400}"/>
              </a:ext>
            </a:extLst>
          </p:cNvPr>
          <p:cNvSpPr txBox="1"/>
          <p:nvPr/>
        </p:nvSpPr>
        <p:spPr>
          <a:xfrm>
            <a:off x="7893597" y="5474151"/>
            <a:ext cx="35347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it-IT" sz="2000" dirty="0" err="1"/>
              <a:t>ChIP</a:t>
            </a:r>
            <a:r>
              <a:rPr lang="it-IT" sz="2000" dirty="0"/>
              <a:t> DNA </a:t>
            </a:r>
            <a:r>
              <a:rPr lang="it-IT" sz="2000" dirty="0" err="1"/>
              <a:t>binding</a:t>
            </a:r>
            <a:r>
              <a:rPr lang="it-IT" sz="2000" dirty="0"/>
              <a:t> </a:t>
            </a:r>
            <a:r>
              <a:rPr lang="it-IT" sz="2000" dirty="0" err="1"/>
              <a:t>assay</a:t>
            </a:r>
            <a:r>
              <a:rPr lang="it-IT" sz="2000" dirty="0"/>
              <a:t> with </a:t>
            </a:r>
            <a:r>
              <a:rPr lang="el-GR" sz="2000" dirty="0"/>
              <a:t>α</a:t>
            </a:r>
            <a:r>
              <a:rPr lang="it-IT" sz="2000" dirty="0"/>
              <a:t>-C/EBP</a:t>
            </a:r>
            <a:r>
              <a:rPr lang="en-GB" sz="2000" dirty="0" err="1"/>
              <a:t>δ</a:t>
            </a:r>
            <a:r>
              <a:rPr lang="it-IT" sz="2000" dirty="0"/>
              <a:t> Ab</a:t>
            </a:r>
          </a:p>
        </p:txBody>
      </p:sp>
    </p:spTree>
    <p:extLst>
      <p:ext uri="{BB962C8B-B14F-4D97-AF65-F5344CB8AC3E}">
        <p14:creationId xmlns:p14="http://schemas.microsoft.com/office/powerpoint/2010/main" val="25859881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Rete">
  <a:themeElements>
    <a:clrScheme name="Rete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Ret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Re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1796</TotalTime>
  <Words>663</Words>
  <Application>Microsoft Macintosh PowerPoint</Application>
  <PresentationFormat>Widescreen</PresentationFormat>
  <Paragraphs>83</Paragraphs>
  <Slides>17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Century Gothic</vt:lpstr>
      <vt:lpstr>Wingdings</vt:lpstr>
      <vt:lpstr>Rete</vt:lpstr>
      <vt:lpstr> </vt:lpstr>
      <vt:lpstr>introduction</vt:lpstr>
      <vt:lpstr>Scientific questions</vt:lpstr>
      <vt:lpstr>C/EBPδ deficiency results in decreased glial scar formation and increased white matter sparing after SCI</vt:lpstr>
      <vt:lpstr>Results</vt:lpstr>
      <vt:lpstr>C/EBPδ does not affect astrocyte proliferation but impedes astrocyte migration</vt:lpstr>
      <vt:lpstr>Scratch wound assay</vt:lpstr>
      <vt:lpstr>Results</vt:lpstr>
      <vt:lpstr>C/EBPδ attenuates astrocyte self-migration through the inhibition of RhoA</vt:lpstr>
      <vt:lpstr>Chromatin Immunoprecipitation assay</vt:lpstr>
      <vt:lpstr>Results</vt:lpstr>
      <vt:lpstr>C/EBPδ induces astrocytic expression of MMP-3, which promotes the migration of inactive astrocytes</vt:lpstr>
      <vt:lpstr>Results</vt:lpstr>
      <vt:lpstr>Discussion and conclusions</vt:lpstr>
      <vt:lpstr>Open questions and future perspectives:</vt:lpstr>
      <vt:lpstr>Bibliography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Ilaria Ghia</dc:creator>
  <cp:lastModifiedBy>Ilaria Ghia</cp:lastModifiedBy>
  <cp:revision>23</cp:revision>
  <cp:lastPrinted>2018-12-20T18:45:15Z</cp:lastPrinted>
  <dcterms:created xsi:type="dcterms:W3CDTF">2018-12-08T16:01:49Z</dcterms:created>
  <dcterms:modified xsi:type="dcterms:W3CDTF">2018-12-20T18:45:23Z</dcterms:modified>
</cp:coreProperties>
</file>