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Default Extension="emf" ContentType="image/x-e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erverZoom="100000" strictFirstAndLastChars="0" saveSubsetFonts="1" autoCompressPictures="0">
  <p:sldMasterIdLst>
    <p:sldMasterId id="2147483648" r:id="rId1"/>
  </p:sldMasterIdLst>
  <p:notesMasterIdLst>
    <p:notesMasterId r:id="rId7"/>
  </p:notesMasterIdLst>
  <p:sldIdLst>
    <p:sldId id="434" r:id="rId2"/>
    <p:sldId id="429" r:id="rId3"/>
    <p:sldId id="430" r:id="rId4"/>
    <p:sldId id="435" r:id="rId5"/>
    <p:sldId id="426" r:id="rId6"/>
  </p:sldIdLst>
  <p:sldSz cx="9144000" cy="6858000" type="screen4x3"/>
  <p:notesSz cx="6858000" cy="9144000"/>
  <p:defaultTextStyle>
    <a:defPPr>
      <a:defRPr lang="en-US"/>
    </a:defPPr>
    <a:lvl1pPr algn="l" rtl="0" fontAlgn="base" hangingPunct="0">
      <a:spcBef>
        <a:spcPct val="0"/>
      </a:spcBef>
      <a:spcAft>
        <a:spcPct val="0"/>
      </a:spcAft>
      <a:defRPr kern="1200">
        <a:solidFill>
          <a:srgbClr val="000000"/>
        </a:solidFill>
        <a:latin typeface="Arial" charset="0"/>
        <a:ea typeface="ＭＳ Ｐゴシック" charset="0"/>
        <a:cs typeface="ＭＳ Ｐゴシック" charset="0"/>
        <a:sym typeface="Arial" charset="0"/>
      </a:defRPr>
    </a:lvl1pPr>
    <a:lvl2pPr marL="457200" algn="l" rtl="0" fontAlgn="base" hangingPunct="0">
      <a:spcBef>
        <a:spcPct val="0"/>
      </a:spcBef>
      <a:spcAft>
        <a:spcPct val="0"/>
      </a:spcAft>
      <a:defRPr kern="1200">
        <a:solidFill>
          <a:srgbClr val="000000"/>
        </a:solidFill>
        <a:latin typeface="Arial" charset="0"/>
        <a:ea typeface="ＭＳ Ｐゴシック" charset="0"/>
        <a:cs typeface="ＭＳ Ｐゴシック" charset="0"/>
        <a:sym typeface="Arial" charset="0"/>
      </a:defRPr>
    </a:lvl2pPr>
    <a:lvl3pPr marL="914400" algn="l" rtl="0" fontAlgn="base" hangingPunct="0">
      <a:spcBef>
        <a:spcPct val="0"/>
      </a:spcBef>
      <a:spcAft>
        <a:spcPct val="0"/>
      </a:spcAft>
      <a:defRPr kern="1200">
        <a:solidFill>
          <a:srgbClr val="000000"/>
        </a:solidFill>
        <a:latin typeface="Arial" charset="0"/>
        <a:ea typeface="ＭＳ Ｐゴシック" charset="0"/>
        <a:cs typeface="ＭＳ Ｐゴシック" charset="0"/>
        <a:sym typeface="Arial" charset="0"/>
      </a:defRPr>
    </a:lvl3pPr>
    <a:lvl4pPr marL="1371600" algn="l" rtl="0" fontAlgn="base" hangingPunct="0">
      <a:spcBef>
        <a:spcPct val="0"/>
      </a:spcBef>
      <a:spcAft>
        <a:spcPct val="0"/>
      </a:spcAft>
      <a:defRPr kern="1200">
        <a:solidFill>
          <a:srgbClr val="000000"/>
        </a:solidFill>
        <a:latin typeface="Arial" charset="0"/>
        <a:ea typeface="ＭＳ Ｐゴシック" charset="0"/>
        <a:cs typeface="ＭＳ Ｐゴシック" charset="0"/>
        <a:sym typeface="Arial" charset="0"/>
      </a:defRPr>
    </a:lvl4pPr>
    <a:lvl5pPr marL="1828800" algn="l" rtl="0" fontAlgn="base" hangingPunct="0">
      <a:spcBef>
        <a:spcPct val="0"/>
      </a:spcBef>
      <a:spcAft>
        <a:spcPct val="0"/>
      </a:spcAft>
      <a:defRPr kern="1200">
        <a:solidFill>
          <a:srgbClr val="000000"/>
        </a:solidFill>
        <a:latin typeface="Arial" charset="0"/>
        <a:ea typeface="ＭＳ Ｐゴシック" charset="0"/>
        <a:cs typeface="ＭＳ Ｐゴシック" charset="0"/>
        <a:sym typeface="Arial" charset="0"/>
      </a:defRPr>
    </a:lvl5pPr>
    <a:lvl6pPr marL="2286000" algn="l" defTabSz="457200" rtl="0" eaLnBrk="1" latinLnBrk="0" hangingPunct="1">
      <a:defRPr kern="1200">
        <a:solidFill>
          <a:srgbClr val="000000"/>
        </a:solidFill>
        <a:latin typeface="Arial" charset="0"/>
        <a:ea typeface="ＭＳ Ｐゴシック" charset="0"/>
        <a:cs typeface="ＭＳ Ｐゴシック" charset="0"/>
        <a:sym typeface="Arial" charset="0"/>
      </a:defRPr>
    </a:lvl6pPr>
    <a:lvl7pPr marL="2743200" algn="l" defTabSz="457200" rtl="0" eaLnBrk="1" latinLnBrk="0" hangingPunct="1">
      <a:defRPr kern="1200">
        <a:solidFill>
          <a:srgbClr val="000000"/>
        </a:solidFill>
        <a:latin typeface="Arial" charset="0"/>
        <a:ea typeface="ＭＳ Ｐゴシック" charset="0"/>
        <a:cs typeface="ＭＳ Ｐゴシック" charset="0"/>
        <a:sym typeface="Arial" charset="0"/>
      </a:defRPr>
    </a:lvl7pPr>
    <a:lvl8pPr marL="3200400" algn="l" defTabSz="457200" rtl="0" eaLnBrk="1" latinLnBrk="0" hangingPunct="1">
      <a:defRPr kern="1200">
        <a:solidFill>
          <a:srgbClr val="000000"/>
        </a:solidFill>
        <a:latin typeface="Arial" charset="0"/>
        <a:ea typeface="ＭＳ Ｐゴシック" charset="0"/>
        <a:cs typeface="ＭＳ Ｐゴシック" charset="0"/>
        <a:sym typeface="Arial" charset="0"/>
      </a:defRPr>
    </a:lvl8pPr>
    <a:lvl9pPr marL="3657600" algn="l" defTabSz="457200" rtl="0" eaLnBrk="1" latinLnBrk="0" hangingPunct="1">
      <a:defRPr kern="1200">
        <a:solidFill>
          <a:srgbClr val="000000"/>
        </a:solidFill>
        <a:latin typeface="Arial" charset="0"/>
        <a:ea typeface="ＭＳ Ｐゴシック" charset="0"/>
        <a:cs typeface="ＭＳ Ｐゴシック" charset="0"/>
        <a:sym typeface="Arial" charset="0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1923"/>
    <p:restoredTop sz="98598" autoAdjust="0"/>
  </p:normalViewPr>
  <p:slideViewPr>
    <p:cSldViewPr>
      <p:cViewPr varScale="1">
        <p:scale>
          <a:sx n="107" d="100"/>
          <a:sy n="107" d="100"/>
        </p:scale>
        <p:origin x="-176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theme" Target="theme/theme1.xml"/><Relationship Id="rId1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notesMaster" Target="notesMasters/notesMaster1.xml"/><Relationship Id="rId8" Type="http://schemas.openxmlformats.org/officeDocument/2006/relationships/printerSettings" Target="printerSettings/printerSettings1.bin"/><Relationship Id="rId9" Type="http://schemas.openxmlformats.org/officeDocument/2006/relationships/presProps" Target="presProps.xml"/><Relationship Id="rId1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Rectangle 1"/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098" name="Rectangle 2"/>
          <p:cNvSpPr>
            <a:spLocks noGrp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>
                <a:sym typeface="Avenir" charset="0"/>
              </a:rPr>
              <a:t>Click to edit Master text styles</a:t>
            </a:r>
          </a:p>
          <a:p>
            <a:pPr lvl="1"/>
            <a:r>
              <a:rPr lang="en-US" noProof="0">
                <a:sym typeface="Avenir" charset="0"/>
              </a:rPr>
              <a:t>Second level</a:t>
            </a:r>
          </a:p>
          <a:p>
            <a:pPr lvl="2"/>
            <a:r>
              <a:rPr lang="en-US" noProof="0">
                <a:sym typeface="Avenir" charset="0"/>
              </a:rPr>
              <a:t>Third level</a:t>
            </a:r>
          </a:p>
          <a:p>
            <a:pPr lvl="3"/>
            <a:r>
              <a:rPr lang="en-US" noProof="0">
                <a:sym typeface="Avenir" charset="0"/>
              </a:rPr>
              <a:t>Fourth level</a:t>
            </a:r>
          </a:p>
          <a:p>
            <a:pPr lvl="4"/>
            <a:r>
              <a:rPr lang="en-US" noProof="0">
                <a:sym typeface="Avenir" charset="0"/>
              </a:rPr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8076470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lnSpc>
        <a:spcPct val="125000"/>
      </a:lnSpc>
      <a:spcBef>
        <a:spcPct val="0"/>
      </a:spcBef>
      <a:spcAft>
        <a:spcPct val="0"/>
      </a:spcAft>
      <a:defRPr sz="2400" kern="1200">
        <a:solidFill>
          <a:srgbClr val="000000"/>
        </a:solidFill>
        <a:latin typeface="Avenir" charset="0"/>
        <a:ea typeface="ＭＳ Ｐゴシック" charset="0"/>
        <a:cs typeface="Avenir" charset="0"/>
        <a:sym typeface="Avenir" charset="0"/>
      </a:defRPr>
    </a:lvl1pPr>
    <a:lvl2pPr marL="228600" algn="l" defTabSz="457200" rtl="0" eaLnBrk="0" fontAlgn="base" hangingPunct="0">
      <a:lnSpc>
        <a:spcPct val="125000"/>
      </a:lnSpc>
      <a:spcBef>
        <a:spcPct val="0"/>
      </a:spcBef>
      <a:spcAft>
        <a:spcPct val="0"/>
      </a:spcAft>
      <a:defRPr sz="2400" kern="1200">
        <a:solidFill>
          <a:srgbClr val="000000"/>
        </a:solidFill>
        <a:latin typeface="Avenir" charset="0"/>
        <a:ea typeface="Avenir" charset="0"/>
        <a:cs typeface="Avenir" charset="0"/>
        <a:sym typeface="Avenir" charset="0"/>
      </a:defRPr>
    </a:lvl2pPr>
    <a:lvl3pPr marL="457200" algn="l" defTabSz="457200" rtl="0" eaLnBrk="0" fontAlgn="base" hangingPunct="0">
      <a:lnSpc>
        <a:spcPct val="125000"/>
      </a:lnSpc>
      <a:spcBef>
        <a:spcPct val="0"/>
      </a:spcBef>
      <a:spcAft>
        <a:spcPct val="0"/>
      </a:spcAft>
      <a:defRPr sz="2400" kern="1200">
        <a:solidFill>
          <a:srgbClr val="000000"/>
        </a:solidFill>
        <a:latin typeface="Avenir" charset="0"/>
        <a:ea typeface="Avenir" charset="0"/>
        <a:cs typeface="Avenir" charset="0"/>
        <a:sym typeface="Avenir" charset="0"/>
      </a:defRPr>
    </a:lvl3pPr>
    <a:lvl4pPr marL="685800" algn="l" defTabSz="457200" rtl="0" eaLnBrk="0" fontAlgn="base" hangingPunct="0">
      <a:lnSpc>
        <a:spcPct val="125000"/>
      </a:lnSpc>
      <a:spcBef>
        <a:spcPct val="0"/>
      </a:spcBef>
      <a:spcAft>
        <a:spcPct val="0"/>
      </a:spcAft>
      <a:defRPr sz="2400" kern="1200">
        <a:solidFill>
          <a:srgbClr val="000000"/>
        </a:solidFill>
        <a:latin typeface="Avenir" charset="0"/>
        <a:ea typeface="Avenir" charset="0"/>
        <a:cs typeface="Avenir" charset="0"/>
        <a:sym typeface="Avenir" charset="0"/>
      </a:defRPr>
    </a:lvl4pPr>
    <a:lvl5pPr marL="914400" algn="l" defTabSz="457200" rtl="0" eaLnBrk="0" fontAlgn="base" hangingPunct="0">
      <a:lnSpc>
        <a:spcPct val="125000"/>
      </a:lnSpc>
      <a:spcBef>
        <a:spcPct val="0"/>
      </a:spcBef>
      <a:spcAft>
        <a:spcPct val="0"/>
      </a:spcAft>
      <a:defRPr sz="2400" kern="1200">
        <a:solidFill>
          <a:srgbClr val="000000"/>
        </a:solidFill>
        <a:latin typeface="Avenir" charset="0"/>
        <a:ea typeface="Avenir" charset="0"/>
        <a:cs typeface="Avenir" charset="0"/>
        <a:sym typeface="Avenir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nl-NL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nl-NL"/>
              <a:t>Click to edit Master subtitle style</a:t>
            </a:r>
            <a:endParaRPr lang="en-US"/>
          </a:p>
        </p:txBody>
      </p:sp>
      <p:sp>
        <p:nvSpPr>
          <p:cNvPr id="4" name="Rectangle 5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512DE8-5964-1B4D-878D-33F8792B171D}" type="slidenum">
              <a:rPr lang="en-US"/>
              <a:pPr>
                <a:defRPr/>
              </a:pPr>
              <a:t>‹n.›</a:t>
            </a:fld>
            <a:endParaRPr lang="en-US" sz="10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93682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Click to edit Master text styles</a:t>
            </a:r>
          </a:p>
          <a:p>
            <a:pPr lvl="1"/>
            <a:r>
              <a:rPr lang="nl-NL"/>
              <a:t>Second level</a:t>
            </a:r>
          </a:p>
          <a:p>
            <a:pPr lvl="2"/>
            <a:r>
              <a:rPr lang="nl-NL"/>
              <a:t>Third level</a:t>
            </a:r>
          </a:p>
          <a:p>
            <a:pPr lvl="3"/>
            <a:r>
              <a:rPr lang="nl-NL"/>
              <a:t>Fourth level</a:t>
            </a:r>
          </a:p>
          <a:p>
            <a:pPr lvl="4"/>
            <a:r>
              <a:rPr lang="nl-NL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317F06-DA36-AA49-8DC4-5428C2045C95}" type="slidenum">
              <a:rPr lang="en-US"/>
              <a:pPr>
                <a:defRPr/>
              </a:pPr>
              <a:t>‹n.›</a:t>
            </a:fld>
            <a:endParaRPr lang="en-US" sz="10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46726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76200"/>
            <a:ext cx="2057400" cy="6781800"/>
          </a:xfrm>
        </p:spPr>
        <p:txBody>
          <a:bodyPr vert="eaVert"/>
          <a:lstStyle/>
          <a:p>
            <a:r>
              <a:rPr lang="nl-NL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76200"/>
            <a:ext cx="6019800" cy="6781800"/>
          </a:xfrm>
        </p:spPr>
        <p:txBody>
          <a:bodyPr vert="eaVert"/>
          <a:lstStyle/>
          <a:p>
            <a:pPr lvl="0"/>
            <a:r>
              <a:rPr lang="nl-NL"/>
              <a:t>Click to edit Master text styles</a:t>
            </a:r>
          </a:p>
          <a:p>
            <a:pPr lvl="1"/>
            <a:r>
              <a:rPr lang="nl-NL"/>
              <a:t>Second level</a:t>
            </a:r>
          </a:p>
          <a:p>
            <a:pPr lvl="2"/>
            <a:r>
              <a:rPr lang="nl-NL"/>
              <a:t>Third level</a:t>
            </a:r>
          </a:p>
          <a:p>
            <a:pPr lvl="3"/>
            <a:r>
              <a:rPr lang="nl-NL"/>
              <a:t>Fourth level</a:t>
            </a:r>
          </a:p>
          <a:p>
            <a:pPr lvl="4"/>
            <a:r>
              <a:rPr lang="nl-NL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2EC105-ECBC-314A-817B-5957A339C5E3}" type="slidenum">
              <a:rPr lang="en-US"/>
              <a:pPr>
                <a:defRPr/>
              </a:pPr>
              <a:t>‹n.›</a:t>
            </a:fld>
            <a:endParaRPr lang="en-US" sz="10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79322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Click to edit Master text styles</a:t>
            </a:r>
          </a:p>
          <a:p>
            <a:pPr lvl="1"/>
            <a:r>
              <a:rPr lang="nl-NL"/>
              <a:t>Second level</a:t>
            </a:r>
          </a:p>
          <a:p>
            <a:pPr lvl="2"/>
            <a:r>
              <a:rPr lang="nl-NL"/>
              <a:t>Third level</a:t>
            </a:r>
          </a:p>
          <a:p>
            <a:pPr lvl="3"/>
            <a:r>
              <a:rPr lang="nl-NL"/>
              <a:t>Fourth level</a:t>
            </a:r>
          </a:p>
          <a:p>
            <a:pPr lvl="4"/>
            <a:r>
              <a:rPr lang="nl-NL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8BE9F6-1627-2A49-B6DD-020AF8BA9FEE}" type="slidenum">
              <a:rPr lang="en-US"/>
              <a:pPr>
                <a:defRPr/>
              </a:pPr>
              <a:t>‹n.›</a:t>
            </a:fld>
            <a:endParaRPr lang="en-US" sz="10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59758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nl-NL"/>
              <a:t>Click to edit Master text styles</a:t>
            </a:r>
          </a:p>
        </p:txBody>
      </p:sp>
      <p:sp>
        <p:nvSpPr>
          <p:cNvPr id="4" name="Rectangle 5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089218-F904-414C-AEE6-C6C85CA7BD88}" type="slidenum">
              <a:rPr lang="en-US"/>
              <a:pPr>
                <a:defRPr/>
              </a:pPr>
              <a:t>‹n.›</a:t>
            </a:fld>
            <a:endParaRPr lang="en-US" sz="10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67803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484313"/>
            <a:ext cx="4038600" cy="53736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Click to edit Master text styles</a:t>
            </a:r>
          </a:p>
          <a:p>
            <a:pPr lvl="1"/>
            <a:r>
              <a:rPr lang="nl-NL"/>
              <a:t>Second level</a:t>
            </a:r>
          </a:p>
          <a:p>
            <a:pPr lvl="2"/>
            <a:r>
              <a:rPr lang="nl-NL"/>
              <a:t>Third level</a:t>
            </a:r>
          </a:p>
          <a:p>
            <a:pPr lvl="3"/>
            <a:r>
              <a:rPr lang="nl-NL"/>
              <a:t>Fourth level</a:t>
            </a:r>
          </a:p>
          <a:p>
            <a:pPr lvl="4"/>
            <a:r>
              <a:rPr lang="nl-NL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84313"/>
            <a:ext cx="4038600" cy="53736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Click to edit Master text styles</a:t>
            </a:r>
          </a:p>
          <a:p>
            <a:pPr lvl="1"/>
            <a:r>
              <a:rPr lang="nl-NL"/>
              <a:t>Second level</a:t>
            </a:r>
          </a:p>
          <a:p>
            <a:pPr lvl="2"/>
            <a:r>
              <a:rPr lang="nl-NL"/>
              <a:t>Third level</a:t>
            </a:r>
          </a:p>
          <a:p>
            <a:pPr lvl="3"/>
            <a:r>
              <a:rPr lang="nl-NL"/>
              <a:t>Fourth level</a:t>
            </a:r>
          </a:p>
          <a:p>
            <a:pPr lvl="4"/>
            <a:r>
              <a:rPr lang="nl-NL"/>
              <a:t>Fifth level</a:t>
            </a:r>
            <a:endParaRPr lang="en-US"/>
          </a:p>
        </p:txBody>
      </p:sp>
      <p:sp>
        <p:nvSpPr>
          <p:cNvPr id="5" name="Rectangle 5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38D4D1-E7BD-F44F-893A-9241712F9DD7}" type="slidenum">
              <a:rPr lang="en-US"/>
              <a:pPr>
                <a:defRPr/>
              </a:pPr>
              <a:t>‹n.›</a:t>
            </a:fld>
            <a:endParaRPr lang="en-US" sz="10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74513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nl-NL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Click to edit Master text styles</a:t>
            </a:r>
          </a:p>
          <a:p>
            <a:pPr lvl="1"/>
            <a:r>
              <a:rPr lang="nl-NL"/>
              <a:t>Second level</a:t>
            </a:r>
          </a:p>
          <a:p>
            <a:pPr lvl="2"/>
            <a:r>
              <a:rPr lang="nl-NL"/>
              <a:t>Third level</a:t>
            </a:r>
          </a:p>
          <a:p>
            <a:pPr lvl="3"/>
            <a:r>
              <a:rPr lang="nl-NL"/>
              <a:t>Fourth level</a:t>
            </a:r>
          </a:p>
          <a:p>
            <a:pPr lvl="4"/>
            <a:r>
              <a:rPr lang="nl-NL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Click to edit Master text styles</a:t>
            </a:r>
          </a:p>
          <a:p>
            <a:pPr lvl="1"/>
            <a:r>
              <a:rPr lang="nl-NL"/>
              <a:t>Second level</a:t>
            </a:r>
          </a:p>
          <a:p>
            <a:pPr lvl="2"/>
            <a:r>
              <a:rPr lang="nl-NL"/>
              <a:t>Third level</a:t>
            </a:r>
          </a:p>
          <a:p>
            <a:pPr lvl="3"/>
            <a:r>
              <a:rPr lang="nl-NL"/>
              <a:t>Fourth level</a:t>
            </a:r>
          </a:p>
          <a:p>
            <a:pPr lvl="4"/>
            <a:r>
              <a:rPr lang="nl-NL"/>
              <a:t>Fifth level</a:t>
            </a:r>
            <a:endParaRPr lang="en-US"/>
          </a:p>
        </p:txBody>
      </p:sp>
      <p:sp>
        <p:nvSpPr>
          <p:cNvPr id="7" name="Rectangle 5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B7B319-9EED-3D46-B6DA-6D2F55ED546A}" type="slidenum">
              <a:rPr lang="en-US"/>
              <a:pPr>
                <a:defRPr/>
              </a:pPr>
              <a:t>‹n.›</a:t>
            </a:fld>
            <a:endParaRPr lang="en-US" sz="10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05622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Click to edit Master title style</a:t>
            </a:r>
            <a:endParaRPr lang="en-US"/>
          </a:p>
        </p:txBody>
      </p:sp>
      <p:sp>
        <p:nvSpPr>
          <p:cNvPr id="3" name="Rectangle 5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FAA5E9-5740-4A40-ACC3-89C866FE148C}" type="slidenum">
              <a:rPr lang="en-US"/>
              <a:pPr>
                <a:defRPr/>
              </a:pPr>
              <a:t>‹n.›</a:t>
            </a:fld>
            <a:endParaRPr lang="en-US" sz="10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22826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C57B86-8E45-F646-B786-2E301084A3D0}" type="slidenum">
              <a:rPr lang="en-US"/>
              <a:pPr>
                <a:defRPr/>
              </a:pPr>
              <a:t>‹n.›</a:t>
            </a:fld>
            <a:endParaRPr lang="en-US" sz="10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83051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Click to edit Master text styles</a:t>
            </a:r>
          </a:p>
          <a:p>
            <a:pPr lvl="1"/>
            <a:r>
              <a:rPr lang="nl-NL"/>
              <a:t>Second level</a:t>
            </a:r>
          </a:p>
          <a:p>
            <a:pPr lvl="2"/>
            <a:r>
              <a:rPr lang="nl-NL"/>
              <a:t>Third level</a:t>
            </a:r>
          </a:p>
          <a:p>
            <a:pPr lvl="3"/>
            <a:r>
              <a:rPr lang="nl-NL"/>
              <a:t>Fourth level</a:t>
            </a:r>
          </a:p>
          <a:p>
            <a:pPr lvl="4"/>
            <a:r>
              <a:rPr lang="nl-NL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Click to edit Master text styles</a:t>
            </a:r>
          </a:p>
        </p:txBody>
      </p:sp>
      <p:sp>
        <p:nvSpPr>
          <p:cNvPr id="5" name="Rectangle 5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8BD6E4-1ECE-D144-AAEA-88E7BE49DDB6}" type="slidenum">
              <a:rPr lang="en-US"/>
              <a:pPr>
                <a:defRPr/>
              </a:pPr>
              <a:t>‹n.›</a:t>
            </a:fld>
            <a:endParaRPr lang="en-US" sz="10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177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>
              <a:sym typeface="Helvetica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Click to edit Master text styles</a:t>
            </a:r>
          </a:p>
        </p:txBody>
      </p:sp>
      <p:sp>
        <p:nvSpPr>
          <p:cNvPr id="5" name="Rectangle 5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D7F987-6C65-4C44-B66C-A1879F72131F}" type="slidenum">
              <a:rPr lang="en-US"/>
              <a:pPr>
                <a:defRPr/>
              </a:pPr>
              <a:t>‹n.›</a:t>
            </a:fld>
            <a:endParaRPr lang="en-US" sz="10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43207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png"/><Relationship Id="rId14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5" name="Picture 1" descr="image1.png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99175"/>
            <a:ext cx="9144000" cy="758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1026" name="Picture 2" descr="image2.png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9038" y="6308725"/>
            <a:ext cx="1052512" cy="373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027" name="Rectangle 3"/>
          <p:cNvSpPr>
            <a:spLocks noGrp="1"/>
          </p:cNvSpPr>
          <p:nvPr>
            <p:ph type="title"/>
          </p:nvPr>
        </p:nvSpPr>
        <p:spPr bwMode="auto">
          <a:xfrm>
            <a:off x="457200" y="76200"/>
            <a:ext cx="8229600" cy="1408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45719" tIns="45719" rIns="45719" bIns="45719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Helvetica" charset="0"/>
              </a:rPr>
              <a:t>Click to edit Master title style</a:t>
            </a:r>
          </a:p>
        </p:txBody>
      </p:sp>
      <p:sp>
        <p:nvSpPr>
          <p:cNvPr id="1028" name="Rectangle 4"/>
          <p:cNvSpPr>
            <a:spLocks noGrp="1"/>
          </p:cNvSpPr>
          <p:nvPr>
            <p:ph type="body" idx="1"/>
          </p:nvPr>
        </p:nvSpPr>
        <p:spPr bwMode="auto">
          <a:xfrm>
            <a:off x="457200" y="1484313"/>
            <a:ext cx="8229600" cy="5373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45719" tIns="45719" rIns="45719" bIns="4571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Helvetica" charset="0"/>
              </a:rPr>
              <a:t>Click to edit Master text styles</a:t>
            </a:r>
          </a:p>
          <a:p>
            <a:pPr lvl="1"/>
            <a:r>
              <a:rPr lang="en-US">
                <a:sym typeface="Helvetica" charset="0"/>
              </a:rPr>
              <a:t>Second level</a:t>
            </a:r>
          </a:p>
          <a:p>
            <a:pPr lvl="2"/>
            <a:r>
              <a:rPr lang="en-US">
                <a:sym typeface="Helvetica" charset="0"/>
              </a:rPr>
              <a:t>Third level</a:t>
            </a:r>
          </a:p>
          <a:p>
            <a:pPr lvl="3"/>
            <a:r>
              <a:rPr lang="en-US">
                <a:sym typeface="Helvetica" charset="0"/>
              </a:rPr>
              <a:t>Fourth level</a:t>
            </a:r>
          </a:p>
          <a:p>
            <a:pPr lvl="4"/>
            <a:r>
              <a:rPr lang="en-US">
                <a:sym typeface="Helvetica" charset="0"/>
              </a:rPr>
              <a:t>Fifth level</a:t>
            </a:r>
          </a:p>
        </p:txBody>
      </p:sp>
      <p:sp>
        <p:nvSpPr>
          <p:cNvPr id="1029" name="Rectangle 5"/>
          <p:cNvSpPr>
            <a:spLocks noGrp="1"/>
          </p:cNvSpPr>
          <p:nvPr>
            <p:ph type="sldNum" sz="quarter" idx="2"/>
          </p:nvPr>
        </p:nvSpPr>
        <p:spPr bwMode="auto">
          <a:xfrm>
            <a:off x="1133475" y="6489700"/>
            <a:ext cx="830263" cy="227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45719" tIns="45719" rIns="45719" bIns="45719" numCol="1" anchor="t" anchorCtr="0" compatLnSpc="1">
            <a:prstTxWarp prst="textNoShape">
              <a:avLst/>
            </a:prstTxWarp>
          </a:bodyPr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78C8E834-6DBB-BA49-AA36-A8DFC603058D}" type="slidenum">
              <a:rPr lang="en-US"/>
              <a:pPr>
                <a:defRPr/>
              </a:pPr>
              <a:t>‹n.›</a:t>
            </a:fld>
            <a:endParaRPr lang="en-US" sz="1000">
              <a:solidFill>
                <a:srgbClr val="FFFFFF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59" r:id="rId9"/>
    <p:sldLayoutId id="2147483660" r:id="rId10"/>
    <p:sldLayoutId id="2147483661" r:id="rId11"/>
  </p:sldLayoutIdLst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1200">
          <a:solidFill>
            <a:srgbClr val="000000"/>
          </a:solidFill>
          <a:latin typeface="+mj-lt"/>
          <a:ea typeface="+mj-ea"/>
          <a:cs typeface="+mj-cs"/>
          <a:sym typeface="Helvetica" charset="0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1200">
          <a:solidFill>
            <a:srgbClr val="000000"/>
          </a:solidFill>
          <a:latin typeface="Helvetica" charset="0"/>
          <a:ea typeface="ＭＳ Ｐゴシック" charset="0"/>
          <a:cs typeface="Helvetica" charset="0"/>
          <a:sym typeface="Helvetica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1200">
          <a:solidFill>
            <a:srgbClr val="000000"/>
          </a:solidFill>
          <a:latin typeface="Helvetica" charset="0"/>
          <a:ea typeface="ＭＳ Ｐゴシック" charset="0"/>
          <a:cs typeface="Helvetica" charset="0"/>
          <a:sym typeface="Helvetica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1200">
          <a:solidFill>
            <a:srgbClr val="000000"/>
          </a:solidFill>
          <a:latin typeface="Helvetica" charset="0"/>
          <a:ea typeface="ＭＳ Ｐゴシック" charset="0"/>
          <a:cs typeface="Helvetica" charset="0"/>
          <a:sym typeface="Helvetica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1200">
          <a:solidFill>
            <a:srgbClr val="000000"/>
          </a:solidFill>
          <a:latin typeface="Helvetica" charset="0"/>
          <a:ea typeface="ＭＳ Ｐゴシック" charset="0"/>
          <a:cs typeface="Helvetica" charset="0"/>
          <a:sym typeface="Helvetica" charset="0"/>
        </a:defRPr>
      </a:lvl5pPr>
      <a:lvl6pPr marL="457200" algn="l" defTabSz="457200" rtl="0" fontAlgn="base" hangingPunct="0">
        <a:spcBef>
          <a:spcPct val="0"/>
        </a:spcBef>
        <a:spcAft>
          <a:spcPct val="0"/>
        </a:spcAft>
        <a:defRPr sz="1200">
          <a:solidFill>
            <a:srgbClr val="000000"/>
          </a:solidFill>
          <a:latin typeface="Helvetica" charset="0"/>
          <a:ea typeface="ＭＳ Ｐゴシック" charset="0"/>
          <a:cs typeface="Helvetica" charset="0"/>
          <a:sym typeface="Helvetica" charset="0"/>
        </a:defRPr>
      </a:lvl6pPr>
      <a:lvl7pPr marL="914400" algn="l" defTabSz="457200" rtl="0" fontAlgn="base" hangingPunct="0">
        <a:spcBef>
          <a:spcPct val="0"/>
        </a:spcBef>
        <a:spcAft>
          <a:spcPct val="0"/>
        </a:spcAft>
        <a:defRPr sz="1200">
          <a:solidFill>
            <a:srgbClr val="000000"/>
          </a:solidFill>
          <a:latin typeface="Helvetica" charset="0"/>
          <a:ea typeface="ＭＳ Ｐゴシック" charset="0"/>
          <a:cs typeface="Helvetica" charset="0"/>
          <a:sym typeface="Helvetica" charset="0"/>
        </a:defRPr>
      </a:lvl7pPr>
      <a:lvl8pPr marL="1371600" algn="l" defTabSz="457200" rtl="0" fontAlgn="base" hangingPunct="0">
        <a:spcBef>
          <a:spcPct val="0"/>
        </a:spcBef>
        <a:spcAft>
          <a:spcPct val="0"/>
        </a:spcAft>
        <a:defRPr sz="1200">
          <a:solidFill>
            <a:srgbClr val="000000"/>
          </a:solidFill>
          <a:latin typeface="Helvetica" charset="0"/>
          <a:ea typeface="ＭＳ Ｐゴシック" charset="0"/>
          <a:cs typeface="Helvetica" charset="0"/>
          <a:sym typeface="Helvetica" charset="0"/>
        </a:defRPr>
      </a:lvl8pPr>
      <a:lvl9pPr marL="1828800" algn="l" defTabSz="457200" rtl="0" fontAlgn="base" hangingPunct="0">
        <a:spcBef>
          <a:spcPct val="0"/>
        </a:spcBef>
        <a:spcAft>
          <a:spcPct val="0"/>
        </a:spcAft>
        <a:defRPr sz="1200">
          <a:solidFill>
            <a:srgbClr val="000000"/>
          </a:solidFill>
          <a:latin typeface="Helvetica" charset="0"/>
          <a:ea typeface="ＭＳ Ｐゴシック" charset="0"/>
          <a:cs typeface="Helvetica" charset="0"/>
          <a:sym typeface="Helvetica" charset="0"/>
        </a:defRPr>
      </a:lvl9pPr>
    </p:titleStyle>
    <p:bodyStyle>
      <a:lvl1pPr marL="342900" indent="-342900" algn="l" defTabSz="457200" rtl="0" eaLnBrk="0" fontAlgn="base" hangingPunct="0">
        <a:spcBef>
          <a:spcPct val="0"/>
        </a:spcBef>
        <a:spcAft>
          <a:spcPct val="0"/>
        </a:spcAft>
        <a:defRPr sz="1200">
          <a:solidFill>
            <a:srgbClr val="000000"/>
          </a:solidFill>
          <a:latin typeface="+mn-lt"/>
          <a:ea typeface="+mn-ea"/>
          <a:cs typeface="+mn-cs"/>
          <a:sym typeface="Helvetica" charset="0"/>
        </a:defRPr>
      </a:lvl1pPr>
      <a:lvl2pPr marL="228600" indent="228600" algn="l" defTabSz="457200" rtl="0" eaLnBrk="0" fontAlgn="base" hangingPunct="0">
        <a:spcBef>
          <a:spcPct val="0"/>
        </a:spcBef>
        <a:spcAft>
          <a:spcPct val="0"/>
        </a:spcAft>
        <a:defRPr sz="1200">
          <a:solidFill>
            <a:srgbClr val="000000"/>
          </a:solidFill>
          <a:latin typeface="+mn-lt"/>
          <a:ea typeface="Helvetica" charset="0"/>
          <a:cs typeface="+mn-cs"/>
          <a:sym typeface="Helvetica" charset="0"/>
        </a:defRPr>
      </a:lvl2pPr>
      <a:lvl3pPr marL="457200" indent="457200" algn="l" defTabSz="457200" rtl="0" eaLnBrk="0" fontAlgn="base" hangingPunct="0">
        <a:spcBef>
          <a:spcPct val="0"/>
        </a:spcBef>
        <a:spcAft>
          <a:spcPct val="0"/>
        </a:spcAft>
        <a:defRPr sz="1200">
          <a:solidFill>
            <a:srgbClr val="000000"/>
          </a:solidFill>
          <a:latin typeface="+mn-lt"/>
          <a:ea typeface="Helvetica" charset="0"/>
          <a:cs typeface="+mn-cs"/>
          <a:sym typeface="Helvetica" charset="0"/>
        </a:defRPr>
      </a:lvl3pPr>
      <a:lvl4pPr marL="685800" indent="685800" algn="l" defTabSz="457200" rtl="0" eaLnBrk="0" fontAlgn="base" hangingPunct="0">
        <a:spcBef>
          <a:spcPct val="0"/>
        </a:spcBef>
        <a:spcAft>
          <a:spcPct val="0"/>
        </a:spcAft>
        <a:defRPr sz="1200">
          <a:solidFill>
            <a:srgbClr val="000000"/>
          </a:solidFill>
          <a:latin typeface="+mn-lt"/>
          <a:ea typeface="Helvetica" charset="0"/>
          <a:cs typeface="+mn-cs"/>
          <a:sym typeface="Helvetica" charset="0"/>
        </a:defRPr>
      </a:lvl4pPr>
      <a:lvl5pPr marL="914400" indent="914400" algn="l" defTabSz="457200" rtl="0" eaLnBrk="0" fontAlgn="base" hangingPunct="0">
        <a:spcBef>
          <a:spcPct val="0"/>
        </a:spcBef>
        <a:spcAft>
          <a:spcPct val="0"/>
        </a:spcAft>
        <a:defRPr sz="1200">
          <a:solidFill>
            <a:srgbClr val="000000"/>
          </a:solidFill>
          <a:latin typeface="+mn-lt"/>
          <a:ea typeface="Helvetica" charset="0"/>
          <a:cs typeface="+mn-cs"/>
          <a:sym typeface="Helvetica" charset="0"/>
        </a:defRPr>
      </a:lvl5pPr>
      <a:lvl6pPr marL="1371600" algn="l" defTabSz="457200" rtl="0" fontAlgn="base" hangingPunct="0">
        <a:spcBef>
          <a:spcPct val="0"/>
        </a:spcBef>
        <a:spcAft>
          <a:spcPct val="0"/>
        </a:spcAft>
        <a:defRPr sz="1200">
          <a:solidFill>
            <a:srgbClr val="000000"/>
          </a:solidFill>
          <a:latin typeface="+mn-lt"/>
          <a:ea typeface="Helvetica" charset="0"/>
          <a:cs typeface="+mn-cs"/>
          <a:sym typeface="Helvetica" charset="0"/>
        </a:defRPr>
      </a:lvl6pPr>
      <a:lvl7pPr marL="1828800" algn="l" defTabSz="457200" rtl="0" fontAlgn="base" hangingPunct="0">
        <a:spcBef>
          <a:spcPct val="0"/>
        </a:spcBef>
        <a:spcAft>
          <a:spcPct val="0"/>
        </a:spcAft>
        <a:defRPr sz="1200">
          <a:solidFill>
            <a:srgbClr val="000000"/>
          </a:solidFill>
          <a:latin typeface="+mn-lt"/>
          <a:ea typeface="Helvetica" charset="0"/>
          <a:cs typeface="+mn-cs"/>
          <a:sym typeface="Helvetica" charset="0"/>
        </a:defRPr>
      </a:lvl7pPr>
      <a:lvl8pPr marL="2286000" algn="l" defTabSz="457200" rtl="0" fontAlgn="base" hangingPunct="0">
        <a:spcBef>
          <a:spcPct val="0"/>
        </a:spcBef>
        <a:spcAft>
          <a:spcPct val="0"/>
        </a:spcAft>
        <a:defRPr sz="1200">
          <a:solidFill>
            <a:srgbClr val="000000"/>
          </a:solidFill>
          <a:latin typeface="+mn-lt"/>
          <a:ea typeface="Helvetica" charset="0"/>
          <a:cs typeface="+mn-cs"/>
          <a:sym typeface="Helvetica" charset="0"/>
        </a:defRPr>
      </a:lvl8pPr>
      <a:lvl9pPr marL="2743200" algn="l" defTabSz="457200" rtl="0" fontAlgn="base" hangingPunct="0">
        <a:spcBef>
          <a:spcPct val="0"/>
        </a:spcBef>
        <a:spcAft>
          <a:spcPct val="0"/>
        </a:spcAft>
        <a:defRPr sz="1200">
          <a:solidFill>
            <a:srgbClr val="000000"/>
          </a:solidFill>
          <a:latin typeface="+mn-lt"/>
          <a:ea typeface="Helvetica" charset="0"/>
          <a:cs typeface="+mn-cs"/>
          <a:sym typeface="Helvetica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em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em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em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455613" y="215900"/>
            <a:ext cx="8229600" cy="1143000"/>
          </a:xfrm>
        </p:spPr>
        <p:txBody>
          <a:bodyPr/>
          <a:lstStyle/>
          <a:p>
            <a:pPr defTabSz="914400" eaLnBrk="1">
              <a:defRPr/>
            </a:pPr>
            <a:r>
              <a:rPr lang="en-US" sz="2400" b="1" dirty="0">
                <a:solidFill>
                  <a:srgbClr val="005BA7"/>
                </a:solidFill>
                <a:latin typeface="Arial" charset="0"/>
                <a:cs typeface="Arial" charset="0"/>
                <a:sym typeface="Arial" charset="0"/>
              </a:rPr>
              <a:t>MICAL-1 AND NCAM CO-LOCALIZE IN RAB6+ CARGO VESICLES</a:t>
            </a:r>
            <a:endParaRPr lang="en-US" sz="2400" dirty="0"/>
          </a:p>
        </p:txBody>
      </p:sp>
      <p:pic>
        <p:nvPicPr>
          <p:cNvPr id="2" name="Picture 1" descr="Figure4.ai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25" t="42778" r="25451" b="30355"/>
          <a:stretch/>
        </p:blipFill>
        <p:spPr>
          <a:xfrm>
            <a:off x="1563436" y="1772816"/>
            <a:ext cx="6680972" cy="3888432"/>
          </a:xfrm>
          <a:prstGeom prst="rect">
            <a:avLst/>
          </a:prstGeom>
        </p:spPr>
      </p:pic>
      <p:sp>
        <p:nvSpPr>
          <p:cNvPr id="6" name="Text Box 63"/>
          <p:cNvSpPr txBox="1">
            <a:spLocks noChangeArrowheads="1"/>
          </p:cNvSpPr>
          <p:nvPr/>
        </p:nvSpPr>
        <p:spPr bwMode="auto">
          <a:xfrm>
            <a:off x="395536" y="5445224"/>
            <a:ext cx="7057341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Geneva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Geneva" charset="0"/>
                <a:cs typeface="Geneva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Geneva" charset="0"/>
                <a:cs typeface="Geneva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Geneva" charset="0"/>
                <a:cs typeface="Geneva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Geneva" charset="0"/>
                <a:cs typeface="Geneva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Geneva" charset="0"/>
                <a:cs typeface="Geneva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Geneva" charset="0"/>
                <a:cs typeface="Geneva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Geneva" charset="0"/>
                <a:cs typeface="Geneva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Geneva" charset="0"/>
                <a:cs typeface="Geneva" charset="0"/>
              </a:defRPr>
            </a:lvl9pPr>
          </a:lstStyle>
          <a:p>
            <a:r>
              <a:rPr lang="en-US" sz="1600" dirty="0">
                <a:latin typeface="Helvetica" charset="0"/>
              </a:rPr>
              <a:t>MICAL-3 regulates Rab6 vesicle trafficking (</a:t>
            </a:r>
            <a:r>
              <a:rPr lang="en-US" sz="1600" dirty="0" err="1">
                <a:latin typeface="Helvetica" charset="0"/>
              </a:rPr>
              <a:t>Grigoriev</a:t>
            </a:r>
            <a:r>
              <a:rPr lang="en-US" sz="1600" dirty="0">
                <a:latin typeface="Helvetica" charset="0"/>
              </a:rPr>
              <a:t> et al., </a:t>
            </a:r>
            <a:r>
              <a:rPr lang="en-US" sz="1600" dirty="0" err="1">
                <a:latin typeface="Helvetica" charset="0"/>
              </a:rPr>
              <a:t>Curr</a:t>
            </a:r>
            <a:r>
              <a:rPr lang="en-US" sz="1600" dirty="0">
                <a:latin typeface="Helvetica" charset="0"/>
              </a:rPr>
              <a:t> </a:t>
            </a:r>
            <a:r>
              <a:rPr lang="en-US" sz="1600" dirty="0" err="1">
                <a:latin typeface="Helvetica" charset="0"/>
              </a:rPr>
              <a:t>Biol</a:t>
            </a:r>
            <a:r>
              <a:rPr lang="en-US" sz="1600" dirty="0">
                <a:latin typeface="Helvetica" charset="0"/>
              </a:rPr>
              <a:t> 2011).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103421493"/>
      </p:ext>
    </p:extLst>
  </p:cSld>
  <p:clrMapOvr>
    <a:masterClrMapping/>
  </p:clrMapOvr>
  <p:transition xmlns:p14="http://schemas.microsoft.com/office/powerpoint/2010/main"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455613" y="215900"/>
            <a:ext cx="8229600" cy="1143000"/>
          </a:xfrm>
        </p:spPr>
        <p:txBody>
          <a:bodyPr/>
          <a:lstStyle/>
          <a:p>
            <a:pPr defTabSz="914400" eaLnBrk="1">
              <a:defRPr/>
            </a:pPr>
            <a:r>
              <a:rPr lang="en-US" sz="2400" b="1" dirty="0">
                <a:solidFill>
                  <a:srgbClr val="005BA7"/>
                </a:solidFill>
                <a:latin typeface="Arial" charset="0"/>
                <a:cs typeface="Arial" charset="0"/>
                <a:sym typeface="Arial" charset="0"/>
              </a:rPr>
              <a:t>RAB6 VESICLES IN REGIONS OF ABERRANT ACTIN</a:t>
            </a:r>
            <a:endParaRPr lang="en-US" sz="2400" dirty="0"/>
          </a:p>
        </p:txBody>
      </p:sp>
      <p:pic>
        <p:nvPicPr>
          <p:cNvPr id="2" name="Picture 1" descr="Figure5.ai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212" b="9749"/>
          <a:stretch/>
        </p:blipFill>
        <p:spPr>
          <a:xfrm>
            <a:off x="1187624" y="1451002"/>
            <a:ext cx="6912768" cy="4210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2073244"/>
      </p:ext>
    </p:extLst>
  </p:cSld>
  <p:clrMapOvr>
    <a:masterClrMapping/>
  </p:clrMapOvr>
  <p:transition xmlns:p14="http://schemas.microsoft.com/office/powerpoint/2010/main"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455613" y="215900"/>
            <a:ext cx="8229600" cy="1143000"/>
          </a:xfrm>
        </p:spPr>
        <p:txBody>
          <a:bodyPr/>
          <a:lstStyle/>
          <a:p>
            <a:pPr defTabSz="914400" eaLnBrk="1">
              <a:defRPr/>
            </a:pPr>
            <a:r>
              <a:rPr lang="en-US" sz="2400" b="1" dirty="0">
                <a:solidFill>
                  <a:srgbClr val="005BA7"/>
                </a:solidFill>
                <a:latin typeface="Arial" charset="0"/>
                <a:cs typeface="Arial" charset="0"/>
                <a:sym typeface="Arial" charset="0"/>
              </a:rPr>
              <a:t>DEFECTS IN RAB6 VESICLES AND F-ACTIN ARE DEPENDENT ON THE MICAL-1 MO DOMAIN</a:t>
            </a:r>
            <a:endParaRPr lang="en-US" sz="2400" dirty="0"/>
          </a:p>
        </p:txBody>
      </p:sp>
      <p:pic>
        <p:nvPicPr>
          <p:cNvPr id="2" name="Picture 1" descr="Figure6.ai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344" b="37659"/>
          <a:stretch/>
        </p:blipFill>
        <p:spPr>
          <a:xfrm>
            <a:off x="323528" y="1916832"/>
            <a:ext cx="8693716" cy="2952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0262403"/>
      </p:ext>
    </p:extLst>
  </p:cSld>
  <p:clrMapOvr>
    <a:masterClrMapping/>
  </p:clrMapOvr>
  <p:transition xmlns:p14="http://schemas.microsoft.com/office/powerpoint/2010/main"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455613" y="215900"/>
            <a:ext cx="8229600" cy="1143000"/>
          </a:xfrm>
        </p:spPr>
        <p:txBody>
          <a:bodyPr/>
          <a:lstStyle/>
          <a:p>
            <a:pPr defTabSz="914400" eaLnBrk="1">
              <a:defRPr/>
            </a:pPr>
            <a:r>
              <a:rPr lang="en-US" sz="2400" b="1" dirty="0">
                <a:solidFill>
                  <a:srgbClr val="005BA7"/>
                </a:solidFill>
                <a:latin typeface="Arial" charset="0"/>
                <a:cs typeface="Arial" charset="0"/>
                <a:sym typeface="Arial" charset="0"/>
              </a:rPr>
              <a:t>LATRUNCULIN RESCUES ACTIN DEFECTS IN MICAL-1 GROWTH CONES</a:t>
            </a:r>
            <a:endParaRPr lang="en-US" sz="2400" dirty="0"/>
          </a:p>
        </p:txBody>
      </p:sp>
      <p:pic>
        <p:nvPicPr>
          <p:cNvPr id="2" name="Picture 1" descr="Figure6.ai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559" b="12357"/>
          <a:stretch/>
        </p:blipFill>
        <p:spPr>
          <a:xfrm>
            <a:off x="278909" y="1844824"/>
            <a:ext cx="8973611" cy="3312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2503104"/>
      </p:ext>
    </p:extLst>
  </p:cSld>
  <p:clrMapOvr>
    <a:masterClrMapping/>
  </p:clrMapOvr>
  <p:transition xmlns:p14="http://schemas.microsoft.com/office/powerpoint/2010/main"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455613" y="215900"/>
            <a:ext cx="8229600" cy="1143000"/>
          </a:xfrm>
        </p:spPr>
        <p:txBody>
          <a:bodyPr/>
          <a:lstStyle/>
          <a:p>
            <a:pPr defTabSz="914400" eaLnBrk="1">
              <a:defRPr/>
            </a:pPr>
            <a:r>
              <a:rPr lang="en-US" sz="2400" b="1" dirty="0">
                <a:solidFill>
                  <a:srgbClr val="005BA7"/>
                </a:solidFill>
                <a:latin typeface="Arial" charset="0"/>
                <a:cs typeface="Arial" charset="0"/>
                <a:sym typeface="Arial" charset="0"/>
              </a:rPr>
              <a:t>SUMMARY</a:t>
            </a:r>
            <a:endParaRPr lang="en-US" sz="2400" dirty="0"/>
          </a:p>
        </p:txBody>
      </p:sp>
      <p:pic>
        <p:nvPicPr>
          <p:cNvPr id="3" name="Picture 2" descr="Figure8.ai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81" b="48615"/>
          <a:stretch/>
        </p:blipFill>
        <p:spPr>
          <a:xfrm>
            <a:off x="2123728" y="1700808"/>
            <a:ext cx="5651673" cy="3567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3453963"/>
      </p:ext>
    </p:extLst>
  </p:cSld>
  <p:clrMapOvr>
    <a:masterClrMapping/>
  </p:clrMapOvr>
  <p:transition xmlns:p14="http://schemas.microsoft.com/office/powerpoint/2010/main" spd="med"/>
</p:sld>
</file>

<file path=ppt/theme/theme1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180C6"/>
      </a:accent1>
      <a:accent2>
        <a:srgbClr val="132C71"/>
      </a:accent2>
      <a:accent3>
        <a:srgbClr val="FFFFFF"/>
      </a:accent3>
      <a:accent4>
        <a:srgbClr val="000000"/>
      </a:accent4>
      <a:accent5>
        <a:srgbClr val="AAC0DF"/>
      </a:accent5>
      <a:accent6>
        <a:srgbClr val="102766"/>
      </a:accent6>
      <a:hlink>
        <a:srgbClr val="0000FF"/>
      </a:hlink>
      <a:folHlink>
        <a:srgbClr val="FF00FF"/>
      </a:folHlink>
    </a:clrScheme>
    <a:fontScheme name="Office Theme">
      <a:majorFont>
        <a:latin typeface="Helvetica"/>
        <a:ea typeface="ＭＳ Ｐゴシック"/>
        <a:cs typeface="Helvetica"/>
      </a:majorFont>
      <a:minorFont>
        <a:latin typeface="Helvetica"/>
        <a:ea typeface="ＭＳ Ｐゴシック"/>
        <a:cs typeface="Helvetic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FF"/>
        </a:solidFill>
        <a:ln w="25400" cap="flat" cmpd="sng" algn="ctr">
          <a:solidFill>
            <a:srgbClr val="0180C6"/>
          </a:solidFill>
          <a:prstDash val="solid"/>
          <a:round/>
          <a:headEnd type="none" w="med" len="med"/>
          <a:tailEnd type="none" w="med" len="med"/>
        </a:ln>
        <a:effectLst>
          <a:outerShdw blurRad="38100" dist="23000" dir="5400000" algn="ctr" rotWithShape="0">
            <a:srgbClr val="000000">
              <a:alpha val="34999"/>
            </a:srgbClr>
          </a:outerShdw>
        </a:effectLst>
      </a:spPr>
      <a:bodyPr vert="horz" wrap="square" lIns="45719" tIns="45719" rIns="45719" bIns="45719" numCol="1" anchor="ctr" anchorCtr="0" compatLnSpc="1">
        <a:prstTxWarp prst="textNoShape">
          <a:avLst/>
        </a:prstTxWarp>
      </a:bodyPr>
      <a:lstStyle>
        <a:defPPr marL="457200" marR="0" indent="0" algn="l" defTabSz="914400" rtl="0" eaLnBrk="1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Arial" charset="0"/>
            <a:sym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FF"/>
        </a:solidFill>
        <a:ln w="25400" cap="flat" cmpd="sng" algn="ctr">
          <a:solidFill>
            <a:srgbClr val="0180C6"/>
          </a:solidFill>
          <a:prstDash val="solid"/>
          <a:round/>
          <a:headEnd type="none" w="med" len="med"/>
          <a:tailEnd type="none" w="med" len="med"/>
        </a:ln>
        <a:effectLst>
          <a:outerShdw blurRad="38100" dist="23000" dir="5400000" algn="ctr" rotWithShape="0">
            <a:srgbClr val="000000">
              <a:alpha val="34999"/>
            </a:srgbClr>
          </a:outerShdw>
        </a:effectLst>
      </a:spPr>
      <a:bodyPr vert="horz" wrap="square" lIns="45719" tIns="45719" rIns="45719" bIns="45719" numCol="1" anchor="ctr" anchorCtr="0" compatLnSpc="1">
        <a:prstTxWarp prst="textNoShape">
          <a:avLst/>
        </a:prstTxWarp>
      </a:bodyPr>
      <a:lstStyle>
        <a:defPPr marL="457200" marR="0" indent="0" algn="l" defTabSz="914400" rtl="0" eaLnBrk="1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Arial" charset="0"/>
            <a:sym typeface="Arial" charset="0"/>
          </a:defRPr>
        </a:defPPr>
      </a:lst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180C6"/>
      </a:accent1>
      <a:accent2>
        <a:srgbClr val="132C71"/>
      </a:accent2>
      <a:accent3>
        <a:srgbClr val="FFFFFF"/>
      </a:accent3>
      <a:accent4>
        <a:srgbClr val="000000"/>
      </a:accent4>
      <a:accent5>
        <a:srgbClr val="AAC0DF"/>
      </a:accent5>
      <a:accent6>
        <a:srgbClr val="102766"/>
      </a:accent6>
      <a:hlink>
        <a:srgbClr val="0000FF"/>
      </a:hlink>
      <a:folHlink>
        <a:srgbClr val="FF00F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1680</TotalTime>
  <Words>66</Words>
  <Application>Microsoft Macintosh PowerPoint</Application>
  <PresentationFormat>Presentazione su schermo (4:3)</PresentationFormat>
  <Paragraphs>6</Paragraphs>
  <Slides>5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5</vt:i4>
      </vt:variant>
    </vt:vector>
  </HeadingPairs>
  <TitlesOfParts>
    <vt:vector size="6" baseType="lpstr">
      <vt:lpstr>Office Theme</vt:lpstr>
      <vt:lpstr>MICAL-1 AND NCAM CO-LOCALIZE IN RAB6+ CARGO VESICLES</vt:lpstr>
      <vt:lpstr>RAB6 VESICLES IN REGIONS OF ABERRANT ACTIN</vt:lpstr>
      <vt:lpstr>DEFECTS IN RAB6 VESICLES AND F-ACTIN ARE DEPENDENT ON THE MICAL-1 MO DOMAIN</vt:lpstr>
      <vt:lpstr>LATRUNCULIN RESCUES ACTIN DEFECTS IN MICAL-1 GROWTH CONES</vt:lpstr>
      <vt:lpstr>SUMMARY</vt:lpstr>
    </vt:vector>
  </TitlesOfParts>
  <Manager/>
  <Company/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Voorstellen Online Module Toetsen en ICT 2014</dc:title>
  <dc:subject/>
  <dc:creator/>
  <cp:keywords/>
  <dc:description/>
  <cp:lastModifiedBy>Ginevra</cp:lastModifiedBy>
  <cp:revision>112</cp:revision>
  <dcterms:modified xsi:type="dcterms:W3CDTF">2018-05-21T21:24:54Z</dcterms:modified>
  <cp:category/>
</cp:coreProperties>
</file>