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58" r:id="rId4"/>
    <p:sldId id="261" r:id="rId5"/>
    <p:sldId id="264" r:id="rId6"/>
    <p:sldId id="265" r:id="rId7"/>
    <p:sldId id="280" r:id="rId8"/>
    <p:sldId id="266" r:id="rId9"/>
    <p:sldId id="267" r:id="rId10"/>
    <p:sldId id="268" r:id="rId11"/>
    <p:sldId id="262" r:id="rId12"/>
    <p:sldId id="279" r:id="rId13"/>
    <p:sldId id="259" r:id="rId14"/>
    <p:sldId id="260" r:id="rId15"/>
    <p:sldId id="263" r:id="rId16"/>
    <p:sldId id="283" r:id="rId17"/>
    <p:sldId id="269" r:id="rId18"/>
    <p:sldId id="282" r:id="rId19"/>
    <p:sldId id="270" r:id="rId20"/>
    <p:sldId id="271" r:id="rId21"/>
    <p:sldId id="273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BAC"/>
    <a:srgbClr val="006600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13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7448-E659-42BA-8F78-BA536E2E859A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8586-5529-4952-8D97-1241A48F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42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7448-E659-42BA-8F78-BA536E2E859A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8586-5529-4952-8D97-1241A48F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4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7448-E659-42BA-8F78-BA536E2E859A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8586-5529-4952-8D97-1241A48F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771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553200" y="6404291"/>
            <a:ext cx="2133600" cy="269237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14720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Livello 5</a:t>
            </a:r>
          </a:p>
        </p:txBody>
      </p:sp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xfrm>
            <a:off x="6553200" y="6450012"/>
            <a:ext cx="2133600" cy="1778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219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7448-E659-42BA-8F78-BA536E2E859A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8586-5529-4952-8D97-1241A48F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888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7448-E659-42BA-8F78-BA536E2E859A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8586-5529-4952-8D97-1241A48F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67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7448-E659-42BA-8F78-BA536E2E859A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8586-5529-4952-8D97-1241A48F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716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7448-E659-42BA-8F78-BA536E2E859A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8586-5529-4952-8D97-1241A48F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71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7448-E659-42BA-8F78-BA536E2E859A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8586-5529-4952-8D97-1241A48F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472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7448-E659-42BA-8F78-BA536E2E859A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8586-5529-4952-8D97-1241A48F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98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7448-E659-42BA-8F78-BA536E2E859A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8586-5529-4952-8D97-1241A48F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8347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7448-E659-42BA-8F78-BA536E2E859A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8586-5529-4952-8D97-1241A48F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0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47448-E659-42BA-8F78-BA536E2E859A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8586-5529-4952-8D97-1241A48F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30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7" Type="http://schemas.openxmlformats.org/officeDocument/2006/relationships/image" Target="../media/image1.png"/><Relationship Id="rId2" Type="http://schemas.microsoft.com/office/2007/relationships/media" Target="../media/media18.wav"/><Relationship Id="rId1" Type="http://schemas.openxmlformats.org/officeDocument/2006/relationships/tags" Target="../tags/tag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268760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#8</a:t>
            </a:r>
          </a:p>
          <a:p>
            <a:pPr algn="ctr"/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80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40661"/>
      </p:ext>
    </p:extLst>
  </p:cSld>
  <p:clrMapOvr>
    <a:masterClrMapping/>
  </p:clrMapOvr>
  <p:transition spd="med" advTm="4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" name="image60.png"/>
          <p:cNvPicPr/>
          <p:nvPr/>
        </p:nvPicPr>
        <p:blipFill>
          <a:blip r:embed="rId4">
            <a:extLst/>
          </a:blip>
          <a:srcRect l="509" t="1650" r="1139"/>
          <a:stretch>
            <a:fillRect/>
          </a:stretch>
        </p:blipFill>
        <p:spPr>
          <a:xfrm>
            <a:off x="5474884" y="3367412"/>
            <a:ext cx="3172981" cy="3276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9" name="image61.png"/>
          <p:cNvPicPr/>
          <p:nvPr/>
        </p:nvPicPr>
        <p:blipFill>
          <a:blip r:embed="rId5">
            <a:extLst/>
          </a:blip>
          <a:srcRect l="1131" t="2262" r="1130"/>
          <a:stretch>
            <a:fillRect/>
          </a:stretch>
        </p:blipFill>
        <p:spPr>
          <a:xfrm>
            <a:off x="442621" y="3622658"/>
            <a:ext cx="3018499" cy="2934065"/>
          </a:xfrm>
          <a:prstGeom prst="rect">
            <a:avLst/>
          </a:prstGeom>
          <a:ln w="12700">
            <a:miter lim="400000"/>
          </a:ln>
        </p:spPr>
      </p:pic>
      <p:sp>
        <p:nvSpPr>
          <p:cNvPr id="1110" name="Shape 1110"/>
          <p:cNvSpPr/>
          <p:nvPr/>
        </p:nvSpPr>
        <p:spPr>
          <a:xfrm>
            <a:off x="3765172" y="3602499"/>
            <a:ext cx="1315046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600"/>
              <a:t>Lymphocytes</a:t>
            </a:r>
          </a:p>
        </p:txBody>
      </p:sp>
      <p:sp>
        <p:nvSpPr>
          <p:cNvPr id="1111" name="Shape 1111"/>
          <p:cNvSpPr/>
          <p:nvPr/>
        </p:nvSpPr>
        <p:spPr>
          <a:xfrm>
            <a:off x="3841894" y="4690164"/>
            <a:ext cx="1164135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600"/>
              <a:t>FFPE tumor</a:t>
            </a:r>
          </a:p>
        </p:txBody>
      </p:sp>
      <p:sp>
        <p:nvSpPr>
          <p:cNvPr id="1112" name="Shape 1112"/>
          <p:cNvSpPr/>
          <p:nvPr/>
        </p:nvSpPr>
        <p:spPr>
          <a:xfrm>
            <a:off x="3520195" y="5905024"/>
            <a:ext cx="1807668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600"/>
              <a:t>Xenopatient tumor</a:t>
            </a:r>
          </a:p>
        </p:txBody>
      </p:sp>
      <p:sp>
        <p:nvSpPr>
          <p:cNvPr id="1113" name="Shape 1113"/>
          <p:cNvSpPr/>
          <p:nvPr/>
        </p:nvSpPr>
        <p:spPr>
          <a:xfrm>
            <a:off x="7422411" y="3425286"/>
            <a:ext cx="2" cy="288824"/>
          </a:xfrm>
          <a:prstGeom prst="line">
            <a:avLst/>
          </a:prstGeom>
          <a:ln w="25400">
            <a:solidFill>
              <a:srgbClr val="2E7C2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1114" name="Shape 1114"/>
          <p:cNvSpPr/>
          <p:nvPr/>
        </p:nvSpPr>
        <p:spPr>
          <a:xfrm rot="727306" flipH="1">
            <a:off x="7105423" y="4676297"/>
            <a:ext cx="303796" cy="139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709"/>
                </a:moveTo>
                <a:cubicBezTo>
                  <a:pt x="2418" y="1937"/>
                  <a:pt x="4999" y="0"/>
                  <a:pt x="7603" y="0"/>
                </a:cubicBezTo>
                <a:cubicBezTo>
                  <a:pt x="12806" y="0"/>
                  <a:pt x="17812" y="7727"/>
                  <a:pt x="21600" y="21600"/>
                </a:cubicBezTo>
              </a:path>
            </a:pathLst>
          </a:custGeom>
          <a:ln w="25400">
            <a:solidFill>
              <a:srgbClr val="116F33"/>
            </a:solidFill>
            <a:round/>
            <a:tailEnd type="triangle"/>
          </a:ln>
        </p:spPr>
        <p:txBody>
          <a:bodyPr lIns="0" tIns="0" rIns="0" bIns="0" anchor="ctr"/>
          <a:lstStyle/>
          <a:p>
            <a:pPr lvl="0">
              <a:defRPr sz="1600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115" name="Shape 1115"/>
          <p:cNvSpPr/>
          <p:nvPr/>
        </p:nvSpPr>
        <p:spPr>
          <a:xfrm>
            <a:off x="7159227" y="5699596"/>
            <a:ext cx="2" cy="337466"/>
          </a:xfrm>
          <a:prstGeom prst="line">
            <a:avLst/>
          </a:prstGeom>
          <a:ln w="25400">
            <a:solidFill>
              <a:srgbClr val="2E7C2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1116" name="Shape 1116"/>
          <p:cNvSpPr/>
          <p:nvPr/>
        </p:nvSpPr>
        <p:spPr>
          <a:xfrm>
            <a:off x="2151558" y="3602499"/>
            <a:ext cx="2" cy="313395"/>
          </a:xfrm>
          <a:prstGeom prst="line">
            <a:avLst/>
          </a:prstGeom>
          <a:ln w="25400">
            <a:solidFill>
              <a:srgbClr val="2E7C2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1117" name="Shape 1117"/>
          <p:cNvSpPr/>
          <p:nvPr/>
        </p:nvSpPr>
        <p:spPr>
          <a:xfrm>
            <a:off x="2063419" y="5789317"/>
            <a:ext cx="2" cy="311546"/>
          </a:xfrm>
          <a:prstGeom prst="line">
            <a:avLst/>
          </a:prstGeom>
          <a:ln w="25400">
            <a:solidFill>
              <a:srgbClr val="2E7C2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1118" name="Shape 1118"/>
          <p:cNvSpPr/>
          <p:nvPr/>
        </p:nvSpPr>
        <p:spPr>
          <a:xfrm rot="727306" flipH="1">
            <a:off x="1972674" y="4735360"/>
            <a:ext cx="196389" cy="262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709"/>
                </a:moveTo>
                <a:cubicBezTo>
                  <a:pt x="2418" y="1937"/>
                  <a:pt x="4999" y="0"/>
                  <a:pt x="7603" y="0"/>
                </a:cubicBezTo>
                <a:cubicBezTo>
                  <a:pt x="12806" y="0"/>
                  <a:pt x="17812" y="7727"/>
                  <a:pt x="21600" y="21600"/>
                </a:cubicBezTo>
              </a:path>
            </a:pathLst>
          </a:custGeom>
          <a:ln w="25400">
            <a:solidFill>
              <a:srgbClr val="116F33"/>
            </a:solidFill>
            <a:round/>
            <a:tailEnd type="triangle"/>
          </a:ln>
        </p:spPr>
        <p:txBody>
          <a:bodyPr lIns="0" tIns="0" rIns="0" bIns="0" anchor="ctr"/>
          <a:lstStyle/>
          <a:p>
            <a:pPr lvl="0">
              <a:defRPr sz="1600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119" name="Shape 1119"/>
          <p:cNvSpPr/>
          <p:nvPr/>
        </p:nvSpPr>
        <p:spPr>
          <a:xfrm>
            <a:off x="777302" y="3245594"/>
            <a:ext cx="35313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700"/>
              <a:t>NR21</a:t>
            </a:r>
          </a:p>
        </p:txBody>
      </p:sp>
      <p:sp>
        <p:nvSpPr>
          <p:cNvPr id="1120" name="Shape 1120"/>
          <p:cNvSpPr/>
          <p:nvPr/>
        </p:nvSpPr>
        <p:spPr>
          <a:xfrm>
            <a:off x="1079316" y="3434126"/>
            <a:ext cx="47362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700"/>
              <a:t>BAT26</a:t>
            </a:r>
          </a:p>
        </p:txBody>
      </p:sp>
      <p:sp>
        <p:nvSpPr>
          <p:cNvPr id="1121" name="Shape 1121"/>
          <p:cNvSpPr/>
          <p:nvPr/>
        </p:nvSpPr>
        <p:spPr>
          <a:xfrm>
            <a:off x="1315902" y="3245594"/>
            <a:ext cx="47362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700"/>
              <a:t>BAT25</a:t>
            </a:r>
          </a:p>
        </p:txBody>
      </p:sp>
      <p:sp>
        <p:nvSpPr>
          <p:cNvPr id="1122" name="Shape 1122"/>
          <p:cNvSpPr/>
          <p:nvPr/>
        </p:nvSpPr>
        <p:spPr>
          <a:xfrm>
            <a:off x="1974993" y="3245594"/>
            <a:ext cx="35313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700"/>
              <a:t>NR27</a:t>
            </a:r>
          </a:p>
        </p:txBody>
      </p:sp>
      <p:sp>
        <p:nvSpPr>
          <p:cNvPr id="1123" name="Shape 1123"/>
          <p:cNvSpPr/>
          <p:nvPr/>
        </p:nvSpPr>
        <p:spPr>
          <a:xfrm>
            <a:off x="1645204" y="3434126"/>
            <a:ext cx="35313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700"/>
              <a:t>NR24</a:t>
            </a:r>
          </a:p>
        </p:txBody>
      </p:sp>
      <p:sp>
        <p:nvSpPr>
          <p:cNvPr id="1124" name="Shape 1124"/>
          <p:cNvSpPr/>
          <p:nvPr/>
        </p:nvSpPr>
        <p:spPr>
          <a:xfrm>
            <a:off x="5961324" y="3220845"/>
            <a:ext cx="35313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700"/>
              <a:t>NR21</a:t>
            </a:r>
          </a:p>
        </p:txBody>
      </p:sp>
      <p:sp>
        <p:nvSpPr>
          <p:cNvPr id="1125" name="Shape 1125"/>
          <p:cNvSpPr/>
          <p:nvPr/>
        </p:nvSpPr>
        <p:spPr>
          <a:xfrm>
            <a:off x="6314454" y="3499594"/>
            <a:ext cx="47362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700"/>
              <a:t>BAT26</a:t>
            </a:r>
          </a:p>
        </p:txBody>
      </p:sp>
      <p:sp>
        <p:nvSpPr>
          <p:cNvPr id="1126" name="Shape 1126"/>
          <p:cNvSpPr/>
          <p:nvPr/>
        </p:nvSpPr>
        <p:spPr>
          <a:xfrm>
            <a:off x="6566095" y="3222837"/>
            <a:ext cx="47362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700"/>
              <a:t>BAT25</a:t>
            </a:r>
          </a:p>
        </p:txBody>
      </p:sp>
      <p:sp>
        <p:nvSpPr>
          <p:cNvPr id="1127" name="Shape 1127"/>
          <p:cNvSpPr/>
          <p:nvPr/>
        </p:nvSpPr>
        <p:spPr>
          <a:xfrm>
            <a:off x="6785271" y="3499596"/>
            <a:ext cx="35313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700"/>
              <a:t>NR24</a:t>
            </a:r>
          </a:p>
        </p:txBody>
      </p:sp>
      <p:sp>
        <p:nvSpPr>
          <p:cNvPr id="1128" name="Shape 1128"/>
          <p:cNvSpPr/>
          <p:nvPr/>
        </p:nvSpPr>
        <p:spPr>
          <a:xfrm>
            <a:off x="7297590" y="3245594"/>
            <a:ext cx="35313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700"/>
              <a:t>NR27</a:t>
            </a:r>
          </a:p>
        </p:txBody>
      </p:sp>
      <p:pic>
        <p:nvPicPr>
          <p:cNvPr id="30" name="Picture 2" descr="Cancers 11 01567 g003 5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24" y="222579"/>
            <a:ext cx="3985870" cy="265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30433" y="1132764"/>
            <a:ext cx="8835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Normal</a:t>
            </a:r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r>
              <a:rPr lang="it-IT" dirty="0" err="1" smtClean="0"/>
              <a:t>Tumor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1616"/>
      </p:ext>
    </p:extLst>
  </p:cSld>
  <p:clrMapOvr>
    <a:masterClrMapping/>
  </p:clrMapOvr>
  <p:transition spd="med" advTm="3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/>
          <a:p>
            <a:pPr lvl="0">
              <a:defRPr sz="1800"/>
            </a:pPr>
            <a:fld id="{86CB4B4D-7CA3-9044-876B-883B54F8677D}" type="slidenum">
              <a:rPr sz="1400"/>
              <a:t>11</a:t>
            </a:fld>
            <a:endParaRPr sz="1400"/>
          </a:p>
        </p:txBody>
      </p:sp>
      <p:sp>
        <p:nvSpPr>
          <p:cNvPr id="1031" name="Shape 1031"/>
          <p:cNvSpPr/>
          <p:nvPr/>
        </p:nvSpPr>
        <p:spPr>
          <a:xfrm>
            <a:off x="355602" y="387307"/>
            <a:ext cx="8192307" cy="68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1600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i="0"/>
            </a:pPr>
            <a:r>
              <a:rPr sz="1600" i="1" dirty="0"/>
              <a:t>MSI tumors typically harbor more than 1,000 coding somatic mutations per tumor cell genome compared with the 50 to 100 somatic mutations found in  microsatellite stable (MSS) tumors </a:t>
            </a:r>
          </a:p>
        </p:txBody>
      </p:sp>
      <p:pic>
        <p:nvPicPr>
          <p:cNvPr id="1032" name="image39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1861" y="1067418"/>
            <a:ext cx="4650243" cy="1515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image5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1408" y="2713009"/>
            <a:ext cx="7840696" cy="3826225"/>
          </a:xfrm>
          <a:prstGeom prst="rect">
            <a:avLst/>
          </a:prstGeom>
          <a:ln w="12700">
            <a:miter lim="400000"/>
          </a:ln>
        </p:spPr>
      </p:pic>
      <p:sp>
        <p:nvSpPr>
          <p:cNvPr id="1034" name="Shape 1034"/>
          <p:cNvSpPr/>
          <p:nvPr/>
        </p:nvSpPr>
        <p:spPr>
          <a:xfrm>
            <a:off x="165497" y="5277350"/>
            <a:ext cx="3556364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1600" dirty="0">
                <a:solidFill>
                  <a:srgbClr val="13141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majority of MSI samples show high </a:t>
            </a:r>
            <a:r>
              <a:rPr sz="1600" dirty="0" err="1">
                <a:solidFill>
                  <a:srgbClr val="13141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tumoral</a:t>
            </a:r>
            <a:r>
              <a:rPr sz="1600" dirty="0">
                <a:solidFill>
                  <a:srgbClr val="13141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mutational burden (TMB</a:t>
            </a:r>
            <a:r>
              <a:rPr sz="1600" dirty="0" smtClean="0">
                <a:solidFill>
                  <a:srgbClr val="13141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)</a:t>
            </a:r>
            <a:r>
              <a:rPr lang="it-IT" sz="1600" dirty="0" smtClean="0">
                <a:solidFill>
                  <a:srgbClr val="13141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.</a:t>
            </a:r>
          </a:p>
          <a:p>
            <a:pPr lvl="0"/>
            <a:endParaRPr lang="it-IT" sz="1600" i="1" dirty="0" smtClean="0">
              <a:solidFill>
                <a:srgbClr val="131413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/>
            <a:r>
              <a:rPr lang="it-IT" sz="1600" i="1" dirty="0" smtClean="0">
                <a:solidFill>
                  <a:srgbClr val="13141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reverse </a:t>
            </a:r>
            <a:r>
              <a:rPr lang="it-IT" sz="1600" i="1" dirty="0" err="1" smtClean="0">
                <a:solidFill>
                  <a:srgbClr val="13141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is</a:t>
            </a:r>
            <a:r>
              <a:rPr lang="it-IT" sz="1600" i="1" dirty="0" smtClean="0">
                <a:solidFill>
                  <a:srgbClr val="13141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dirty="0" err="1" smtClean="0">
                <a:solidFill>
                  <a:srgbClr val="13141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not</a:t>
            </a:r>
            <a:r>
              <a:rPr lang="it-IT" sz="1600" i="1" dirty="0" smtClean="0">
                <a:solidFill>
                  <a:srgbClr val="13141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dirty="0" err="1" smtClean="0">
                <a:solidFill>
                  <a:srgbClr val="13141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true</a:t>
            </a:r>
            <a:endParaRPr sz="1600" i="1" dirty="0">
              <a:solidFill>
                <a:srgbClr val="131413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/>
            <a:endParaRPr sz="1600" i="1" dirty="0">
              <a:solidFill>
                <a:srgbClr val="13141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49066"/>
      </p:ext>
    </p:extLst>
  </p:cSld>
  <p:clrMapOvr>
    <a:masterClrMapping/>
  </p:clrMapOvr>
  <p:transition spd="med" advTm="633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489" x="5973763" y="3840163"/>
          <p14:tracePt t="16497" x="6081713" y="3840163"/>
          <p14:tracePt t="16506" x="6180138" y="3840163"/>
          <p14:tracePt t="16506" x="6259513" y="3840163"/>
          <p14:tracePt t="16521" x="6500813" y="3840163"/>
          <p14:tracePt t="16538" x="6581775" y="3840163"/>
          <p14:tracePt t="16555" x="6626225" y="3813175"/>
          <p14:tracePt t="16571" x="6670675" y="3786188"/>
          <p14:tracePt t="16587" x="6697663" y="3751263"/>
          <p14:tracePt t="16605" x="6715125" y="3652838"/>
          <p14:tracePt t="16622" x="6715125" y="3554413"/>
          <p14:tracePt t="16639" x="6715125" y="3482975"/>
          <p14:tracePt t="16655" x="6715125" y="3394075"/>
          <p14:tracePt t="16655" x="6705600" y="3330575"/>
          <p14:tracePt t="16688" x="6661150" y="3241675"/>
          <p14:tracePt t="16690" x="6626225" y="3187700"/>
          <p14:tracePt t="16690" x="6554788" y="3116263"/>
          <p14:tracePt t="16707" x="6456363" y="3017838"/>
          <p14:tracePt t="16722" x="6348413" y="2928938"/>
          <p14:tracePt t="16740" x="6170613" y="2786063"/>
          <p14:tracePt t="16756" x="6000750" y="2705100"/>
          <p14:tracePt t="16772" x="5108575" y="2384425"/>
          <p14:tracePt t="16812" x="4732338" y="2295525"/>
          <p14:tracePt t="16858" x="4714875" y="2295525"/>
          <p14:tracePt t="16889" x="4714875" y="2303463"/>
          <p14:tracePt t="16890" x="4697413" y="2401888"/>
          <p14:tracePt t="16905" x="4598988" y="3062288"/>
          <p14:tracePt t="16905" x="4598988" y="3259138"/>
          <p14:tracePt t="16905" x="4598988" y="3375025"/>
          <p14:tracePt t="16949" x="4598988" y="3527425"/>
          <p14:tracePt t="16954" x="4857750" y="4303713"/>
          <p14:tracePt t="17024" x="5081588" y="4500563"/>
          <p14:tracePt t="17037" x="5822950" y="4911725"/>
          <p14:tracePt t="17059" x="6205538" y="5010150"/>
          <p14:tracePt t="17071" x="7134225" y="5187950"/>
          <p14:tracePt t="17088" x="8045450" y="5295900"/>
          <p14:tracePt t="17104" x="8724900" y="5295900"/>
          <p14:tracePt t="17104" x="8966200" y="5295900"/>
          <p14:tracePt t="17122" x="9117013" y="5295900"/>
          <p14:tracePt t="17122" x="9134475" y="5259388"/>
          <p14:tracePt t="17137" x="9134475" y="5180013"/>
          <p14:tracePt t="17155" x="9134475" y="5081588"/>
          <p14:tracePt t="17171" x="9134475" y="4894263"/>
          <p14:tracePt t="17203" x="9134475" y="4660900"/>
          <p14:tracePt t="17204" x="9134475" y="4429125"/>
          <p14:tracePt t="17221" x="9134475" y="4179888"/>
          <p14:tracePt t="17237" x="9063038" y="3848100"/>
          <p14:tracePt t="17259" x="9028113" y="3751263"/>
          <p14:tracePt t="17271" x="8920163" y="3490913"/>
          <p14:tracePt t="17287" x="8796338" y="3330575"/>
          <p14:tracePt t="17305" x="8634413" y="3170238"/>
          <p14:tracePt t="17320" x="8134350" y="2919413"/>
          <p14:tracePt t="17339" x="7643813" y="2840038"/>
          <p14:tracePt t="17356" x="7296150" y="2786063"/>
          <p14:tracePt t="17373" x="7116763" y="2751138"/>
          <p14:tracePt t="17389" x="6938963" y="2751138"/>
          <p14:tracePt t="17405" x="6769100" y="2751138"/>
          <p14:tracePt t="17421" x="6537325" y="2795588"/>
          <p14:tracePt t="17438" x="6330950" y="2884488"/>
          <p14:tracePt t="17454" x="6153150" y="2982913"/>
          <p14:tracePt t="17471" x="5956300" y="3081338"/>
          <p14:tracePt t="17487" x="5751513" y="3224213"/>
          <p14:tracePt t="17505" x="5653088" y="3303588"/>
          <p14:tracePt t="17520" x="5581650" y="3438525"/>
          <p14:tracePt t="17538" x="5545138" y="3544888"/>
          <p14:tracePt t="17554" x="5545138" y="3687763"/>
          <p14:tracePt t="17571" x="5545138" y="3857625"/>
          <p14:tracePt t="17587" x="5545138" y="4062413"/>
          <p14:tracePt t="17604" x="5599113" y="4241800"/>
          <p14:tracePt t="17620" x="5697538" y="4411663"/>
          <p14:tracePt t="17637" x="5803900" y="4581525"/>
          <p14:tracePt t="17654" x="5946775" y="4660900"/>
          <p14:tracePt t="17654" x="5983288" y="4687888"/>
          <p14:tracePt t="17676" x="6037263" y="4705350"/>
          <p14:tracePt t="17676" x="6099175" y="4732338"/>
          <p14:tracePt t="17690" x="6188075" y="4759325"/>
          <p14:tracePt t="17706" x="6269038" y="4759325"/>
          <p14:tracePt t="17723" x="6375400" y="4776788"/>
          <p14:tracePt t="17739" x="6527800" y="4776788"/>
          <p14:tracePt t="17757" x="6670675" y="4776788"/>
          <p14:tracePt t="17771" x="6796088" y="4776788"/>
          <p14:tracePt t="17790" x="6875463" y="4732338"/>
          <p14:tracePt t="17804" x="6956425" y="4687888"/>
          <p14:tracePt t="17821" x="7037388" y="4625975"/>
          <p14:tracePt t="17837" x="7062788" y="4562475"/>
          <p14:tracePt t="17855" x="7277100" y="4179888"/>
          <p14:tracePt t="17928" x="7323138" y="4037013"/>
          <p14:tracePt t="17963" x="7323138" y="4027488"/>
          <p14:tracePt t="17964" x="7323138" y="4010025"/>
          <p14:tracePt t="17970" x="7340600" y="3929063"/>
          <p14:tracePt t="17987" x="7340600" y="3848100"/>
          <p14:tracePt t="18004" x="7224713" y="3357563"/>
          <p14:tracePt t="18122" x="7180263" y="3330575"/>
          <p14:tracePt t="18122" x="7143750" y="3303588"/>
          <p14:tracePt t="18146" x="7062788" y="3276600"/>
          <p14:tracePt t="18170" x="6929438" y="3241675"/>
          <p14:tracePt t="18187" x="6759575" y="3205163"/>
          <p14:tracePt t="18204" x="6589713" y="3205163"/>
          <p14:tracePt t="18206" x="6473825" y="3205163"/>
          <p14:tracePt t="18220" x="6340475" y="3232150"/>
          <p14:tracePt t="18238" x="6269038" y="3276600"/>
          <p14:tracePt t="18254" x="6170613" y="3340100"/>
          <p14:tracePt t="18272" x="6126163" y="3402013"/>
          <p14:tracePt t="18287" x="6089650" y="3482975"/>
          <p14:tracePt t="18304" x="6054725" y="3581400"/>
          <p14:tracePt t="18320" x="6054725" y="3652838"/>
          <p14:tracePt t="18338" x="6054725" y="3705225"/>
          <p14:tracePt t="18354" x="6054725" y="3732213"/>
          <p14:tracePt t="18371" x="6072188" y="3768725"/>
          <p14:tracePt t="18387" x="6116638" y="3840163"/>
          <p14:tracePt t="18404" x="6161088" y="3902075"/>
          <p14:tracePt t="18420" x="6215063" y="3965575"/>
          <p14:tracePt t="18437" x="6313488" y="4037013"/>
          <p14:tracePt t="18454" x="6446838" y="4108450"/>
          <p14:tracePt t="18471" x="6643688" y="4205288"/>
          <p14:tracePt t="18487" x="6867525" y="4313238"/>
          <p14:tracePt t="18504" x="7099300" y="4367213"/>
          <p14:tracePt t="18520" x="7375525" y="4384675"/>
          <p14:tracePt t="18538" x="7537450" y="4384675"/>
          <p14:tracePt t="18556" x="7661275" y="4375150"/>
          <p14:tracePt t="18570" x="7804150" y="4322763"/>
          <p14:tracePt t="18588" x="7912100" y="4251325"/>
          <p14:tracePt t="18604" x="7974013" y="4187825"/>
          <p14:tracePt t="18621" x="8027988" y="4089400"/>
          <p14:tracePt t="18637" x="8054975" y="4037013"/>
          <p14:tracePt t="18654" x="8054975" y="3983038"/>
          <p14:tracePt t="18670" x="8072438" y="3902075"/>
          <p14:tracePt t="18688" x="8072438" y="3848100"/>
          <p14:tracePt t="18704" x="8072438" y="3776663"/>
          <p14:tracePt t="18704" x="8072438" y="3768725"/>
          <p14:tracePt t="18722" x="8062913" y="3741738"/>
          <p14:tracePt t="18737" x="8027988" y="3660775"/>
          <p14:tracePt t="18755" x="8001000" y="3633788"/>
          <p14:tracePt t="18770" x="7947025" y="3581400"/>
          <p14:tracePt t="18788" x="7840663" y="3490913"/>
          <p14:tracePt t="18804" x="7661275" y="3394075"/>
          <p14:tracePt t="18821" x="7439025" y="3313113"/>
          <p14:tracePt t="18837" x="7054850" y="3205163"/>
          <p14:tracePt t="18854" x="6643688" y="3098800"/>
          <p14:tracePt t="18870" x="6180138" y="2955925"/>
          <p14:tracePt t="18887" x="5848350" y="2884488"/>
          <p14:tracePt t="18904" x="5599113" y="2867025"/>
          <p14:tracePt t="18934" x="5581650" y="2867025"/>
          <p14:tracePt t="18943" x="5562600" y="2867025"/>
          <p14:tracePt t="18954" x="5554663" y="2894013"/>
          <p14:tracePt t="18973" x="5518150" y="3009900"/>
          <p14:tracePt t="19011" x="5527675" y="3303588"/>
          <p14:tracePt t="19089" x="5545138" y="3357563"/>
          <p14:tracePt t="19104" x="5589588" y="3446463"/>
          <p14:tracePt t="19120" x="5822950" y="3724275"/>
          <p14:tracePt t="19192" x="5894388" y="3759200"/>
          <p14:tracePt t="19253" x="5911850" y="3759200"/>
          <p14:tracePt t="19270" x="5929313" y="3768725"/>
          <p14:tracePt t="19287" x="5946775" y="3768725"/>
          <p14:tracePt t="19305" x="5991225" y="3768725"/>
          <p14:tracePt t="19320" x="6027738" y="3768725"/>
          <p14:tracePt t="19320" x="6054725" y="3768725"/>
          <p14:tracePt t="19338" x="6143625" y="3768725"/>
          <p14:tracePt t="19354" x="6313488" y="3768725"/>
          <p14:tracePt t="19371" x="6483350" y="3768725"/>
          <p14:tracePt t="19387" x="6653213" y="3724275"/>
          <p14:tracePt t="19404" x="6804025" y="3687763"/>
          <p14:tracePt t="19421" x="6946900" y="3643313"/>
          <p14:tracePt t="19438" x="7062788" y="3598863"/>
          <p14:tracePt t="19454" x="7116763" y="3581400"/>
          <p14:tracePt t="19470" x="7197725" y="3544888"/>
          <p14:tracePt t="19488" x="7296150" y="3517900"/>
          <p14:tracePt t="19504" x="7466013" y="3473450"/>
          <p14:tracePt t="19504" x="7518400" y="3438525"/>
          <p14:tracePt t="19522" x="7562850" y="3419475"/>
          <p14:tracePt t="19537" x="7653338" y="3367088"/>
          <p14:tracePt t="19555" x="7670800" y="3357563"/>
          <p14:tracePt t="19570" x="7670800" y="3330575"/>
          <p14:tracePt t="19589" x="7670800" y="3322638"/>
          <p14:tracePt t="19606" x="7670800" y="3313113"/>
          <p14:tracePt t="19623" x="7670800" y="3303588"/>
          <p14:tracePt t="19638" x="7670800" y="3276600"/>
          <p14:tracePt t="19638" x="7661275" y="3268663"/>
          <p14:tracePt t="19658" x="7616825" y="3232150"/>
          <p14:tracePt t="19687" x="7537450" y="3187700"/>
          <p14:tracePt t="19688" x="7348538" y="3152775"/>
          <p14:tracePt t="19704" x="6983413" y="3081338"/>
          <p14:tracePt t="19704" x="6732588" y="3054350"/>
          <p14:tracePt t="19723" x="6170613" y="2965450"/>
          <p14:tracePt t="19738" x="5776913" y="2965450"/>
          <p14:tracePt t="19754" x="5608638" y="2965450"/>
          <p14:tracePt t="19771" x="5562600" y="2990850"/>
          <p14:tracePt t="19788" x="5527675" y="3054350"/>
          <p14:tracePt t="19804" x="5510213" y="3152775"/>
          <p14:tracePt t="19821" x="5510213" y="3251200"/>
          <p14:tracePt t="19837" x="5510213" y="3402013"/>
          <p14:tracePt t="19859" x="5537200" y="3446463"/>
          <p14:tracePt t="19871" x="5589588" y="3527425"/>
          <p14:tracePt t="19887" x="5697538" y="3643313"/>
          <p14:tracePt t="19905" x="5840413" y="3741738"/>
          <p14:tracePt t="19921" x="6242050" y="3902075"/>
          <p14:tracePt t="19938" x="6680200" y="4010025"/>
          <p14:tracePt t="19955" x="7108825" y="4116388"/>
          <p14:tracePt t="19971" x="7439025" y="4143375"/>
          <p14:tracePt t="19988" x="7626350" y="4143375"/>
          <p14:tracePt t="20004" x="7688263" y="4143375"/>
          <p14:tracePt t="20020" x="7715250" y="4143375"/>
          <p14:tracePt t="20037" x="7732713" y="4133850"/>
          <p14:tracePt t="20054" x="7786688" y="4044950"/>
          <p14:tracePt t="20087" x="7804150" y="3956050"/>
          <p14:tracePt t="20385" x="7804150" y="3946525"/>
          <p14:tracePt t="20386" x="7705725" y="3946525"/>
          <p14:tracePt t="20405" x="7473950" y="3946525"/>
          <p14:tracePt t="20406" x="6732588" y="4010025"/>
          <p14:tracePt t="20423" x="5911850" y="4010025"/>
          <p14:tracePt t="20437" x="5375275" y="4010025"/>
          <p14:tracePt t="20455" x="5214938" y="4010025"/>
          <p14:tracePt t="20470" x="5197475" y="4010025"/>
          <p14:tracePt t="20521" x="5197475" y="3990975"/>
          <p14:tracePt t="20529" x="5197475" y="3965575"/>
          <p14:tracePt t="20538" x="5197475" y="3938588"/>
          <p14:tracePt t="20543" x="5224463" y="3840163"/>
          <p14:tracePt t="20554" x="5286375" y="3660775"/>
          <p14:tracePt t="20570" x="5419725" y="3465513"/>
          <p14:tracePt t="20587" x="5616575" y="3205163"/>
          <p14:tracePt t="20604" x="5759450" y="3036888"/>
          <p14:tracePt t="20620" x="5857875" y="2901950"/>
          <p14:tracePt t="20637" x="5946775" y="2813050"/>
          <p14:tracePt t="20654" x="5991225" y="2751138"/>
          <p14:tracePt t="20671" x="6037263" y="2705100"/>
          <p14:tracePt t="20671" x="6045200" y="2687638"/>
          <p14:tracePt t="20714" x="6054725" y="2679700"/>
          <p14:tracePt t="20729" x="6072188" y="2670175"/>
          <p14:tracePt t="20746" x="6089650" y="2652713"/>
          <p14:tracePt t="20748" x="6116638" y="2633663"/>
          <p14:tracePt t="20756" x="6161088" y="2598738"/>
          <p14:tracePt t="20774" x="6205538" y="2554288"/>
          <p14:tracePt t="20789" x="6224588" y="2536825"/>
          <p14:tracePt t="20807" x="6224588" y="2509838"/>
          <p14:tracePt t="20820" x="6232525" y="2500313"/>
          <p14:tracePt t="20837" x="6224588" y="2473325"/>
          <p14:tracePt t="20853" x="6180138" y="2438400"/>
          <p14:tracePt t="20870" x="6027738" y="2384425"/>
          <p14:tracePt t="20887" x="5822950" y="2330450"/>
          <p14:tracePt t="20905" x="5572125" y="2286000"/>
          <p14:tracePt t="20920" x="5000625" y="2214563"/>
          <p14:tracePt t="20938" x="4679950" y="2152650"/>
          <p14:tracePt t="20954" x="4438650" y="2125663"/>
          <p14:tracePt t="20972" x="4313238" y="2108200"/>
          <p14:tracePt t="20987" x="4303713" y="2108200"/>
          <p14:tracePt t="21110" x="4313238" y="2108200"/>
          <p14:tracePt t="21122" x="4375150" y="2089150"/>
          <p14:tracePt t="21138" x="4491038" y="2089150"/>
          <p14:tracePt t="21138" x="4857750" y="2089150"/>
          <p14:tracePt t="21155" x="6099175" y="2116138"/>
          <p14:tracePt t="21189" x="7277100" y="2286000"/>
          <p14:tracePt t="24011" x="7296150" y="2303463"/>
          <p14:tracePt t="24018" x="7296150" y="2312988"/>
          <p14:tracePt t="24026" x="7313613" y="2347913"/>
          <p14:tracePt t="24034" x="7323138" y="2366963"/>
          <p14:tracePt t="24042" x="7348538" y="2419350"/>
          <p14:tracePt t="24055" x="7348538" y="2428875"/>
          <p14:tracePt t="24071" x="7358063" y="2428875"/>
          <p14:tracePt t="24202" x="7367588" y="2446338"/>
          <p14:tracePt t="24211" x="7375525" y="2446338"/>
          <p14:tracePt t="24211" x="7375525" y="2465388"/>
          <p14:tracePt t="24221" x="7394575" y="2482850"/>
          <p14:tracePt t="24239" x="7402513" y="2490788"/>
          <p14:tracePt t="24255" x="7419975" y="2527300"/>
          <p14:tracePt t="24272" x="7446963" y="2571750"/>
          <p14:tracePt t="24287" x="7473950" y="2616200"/>
          <p14:tracePt t="24304" x="7483475" y="2643188"/>
          <p14:tracePt t="24321" x="7500938" y="2670175"/>
          <p14:tracePt t="24339" x="7510463" y="2687638"/>
          <p14:tracePt t="24354" x="7510463" y="2697163"/>
          <p14:tracePt t="24376" x="7518400" y="2697163"/>
          <p14:tracePt t="24388" x="7518400" y="2705100"/>
          <p14:tracePt t="24467" x="7518400" y="2714625"/>
          <p14:tracePt t="24483" x="7518400" y="2732088"/>
          <p14:tracePt t="24501" x="7518400" y="2768600"/>
          <p14:tracePt t="24505" x="7518400" y="2776538"/>
          <p14:tracePt t="24512" x="7518400" y="2813050"/>
          <p14:tracePt t="24521" x="7483475" y="2884488"/>
          <p14:tracePt t="24521" x="7456488" y="2928938"/>
          <p14:tracePt t="24539" x="7402513" y="3000375"/>
          <p14:tracePt t="24555" x="7375525" y="3054350"/>
          <p14:tracePt t="24572" x="7367588" y="3071813"/>
          <p14:tracePt t="24588" x="7348538" y="3089275"/>
          <p14:tracePt t="24605" x="7348538" y="3098800"/>
          <p14:tracePt t="24621" x="7340600" y="3116263"/>
          <p14:tracePt t="24638" x="7340600" y="3125788"/>
          <p14:tracePt t="24655" x="7331075" y="3143250"/>
          <p14:tracePt t="24671" x="7313613" y="3160713"/>
          <p14:tracePt t="24704" x="7313613" y="3179763"/>
          <p14:tracePt t="24705" x="7296150" y="3214688"/>
          <p14:tracePt t="24705" x="7296150" y="3232150"/>
          <p14:tracePt t="24723" x="7277100" y="3251200"/>
          <p14:tracePt t="24738" x="7259638" y="3357563"/>
          <p14:tracePt t="24756" x="7232650" y="3419475"/>
          <p14:tracePt t="24771" x="7215188" y="3500438"/>
          <p14:tracePt t="24789" x="7205663" y="3536950"/>
          <p14:tracePt t="24805" x="7197725" y="3562350"/>
          <p14:tracePt t="24822" x="7197725" y="3581400"/>
          <p14:tracePt t="24838" x="7188200" y="3589338"/>
          <p14:tracePt t="26642" x="7180263" y="3581400"/>
          <p14:tracePt t="26650" x="7180263" y="3536950"/>
          <p14:tracePt t="26651" x="7180263" y="3500438"/>
          <p14:tracePt t="26670" x="7153275" y="3455988"/>
          <p14:tracePt t="26671" x="7099300" y="3375025"/>
          <p14:tracePt t="26689" x="7027863" y="3276600"/>
          <p14:tracePt t="26704" x="6991350" y="3232150"/>
          <p14:tracePt t="26704" x="6956425" y="3214688"/>
          <p14:tracePt t="26722" x="6919913" y="3187700"/>
          <p14:tracePt t="26738" x="6804025" y="3108325"/>
          <p14:tracePt t="26755" x="6724650" y="3062288"/>
          <p14:tracePt t="26771" x="6562725" y="2965450"/>
          <p14:tracePt t="26788" x="6348413" y="2884488"/>
          <p14:tracePt t="26805" x="6126163" y="2776538"/>
          <p14:tracePt t="26823" x="5911850" y="2697163"/>
          <p14:tracePt t="26841" x="5724525" y="2643188"/>
          <p14:tracePt t="26856" x="5518150" y="2581275"/>
          <p14:tracePt t="26874" x="5241925" y="2517775"/>
          <p14:tracePt t="26889" x="4902200" y="2473325"/>
          <p14:tracePt t="26889" x="4714875" y="2446338"/>
          <p14:tracePt t="26920" x="4537075" y="2419350"/>
          <p14:tracePt t="26921" x="3911600" y="2347913"/>
          <p14:tracePt t="26945" x="3589338" y="2303463"/>
          <p14:tracePt t="26954" x="3179763" y="2251075"/>
          <p14:tracePt t="26972" x="2616200" y="2160588"/>
          <p14:tracePt t="26987" x="2036763" y="2071688"/>
          <p14:tracePt t="27005" x="1465263" y="2036763"/>
          <p14:tracePt t="27021" x="919163" y="2009775"/>
          <p14:tracePt t="27039" x="527050" y="2009775"/>
          <p14:tracePt t="27054" x="231775" y="2009775"/>
          <p14:tracePt t="27071" x="44450" y="2009775"/>
          <p14:tracePt t="27087" x="0" y="2009775"/>
          <p14:tracePt t="27130" x="0" y="2017713"/>
          <p14:tracePt t="27138" x="0" y="2027238"/>
          <p14:tracePt t="27154" x="0" y="2054225"/>
          <p14:tracePt t="27158" x="0" y="2081213"/>
          <p14:tracePt t="27171" x="0" y="2116138"/>
          <p14:tracePt t="27188" x="0" y="2160588"/>
          <p14:tracePt t="27205" x="0" y="2205038"/>
          <p14:tracePt t="27227" x="0" y="2232025"/>
          <p14:tracePt t="27237" x="0" y="2268538"/>
          <p14:tracePt t="27255" x="0" y="2303463"/>
          <p14:tracePt t="27271" x="36513" y="2347913"/>
          <p14:tracePt t="27288" x="61913" y="2393950"/>
          <p14:tracePt t="27304" x="98425" y="2446338"/>
          <p14:tracePt t="27321" x="133350" y="2482850"/>
          <p14:tracePt t="27338" x="169863" y="2536825"/>
          <p14:tracePt t="27355" x="214313" y="2571750"/>
          <p14:tracePt t="27371" x="231775" y="2608263"/>
          <p14:tracePt t="27389" x="258763" y="2633663"/>
          <p14:tracePt t="27404" x="295275" y="2643188"/>
          <p14:tracePt t="27422" x="303213" y="2652713"/>
          <p14:tracePt t="27438" x="312738" y="2660650"/>
          <p14:tracePt t="27455" x="312738" y="2670175"/>
          <p14:tracePt t="27471" x="339725" y="2679700"/>
          <p14:tracePt t="27489" x="357188" y="2697163"/>
          <p14:tracePt t="27505" x="374650" y="2697163"/>
          <p14:tracePt t="27521" x="401638" y="2714625"/>
          <p14:tracePt t="27538" x="428625" y="2732088"/>
          <p14:tracePt t="27555" x="455613" y="2741613"/>
          <p14:tracePt t="27573" x="465138" y="2759075"/>
          <p14:tracePt t="27589" x="482600" y="2759075"/>
          <p14:tracePt t="27715" x="527050" y="2759075"/>
          <p14:tracePt t="27723" x="536575" y="2759075"/>
          <p14:tracePt t="27731" x="642938" y="2741613"/>
          <p14:tracePt t="27740" x="741363" y="2697163"/>
          <p14:tracePt t="27755" x="839788" y="2643188"/>
          <p14:tracePt t="27772" x="919163" y="2616200"/>
          <p14:tracePt t="27788" x="982663" y="2581275"/>
          <p14:tracePt t="27813" x="1000125" y="2581275"/>
          <p14:tracePt t="27821" x="1044575" y="2554288"/>
          <p14:tracePt t="27839" x="1081088" y="2544763"/>
          <p14:tracePt t="27854" x="1160463" y="2509838"/>
          <p14:tracePt t="27872" x="1258888" y="2500313"/>
          <p14:tracePt t="27888" x="1322388" y="2465388"/>
          <p14:tracePt t="27905" x="1401763" y="2455863"/>
          <p14:tracePt t="27921" x="1482725" y="2438400"/>
          <p14:tracePt t="27921" x="1490663" y="2419350"/>
          <p14:tracePt t="27954" x="1527175" y="2411413"/>
          <p14:tracePt t="27955" x="1589088" y="2393950"/>
          <p14:tracePt t="27972" x="1660525" y="2374900"/>
          <p14:tracePt t="27988" x="1785938" y="2357438"/>
          <p14:tracePt t="28005" x="1911350" y="2339975"/>
          <p14:tracePt t="28021" x="2027238" y="2339975"/>
          <p14:tracePt t="28038" x="2152650" y="2339975"/>
          <p14:tracePt t="28054" x="2268538" y="2339975"/>
          <p14:tracePt t="28071" x="2393950" y="2339975"/>
          <p14:tracePt t="28088" x="2536825" y="2339975"/>
          <p14:tracePt t="28104" x="2697163" y="2339975"/>
          <p14:tracePt t="28121" x="2884488" y="2339975"/>
          <p14:tracePt t="28137" x="3125788" y="2339975"/>
          <p14:tracePt t="28155" x="3179763" y="2339975"/>
          <p14:tracePt t="28171" x="3232150" y="2347913"/>
          <p14:tracePt t="28188" x="3286125" y="2366963"/>
          <p14:tracePt t="28204" x="3330575" y="2366963"/>
          <p14:tracePt t="28221" x="3402013" y="2374900"/>
          <p14:tracePt t="28237" x="3473450" y="2393950"/>
          <p14:tracePt t="28255" x="3490913" y="2393950"/>
          <p14:tracePt t="28270" x="3500438" y="2393950"/>
          <p14:tracePt t="28907" x="3500438" y="2401888"/>
          <p14:tracePt t="28915" x="3517900" y="2482850"/>
          <p14:tracePt t="28972" x="3517900" y="2490788"/>
          <p14:tracePt t="29258" x="3482975" y="2500313"/>
          <p14:tracePt t="29266" x="3375025" y="2500313"/>
          <p14:tracePt t="29274" x="3232150" y="2500313"/>
          <p14:tracePt t="29277" x="3054350" y="2500313"/>
          <p14:tracePt t="29287" x="2616200" y="2500313"/>
          <p14:tracePt t="29304" x="1965325" y="2500313"/>
          <p14:tracePt t="29321" x="1312863" y="2500313"/>
          <p14:tracePt t="29337" x="581025" y="2500313"/>
          <p14:tracePt t="29355" x="339725" y="2544763"/>
          <p14:tracePt t="29371" x="196850" y="2616200"/>
          <p14:tracePt t="29388" x="80963" y="2732088"/>
          <p14:tracePt t="29404" x="9525" y="2901950"/>
          <p14:tracePt t="29421" x="0" y="3062288"/>
          <p14:tracePt t="29437" x="0" y="3232150"/>
          <p14:tracePt t="29454" x="0" y="3375025"/>
          <p14:tracePt t="29472" x="0" y="3517900"/>
          <p14:tracePt t="29487" x="9525" y="3643313"/>
          <p14:tracePt t="29504" x="44450" y="3741738"/>
          <p14:tracePt t="29521" x="133350" y="3884613"/>
          <p14:tracePt t="29521" x="169863" y="3929063"/>
          <p14:tracePt t="29539" x="866775" y="4375150"/>
          <p14:tracePt t="29588" x="990600" y="4411663"/>
          <p14:tracePt t="29597" x="1125538" y="4483100"/>
          <p14:tracePt t="29605" x="1419225" y="4572000"/>
          <p14:tracePt t="29621" x="1803400" y="4652963"/>
          <p14:tracePt t="29638" x="2214563" y="4697413"/>
          <p14:tracePt t="29654" x="2608263" y="4697413"/>
          <p14:tracePt t="29672" x="2901950" y="4697413"/>
          <p14:tracePt t="29687" x="3170238" y="4687888"/>
          <p14:tracePt t="29705" x="3330575" y="4633913"/>
          <p14:tracePt t="29720" x="3473450" y="4554538"/>
          <p14:tracePt t="29720" x="3608388" y="4465638"/>
          <p14:tracePt t="29739" x="3724275" y="4394200"/>
          <p14:tracePt t="29755" x="3894138" y="4224338"/>
          <p14:tracePt t="29755" x="3946525" y="4133850"/>
          <p14:tracePt t="29771" x="4017963" y="3956050"/>
          <p14:tracePt t="29787" x="4062413" y="3786188"/>
          <p14:tracePt t="29806" x="4062413" y="3598863"/>
          <p14:tracePt t="29822" x="4062413" y="3411538"/>
          <p14:tracePt t="29838" x="4010025" y="3214688"/>
          <p14:tracePt t="29857" x="3894138" y="3044825"/>
          <p14:tracePt t="29872" x="3776663" y="2901950"/>
          <p14:tracePt t="29890" x="3633788" y="2759075"/>
          <p14:tracePt t="29906" x="3295650" y="2527300"/>
          <p14:tracePt t="29925" x="723900" y="2589213"/>
          <p14:tracePt t="30095" x="795338" y="3286125"/>
          <p14:tracePt t="30212" x="973138" y="3562350"/>
          <p14:tracePt t="30254" x="1027113" y="3652838"/>
          <p14:tracePt t="30271" x="1081088" y="3751263"/>
          <p14:tracePt t="30287" x="2366963" y="3751263"/>
          <p14:tracePt t="30406" x="3027363" y="3465513"/>
          <p14:tracePt t="30444" x="3125788" y="3429000"/>
          <p14:tracePt t="30454" x="3295650" y="3348038"/>
          <p14:tracePt t="30471" x="3411538" y="3286125"/>
          <p14:tracePt t="30487" x="3544888" y="3214688"/>
          <p14:tracePt t="30505" x="3652838" y="3133725"/>
          <p14:tracePt t="30520" x="3741738" y="3054350"/>
          <p14:tracePt t="30538" x="3795713" y="3000375"/>
          <p14:tracePt t="30554" x="3840163" y="2919413"/>
          <p14:tracePt t="30571" x="3857625" y="2894013"/>
          <p14:tracePt t="30587" x="3857625" y="2874963"/>
          <p14:tracePt t="30604" x="3857625" y="2840038"/>
          <p14:tracePt t="30621" x="3857625" y="2813050"/>
          <p14:tracePt t="30637" x="3857625" y="2776538"/>
          <p14:tracePt t="30654" x="3840163" y="2732088"/>
          <p14:tracePt t="30671" x="3813175" y="2697163"/>
          <p14:tracePt t="30688" x="3741738" y="2625725"/>
          <p14:tracePt t="30705" x="3687763" y="2571750"/>
          <p14:tracePt t="30720" x="3616325" y="2536825"/>
          <p14:tracePt t="30737" x="3562350" y="2500313"/>
          <p14:tracePt t="30756" x="3544888" y="2490788"/>
          <p14:tracePt t="30771" x="3536950" y="2490788"/>
          <p14:tracePt t="30788" x="3527425" y="2490788"/>
          <p14:tracePt t="30804" x="3517900" y="2490788"/>
          <p14:tracePt t="30821" x="3500438" y="2490788"/>
          <p14:tracePt t="30882" x="3490913" y="2490788"/>
          <p14:tracePt t="30909" x="3482975" y="2490788"/>
          <p14:tracePt t="31546" x="3455988" y="2490788"/>
          <p14:tracePt t="31555" x="3402013" y="2509838"/>
          <p14:tracePt t="31562" x="3295650" y="2562225"/>
          <p14:tracePt t="31570" x="3205163" y="2616200"/>
          <p14:tracePt t="31578" x="2928938" y="2714625"/>
          <p14:tracePt t="31588" x="2741613" y="2803525"/>
          <p14:tracePt t="31604" x="2652713" y="2867025"/>
          <p14:tracePt t="31621" x="2589213" y="2901950"/>
          <p14:tracePt t="31637" x="2571750" y="2901950"/>
          <p14:tracePt t="31654" x="2571750" y="2928938"/>
          <p14:tracePt t="31671" x="2554288" y="2946400"/>
          <p14:tracePt t="31703" x="2544763" y="2990850"/>
          <p14:tracePt t="31704" x="2517775" y="3062288"/>
          <p14:tracePt t="31721" x="2500313" y="3197225"/>
          <p14:tracePt t="31737" x="2500313" y="3340100"/>
          <p14:tracePt t="31737" x="2500313" y="3411538"/>
          <p14:tracePt t="31755" x="2500313" y="3581400"/>
          <p14:tracePt t="31772" x="2500313" y="3751263"/>
          <p14:tracePt t="31789" x="2500313" y="3867150"/>
          <p14:tracePt t="31806" x="2500313" y="3965575"/>
          <p14:tracePt t="31822" x="2500313" y="4017963"/>
          <p14:tracePt t="31838" x="2500313" y="4054475"/>
          <p14:tracePt t="31857" x="2500313" y="4098925"/>
          <p14:tracePt t="31872" x="2500313" y="4116388"/>
          <p14:tracePt t="31889" x="2500313" y="4143375"/>
          <p14:tracePt t="31905" x="2473325" y="4197350"/>
          <p14:tracePt t="31905" x="2455863" y="4251325"/>
          <p14:tracePt t="31938" x="2401888" y="4330700"/>
          <p14:tracePt t="31940" x="2312988" y="4446588"/>
          <p14:tracePt t="31956" x="2214563" y="4562475"/>
          <p14:tracePt t="31972" x="2133600" y="4643438"/>
          <p14:tracePt t="31988" x="2071688" y="4705350"/>
          <p14:tracePt t="32004" x="2036763" y="4741863"/>
          <p14:tracePt t="32122" x="2027238" y="4741863"/>
          <p14:tracePt t="32135" x="2009775" y="4741863"/>
          <p14:tracePt t="32153" x="2000250" y="4741863"/>
          <p14:tracePt t="32275" x="2000250" y="4724400"/>
          <p14:tracePt t="32283" x="2000250" y="4697413"/>
          <p14:tracePt t="32291" x="1946275" y="4545013"/>
          <p14:tracePt t="32441" x="1874838" y="4446588"/>
          <p14:tracePt t="32471" x="1866900" y="4438650"/>
          <p14:tracePt t="33578" x="1866900" y="4446588"/>
          <p14:tracePt t="33580" x="1866900" y="4456113"/>
          <p14:tracePt t="33593" x="1866900" y="4483100"/>
          <p14:tracePt t="33604" x="1866900" y="4518025"/>
          <p14:tracePt t="33620" x="1866900" y="4537075"/>
          <p14:tracePt t="36457" x="1839913" y="4554538"/>
          <p14:tracePt t="36465" x="1812925" y="4572000"/>
          <p14:tracePt t="36468" x="1776413" y="4581525"/>
          <p14:tracePt t="36486" x="1714500" y="4608513"/>
          <p14:tracePt t="36503" x="1687513" y="4625975"/>
          <p14:tracePt t="36519" x="1679575" y="4625975"/>
          <p14:tracePt t="36641" x="1670050" y="4625975"/>
          <p14:tracePt t="36657" x="1652588" y="4625975"/>
          <p14:tracePt t="36660" x="1643063" y="4633913"/>
          <p14:tracePt t="36669" x="1633538" y="4633913"/>
          <p14:tracePt t="36686" x="1581150" y="4652963"/>
          <p14:tracePt t="36719" x="1490663" y="4670425"/>
          <p14:tracePt t="36719" x="1374775" y="4697413"/>
          <p14:tracePt t="36719" x="1312863" y="4697413"/>
          <p14:tracePt t="36738" x="1295400" y="4714875"/>
          <p14:tracePt t="36752" x="1285875" y="4714875"/>
          <p14:tracePt t="36946" x="1268413" y="4714875"/>
          <p14:tracePt t="36952" x="1258888" y="4714875"/>
          <p14:tracePt t="37265" x="1285875" y="4714875"/>
          <p14:tracePt t="37268" x="1384300" y="4687888"/>
          <p14:tracePt t="37292" x="1438275" y="4687888"/>
          <p14:tracePt t="37293" x="1465263" y="4670425"/>
          <p14:tracePt t="37303" x="1527175" y="4670425"/>
          <p14:tracePt t="37319" x="1544638" y="4660900"/>
          <p14:tracePt t="37897" x="1554163" y="4660900"/>
          <p14:tracePt t="37905" x="1554163" y="4670425"/>
          <p14:tracePt t="37911" x="1554163" y="4697413"/>
          <p14:tracePt t="38074" x="1554163" y="4687888"/>
          <p14:tracePt t="38081" x="1527175" y="4660900"/>
          <p14:tracePt t="38089" x="1500188" y="4652963"/>
          <p14:tracePt t="38097" x="1473200" y="4633913"/>
          <p14:tracePt t="38103" x="1419225" y="4616450"/>
          <p14:tracePt t="38119" x="1419225" y="4608513"/>
          <p14:tracePt t="38313" x="1401763" y="4608513"/>
          <p14:tracePt t="38321" x="1357313" y="4608513"/>
          <p14:tracePt t="38328" x="1330325" y="4608513"/>
          <p14:tracePt t="38335" x="1241425" y="4608513"/>
          <p14:tracePt t="38352" x="1214438" y="4608513"/>
          <p14:tracePt t="38529" x="1223963" y="4616450"/>
          <p14:tracePt t="38537" x="1250950" y="4625975"/>
          <p14:tracePt t="38546" x="1285875" y="4643438"/>
          <p14:tracePt t="38554" x="1322388" y="4643438"/>
          <p14:tracePt t="38626" x="1347788" y="4643438"/>
          <p14:tracePt t="38634" x="1374775" y="4643438"/>
          <p14:tracePt t="38641" x="1465263" y="4643438"/>
          <p14:tracePt t="38652" x="1608138" y="4643438"/>
          <p14:tracePt t="38670" x="1704975" y="4643438"/>
          <p14:tracePt t="38670" x="1724025" y="4643438"/>
          <p14:tracePt t="38704" x="1731963" y="4643438"/>
          <p14:tracePt t="39393" x="1741488" y="4643438"/>
          <p14:tracePt t="39401" x="1768475" y="4633913"/>
          <p14:tracePt t="39409" x="1874838" y="4562475"/>
          <p14:tracePt t="39419" x="1955800" y="4537075"/>
          <p14:tracePt t="39436" x="2017713" y="4500563"/>
          <p14:tracePt t="39468" x="2027238" y="4491038"/>
          <p14:tracePt t="39469" x="2116138" y="3652838"/>
          <p14:tracePt t="39590" x="2089150" y="3455988"/>
          <p14:tracePt t="39602" x="2036763" y="3303588"/>
          <p14:tracePt t="39619" x="1982788" y="3197225"/>
          <p14:tracePt t="39636" x="1919288" y="3108325"/>
          <p14:tracePt t="39653" x="1857375" y="3054350"/>
          <p14:tracePt t="39669" x="1776413" y="3027363"/>
          <p14:tracePt t="39687" x="1643063" y="2990850"/>
          <p14:tracePt t="39702" x="1438275" y="2946400"/>
          <p14:tracePt t="39720" x="1250950" y="2911475"/>
          <p14:tracePt t="39736" x="1143000" y="2911475"/>
          <p14:tracePt t="39753" x="1071563" y="2911475"/>
          <p14:tracePt t="39768" x="1017588" y="3054350"/>
          <p14:tracePt t="39787" x="1009650" y="3187700"/>
          <p14:tracePt t="39802" x="1009650" y="3330575"/>
          <p14:tracePt t="39819" x="1009650" y="3446463"/>
          <p14:tracePt t="39835" x="1009650" y="3562350"/>
          <p14:tracePt t="39852" x="1036638" y="3643313"/>
          <p14:tracePt t="39871" x="1062038" y="3732213"/>
          <p14:tracePt t="39886" x="1125538" y="3822700"/>
          <p14:tracePt t="39886" x="1143000" y="3848100"/>
          <p14:tracePt t="39920" x="1160463" y="3875088"/>
          <p14:tracePt t="39921" x="1204913" y="3946525"/>
          <p14:tracePt t="39921" x="1223963" y="3965575"/>
          <p14:tracePt t="39953" x="1250950" y="4010025"/>
          <p14:tracePt t="39969" x="1268413" y="4037013"/>
          <p14:tracePt t="39970" x="1295400" y="4062413"/>
          <p14:tracePt t="39986" x="1312863" y="4081463"/>
          <p14:tracePt t="40003" x="1330325" y="4089400"/>
          <p14:tracePt t="40019" x="1339850" y="4089400"/>
          <p14:tracePt t="40036" x="1357313" y="4089400"/>
          <p14:tracePt t="40052" x="1366838" y="4098925"/>
          <p14:tracePt t="40070" x="1384300" y="4098925"/>
          <p14:tracePt t="40086" x="1643063" y="4170363"/>
          <p14:tracePt t="40345" x="1652588" y="4179888"/>
          <p14:tracePt t="40351" x="1660525" y="4205288"/>
          <p14:tracePt t="40369" x="1660525" y="4214813"/>
          <p14:tracePt t="40370" x="1660525" y="4241800"/>
          <p14:tracePt t="40387" x="1660525" y="4251325"/>
          <p14:tracePt t="40402" x="1660525" y="4259263"/>
          <p14:tracePt t="40506" x="1679575" y="4286250"/>
          <p14:tracePt t="40512" x="1687513" y="4295775"/>
          <p14:tracePt t="40522" x="1697038" y="4313238"/>
          <p14:tracePt t="40522" x="1697038" y="4322763"/>
          <p14:tracePt t="40538" x="1724025" y="4357688"/>
          <p14:tracePt t="40552" x="1741488" y="4375150"/>
          <p14:tracePt t="40569" x="1751013" y="4402138"/>
          <p14:tracePt t="42426" x="1758950" y="4402138"/>
          <p14:tracePt t="42434" x="1795463" y="4402138"/>
          <p14:tracePt t="42850" x="1812925" y="4402138"/>
          <p14:tracePt t="42854" x="1839913" y="4384675"/>
          <p14:tracePt t="42885" x="1839913" y="4375150"/>
          <p14:tracePt t="42886" x="1857375" y="4367213"/>
          <p14:tracePt t="42903" x="1866900" y="4340225"/>
          <p14:tracePt t="43001" x="1866900" y="4330700"/>
          <p14:tracePt t="43025" x="1866900" y="4313238"/>
          <p14:tracePt t="43033" x="1866900" y="4303713"/>
          <p14:tracePt t="43306" x="1874838" y="4295775"/>
          <p14:tracePt t="43313" x="1893888" y="4295775"/>
          <p14:tracePt t="43321" x="1911350" y="4295775"/>
          <p14:tracePt t="43336" x="1928813" y="4295775"/>
          <p14:tracePt t="43343" x="1928813" y="4303713"/>
          <p14:tracePt t="43352" x="1955800" y="4313238"/>
          <p14:tracePt t="43352" x="1965325" y="4313238"/>
          <p14:tracePt t="43393" x="1982788" y="4322763"/>
          <p14:tracePt t="43498" x="1990725" y="4322763"/>
          <p14:tracePt t="43505" x="2009775" y="4322763"/>
          <p14:tracePt t="43522" x="2143125" y="4251325"/>
          <p14:tracePt t="43618" x="2170113" y="4241800"/>
          <p14:tracePt t="43737" x="2187575" y="4232275"/>
          <p14:tracePt t="43745" x="2187575" y="4224338"/>
          <p14:tracePt t="43753" x="2197100" y="4224338"/>
          <p14:tracePt t="43757" x="2214563" y="4214813"/>
          <p14:tracePt t="43768" x="2286000" y="4170363"/>
          <p14:tracePt t="43787" x="2322513" y="4133850"/>
          <p14:tracePt t="43802" x="2339975" y="4116388"/>
          <p14:tracePt t="43819" x="2339975" y="4108450"/>
          <p14:tracePt t="43865" x="2339975" y="4089400"/>
          <p14:tracePt t="43873" x="2347913" y="4089400"/>
          <p14:tracePt t="43873" x="2357438" y="4081463"/>
          <p14:tracePt t="43897" x="2357438" y="4071938"/>
          <p14:tracePt t="43905" x="2357438" y="4062413"/>
          <p14:tracePt t="43905" x="2357438" y="4044950"/>
          <p14:tracePt t="43921" x="2357438" y="4037013"/>
          <p14:tracePt t="43935" x="2357438" y="4010025"/>
          <p14:tracePt t="43952" x="2357438" y="4000500"/>
          <p14:tracePt t="43952" x="2357438" y="3990975"/>
          <p14:tracePt t="43968" x="2357438" y="3973513"/>
          <p14:tracePt t="43969" x="2357438" y="3956050"/>
          <p14:tracePt t="44005" x="2357438" y="3938588"/>
          <p14:tracePt t="44041" x="2357438" y="3929063"/>
          <p14:tracePt t="44049" x="2357438" y="3919538"/>
          <p14:tracePt t="44057" x="2357438" y="3911600"/>
          <p14:tracePt t="44065" x="2347913" y="3911600"/>
          <p14:tracePt t="44073" x="2339975" y="3884613"/>
          <p14:tracePt t="44085" x="2339975" y="3867150"/>
          <p14:tracePt t="44102" x="2322513" y="3848100"/>
          <p14:tracePt t="44119" x="2312988" y="3822700"/>
          <p14:tracePt t="44135" x="2295525" y="3813175"/>
          <p14:tracePt t="44152" x="2286000" y="3751263"/>
          <p14:tracePt t="44168" x="2251075" y="3697288"/>
          <p14:tracePt t="44186" x="2224088" y="3652838"/>
          <p14:tracePt t="44219" x="2214563" y="3643313"/>
          <p14:tracePt t="44321" x="2187575" y="3633788"/>
          <p14:tracePt t="44329" x="2179638" y="3625850"/>
          <p14:tracePt t="44338" x="2160588" y="3625850"/>
          <p14:tracePt t="44338" x="2133600" y="3616325"/>
          <p14:tracePt t="44352" x="2108200" y="3616325"/>
          <p14:tracePt t="44352" x="2098675" y="3616325"/>
          <p14:tracePt t="44370" x="2089150" y="3616325"/>
          <p14:tracePt t="44385" x="2071688" y="3616325"/>
          <p14:tracePt t="44403" x="2062163" y="3616325"/>
          <p14:tracePt t="44449" x="2054225" y="3616325"/>
          <p14:tracePt t="44490" x="2036763" y="3616325"/>
          <p14:tracePt t="44530" x="2027238" y="3616325"/>
          <p14:tracePt t="44546" x="2017713" y="3616325"/>
          <p14:tracePt t="44547" x="1965325" y="3616325"/>
          <p14:tracePt t="44570" x="1938338" y="3616325"/>
          <p14:tracePt t="44570" x="1857375" y="3616325"/>
          <p14:tracePt t="44600" x="1490663" y="3670300"/>
          <p14:tracePt t="44711" x="1473200" y="3670300"/>
          <p14:tracePt t="44720" x="1446213" y="3687763"/>
          <p14:tracePt t="44736" x="1419225" y="3714750"/>
          <p14:tracePt t="44770" x="1411288" y="3732213"/>
          <p14:tracePt t="44770" x="1401763" y="3759200"/>
          <p14:tracePt t="44786" x="1393825" y="3759200"/>
          <p14:tracePt t="44802" x="1393825" y="3786188"/>
          <p14:tracePt t="44821" x="1393825" y="3795713"/>
          <p14:tracePt t="44836" x="1393825" y="3822700"/>
          <p14:tracePt t="44855" x="1393825" y="3840163"/>
          <p14:tracePt t="44870" x="1411288" y="3884613"/>
          <p14:tracePt t="44887" x="1428750" y="3911600"/>
          <p14:tracePt t="44904" x="1455738" y="3946525"/>
          <p14:tracePt t="44921" x="1473200" y="3973513"/>
          <p14:tracePt t="44936" x="1482725" y="4000500"/>
          <p14:tracePt t="44936" x="1490663" y="4000500"/>
          <p14:tracePt t="44956" x="1500188" y="4017963"/>
          <p14:tracePt t="44956" x="1509713" y="4037013"/>
          <p14:tracePt t="44970" x="1527175" y="4062413"/>
          <p14:tracePt t="44988" x="1544638" y="4089400"/>
          <p14:tracePt t="45004" x="1562100" y="4116388"/>
          <p14:tracePt t="45021" x="1571625" y="4125913"/>
          <p14:tracePt t="45036" x="1581150" y="4133850"/>
          <p14:tracePt t="45054" x="1589088" y="4160838"/>
          <p14:tracePt t="45069" x="1608138" y="4160838"/>
          <p14:tracePt t="45085" x="1608138" y="4179888"/>
          <p14:tracePt t="45102" x="1625600" y="4187825"/>
          <p14:tracePt t="45119" x="1633538" y="4214813"/>
          <p14:tracePt t="45136" x="1643063" y="4232275"/>
          <p14:tracePt t="45152" x="1660525" y="4232275"/>
          <p14:tracePt t="45169" x="1670050" y="4251325"/>
          <p14:tracePt t="45185" x="1679575" y="4268788"/>
          <p14:tracePt t="45410" x="1679575" y="4276725"/>
          <p14:tracePt t="45418" x="1697038" y="4303713"/>
          <p14:tracePt t="45432" x="1697038" y="4313238"/>
          <p14:tracePt t="45435" x="1697038" y="4322763"/>
          <p14:tracePt t="45488" x="1697038" y="4340225"/>
          <p14:tracePt t="46425" x="1714500" y="4357688"/>
          <p14:tracePt t="46441" x="1731963" y="4367213"/>
          <p14:tracePt t="46449" x="1741488" y="4367213"/>
          <p14:tracePt t="46457" x="1751013" y="4384675"/>
          <p14:tracePt t="46714" x="1758950" y="4384675"/>
          <p14:tracePt t="46722" x="1812925" y="4402138"/>
          <p14:tracePt t="48801" x="1822450" y="4402138"/>
          <p14:tracePt t="48913" x="1822450" y="4411663"/>
          <p14:tracePt t="48913" x="1830388" y="4419600"/>
          <p14:tracePt t="48931" x="1847850" y="4429125"/>
          <p14:tracePt t="48934" x="1857375" y="4429125"/>
          <p14:tracePt t="48951" x="1866900" y="4429125"/>
          <p14:tracePt t="49153" x="1893888" y="4456113"/>
          <p14:tracePt t="49161" x="1911350" y="4473575"/>
          <p14:tracePt t="49169" x="1965325" y="4562475"/>
          <p14:tracePt t="49202" x="2017713" y="4608513"/>
          <p14:tracePt t="49203" x="2062163" y="4670425"/>
          <p14:tracePt t="49234" x="2089150" y="4697413"/>
          <p14:tracePt t="49235" x="2098675" y="4705350"/>
          <p14:tracePt t="49273" x="2098675" y="4724400"/>
          <p14:tracePt t="49361" x="2098675" y="4732338"/>
          <p14:tracePt t="49369" x="2098675" y="4741863"/>
          <p14:tracePt t="49375" x="2098675" y="4759325"/>
          <p14:tracePt t="49384" x="2098675" y="4768850"/>
          <p14:tracePt t="49384" x="2089150" y="4776788"/>
          <p14:tracePt t="49401" x="1990725" y="4786313"/>
          <p14:tracePt t="49431" x="1928813" y="4803775"/>
          <p14:tracePt t="49436" x="1795463" y="4822825"/>
          <p14:tracePt t="49452" x="1724025" y="4822825"/>
          <p14:tracePt t="49485" x="1714500" y="4822825"/>
          <p14:tracePt t="49502" x="1670050" y="4822825"/>
          <p14:tracePt t="49518" x="1598613" y="4822825"/>
          <p14:tracePt t="49535" x="1482725" y="4822825"/>
          <p14:tracePt t="49551" x="1330325" y="4840288"/>
          <p14:tracePt t="49568" x="1276350" y="4857750"/>
          <p14:tracePt t="49584" x="1250950" y="4867275"/>
          <p14:tracePt t="49841" x="1241425" y="4867275"/>
          <p14:tracePt t="49857" x="1223963" y="4857750"/>
          <p14:tracePt t="49865" x="1204913" y="4840288"/>
          <p14:tracePt t="49873" x="1204913" y="4822825"/>
          <p14:tracePt t="49881" x="1187450" y="4813300"/>
          <p14:tracePt t="49885" x="1187450" y="4803775"/>
          <p14:tracePt t="49902" x="1169988" y="4803775"/>
          <p14:tracePt t="49902" x="1160463" y="4803775"/>
          <p14:tracePt t="49936" x="1143000" y="4803775"/>
          <p14:tracePt t="49954" x="1125538" y="4803775"/>
          <p14:tracePt t="49957" x="1071563" y="4803775"/>
          <p14:tracePt t="49972" x="965200" y="4894263"/>
          <p14:tracePt t="49987" x="857250" y="5037138"/>
          <p14:tracePt t="50004" x="776288" y="5224463"/>
          <p14:tracePt t="50020" x="723900" y="5465763"/>
          <p14:tracePt t="50035" x="704850" y="5705475"/>
          <p14:tracePt t="50053" x="704850" y="5929313"/>
          <p14:tracePt t="50069" x="731838" y="6153150"/>
          <p14:tracePt t="50087" x="839788" y="6357938"/>
          <p14:tracePt t="50102" x="1000125" y="6626225"/>
          <p14:tracePt t="50119" x="1160463" y="6804025"/>
          <p14:tracePt t="50135" x="1276350" y="6848475"/>
          <p14:tracePt t="50152" x="1393825" y="6848475"/>
          <p14:tracePt t="50168" x="1473200" y="6848475"/>
          <p14:tracePt t="50168" x="1500188" y="6848475"/>
          <p14:tracePt t="50187" x="1554163" y="6848475"/>
          <p14:tracePt t="50202" x="1589088" y="6848475"/>
          <p14:tracePt t="50225" x="1633538" y="6848475"/>
          <p14:tracePt t="50235" x="1704975" y="6848475"/>
          <p14:tracePt t="50252" x="1768475" y="6848475"/>
          <p14:tracePt t="50268" x="1822450" y="6848475"/>
          <p14:tracePt t="50286" x="1874838" y="6831013"/>
          <p14:tracePt t="50302" x="2017713" y="6777038"/>
          <p14:tracePt t="50319" x="2143125" y="6724650"/>
          <p14:tracePt t="50336" x="2241550" y="6653213"/>
          <p14:tracePt t="50352" x="2322513" y="6599238"/>
          <p14:tracePt t="50370" x="2374900" y="6562725"/>
          <p14:tracePt t="50385" x="2428875" y="6483350"/>
          <p14:tracePt t="50402" x="2490788" y="6419850"/>
          <p14:tracePt t="50418" x="2527300" y="6375400"/>
          <p14:tracePt t="50435" x="2562225" y="6340475"/>
          <p14:tracePt t="50481" x="2571750" y="6323013"/>
          <p14:tracePt t="50497" x="2581275" y="6303963"/>
          <p14:tracePt t="50513" x="2581275" y="6296025"/>
          <p14:tracePt t="50529" x="2581275" y="6286500"/>
          <p14:tracePt t="50545" x="2581275" y="6276975"/>
          <p14:tracePt t="50737" x="2581275" y="6251575"/>
          <p14:tracePt t="50745" x="2581275" y="6205538"/>
          <p14:tracePt t="50750" x="2581275" y="6180138"/>
          <p14:tracePt t="50758" x="2581275" y="6108700"/>
          <p14:tracePt t="50768" x="2544763" y="5983288"/>
          <p14:tracePt t="50768" x="2527300" y="5911850"/>
          <p14:tracePt t="50786" x="2465388" y="5741988"/>
          <p14:tracePt t="50802" x="2446338" y="5572125"/>
          <p14:tracePt t="50819" x="2411413" y="5419725"/>
          <p14:tracePt t="50835" x="2393950" y="5276850"/>
          <p14:tracePt t="50852" x="2374900" y="5133975"/>
          <p14:tracePt t="50868" x="2357438" y="4983163"/>
          <p14:tracePt t="50885" x="2312988" y="4813300"/>
          <p14:tracePt t="50901" x="2295525" y="4670425"/>
          <p14:tracePt t="50918" x="2241550" y="4510088"/>
          <p14:tracePt t="50935" x="2205038" y="4357688"/>
          <p14:tracePt t="50952" x="2152650" y="4224338"/>
          <p14:tracePt t="50968" x="2044700" y="4062413"/>
          <p14:tracePt t="50989" x="1973263" y="3973513"/>
          <p14:tracePt t="51002" x="1938338" y="3938588"/>
          <p14:tracePt t="51020" x="1928813" y="3938588"/>
          <p14:tracePt t="51058" x="1911350" y="3929063"/>
          <p14:tracePt t="51113" x="1893888" y="3956050"/>
          <p14:tracePt t="51121" x="1893888" y="3983038"/>
          <p14:tracePt t="51129" x="1893888" y="4027488"/>
          <p14:tracePt t="51129" x="1893888" y="4062413"/>
          <p14:tracePt t="51137" x="1893888" y="4160838"/>
          <p14:tracePt t="51167" x="1893888" y="4214813"/>
          <p14:tracePt t="51167" x="1893888" y="4224338"/>
          <p14:tracePt t="51186" x="1911350" y="4251325"/>
          <p14:tracePt t="51202" x="1938338" y="4295775"/>
          <p14:tracePt t="51218" x="1982788" y="4340225"/>
          <p14:tracePt t="51235" x="2017713" y="4367213"/>
          <p14:tracePt t="51252" x="2062163" y="4402138"/>
          <p14:tracePt t="51268" x="2081213" y="4411663"/>
          <p14:tracePt t="51285" x="2098675" y="4419600"/>
          <p14:tracePt t="51433" x="2098675" y="4394200"/>
          <p14:tracePt t="51445" x="2108200" y="4384675"/>
          <p14:tracePt t="51449" x="2108200" y="4367213"/>
          <p14:tracePt t="51457" x="2108200" y="4340225"/>
          <p14:tracePt t="51468" x="2108200" y="4330700"/>
          <p14:tracePt t="51485" x="2108200" y="4313238"/>
          <p14:tracePt t="51520" x="2098675" y="4313238"/>
          <p14:tracePt t="51545" x="2089150" y="4313238"/>
          <p14:tracePt t="51553" x="2062163" y="4322763"/>
          <p14:tracePt t="51555" x="2027238" y="4375150"/>
          <p14:tracePt t="51568" x="1982788" y="4465638"/>
          <p14:tracePt t="51585" x="1946275" y="4616450"/>
          <p14:tracePt t="51602" x="1946275" y="4687888"/>
          <p14:tracePt t="51619" x="1946275" y="4705350"/>
          <p14:tracePt t="51635" x="1946275" y="4741863"/>
          <p14:tracePt t="51683" x="1946275" y="4751388"/>
          <p14:tracePt t="51698" x="1946275" y="4786313"/>
          <p14:tracePt t="51706" x="1973263" y="4803775"/>
          <p14:tracePt t="51714" x="2000250" y="4822825"/>
          <p14:tracePt t="51719" x="2108200" y="4875213"/>
          <p14:tracePt t="51735" x="2205038" y="4884738"/>
          <p14:tracePt t="51752" x="2224088" y="4884738"/>
          <p14:tracePt t="51825" x="2232025" y="4884738"/>
          <p14:tracePt t="51834" x="2241550" y="4884738"/>
          <p14:tracePt t="51841" x="2259013" y="4875213"/>
          <p14:tracePt t="51843" x="2295525" y="4848225"/>
          <p14:tracePt t="51851" x="2330450" y="4751388"/>
          <p14:tracePt t="51868" x="2374900" y="4652963"/>
          <p14:tracePt t="51885" x="2401888" y="4545013"/>
          <p14:tracePt t="51902" x="2411413" y="4456113"/>
          <p14:tracePt t="51921" x="2411413" y="4357688"/>
          <p14:tracePt t="51936" x="2411413" y="4286250"/>
          <p14:tracePt t="51936" x="2411413" y="4241800"/>
          <p14:tracePt t="51969" x="2384425" y="4170363"/>
          <p14:tracePt t="51971" x="2322513" y="4108450"/>
          <p14:tracePt t="51987" x="2276475" y="4044950"/>
          <p14:tracePt t="52005" x="2197100" y="3965575"/>
          <p14:tracePt t="52019" x="2098675" y="3867150"/>
          <p14:tracePt t="52038" x="1965325" y="3776663"/>
          <p14:tracePt t="52052" x="1857375" y="3724275"/>
          <p14:tracePt t="52070" x="1822450" y="3705225"/>
          <p14:tracePt t="52086" x="1812925" y="3705225"/>
          <p14:tracePt t="52103" x="1795463" y="3705225"/>
          <p14:tracePt t="52119" x="1785938" y="3705225"/>
          <p14:tracePt t="52136" x="1776413" y="3705225"/>
          <p14:tracePt t="52152" x="1758950" y="3705225"/>
          <p14:tracePt t="52170" x="1731963" y="3741738"/>
          <p14:tracePt t="52216" x="1704975" y="3867150"/>
          <p14:tracePt t="52268" x="1704975" y="3973513"/>
          <p14:tracePt t="52913" x="1704975" y="3983038"/>
          <p14:tracePt t="52921" x="1704975" y="4000500"/>
          <p14:tracePt t="52929" x="1704975" y="4044950"/>
          <p14:tracePt t="52935" x="1741488" y="4133850"/>
          <p14:tracePt t="52953" x="1830388" y="4295775"/>
          <p14:tracePt t="52971" x="1884363" y="4367213"/>
          <p14:tracePt t="52986" x="1911350" y="4429125"/>
          <p14:tracePt t="53005" x="1938338" y="4483100"/>
          <p14:tracePt t="53019" x="1955800" y="4500563"/>
          <p14:tracePt t="53038" x="1965325" y="4518025"/>
          <p14:tracePt t="53053" x="1982788" y="4537075"/>
          <p14:tracePt t="53069" x="2000250" y="4545013"/>
          <p14:tracePt t="53085" x="2027238" y="4572000"/>
          <p14:tracePt t="53102" x="2062163" y="4589463"/>
          <p14:tracePt t="53118" x="2133600" y="4608513"/>
          <p14:tracePt t="53136" x="2179638" y="4616450"/>
          <p14:tracePt t="53151" x="2276475" y="4633913"/>
          <p14:tracePt t="53151" x="2322513" y="4633913"/>
          <p14:tracePt t="53169" x="2347913" y="4633913"/>
          <p14:tracePt t="53185" x="2554288" y="4633913"/>
          <p14:tracePt t="53203" x="2687638" y="4625975"/>
          <p14:tracePt t="53218" x="2768600" y="4589463"/>
          <p14:tracePt t="53236" x="2830513" y="4545013"/>
          <p14:tracePt t="53251" x="2874963" y="4500563"/>
          <p14:tracePt t="53268" x="2901950" y="4473575"/>
          <p14:tracePt t="53285" x="2955925" y="4357688"/>
          <p14:tracePt t="53335" x="2928938" y="4017963"/>
          <p14:tracePt t="53471" x="2901950" y="3990975"/>
          <p14:tracePt t="53486" x="2884488" y="3973513"/>
          <p14:tracePt t="53502" x="2867025" y="3946525"/>
          <p14:tracePt t="53519" x="2857500" y="3938588"/>
          <p14:tracePt t="53535" x="2840038" y="3919538"/>
          <p14:tracePt t="53552" x="2813050" y="3902075"/>
          <p14:tracePt t="53568" x="2776538" y="3884613"/>
          <p14:tracePt t="53568" x="2768600" y="3884613"/>
          <p14:tracePt t="53586" x="2741613" y="3867150"/>
          <p14:tracePt t="53601" x="2714625" y="3857625"/>
          <p14:tracePt t="53618" x="2687638" y="3857625"/>
          <p14:tracePt t="53635" x="2679700" y="3857625"/>
          <p14:tracePt t="53651" x="2652713" y="3840163"/>
          <p14:tracePt t="53669" x="2633663" y="3840163"/>
          <p14:tracePt t="53688" x="2374900" y="3840163"/>
          <p14:tracePt t="53745" x="2251075" y="3840163"/>
          <p14:tracePt t="53758" x="2205038" y="3840163"/>
          <p14:tracePt t="53768" x="2108200" y="3840163"/>
          <p14:tracePt t="53768" x="2098675" y="3840163"/>
          <p14:tracePt t="53785" x="2054225" y="3840163"/>
          <p14:tracePt t="53828" x="2044700" y="3840163"/>
          <p14:tracePt t="53857" x="2036763" y="3840163"/>
          <p14:tracePt t="53873" x="2027238" y="3840163"/>
          <p14:tracePt t="53890" x="2000250" y="3840163"/>
          <p14:tracePt t="53905" x="2000250" y="3848100"/>
          <p14:tracePt t="53913" x="1990725" y="3867150"/>
          <p14:tracePt t="53935" x="1990725" y="3875088"/>
          <p14:tracePt t="53936" x="1982788" y="3884613"/>
          <p14:tracePt t="54073" x="1982788" y="3919538"/>
          <p14:tracePt t="54083" x="1982788" y="3938588"/>
          <p14:tracePt t="54083" x="1982788" y="3965575"/>
          <p14:tracePt t="54099" x="1982788" y="3990975"/>
          <p14:tracePt t="54108" x="2000250" y="4017963"/>
          <p14:tracePt t="54109" x="2000250" y="4071938"/>
          <p14:tracePt t="54121" x="2000250" y="4125913"/>
          <p14:tracePt t="54136" x="2000250" y="4179888"/>
          <p14:tracePt t="54152" x="2000250" y="4214813"/>
          <p14:tracePt t="54152" x="2000250" y="4241800"/>
          <p14:tracePt t="54171" x="2000250" y="4259263"/>
          <p14:tracePt t="54189" x="2000250" y="4286250"/>
          <p14:tracePt t="54218" x="2000250" y="4295775"/>
          <p14:tracePt t="54218" x="2000250" y="4322763"/>
          <p14:tracePt t="54235" x="2000250" y="4330700"/>
          <p14:tracePt t="54253" x="2000250" y="4357688"/>
          <p14:tracePt t="54268" x="2000250" y="4375150"/>
          <p14:tracePt t="54285" x="1990725" y="4419600"/>
          <p14:tracePt t="54301" x="1990725" y="4456113"/>
          <p14:tracePt t="54319" x="1982788" y="4491038"/>
          <p14:tracePt t="54335" x="1982788" y="4510088"/>
          <p14:tracePt t="54351" x="1973263" y="4510088"/>
          <p14:tracePt t="59737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86"/>
          <p:cNvSpPr/>
          <p:nvPr/>
        </p:nvSpPr>
        <p:spPr>
          <a:xfrm>
            <a:off x="1957307" y="413831"/>
            <a:ext cx="504834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MSI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tumors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feature</a:t>
            </a:r>
            <a:r>
              <a:rPr lang="it-IT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s</a:t>
            </a:r>
            <a:endParaRPr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27777" y="1255594"/>
            <a:ext cx="891622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 dirty="0" err="1" smtClean="0">
                <a:latin typeface="Comic Sans MS" panose="030F0702030302020204" pitchFamily="66" charset="0"/>
              </a:rPr>
              <a:t>Clinical</a:t>
            </a:r>
            <a:r>
              <a:rPr lang="it-IT" sz="2000" dirty="0" smtClean="0">
                <a:latin typeface="Comic Sans MS" panose="030F0702030302020204" pitchFamily="66" charset="0"/>
              </a:rPr>
              <a:t>			</a:t>
            </a:r>
            <a:r>
              <a:rPr lang="it-IT" sz="2000" dirty="0" err="1" smtClean="0">
                <a:latin typeface="Comic Sans MS" panose="030F0702030302020204" pitchFamily="66" charset="0"/>
              </a:rPr>
              <a:t>poorly</a:t>
            </a:r>
            <a:r>
              <a:rPr lang="it-IT" sz="2000" dirty="0" smtClean="0"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latin typeface="Comic Sans MS" panose="030F0702030302020204" pitchFamily="66" charset="0"/>
              </a:rPr>
              <a:t>differentiated</a:t>
            </a:r>
            <a:endParaRPr lang="it-IT" sz="20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it-IT" sz="2000" dirty="0" smtClean="0">
                <a:latin typeface="Comic Sans MS" panose="030F0702030302020204" pitchFamily="66" charset="0"/>
              </a:rPr>
              <a:t>				↑ </a:t>
            </a:r>
            <a:r>
              <a:rPr lang="it-IT" sz="2000" dirty="0" err="1" smtClean="0">
                <a:latin typeface="Comic Sans MS" panose="030F0702030302020204" pitchFamily="66" charset="0"/>
              </a:rPr>
              <a:t>lymphocyte</a:t>
            </a:r>
            <a:r>
              <a:rPr lang="it-IT" sz="2000" dirty="0" smtClean="0"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latin typeface="Comic Sans MS" panose="030F0702030302020204" pitchFamily="66" charset="0"/>
              </a:rPr>
              <a:t>infiltration</a:t>
            </a:r>
            <a:r>
              <a:rPr lang="it-IT" sz="2000" dirty="0" smtClean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latin typeface="Comic Sans MS" panose="030F0702030302020204" pitchFamily="66" charset="0"/>
              </a:rPr>
              <a:t>	</a:t>
            </a:r>
            <a:r>
              <a:rPr lang="it-IT" sz="2000" dirty="0" smtClean="0">
                <a:latin typeface="Comic Sans MS" panose="030F0702030302020204" pitchFamily="66" charset="0"/>
              </a:rPr>
              <a:t>			↓ </a:t>
            </a:r>
            <a:r>
              <a:rPr lang="it-IT" sz="2000" dirty="0" err="1" smtClean="0">
                <a:latin typeface="Comic Sans MS" panose="030F0702030302020204" pitchFamily="66" charset="0"/>
              </a:rPr>
              <a:t>low</a:t>
            </a:r>
            <a:r>
              <a:rPr lang="it-IT" sz="2000" dirty="0" smtClean="0"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latin typeface="Comic Sans MS" panose="030F0702030302020204" pitchFamily="66" charset="0"/>
              </a:rPr>
              <a:t>distant</a:t>
            </a:r>
            <a:r>
              <a:rPr lang="it-IT" sz="2000" dirty="0" smtClean="0"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latin typeface="Comic Sans MS" panose="030F0702030302020204" pitchFamily="66" charset="0"/>
              </a:rPr>
              <a:t>metastasis</a:t>
            </a:r>
            <a:r>
              <a:rPr lang="it-IT" sz="2000" dirty="0" smtClean="0"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latin typeface="Comic Sans MS" panose="030F0702030302020204" pitchFamily="66" charset="0"/>
              </a:rPr>
              <a:t>frequency</a:t>
            </a:r>
            <a:endParaRPr lang="it-IT" sz="20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latin typeface="Comic Sans MS" panose="030F0702030302020204" pitchFamily="66" charset="0"/>
              </a:rPr>
              <a:t>	</a:t>
            </a:r>
            <a:r>
              <a:rPr lang="it-IT" sz="2000" dirty="0" smtClean="0">
                <a:latin typeface="Comic Sans MS" panose="030F0702030302020204" pitchFamily="66" charset="0"/>
              </a:rPr>
              <a:t>			</a:t>
            </a:r>
            <a:r>
              <a:rPr lang="it-IT" sz="2000" dirty="0" err="1" smtClean="0">
                <a:latin typeface="Comic Sans MS" panose="030F0702030302020204" pitchFamily="66" charset="0"/>
              </a:rPr>
              <a:t>good</a:t>
            </a:r>
            <a:r>
              <a:rPr lang="it-IT" sz="2000" dirty="0" smtClean="0"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latin typeface="Comic Sans MS" panose="030F0702030302020204" pitchFamily="66" charset="0"/>
              </a:rPr>
              <a:t>prognosis</a:t>
            </a:r>
            <a:endParaRPr lang="it-IT" sz="20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it-IT" sz="20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omic Sans MS" panose="030F0702030302020204" pitchFamily="66" charset="0"/>
              </a:rPr>
              <a:t>Molecular</a:t>
            </a:r>
            <a:r>
              <a:rPr lang="it-IT" sz="2000" dirty="0">
                <a:latin typeface="Comic Sans MS" panose="030F0702030302020204" pitchFamily="66" charset="0"/>
              </a:rPr>
              <a:t>			</a:t>
            </a:r>
            <a:r>
              <a:rPr lang="it-IT" sz="2000" dirty="0" smtClean="0">
                <a:latin typeface="Comic Sans MS" panose="030F0702030302020204" pitchFamily="66" charset="0"/>
              </a:rPr>
              <a:t>MMR </a:t>
            </a:r>
            <a:r>
              <a:rPr lang="it-IT" sz="2000" dirty="0" err="1" smtClean="0">
                <a:latin typeface="Comic Sans MS" panose="030F0702030302020204" pitchFamily="66" charset="0"/>
              </a:rPr>
              <a:t>mutations</a:t>
            </a:r>
            <a:endParaRPr lang="it-IT" sz="20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20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omic Sans MS" panose="030F0702030302020204" pitchFamily="66" charset="0"/>
              </a:rPr>
              <a:t>Immunological</a:t>
            </a:r>
            <a:r>
              <a:rPr lang="it-IT" sz="2000" dirty="0">
                <a:latin typeface="Comic Sans MS" panose="030F0702030302020204" pitchFamily="66" charset="0"/>
              </a:rPr>
              <a:t>  		</a:t>
            </a:r>
            <a:r>
              <a:rPr lang="it-IT" sz="2000" dirty="0" err="1" smtClean="0">
                <a:latin typeface="Comic Sans MS" panose="030F0702030302020204" pitchFamily="66" charset="0"/>
              </a:rPr>
              <a:t>immunosurveillance</a:t>
            </a:r>
            <a:endParaRPr lang="it-IT" sz="2000" dirty="0" smtClean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20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 dirty="0" err="1" smtClean="0">
                <a:latin typeface="Comic Sans MS" panose="030F0702030302020204" pitchFamily="66" charset="0"/>
              </a:rPr>
              <a:t>Hystopathological</a:t>
            </a:r>
            <a:r>
              <a:rPr lang="it-IT" sz="2000" b="1" dirty="0" smtClean="0">
                <a:latin typeface="Comic Sans MS" panose="030F0702030302020204" pitchFamily="66" charset="0"/>
              </a:rPr>
              <a:t> </a:t>
            </a:r>
            <a:r>
              <a:rPr lang="it-IT" sz="2000" dirty="0" smtClean="0">
                <a:latin typeface="Comic Sans MS" panose="030F0702030302020204" pitchFamily="66" charset="0"/>
              </a:rPr>
              <a:t>		</a:t>
            </a:r>
            <a:r>
              <a:rPr lang="it-IT" sz="2000" dirty="0" err="1" smtClean="0">
                <a:latin typeface="Comic Sans MS" panose="030F0702030302020204" pitchFamily="66" charset="0"/>
              </a:rPr>
              <a:t>mutated</a:t>
            </a:r>
            <a:r>
              <a:rPr lang="it-IT" sz="2000" dirty="0" smtClean="0"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latin typeface="Comic Sans MS" panose="030F0702030302020204" pitchFamily="66" charset="0"/>
              </a:rPr>
              <a:t>proteins</a:t>
            </a:r>
            <a:r>
              <a:rPr lang="it-IT" sz="2000" dirty="0" smtClean="0"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latin typeface="Comic Sans MS" panose="030F0702030302020204" pitchFamily="66" charset="0"/>
              </a:rPr>
              <a:t>absence</a:t>
            </a:r>
            <a:r>
              <a:rPr lang="it-IT" sz="2000" dirty="0" smtClean="0">
                <a:latin typeface="Comic Sans MS" panose="030F0702030302020204" pitchFamily="66" charset="0"/>
              </a:rPr>
              <a:t> or </a:t>
            </a:r>
            <a:r>
              <a:rPr lang="it-IT" sz="2000" dirty="0" err="1" smtClean="0">
                <a:latin typeface="Comic Sans MS" panose="030F0702030302020204" pitchFamily="66" charset="0"/>
              </a:rPr>
              <a:t>mislocation</a:t>
            </a:r>
            <a:endParaRPr lang="it-IT" sz="2000" dirty="0" smtClean="0">
              <a:latin typeface="Comic Sans MS" panose="030F0702030302020204" pitchFamily="66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70707"/>
      </p:ext>
    </p:extLst>
  </p:cSld>
  <p:clrMapOvr>
    <a:masterClrMapping/>
  </p:clrMapOvr>
  <p:transition spd="med" advTm="55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67" x="2714625" y="3089275"/>
          <p14:tracePt t="7768" x="2589213" y="2990850"/>
          <p14:tracePt t="7810" x="1036638" y="2374900"/>
          <p14:tracePt t="7990" x="1027113" y="2374900"/>
          <p14:tracePt t="7998" x="965200" y="2347913"/>
          <p14:tracePt t="8030" x="946150" y="2347913"/>
          <p14:tracePt t="8047" x="946150" y="2339975"/>
          <p14:tracePt t="8062" x="946150" y="2330450"/>
          <p14:tracePt t="8079" x="946150" y="2322513"/>
          <p14:tracePt t="8094" x="946150" y="2295525"/>
          <p14:tracePt t="8103" x="946150" y="2276475"/>
          <p14:tracePt t="8103" x="955675" y="2259013"/>
          <p14:tracePt t="8110" x="1000125" y="2232025"/>
          <p14:tracePt t="8120" x="1071563" y="2179638"/>
          <p14:tracePt t="8137" x="1125538" y="2125663"/>
          <p14:tracePt t="8153" x="1187450" y="2081213"/>
          <p14:tracePt t="8170" x="1214438" y="2036763"/>
          <p14:tracePt t="8187" x="1241425" y="2000250"/>
          <p14:tracePt t="8203" x="1285875" y="1955800"/>
          <p14:tracePt t="8220" x="1322388" y="1911350"/>
          <p14:tracePt t="8237" x="1465263" y="1785938"/>
          <p14:tracePt t="8293" x="1490663" y="1776413"/>
          <p14:tracePt t="8304" x="1643063" y="1768475"/>
          <p14:tracePt t="8361" x="1670050" y="1768475"/>
          <p14:tracePt t="8371" x="1714500" y="1776413"/>
          <p14:tracePt t="8387" x="1758950" y="1795463"/>
          <p14:tracePt t="8404" x="1839913" y="1822450"/>
          <p14:tracePt t="8420" x="1965325" y="1874838"/>
          <p14:tracePt t="8438" x="2054225" y="1928813"/>
          <p14:tracePt t="8454" x="2143125" y="1973263"/>
          <p14:tracePt t="8471" x="2160588" y="1990725"/>
          <p14:tracePt t="8503" x="2179638" y="1990725"/>
          <p14:tracePt t="8504" x="2205038" y="2009775"/>
          <p14:tracePt t="8520" x="2241550" y="2017713"/>
          <p14:tracePt t="8538" x="2286000" y="2036763"/>
          <p14:tracePt t="8553" x="2347913" y="2044700"/>
          <p14:tracePt t="8571" x="2393950" y="2044700"/>
          <p14:tracePt t="8588" x="2446338" y="2062163"/>
          <p14:tracePt t="8605" x="2571750" y="2081213"/>
          <p14:tracePt t="8624" x="2616200" y="2089150"/>
          <p14:tracePt t="8638" x="2687638" y="2108200"/>
          <p14:tracePt t="8657" x="2724150" y="2108200"/>
          <p14:tracePt t="8671" x="2776538" y="2108200"/>
          <p14:tracePt t="8689" x="2874963" y="2108200"/>
          <p14:tracePt t="8704" x="3027363" y="2098675"/>
          <p14:tracePt t="8722" x="3205163" y="2081213"/>
          <p14:tracePt t="8738" x="3357563" y="2044700"/>
          <p14:tracePt t="8754" x="3455988" y="2009775"/>
          <p14:tracePt t="8770" x="3536950" y="1973263"/>
          <p14:tracePt t="8788" x="3616325" y="1938338"/>
          <p14:tracePt t="8803" x="3687763" y="1901825"/>
          <p14:tracePt t="8820" x="3724275" y="1866900"/>
          <p14:tracePt t="8836" x="3786188" y="1839913"/>
          <p14:tracePt t="8871" x="3795713" y="1830388"/>
          <p14:tracePt t="8902" x="3813175" y="1822450"/>
          <p14:tracePt t="8912" x="3830638" y="1803400"/>
          <p14:tracePt t="9126" x="3830638" y="1795463"/>
          <p14:tracePt t="9134" x="3822700" y="1795463"/>
          <p14:tracePt t="9136" x="3795713" y="1795463"/>
          <p14:tracePt t="9143" x="3776663" y="1795463"/>
          <p14:tracePt t="9153" x="3759200" y="1795463"/>
          <p14:tracePt t="9171" x="3714750" y="1803400"/>
          <p14:tracePt t="9187" x="3714750" y="1812925"/>
          <p14:tracePt t="9204" x="3679825" y="1822450"/>
          <p14:tracePt t="9247" x="3670300" y="1830388"/>
          <p14:tracePt t="9318" x="3660775" y="1839913"/>
          <p14:tracePt t="11918" x="3643313" y="1857375"/>
          <p14:tracePt t="11918" x="3633788" y="1857375"/>
          <p14:tracePt t="11942" x="3616325" y="1866900"/>
          <p14:tracePt t="12503" x="3581400" y="1893888"/>
          <p14:tracePt t="12519" x="3571875" y="1901825"/>
          <p14:tracePt t="12527" x="3562350" y="1911350"/>
          <p14:tracePt t="12535" x="3544888" y="1928813"/>
          <p14:tracePt t="12558" x="3536950" y="1946275"/>
          <p14:tracePt t="12570" x="3527425" y="1965325"/>
          <p14:tracePt t="12590" x="3509963" y="1990725"/>
          <p14:tracePt t="12606" x="3509963" y="2000250"/>
          <p14:tracePt t="12622" x="3500438" y="2017713"/>
          <p14:tracePt t="12636" x="3500438" y="2027238"/>
          <p14:tracePt t="12637" x="3482975" y="2044700"/>
          <p14:tracePt t="12653" x="3455988" y="2089150"/>
          <p14:tracePt t="12653" x="3455988" y="2108200"/>
          <p14:tracePt t="12671" x="3438525" y="2125663"/>
          <p14:tracePt t="12686" x="3419475" y="2170113"/>
          <p14:tracePt t="12703" x="3402013" y="2197100"/>
          <p14:tracePt t="12720" x="3384550" y="2232025"/>
          <p14:tracePt t="12736" x="3375025" y="2286000"/>
          <p14:tracePt t="12753" x="3322638" y="2347913"/>
          <p14:tracePt t="12770" x="3295650" y="2393950"/>
          <p14:tracePt t="12786" x="3268663" y="2428875"/>
          <p14:tracePt t="12804" x="3268663" y="2465388"/>
          <p14:tracePt t="12820" x="3251200" y="2473325"/>
          <p14:tracePt t="12837" x="3251200" y="2490788"/>
          <p14:tracePt t="12853" x="3241675" y="2490788"/>
          <p14:tracePt t="13879" x="3251200" y="2490788"/>
          <p14:tracePt t="13879" x="3259138" y="2482850"/>
          <p14:tracePt t="13894" x="3268663" y="2473325"/>
          <p14:tracePt t="13912" x="3276600" y="2473325"/>
          <p14:tracePt t="13935" x="3295650" y="2465388"/>
          <p14:tracePt t="13948" x="3313113" y="2446338"/>
          <p14:tracePt t="13972" x="3322638" y="2438400"/>
          <p14:tracePt t="13999" x="3330575" y="2438400"/>
          <p14:tracePt t="14007" x="3348038" y="2411413"/>
          <p14:tracePt t="14026" x="3357563" y="2401888"/>
          <p14:tracePt t="14037" x="3384550" y="2393950"/>
          <p14:tracePt t="14054" x="3411538" y="2366963"/>
          <p14:tracePt t="14054" x="3429000" y="2347913"/>
          <p14:tracePt t="14135" x="3438525" y="2339975"/>
          <p14:tracePt t="14167" x="3446463" y="2339975"/>
          <p14:tracePt t="14183" x="3465513" y="2322513"/>
          <p14:tracePt t="14206" x="3473450" y="2322513"/>
          <p14:tracePt t="14223" x="3482975" y="2312988"/>
          <p14:tracePt t="14231" x="3490913" y="2312988"/>
          <p14:tracePt t="14238" x="3509963" y="2303463"/>
          <p14:tracePt t="14253" x="3517900" y="2303463"/>
          <p14:tracePt t="14279" x="3527425" y="2303463"/>
          <p14:tracePt t="14311" x="3544888" y="2286000"/>
          <p14:tracePt t="14317" x="3554413" y="2286000"/>
          <p14:tracePt t="14359" x="3562350" y="2286000"/>
          <p14:tracePt t="14368" x="3571875" y="2286000"/>
          <p14:tracePt t="14447" x="3571875" y="2276475"/>
          <p14:tracePt t="14503" x="3581400" y="2276475"/>
          <p14:tracePt t="14505" x="3598863" y="2268538"/>
          <p14:tracePt t="16423" x="3598863" y="2276475"/>
          <p14:tracePt t="16446" x="3589338" y="2286000"/>
          <p14:tracePt t="16662" x="3581400" y="2286000"/>
          <p14:tracePt t="16790" x="3562350" y="2295525"/>
          <p14:tracePt t="16805" x="3544888" y="2312988"/>
          <p14:tracePt t="16825" x="3544888" y="2322513"/>
          <p14:tracePt t="16836" x="3536950" y="2330450"/>
          <p14:tracePt t="16852" x="3509963" y="2347913"/>
          <p14:tracePt t="16871" x="3490913" y="2374900"/>
          <p14:tracePt t="16919" x="3473450" y="2393950"/>
          <p14:tracePt t="16936" x="3455988" y="2393950"/>
          <p14:tracePt t="16952" x="3419475" y="2411413"/>
          <p14:tracePt t="16970" x="3384550" y="2428875"/>
          <p14:tracePt t="16986" x="3348038" y="2473325"/>
          <p14:tracePt t="17004" x="3322638" y="2482850"/>
          <p14:tracePt t="17020" x="3295650" y="2490788"/>
          <p14:tracePt t="17020" x="3286125" y="2490788"/>
          <p14:tracePt t="17039" x="3268663" y="2509838"/>
          <p14:tracePt t="17053" x="3251200" y="2517775"/>
          <p14:tracePt t="17069" x="3224213" y="2536825"/>
          <p14:tracePt t="17086" x="3197225" y="2536825"/>
          <p14:tracePt t="17103" x="3187700" y="2544763"/>
          <p14:tracePt t="17120" x="3170238" y="2554288"/>
          <p14:tracePt t="17141" x="3152775" y="2562225"/>
          <p14:tracePt t="17152" x="3116263" y="2581275"/>
          <p14:tracePt t="17170" x="3071813" y="2598738"/>
          <p14:tracePt t="17186" x="3036888" y="2608263"/>
          <p14:tracePt t="17203" x="2973388" y="2625725"/>
          <p14:tracePt t="17219" x="2946400" y="2633663"/>
          <p14:tracePt t="17254" x="2928938" y="2633663"/>
          <p14:tracePt t="17256" x="2919413" y="2633663"/>
          <p14:tracePt t="17269" x="2919413" y="2643188"/>
          <p14:tracePt t="17287" x="2911475" y="2643188"/>
          <p14:tracePt t="17303" x="2901950" y="2643188"/>
          <p14:tracePt t="17319" x="2884488" y="2652713"/>
          <p14:tracePt t="17359" x="2874963" y="2652713"/>
          <p14:tracePt t="17503" x="2874963" y="2660650"/>
          <p14:tracePt t="17838" x="2874963" y="2643188"/>
          <p14:tracePt t="17871" x="2874963" y="2633663"/>
          <p14:tracePt t="17878" x="2874963" y="2500313"/>
          <p14:tracePt t="17878" x="2874963" y="2482850"/>
          <p14:tracePt t="17942" x="2874963" y="2438400"/>
          <p14:tracePt t="17971" x="2874963" y="2401888"/>
          <p14:tracePt t="18342" x="2884488" y="2393950"/>
          <p14:tracePt t="18351" x="2894013" y="2393950"/>
          <p14:tracePt t="18366" x="2901950" y="2393950"/>
          <p14:tracePt t="18382" x="2928938" y="2384425"/>
          <p14:tracePt t="18414" x="2938463" y="2384425"/>
          <p14:tracePt t="18438" x="2955925" y="2366963"/>
          <p14:tracePt t="18478" x="2965450" y="2366963"/>
          <p14:tracePt t="18494" x="2973388" y="2366963"/>
          <p14:tracePt t="18502" x="2982913" y="2366963"/>
          <p14:tracePt t="18509" x="3000375" y="2357438"/>
          <p14:tracePt t="18519" x="3009900" y="2357438"/>
          <p14:tracePt t="18536" x="3044825" y="2357438"/>
          <p14:tracePt t="18553" x="3089275" y="2357438"/>
          <p14:tracePt t="18569" x="3133725" y="2357438"/>
          <p14:tracePt t="18586" x="3170238" y="2374900"/>
          <p14:tracePt t="18604" x="3187700" y="2384425"/>
          <p14:tracePt t="18646" x="3197225" y="2401888"/>
          <p14:tracePt t="18670" x="3205163" y="2401888"/>
          <p14:tracePt t="18680" x="3214688" y="2411413"/>
          <p14:tracePt t="18686" x="3241675" y="2438400"/>
          <p14:tracePt t="18698" x="3259138" y="2473325"/>
          <p14:tracePt t="18704" x="3268663" y="2482850"/>
          <p14:tracePt t="18719" x="3276600" y="2509838"/>
          <p14:tracePt t="18737" x="3276600" y="2517775"/>
          <p14:tracePt t="18752" x="3295650" y="2527300"/>
          <p14:tracePt t="18769" x="3295650" y="2544763"/>
          <p14:tracePt t="18788" x="3303588" y="2554288"/>
          <p14:tracePt t="18878" x="3322638" y="2554288"/>
          <p14:tracePt t="18892" x="3330575" y="2554288"/>
          <p14:tracePt t="18950" x="3340100" y="2554288"/>
          <p14:tracePt t="18955" x="3367088" y="2554288"/>
          <p14:tracePt t="25863" x="3367088" y="2562225"/>
          <p14:tracePt t="25871" x="3367088" y="2581275"/>
          <p14:tracePt t="25879" x="3340100" y="2589213"/>
          <p14:tracePt t="25889" x="3313113" y="2608263"/>
          <p14:tracePt t="25903" x="3276600" y="2625725"/>
          <p14:tracePt t="25921" x="3259138" y="2625725"/>
          <p14:tracePt t="25936" x="3232150" y="2633663"/>
          <p14:tracePt t="25954" x="3197225" y="2643188"/>
          <p14:tracePt t="25986" x="3179763" y="2643188"/>
          <p14:tracePt t="25987" x="3125788" y="2660650"/>
          <p14:tracePt t="26002" x="3054350" y="2670175"/>
          <p14:tracePt t="26020" x="2982913" y="2670175"/>
          <p14:tracePt t="26038" x="2901950" y="2687638"/>
          <p14:tracePt t="26053" x="2867025" y="2705100"/>
          <p14:tracePt t="26070" x="2847975" y="2705100"/>
          <p14:tracePt t="26086" x="2830513" y="2714625"/>
          <p14:tracePt t="26103" x="2786063" y="2732088"/>
          <p14:tracePt t="26120" x="2759075" y="2741613"/>
          <p14:tracePt t="26136" x="2724150" y="2751138"/>
          <p14:tracePt t="26154" x="2679700" y="2786063"/>
          <p14:tracePt t="26169" x="2608263" y="2847975"/>
          <p14:tracePt t="26187" x="2562225" y="2894013"/>
          <p14:tracePt t="26203" x="2536825" y="2946400"/>
          <p14:tracePt t="26220" x="2509838" y="2990850"/>
          <p14:tracePt t="26220" x="2509838" y="3009900"/>
          <p14:tracePt t="26248" x="2509838" y="3036888"/>
          <p14:tracePt t="26269" x="2509838" y="3044825"/>
          <p14:tracePt t="26270" x="2509838" y="3054350"/>
          <p14:tracePt t="26287" x="2509838" y="3071813"/>
          <p14:tracePt t="26303" x="2544763" y="3071813"/>
          <p14:tracePt t="26320" x="2598738" y="3071813"/>
          <p14:tracePt t="26336" x="2670175" y="3071813"/>
          <p14:tracePt t="26353" x="2795588" y="3071813"/>
          <p14:tracePt t="26369" x="2911475" y="3071813"/>
          <p14:tracePt t="26386" x="3009900" y="3071813"/>
          <p14:tracePt t="26403" x="3089275" y="3071813"/>
          <p14:tracePt t="26419" x="3125788" y="3071813"/>
          <p14:tracePt t="26437" x="3160713" y="3071813"/>
          <p14:tracePt t="26453" x="3197225" y="3071813"/>
          <p14:tracePt t="26470" x="3241675" y="3071813"/>
          <p14:tracePt t="26486" x="3295650" y="3071813"/>
          <p14:tracePt t="26486" x="3322638" y="3071813"/>
          <p14:tracePt t="26503" x="3394075" y="3036888"/>
          <p14:tracePt t="26520" x="3490913" y="3000375"/>
          <p14:tracePt t="26538" x="3536950" y="2990850"/>
          <p14:tracePt t="26553" x="3544888" y="2990850"/>
          <p14:tracePt t="29799" x="3554413" y="2982913"/>
          <p14:tracePt t="29823" x="3554413" y="2973388"/>
          <p14:tracePt t="29879" x="3562350" y="2965450"/>
          <p14:tracePt t="29967" x="3562350" y="2955925"/>
          <p14:tracePt t="30008" x="3562350" y="2938463"/>
          <p14:tracePt t="30008" x="3429000" y="2894013"/>
          <p14:tracePt t="30119" x="3419475" y="2894013"/>
          <p14:tracePt t="30120" x="3367088" y="2894013"/>
          <p14:tracePt t="30136" x="3268663" y="2894013"/>
          <p14:tracePt t="30153" x="3197225" y="2894013"/>
          <p14:tracePt t="30170" x="3098800" y="2894013"/>
          <p14:tracePt t="30186" x="2973388" y="2965450"/>
          <p14:tracePt t="30203" x="2813050" y="3000375"/>
          <p14:tracePt t="30219" x="2625725" y="3054350"/>
          <p14:tracePt t="30236" x="2438400" y="3098800"/>
          <p14:tracePt t="30253" x="2286000" y="3152775"/>
          <p14:tracePt t="30269" x="2160588" y="3205163"/>
          <p14:tracePt t="30286" x="2081213" y="3241675"/>
          <p14:tracePt t="30303" x="2017713" y="3295650"/>
          <p14:tracePt t="30320" x="1982788" y="3322638"/>
          <p14:tracePt t="30336" x="1946275" y="3367088"/>
          <p14:tracePt t="30353" x="1884363" y="3455988"/>
          <p14:tracePt t="30369" x="1830388" y="3562350"/>
          <p14:tracePt t="30386" x="1768475" y="3679825"/>
          <p14:tracePt t="30404" x="1724025" y="3751263"/>
          <p14:tracePt t="30422" x="1679575" y="3830638"/>
          <p14:tracePt t="30437" x="1679575" y="3884613"/>
          <p14:tracePt t="30437" x="1679575" y="3929063"/>
          <p14:tracePt t="30456" x="1679575" y="4000500"/>
          <p14:tracePt t="30470" x="1741488" y="4187825"/>
          <p14:tracePt t="30470" x="1874838" y="4330700"/>
          <p14:tracePt t="30489" x="2232025" y="4527550"/>
          <p14:tracePt t="30504" x="2768600" y="4670425"/>
          <p14:tracePt t="30520" x="3062288" y="4714875"/>
          <p14:tracePt t="30536" x="3251200" y="4741863"/>
          <p14:tracePt t="30554" x="3357563" y="4741863"/>
          <p14:tracePt t="30569" x="3490913" y="4687888"/>
          <p14:tracePt t="30586" x="3625850" y="4598988"/>
          <p14:tracePt t="30602" x="3751263" y="4491038"/>
          <p14:tracePt t="30619" x="3813175" y="4411663"/>
          <p14:tracePt t="30637" x="3857625" y="4295775"/>
          <p14:tracePt t="30637" x="3884613" y="4251325"/>
          <p14:tracePt t="30656" x="3911600" y="4187825"/>
          <p14:tracePt t="30675" x="3911600" y="4098925"/>
          <p14:tracePt t="30689" x="3911600" y="4044950"/>
          <p14:tracePt t="30708" x="3911600" y="3973513"/>
          <p14:tracePt t="30720" x="3894138" y="3929063"/>
          <p14:tracePt t="30737" x="3884613" y="3919538"/>
          <p14:tracePt t="30753" x="3867150" y="3902075"/>
          <p14:tracePt t="30770" x="3840163" y="3884613"/>
          <p14:tracePt t="30786" x="3803650" y="3875088"/>
          <p14:tracePt t="30803" x="3751263" y="3875088"/>
          <p14:tracePt t="30819" x="3633788" y="3875088"/>
          <p14:tracePt t="30837" x="3465513" y="3919538"/>
          <p14:tracePt t="30853" x="3286125" y="4000500"/>
          <p14:tracePt t="30870" x="3160713" y="4071938"/>
          <p14:tracePt t="30886" x="3081338" y="4133850"/>
          <p14:tracePt t="30886" x="3071813" y="4160838"/>
          <p14:tracePt t="30903" x="3054350" y="4214813"/>
          <p14:tracePt t="30919" x="3054350" y="4268788"/>
          <p14:tracePt t="30937" x="3054350" y="4286250"/>
          <p14:tracePt t="30976" x="3054350" y="4295775"/>
          <p14:tracePt t="30991" x="3062288" y="4295775"/>
          <p14:tracePt t="30993" x="3071813" y="4295775"/>
          <p14:tracePt t="31002" x="3152775" y="4330700"/>
          <p14:tracePt t="31019" x="3276600" y="4367213"/>
          <p14:tracePt t="31037" x="3419475" y="4384675"/>
          <p14:tracePt t="31052" x="3527425" y="4402138"/>
          <p14:tracePt t="31069" x="3581400" y="4402138"/>
          <p14:tracePt t="31085" x="3625850" y="4384675"/>
          <p14:tracePt t="31121" x="3697288" y="4108450"/>
          <p14:tracePt t="31242" x="3697288" y="4098925"/>
          <p14:tracePt t="31311" x="3697288" y="4089400"/>
          <p14:tracePt t="31319" x="3687763" y="4089400"/>
          <p14:tracePt t="31327" x="3660775" y="4089400"/>
          <p14:tracePt t="31335" x="3652838" y="4089400"/>
          <p14:tracePt t="31343" x="3633788" y="4098925"/>
          <p14:tracePt t="31353" x="3616325" y="4108450"/>
          <p14:tracePt t="31369" x="3608388" y="4125913"/>
          <p14:tracePt t="31386" x="3598863" y="4133850"/>
          <p14:tracePt t="31423" x="3598863" y="4143375"/>
          <p14:tracePt t="31631" x="3608388" y="4143375"/>
          <p14:tracePt t="31687" x="3608388" y="4133850"/>
          <p14:tracePt t="31695" x="3616325" y="4133850"/>
          <p14:tracePt t="31871" x="3608388" y="4116388"/>
          <p14:tracePt t="31879" x="3581400" y="4116388"/>
          <p14:tracePt t="31887" x="3571875" y="4098925"/>
          <p14:tracePt t="31891" x="3554413" y="4098925"/>
          <p14:tracePt t="31902" x="3490913" y="4089400"/>
          <p14:tracePt t="31919" x="3465513" y="4089400"/>
          <p14:tracePt t="31936" x="3446463" y="4089400"/>
          <p14:tracePt t="31954" x="3419475" y="4089400"/>
          <p14:tracePt t="32023" x="3402013" y="4089400"/>
          <p14:tracePt t="32031" x="3340100" y="4071938"/>
          <p14:tracePt t="32044" x="3295650" y="4071938"/>
          <p14:tracePt t="32054" x="3152775" y="4071938"/>
          <p14:tracePt t="32069" x="2973388" y="4071938"/>
          <p14:tracePt t="32086" x="2768600" y="4071938"/>
          <p14:tracePt t="32103" x="2581275" y="4071938"/>
          <p14:tracePt t="32126" x="2527300" y="4071938"/>
          <p14:tracePt t="33728" x="2527300" y="4054475"/>
          <p14:tracePt t="33729" x="2562225" y="4054475"/>
          <p14:tracePt t="33729" x="2571750" y="4054475"/>
          <p14:tracePt t="33775" x="2598738" y="4054475"/>
          <p14:tracePt t="33787" x="2608263" y="4054475"/>
          <p14:tracePt t="33802" x="2652713" y="4054475"/>
          <p14:tracePt t="33820" x="2670175" y="4054475"/>
          <p14:tracePt t="33835" x="2724150" y="4054475"/>
          <p14:tracePt t="33853" x="2795588" y="4054475"/>
          <p14:tracePt t="33869" x="2894013" y="4054475"/>
          <p14:tracePt t="33886" x="3017838" y="4054475"/>
          <p14:tracePt t="33902" x="3232150" y="4089400"/>
          <p14:tracePt t="33920" x="3384550" y="4108450"/>
          <p14:tracePt t="33936" x="3490913" y="4116388"/>
          <p14:tracePt t="33953" x="3608388" y="4133850"/>
          <p14:tracePt t="33969" x="3697288" y="4133850"/>
          <p14:tracePt t="33986" x="3776663" y="4152900"/>
          <p14:tracePt t="34002" x="3840163" y="4160838"/>
          <p14:tracePt t="34020" x="3848100" y="4170363"/>
          <p14:tracePt t="34035" x="3857625" y="4170363"/>
          <p14:tracePt t="34088" x="3867150" y="4170363"/>
          <p14:tracePt t="34687" x="3919538" y="4179888"/>
          <p14:tracePt t="34695" x="3990975" y="4179888"/>
          <p14:tracePt t="34703" x="4062413" y="4179888"/>
          <p14:tracePt t="34711" x="4133850" y="4179888"/>
          <p14:tracePt t="34711" x="4205288" y="4179888"/>
          <p14:tracePt t="34720" x="4348163" y="4197350"/>
          <p14:tracePt t="34736" x="4446588" y="4214813"/>
          <p14:tracePt t="34753" x="4518025" y="4214813"/>
          <p14:tracePt t="34769" x="4537075" y="4224338"/>
          <p14:tracePt t="34831" x="4545013" y="4224338"/>
          <p14:tracePt t="34839" x="4554538" y="4224338"/>
          <p14:tracePt t="34842" x="4562475" y="4224338"/>
          <p14:tracePt t="34852" x="4581525" y="4232275"/>
          <p14:tracePt t="34869" x="4589463" y="4241800"/>
          <p14:tracePt t="34886" x="4598988" y="4241800"/>
          <p14:tracePt t="34902" x="4608513" y="4241800"/>
          <p14:tracePt t="34919" x="4633913" y="4241800"/>
          <p14:tracePt t="34935" x="4679950" y="4241800"/>
          <p14:tracePt t="34953" x="4741863" y="4241800"/>
          <p14:tracePt t="34969" x="4768850" y="4241800"/>
          <p14:tracePt t="34986" x="4795838" y="4241800"/>
          <p14:tracePt t="35003" x="4813300" y="4241800"/>
          <p14:tracePt t="35019" x="4830763" y="4241800"/>
          <p14:tracePt t="35599" x="4857750" y="4241800"/>
          <p14:tracePt t="35607" x="5072063" y="4241800"/>
          <p14:tracePt t="35694" x="5089525" y="4241800"/>
          <p14:tracePt t="35702" x="5108575" y="4241800"/>
          <p14:tracePt t="35719" x="5116513" y="4251325"/>
          <p14:tracePt t="35736" x="5170488" y="4251325"/>
          <p14:tracePt t="35754" x="5268913" y="4251325"/>
          <p14:tracePt t="35770" x="5367338" y="4251325"/>
          <p14:tracePt t="35786" x="5438775" y="4251325"/>
          <p14:tracePt t="35802" x="5510213" y="4251325"/>
          <p14:tracePt t="35819" x="5562600" y="4251325"/>
          <p14:tracePt t="35835" x="5608638" y="4251325"/>
          <p14:tracePt t="35853" x="5616575" y="4251325"/>
          <p14:tracePt t="35869" x="5626100" y="4251325"/>
          <p14:tracePt t="36104" x="5688013" y="4251325"/>
          <p14:tracePt t="36111" x="5759450" y="4251325"/>
          <p14:tracePt t="36119" x="5983288" y="4286250"/>
          <p14:tracePt t="36134" x="6394450" y="4330700"/>
          <p14:tracePt t="36153" x="6589713" y="4367213"/>
          <p14:tracePt t="36169" x="6661150" y="4367213"/>
          <p14:tracePt t="36186" x="6705600" y="4367213"/>
          <p14:tracePt t="36202" x="6724650" y="4367213"/>
          <p14:tracePt t="36219" x="6759575" y="4357688"/>
          <p14:tracePt t="36236" x="6796088" y="4348163"/>
          <p14:tracePt t="36252" x="6831013" y="4330700"/>
          <p14:tracePt t="36269" x="6867525" y="4313238"/>
          <p14:tracePt t="36287" x="6894513" y="4286250"/>
          <p14:tracePt t="36302" x="6956425" y="4251325"/>
          <p14:tracePt t="36320" x="7000875" y="4224338"/>
          <p14:tracePt t="36336" x="7027863" y="4197350"/>
          <p14:tracePt t="36354" x="7054850" y="4179888"/>
          <p14:tracePt t="36369" x="7072313" y="4179888"/>
          <p14:tracePt t="36386" x="7099300" y="4160838"/>
          <p14:tracePt t="36402" x="7108825" y="4160838"/>
          <p14:tracePt t="36419" x="7126288" y="4152900"/>
          <p14:tracePt t="36436" x="7143750" y="4143375"/>
          <p14:tracePt t="36472" x="7143750" y="4133850"/>
          <p14:tracePt t="36477" x="7153275" y="4133850"/>
          <p14:tracePt t="36486" x="7180263" y="4116388"/>
          <p14:tracePt t="36502" x="7269163" y="4071938"/>
          <p14:tracePt t="36520" x="7296150" y="4054475"/>
          <p14:tracePt t="36536" x="7348538" y="4017963"/>
          <p14:tracePt t="36553" x="7394575" y="3990975"/>
          <p14:tracePt t="36569" x="7446963" y="3965575"/>
          <p14:tracePt t="36586" x="7483475" y="3938588"/>
          <p14:tracePt t="36603" x="7510463" y="3929063"/>
          <p14:tracePt t="36619" x="7510463" y="3919538"/>
          <p14:tracePt t="36636" x="7518400" y="3919538"/>
          <p14:tracePt t="36652" x="7527925" y="3911600"/>
          <p14:tracePt t="36688" x="7527925" y="3902075"/>
          <p14:tracePt t="36776" x="7545388" y="3894138"/>
          <p14:tracePt t="36784" x="7562850" y="3894138"/>
          <p14:tracePt t="36802" x="7572375" y="3884613"/>
          <p14:tracePt t="41230" x="7581900" y="3884613"/>
          <p14:tracePt t="41270" x="7572375" y="3894138"/>
          <p14:tracePt t="41285" x="7527925" y="3929063"/>
          <p14:tracePt t="41360" x="7518400" y="3938588"/>
          <p14:tracePt t="41367" x="7466013" y="3973513"/>
          <p14:tracePt t="41384" x="7429500" y="4017963"/>
          <p14:tracePt t="41401" x="7348538" y="4071938"/>
          <p14:tracePt t="41418" x="7286625" y="4133850"/>
          <p14:tracePt t="41434" x="7205663" y="4205288"/>
          <p14:tracePt t="41452" x="7116763" y="4268788"/>
          <p14:tracePt t="41468" x="7037388" y="4322763"/>
          <p14:tracePt t="41485" x="6965950" y="4384675"/>
          <p14:tracePt t="41501" x="6884988" y="4456113"/>
          <p14:tracePt t="41518" x="6724650" y="4562475"/>
          <p14:tracePt t="41534" x="6616700" y="4616450"/>
          <p14:tracePt t="41552" x="6473825" y="4687888"/>
          <p14:tracePt t="41567" x="6348413" y="4732338"/>
          <p14:tracePt t="41586" x="6170613" y="4822825"/>
          <p14:tracePt t="41601" x="5965825" y="4875213"/>
          <p14:tracePt t="41618" x="5795963" y="4938713"/>
          <p14:tracePt t="41634" x="5626100" y="4973638"/>
          <p14:tracePt t="41652" x="5446713" y="5037138"/>
          <p14:tracePt t="41667" x="5303838" y="5054600"/>
          <p14:tracePt t="41684" x="5143500" y="5072063"/>
          <p14:tracePt t="41701" x="5010150" y="5089525"/>
          <p14:tracePt t="41701" x="4902200" y="5108575"/>
          <p14:tracePt t="41719" x="4687888" y="5126038"/>
          <p14:tracePt t="41735" x="4483100" y="5160963"/>
          <p14:tracePt t="41752" x="4340225" y="5180013"/>
          <p14:tracePt t="41767" x="4259263" y="5197475"/>
          <p14:tracePt t="41785" x="4251325" y="5197475"/>
          <p14:tracePt t="41997" x="4205288" y="5197475"/>
          <p14:tracePt t="42006" x="4152900" y="5197475"/>
          <p14:tracePt t="42017" x="4108450" y="5197475"/>
          <p14:tracePt t="42018" x="3983038" y="5197475"/>
          <p14:tracePt t="42051" x="3830638" y="5197475"/>
          <p14:tracePt t="42051" x="3643313" y="5143500"/>
          <p14:tracePt t="42068" x="3517900" y="5108575"/>
          <p14:tracePt t="42084" x="3438525" y="5081588"/>
          <p14:tracePt t="42084" x="3411538" y="5062538"/>
          <p14:tracePt t="42102" x="3394075" y="5062538"/>
          <p14:tracePt t="42117" x="3313113" y="4991100"/>
          <p14:tracePt t="42135" x="3197225" y="4919663"/>
          <p14:tracePt t="42151" x="3116263" y="4830763"/>
          <p14:tracePt t="42168" x="3000375" y="4697413"/>
          <p14:tracePt t="42184" x="2884488" y="4545013"/>
          <p14:tracePt t="42201" x="2795588" y="4357688"/>
          <p14:tracePt t="42217" x="2741613" y="4197350"/>
          <p14:tracePt t="42234" x="2697163" y="4037013"/>
          <p14:tracePt t="42251" x="2687638" y="3946525"/>
          <p14:tracePt t="42267" x="2687638" y="3902075"/>
          <p14:tracePt t="42284" x="2687638" y="3884613"/>
          <p14:tracePt t="42301" x="2679700" y="3884613"/>
          <p14:tracePt t="42374" x="2670175" y="3884613"/>
          <p14:tracePt t="42374" x="2652713" y="3884613"/>
          <p14:tracePt t="42383" x="2633663" y="3884613"/>
          <p14:tracePt t="42391" x="2616200" y="3884613"/>
          <p14:tracePt t="42401" x="2697163" y="4179888"/>
          <p14:tracePt t="42500" x="2732088" y="4197350"/>
          <p14:tracePt t="42500" x="2768600" y="4214813"/>
          <p14:tracePt t="42519" x="2830513" y="4232275"/>
          <p14:tracePt t="42534" x="3394075" y="4322763"/>
          <p14:tracePt t="42553" x="4054475" y="4419600"/>
          <p14:tracePt t="42567" x="4608513" y="4419600"/>
          <p14:tracePt t="42585" x="4751388" y="4419600"/>
          <p14:tracePt t="42601" x="4786313" y="4411663"/>
          <p14:tracePt t="42617" x="4795838" y="4384675"/>
          <p14:tracePt t="42634" x="4813300" y="4330700"/>
          <p14:tracePt t="42651" x="4830763" y="4241800"/>
          <p14:tracePt t="42668" x="4830763" y="4133850"/>
          <p14:tracePt t="42685" x="4830763" y="4037013"/>
          <p14:tracePt t="42701" x="4803775" y="3938588"/>
          <p14:tracePt t="42718" x="4687888" y="3786188"/>
          <p14:tracePt t="42734" x="4581525" y="3732213"/>
          <p14:tracePt t="42751" x="4491038" y="3714750"/>
          <p14:tracePt t="42768" x="4402138" y="3697288"/>
          <p14:tracePt t="42784" x="4322763" y="3697288"/>
          <p14:tracePt t="42801" x="4251325" y="3759200"/>
          <p14:tracePt t="42817" x="4133850" y="3867150"/>
          <p14:tracePt t="42834" x="4071938" y="3956050"/>
          <p14:tracePt t="42851" x="4017963" y="4062413"/>
          <p14:tracePt t="42868" x="3965575" y="4179888"/>
          <p14:tracePt t="42884" x="3929063" y="4303713"/>
          <p14:tracePt t="42901" x="3911600" y="4419600"/>
          <p14:tracePt t="42917" x="3902075" y="4545013"/>
          <p14:tracePt t="42917" x="3902075" y="4598988"/>
          <p14:tracePt t="42935" x="3902075" y="4741863"/>
          <p14:tracePt t="42951" x="3902075" y="4875213"/>
          <p14:tracePt t="42968" x="3919538" y="4983163"/>
          <p14:tracePt t="42985" x="3973513" y="5160963"/>
          <p14:tracePt t="43008" x="3990975" y="5187950"/>
          <p14:tracePt t="43018" x="4010025" y="5251450"/>
          <p14:tracePt t="43036" x="4017963" y="5268913"/>
          <p14:tracePt t="43051" x="4037013" y="5313363"/>
          <p14:tracePt t="43068" x="4037013" y="5348288"/>
          <p14:tracePt t="43084" x="4044950" y="5394325"/>
          <p14:tracePt t="43102" x="4044950" y="5429250"/>
          <p14:tracePt t="43117" x="4044950" y="5510213"/>
          <p14:tracePt t="43134" x="4044950" y="5527675"/>
          <p14:tracePt t="43151" x="4037013" y="5545138"/>
          <p14:tracePt t="43167" x="4010025" y="5562600"/>
          <p14:tracePt t="43185" x="3990975" y="5562600"/>
          <p14:tracePt t="43200" x="3965575" y="5562600"/>
          <p14:tracePt t="43218" x="3956050" y="5562600"/>
          <p14:tracePt t="43233" x="3938588" y="5562600"/>
          <p14:tracePt t="43251" x="3894138" y="5562600"/>
          <p14:tracePt t="43268" x="3840163" y="5554663"/>
          <p14:tracePt t="43284" x="3803650" y="5537200"/>
          <p14:tracePt t="43301" x="3776663" y="5527675"/>
          <p14:tracePt t="43334" x="3759200" y="5518150"/>
          <p14:tracePt t="43335" x="3741738" y="5491163"/>
          <p14:tracePt t="43352" x="3697288" y="5419725"/>
          <p14:tracePt t="43367" x="3643313" y="5313363"/>
          <p14:tracePt t="43385" x="3589338" y="5170488"/>
          <p14:tracePt t="43401" x="3536950" y="5010150"/>
          <p14:tracePt t="43418" x="3490913" y="4830763"/>
          <p14:tracePt t="43434" x="3429000" y="4679950"/>
          <p14:tracePt t="43451" x="3367088" y="4465638"/>
          <p14:tracePt t="43484" x="3394075" y="4054475"/>
          <p14:tracePt t="43484" x="3411538" y="4000500"/>
          <p14:tracePt t="43590" x="3429000" y="3938588"/>
          <p14:tracePt t="43591" x="3429000" y="3884613"/>
          <p14:tracePt t="43601" x="3465513" y="3803650"/>
          <p14:tracePt t="43618" x="3473450" y="3776663"/>
          <p14:tracePt t="43790" x="3465513" y="3803650"/>
          <p14:tracePt t="43798" x="3429000" y="3857625"/>
          <p14:tracePt t="43799" x="3429000" y="3884613"/>
          <p14:tracePt t="43807" x="3411538" y="3929063"/>
          <p14:tracePt t="43817" x="3384550" y="3983038"/>
          <p14:tracePt t="43835" x="3375025" y="4027488"/>
          <p14:tracePt t="43851" x="3357563" y="4108450"/>
          <p14:tracePt t="43869" x="3348038" y="4197350"/>
          <p14:tracePt t="43884" x="3348038" y="4348163"/>
          <p14:tracePt t="43901" x="3348038" y="4527550"/>
          <p14:tracePt t="43917" x="3348038" y="4822825"/>
          <p14:tracePt t="43935" x="3348038" y="5010150"/>
          <p14:tracePt t="43951" x="3322638" y="5170488"/>
          <p14:tracePt t="43977" x="3313113" y="5197475"/>
          <p14:tracePt t="43984" x="3313113" y="5214938"/>
          <p14:tracePt t="44001" x="3313113" y="5224463"/>
          <p14:tracePt t="44034" x="3322638" y="5259388"/>
          <p14:tracePt t="44087" x="3322638" y="5268913"/>
          <p14:tracePt t="44102" x="3340100" y="5295900"/>
          <p14:tracePt t="44134" x="3340100" y="5303838"/>
          <p14:tracePt t="44142" x="3340100" y="5322888"/>
          <p14:tracePt t="44150" x="3348038" y="5330825"/>
          <p14:tracePt t="44169" x="3348038" y="5340350"/>
          <p14:tracePt t="44270" x="3348038" y="5357813"/>
          <p14:tracePt t="44277" x="3348038" y="5367338"/>
          <p14:tracePt t="44286" x="3348038" y="5394325"/>
          <p14:tracePt t="44300" x="3348038" y="5419725"/>
          <p14:tracePt t="44302" x="3348038" y="5491163"/>
          <p14:tracePt t="44302" x="3348038" y="5537200"/>
          <p14:tracePt t="44319" x="3348038" y="5589588"/>
          <p14:tracePt t="44334" x="3348038" y="5670550"/>
          <p14:tracePt t="44352" x="3348038" y="5741988"/>
          <p14:tracePt t="44376" x="3348038" y="5759450"/>
          <p14:tracePt t="44384" x="3348038" y="5776913"/>
          <p14:tracePt t="44401" x="3348038" y="5786438"/>
          <p14:tracePt t="44446" x="3348038" y="5803900"/>
          <p14:tracePt t="44466" x="3348038" y="5813425"/>
          <p14:tracePt t="44487" x="3348038" y="5822950"/>
          <p14:tracePt t="44503" x="3348038" y="5840413"/>
          <p14:tracePt t="44503" x="3357563" y="5840413"/>
          <p14:tracePt t="44517" x="3357563" y="5867400"/>
          <p14:tracePt t="44582" x="3357563" y="5875338"/>
          <p14:tracePt t="44598" x="3375025" y="5894388"/>
          <p14:tracePt t="44622" x="3375025" y="5902325"/>
          <p14:tracePt t="44628" x="3375025" y="5946775"/>
          <p14:tracePt t="44667" x="3384550" y="6018213"/>
          <p14:tracePt t="44704" x="3384550" y="6037263"/>
          <p14:tracePt t="44717" x="3384550" y="6054725"/>
          <p14:tracePt t="44717" x="3384550" y="6072188"/>
          <p14:tracePt t="44735" x="3384550" y="6081713"/>
          <p14:tracePt t="44751" x="3384550" y="6089650"/>
          <p14:tracePt t="44798" x="3384550" y="6099175"/>
          <p14:tracePt t="44814" x="3384550" y="6116638"/>
          <p14:tracePt t="44846" x="3384550" y="6126163"/>
          <p14:tracePt t="44887" x="3384550" y="6143625"/>
          <p14:tracePt t="44902" x="3384550" y="6153150"/>
          <p14:tracePt t="44926" x="3375025" y="6170613"/>
          <p14:tracePt t="44967" x="3357563" y="6180138"/>
          <p14:tracePt t="45006" x="3348038" y="6197600"/>
          <p14:tracePt t="45047" x="3330575" y="6197600"/>
          <p14:tracePt t="45094" x="3330575" y="6205538"/>
          <p14:tracePt t="45100" x="3322638" y="6205538"/>
          <p14:tracePt t="45134" x="3322638" y="6224588"/>
          <p14:tracePt t="45183" x="3313113" y="6232525"/>
          <p14:tracePt t="45190" x="3303588" y="6242050"/>
          <p14:tracePt t="45414" x="3303588" y="6215063"/>
          <p14:tracePt t="45422" x="3303588" y="6188075"/>
          <p14:tracePt t="45434" x="3303588" y="6161088"/>
          <p14:tracePt t="45435" x="3303588" y="6099175"/>
          <p14:tracePt t="45450" x="3322638" y="6081713"/>
          <p14:tracePt t="45467" x="3322638" y="6037263"/>
          <p14:tracePt t="45483" x="3322638" y="6000750"/>
          <p14:tracePt t="45501" x="3322638" y="5965825"/>
          <p14:tracePt t="45517" x="3322638" y="5884863"/>
          <p14:tracePt t="45536" x="3322638" y="5786438"/>
          <p14:tracePt t="45550" x="3322638" y="5661025"/>
          <p14:tracePt t="45568" x="3322638" y="5545138"/>
          <p14:tracePt t="45584" x="3322638" y="5411788"/>
          <p14:tracePt t="45602" x="3322638" y="5303838"/>
          <p14:tracePt t="45617" x="3322638" y="5232400"/>
          <p14:tracePt t="45634" x="3322638" y="5160963"/>
          <p14:tracePt t="45651" x="3322638" y="5089525"/>
          <p14:tracePt t="45668" x="3322638" y="5010150"/>
          <p14:tracePt t="45684" x="3313113" y="4956175"/>
          <p14:tracePt t="45702" x="3295650" y="4848225"/>
          <p14:tracePt t="45765" x="3295650" y="4830763"/>
          <p14:tracePt t="45784" x="3276600" y="4795838"/>
          <p14:tracePt t="45786" x="3268663" y="4776788"/>
          <p14:tracePt t="45823" x="3268663" y="4759325"/>
          <p14:tracePt t="45839" x="3268663" y="4751388"/>
          <p14:tracePt t="45846" x="3268663" y="4741863"/>
          <p14:tracePt t="45850" x="3251200" y="4714875"/>
          <p14:tracePt t="45867" x="3251200" y="4687888"/>
          <p14:tracePt t="45884" x="3251200" y="4643438"/>
          <p14:tracePt t="45900" x="3251200" y="4589463"/>
          <p14:tracePt t="45917" x="3251200" y="4537075"/>
          <p14:tracePt t="45934" x="3251200" y="4456113"/>
          <p14:tracePt t="45951" x="3251200" y="4411663"/>
          <p14:tracePt t="45967" x="3251200" y="4394200"/>
          <p14:tracePt t="45984" x="3251200" y="4357688"/>
          <p14:tracePt t="46000" x="3251200" y="4340225"/>
          <p14:tracePt t="46017" x="3251200" y="4322763"/>
          <p14:tracePt t="46734" x="3232150" y="4295775"/>
          <p14:tracePt t="46742" x="3205163" y="4295775"/>
          <p14:tracePt t="46746" x="3170238" y="4295775"/>
          <p14:tracePt t="46751" x="3116263" y="4295775"/>
          <p14:tracePt t="46767" x="3081338" y="4295775"/>
          <p14:tracePt t="46784" x="3044825" y="4295775"/>
          <p14:tracePt t="46800" x="2955925" y="4295775"/>
          <p14:tracePt t="46854" x="2911475" y="4295775"/>
          <p14:tracePt t="46862" x="2874963" y="4295775"/>
          <p14:tracePt t="46870" x="2768600" y="4295775"/>
          <p14:tracePt t="46884" x="2598738" y="4295775"/>
          <p14:tracePt t="46901" x="2411413" y="4295775"/>
          <p14:tracePt t="46917" x="2251075" y="4295775"/>
          <p14:tracePt t="46934" x="2054225" y="4295775"/>
          <p14:tracePt t="46951" x="1955800" y="4295775"/>
          <p14:tracePt t="46967" x="1812925" y="4295775"/>
          <p14:tracePt t="46984" x="1714500" y="4295775"/>
          <p14:tracePt t="47000" x="1616075" y="4295775"/>
          <p14:tracePt t="47018" x="1527175" y="4295775"/>
          <p14:tracePt t="47034" x="1446213" y="4286250"/>
          <p14:tracePt t="47052" x="1347788" y="4268788"/>
          <p14:tracePt t="47067" x="1196975" y="4251325"/>
          <p14:tracePt t="47084" x="1009650" y="4232275"/>
          <p14:tracePt t="47102" x="795338" y="4187825"/>
          <p14:tracePt t="47117" x="625475" y="4170363"/>
          <p14:tracePt t="47117" x="527050" y="4170363"/>
          <p14:tracePt t="47135" x="339725" y="4152900"/>
          <p14:tracePt t="47150" x="214313" y="4152900"/>
          <p14:tracePt t="47167" x="133350" y="4152900"/>
          <p14:tracePt t="47184" x="61913" y="4170363"/>
          <p14:tracePt t="47201" x="0" y="4214813"/>
          <p14:tracePt t="47217" x="0" y="4268788"/>
          <p14:tracePt t="47234" x="0" y="4348163"/>
          <p14:tracePt t="47250" x="0" y="4429125"/>
          <p14:tracePt t="47268" x="0" y="4491038"/>
          <p14:tracePt t="47284" x="0" y="4545013"/>
          <p14:tracePt t="47301" x="0" y="4581525"/>
          <p14:tracePt t="47317" x="0" y="4616450"/>
          <p14:tracePt t="47317" x="0" y="4633913"/>
          <p14:tracePt t="47335" x="0" y="4705350"/>
          <p14:tracePt t="47351" x="0" y="4795838"/>
          <p14:tracePt t="47367" x="26988" y="4929188"/>
          <p14:tracePt t="47384" x="61913" y="5010150"/>
          <p14:tracePt t="47401" x="88900" y="5062538"/>
          <p14:tracePt t="47417" x="115888" y="5099050"/>
          <p14:tracePt t="47434" x="142875" y="5116513"/>
          <p14:tracePt t="47450" x="169863" y="5133975"/>
          <p14:tracePt t="47467" x="241300" y="5170488"/>
          <p14:tracePt t="47484" x="339725" y="5214938"/>
          <p14:tracePt t="47500" x="438150" y="5251450"/>
          <p14:tracePt t="47500" x="490538" y="5268913"/>
          <p14:tracePt t="47518" x="554038" y="5286375"/>
          <p14:tracePt t="47533" x="731838" y="5322888"/>
          <p14:tracePt t="47552" x="795338" y="5322888"/>
          <p14:tracePt t="47567" x="830263" y="5340350"/>
          <p14:tracePt t="47585" x="857250" y="5340350"/>
          <p14:tracePt t="47600" x="893763" y="5340350"/>
          <p14:tracePt t="47618" x="938213" y="5348288"/>
          <p14:tracePt t="47634" x="982663" y="5348288"/>
          <p14:tracePt t="47651" x="1044575" y="5367338"/>
          <p14:tracePt t="47667" x="1143000" y="5384800"/>
          <p14:tracePt t="47684" x="1295400" y="5402263"/>
          <p14:tracePt t="47700" x="1428750" y="5419725"/>
          <p14:tracePt t="47718" x="1562100" y="5438775"/>
          <p14:tracePt t="47733" x="1741488" y="5456238"/>
          <p14:tracePt t="47751" x="1857375" y="5473700"/>
          <p14:tracePt t="47768" x="1965325" y="5473700"/>
          <p14:tracePt t="47785" x="2071688" y="5473700"/>
          <p14:tracePt t="47800" x="2187575" y="5473700"/>
          <p14:tracePt t="47817" x="2312988" y="5473700"/>
          <p14:tracePt t="47833" x="2411413" y="5473700"/>
          <p14:tracePt t="47851" x="2482850" y="5473700"/>
          <p14:tracePt t="47867" x="2554288" y="5473700"/>
          <p14:tracePt t="47884" x="3152775" y="4956175"/>
          <p14:tracePt t="47992" x="3197225" y="4822825"/>
          <p14:tracePt t="48009" x="3205163" y="4759325"/>
          <p14:tracePt t="48017" x="3224213" y="4633913"/>
          <p14:tracePt t="48050" x="3224213" y="4608513"/>
          <p14:tracePt t="48051" x="3224213" y="4554538"/>
          <p14:tracePt t="48068" x="3224213" y="4518025"/>
          <p14:tracePt t="48084" x="3214688" y="4473575"/>
          <p14:tracePt t="48101" x="3197225" y="4446588"/>
          <p14:tracePt t="48117" x="3133725" y="4357688"/>
          <p14:tracePt t="48117" x="3125788" y="4340225"/>
          <p14:tracePt t="48134" x="3081338" y="4251325"/>
          <p14:tracePt t="48150" x="3017838" y="4152900"/>
          <p14:tracePt t="48167" x="2973388" y="4089400"/>
          <p14:tracePt t="48184" x="2946400" y="4027488"/>
          <p14:tracePt t="48200" x="2894013" y="3973513"/>
          <p14:tracePt t="48217" x="2795588" y="3902075"/>
          <p14:tracePt t="48234" x="2643188" y="3803650"/>
          <p14:tracePt t="48250" x="2357438" y="3679825"/>
          <p14:tracePt t="48273" x="2259013" y="3652838"/>
          <p14:tracePt t="48283" x="2027238" y="3589338"/>
          <p14:tracePt t="48301" x="1812925" y="3554413"/>
          <p14:tracePt t="48317" x="1633538" y="3536950"/>
          <p14:tracePt t="48317" x="1562100" y="3536950"/>
          <p14:tracePt t="48335" x="1419225" y="3536950"/>
          <p14:tracePt t="48351" x="1295400" y="3581400"/>
          <p14:tracePt t="48367" x="1160463" y="3660775"/>
          <p14:tracePt t="48385" x="1036638" y="3751263"/>
          <p14:tracePt t="48400" x="901700" y="3848100"/>
          <p14:tracePt t="48417" x="776288" y="3946525"/>
          <p14:tracePt t="48434" x="669925" y="4037013"/>
          <p14:tracePt t="48451" x="581025" y="4108450"/>
          <p14:tracePt t="48467" x="527050" y="4143375"/>
          <p14:tracePt t="48484" x="490538" y="4170363"/>
          <p14:tracePt t="48500" x="455613" y="4205288"/>
          <p14:tracePt t="48517" x="393700" y="4251325"/>
          <p14:tracePt t="48534" x="322263" y="4375150"/>
          <p14:tracePt t="48552" x="258763" y="4491038"/>
          <p14:tracePt t="48567" x="204788" y="4616450"/>
          <p14:tracePt t="48585" x="152400" y="4759325"/>
          <p14:tracePt t="48601" x="115888" y="4875213"/>
          <p14:tracePt t="48618" x="98425" y="4973638"/>
          <p14:tracePt t="48634" x="80963" y="5027613"/>
          <p14:tracePt t="48651" x="80963" y="5081588"/>
          <p14:tracePt t="48667" x="80963" y="5108575"/>
          <p14:tracePt t="48684" x="80963" y="5133975"/>
          <p14:tracePt t="48701" x="80963" y="5170488"/>
          <p14:tracePt t="48701" x="80963" y="5180013"/>
          <p14:tracePt t="48718" x="80963" y="5205413"/>
          <p14:tracePt t="48733" x="80963" y="5313363"/>
          <p14:tracePt t="48751" x="80963" y="5419725"/>
          <p14:tracePt t="48769" x="80963" y="5527675"/>
          <p14:tracePt t="48784" x="80963" y="5608638"/>
          <p14:tracePt t="48802" x="88900" y="5661025"/>
          <p14:tracePt t="48817" x="88900" y="5715000"/>
          <p14:tracePt t="48835" x="115888" y="5768975"/>
          <p14:tracePt t="48850" x="152400" y="5848350"/>
          <p14:tracePt t="48867" x="196850" y="5938838"/>
          <p14:tracePt t="48883" x="223838" y="5973763"/>
          <p14:tracePt t="48900" x="250825" y="6027738"/>
          <p14:tracePt t="48917" x="276225" y="6062663"/>
          <p14:tracePt t="48917" x="312738" y="6089650"/>
          <p14:tracePt t="48935" x="357188" y="6153150"/>
          <p14:tracePt t="48951" x="401638" y="6197600"/>
          <p14:tracePt t="48968" x="455613" y="6251575"/>
          <p14:tracePt t="48984" x="1714500" y="6831013"/>
          <p14:tracePt t="48984" x="1795463" y="6848475"/>
          <p14:tracePt t="49103" x="1830388" y="6848475"/>
          <p14:tracePt t="49117" x="1928813" y="6848475"/>
          <p14:tracePt t="49117" x="2000250" y="6848475"/>
          <p14:tracePt t="49135" x="2133600" y="6848475"/>
          <p14:tracePt t="49150" x="2312988" y="6848475"/>
          <p14:tracePt t="49167" x="2473325" y="6848475"/>
          <p14:tracePt t="49183" x="2581275" y="6848475"/>
          <p14:tracePt t="49201" x="2679700" y="6848475"/>
          <p14:tracePt t="49218" x="2714625" y="6848475"/>
          <p14:tracePt t="49234" x="2768600" y="6848475"/>
          <p14:tracePt t="49251" x="2840038" y="6848475"/>
          <p14:tracePt t="49267" x="2965450" y="6848475"/>
          <p14:tracePt t="49284" x="3152775" y="6823075"/>
          <p14:tracePt t="49300" x="3348038" y="6786563"/>
          <p14:tracePt t="49318" x="3490913" y="6759575"/>
          <p14:tracePt t="49334" x="3571875" y="6732588"/>
          <p14:tracePt t="49351" x="3633788" y="6697663"/>
          <p14:tracePt t="49367" x="3670300" y="6653213"/>
          <p14:tracePt t="49384" x="3705225" y="6562725"/>
          <p14:tracePt t="49400" x="3741738" y="6473825"/>
          <p14:tracePt t="49417" x="3776663" y="6375400"/>
          <p14:tracePt t="49434" x="3786188" y="6296025"/>
          <p14:tracePt t="49451" x="3786188" y="6197600"/>
          <p14:tracePt t="49467" x="3786188" y="6126163"/>
          <p14:tracePt t="49484" x="3786188" y="6072188"/>
          <p14:tracePt t="49500" x="3786188" y="6010275"/>
          <p14:tracePt t="49500" x="3786188" y="5965825"/>
          <p14:tracePt t="49533" x="3768725" y="5867400"/>
          <p14:tracePt t="49534" x="3732213" y="5786438"/>
          <p14:tracePt t="49551" x="3705225" y="5705475"/>
          <p14:tracePt t="49567" x="3679825" y="5680075"/>
          <p14:tracePt t="49584" x="3643313" y="5643563"/>
          <p14:tracePt t="49601" x="3608388" y="5616575"/>
          <p14:tracePt t="49617" x="3562350" y="5581650"/>
          <p14:tracePt t="49634" x="3482975" y="5527675"/>
          <p14:tracePt t="49650" x="3419475" y="5500688"/>
          <p14:tracePt t="49667" x="3286125" y="5429250"/>
          <p14:tracePt t="49684" x="3125788" y="5357813"/>
          <p14:tracePt t="49701" x="2982913" y="5276850"/>
          <p14:tracePt t="49717" x="2830513" y="5180013"/>
          <p14:tracePt t="49717" x="2768600" y="5153025"/>
          <p14:tracePt t="49735" x="2643188" y="5081588"/>
          <p14:tracePt t="49750" x="2527300" y="5037138"/>
          <p14:tracePt t="49768" x="2446338" y="5018088"/>
          <p14:tracePt t="49784" x="2366963" y="5018088"/>
          <p14:tracePt t="49801" x="2232025" y="5027613"/>
          <p14:tracePt t="49816" x="2089150" y="5062538"/>
          <p14:tracePt t="49835" x="1990725" y="5081588"/>
          <p14:tracePt t="49851" x="1928813" y="5089525"/>
          <p14:tracePt t="49868" x="1830388" y="5108575"/>
          <p14:tracePt t="49883" x="1751013" y="5108575"/>
          <p14:tracePt t="49901" x="1679575" y="5108575"/>
          <p14:tracePt t="49917" x="1608138" y="5108575"/>
          <p14:tracePt t="49917" x="1562100" y="5108575"/>
          <p14:tracePt t="49935" x="1490663" y="5126038"/>
          <p14:tracePt t="49951" x="1411288" y="5143500"/>
          <p14:tracePt t="49967" x="1339850" y="5170488"/>
          <p14:tracePt t="49983" x="1303338" y="5170488"/>
          <p14:tracePt t="50001" x="1268413" y="5187950"/>
          <p14:tracePt t="50269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image36.jpeg" descr="E:\nihms86990f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9629" y="2051092"/>
            <a:ext cx="5240420" cy="3858387"/>
          </a:xfrm>
          <a:prstGeom prst="rect">
            <a:avLst/>
          </a:prstGeom>
          <a:ln w="12700">
            <a:miter lim="400000"/>
          </a:ln>
        </p:spPr>
      </p:pic>
      <p:sp>
        <p:nvSpPr>
          <p:cNvPr id="996" name="Shape 996"/>
          <p:cNvSpPr/>
          <p:nvPr/>
        </p:nvSpPr>
        <p:spPr>
          <a:xfrm>
            <a:off x="3063211" y="1790102"/>
            <a:ext cx="553394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/>
            <a:r>
              <a:rPr sz="1600" dirty="0">
                <a:solidFill>
                  <a:srgbClr val="141BAC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These abnormal peptides are </a:t>
            </a:r>
            <a:r>
              <a:rPr sz="1600" dirty="0" smtClean="0">
                <a:solidFill>
                  <a:srgbClr val="141BAC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presented</a:t>
            </a:r>
            <a:endParaRPr lang="it-IT" sz="1600" dirty="0" smtClean="0">
              <a:solidFill>
                <a:srgbClr val="141BAC"/>
              </a:solidFill>
              <a:latin typeface="Comic Sans MS" panose="030F0702030302020204" pitchFamily="66" charset="0"/>
              <a:ea typeface="Helvetica Neue"/>
              <a:cs typeface="Helvetica Neue"/>
              <a:sym typeface="Helvetica Neue"/>
            </a:endParaRPr>
          </a:p>
          <a:p>
            <a:pPr lvl="0" defTabSz="457200"/>
            <a:r>
              <a:rPr sz="1600" dirty="0" smtClean="0">
                <a:solidFill>
                  <a:srgbClr val="141BAC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sz="1600" dirty="0">
                <a:solidFill>
                  <a:srgbClr val="141BAC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through the </a:t>
            </a:r>
            <a:r>
              <a:rPr sz="1600" dirty="0">
                <a:solidFill>
                  <a:srgbClr val="141BAC"/>
                </a:solidFill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MHC I to cytotoxic T-lymphocytes (</a:t>
            </a:r>
            <a:r>
              <a:rPr sz="1600" dirty="0" smtClean="0">
                <a:solidFill>
                  <a:srgbClr val="141BAC"/>
                </a:solidFill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CTLs) </a:t>
            </a:r>
            <a:r>
              <a:rPr sz="1600" dirty="0">
                <a:solidFill>
                  <a:srgbClr val="141BAC"/>
                </a:solidFill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as </a:t>
            </a:r>
            <a:r>
              <a:rPr sz="1600" dirty="0" smtClean="0">
                <a:solidFill>
                  <a:srgbClr val="141BAC"/>
                </a:solidFill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neo</a:t>
            </a:r>
            <a:r>
              <a:rPr lang="it-IT" sz="1600" dirty="0" smtClean="0">
                <a:solidFill>
                  <a:srgbClr val="141BAC"/>
                </a:solidFill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-</a:t>
            </a:r>
            <a:r>
              <a:rPr sz="1600" dirty="0" smtClean="0">
                <a:solidFill>
                  <a:srgbClr val="141BAC"/>
                </a:solidFill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antigens</a:t>
            </a:r>
            <a:r>
              <a:rPr sz="1600" dirty="0">
                <a:solidFill>
                  <a:srgbClr val="141BAC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, resulting in </a:t>
            </a:r>
            <a:r>
              <a:rPr lang="it-IT" sz="1600" dirty="0" smtClean="0">
                <a:solidFill>
                  <a:srgbClr val="141BAC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an</a:t>
            </a:r>
            <a:r>
              <a:rPr sz="1600" dirty="0" smtClean="0">
                <a:solidFill>
                  <a:srgbClr val="141BAC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sz="1600" dirty="0">
                <a:solidFill>
                  <a:srgbClr val="141BAC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increased TIL density</a:t>
            </a:r>
          </a:p>
        </p:txBody>
      </p:sp>
      <p:sp>
        <p:nvSpPr>
          <p:cNvPr id="997" name="Shape 997"/>
          <p:cNvSpPr/>
          <p:nvPr/>
        </p:nvSpPr>
        <p:spPr>
          <a:xfrm>
            <a:off x="1793497" y="6168230"/>
            <a:ext cx="650434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dirty="0">
                <a:solidFill>
                  <a:srgbClr val="141BAC"/>
                </a:solidFill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MSI </a:t>
            </a:r>
            <a:r>
              <a:rPr sz="2000" dirty="0">
                <a:solidFill>
                  <a:srgbClr val="141BAC"/>
                </a:solidFill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tumors</a:t>
            </a:r>
            <a:r>
              <a:rPr dirty="0">
                <a:solidFill>
                  <a:srgbClr val="141BAC"/>
                </a:solidFill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 show a better prognosis than MSS ones</a:t>
            </a:r>
          </a:p>
        </p:txBody>
      </p:sp>
      <p:sp>
        <p:nvSpPr>
          <p:cNvPr id="6" name="Shape 986"/>
          <p:cNvSpPr/>
          <p:nvPr/>
        </p:nvSpPr>
        <p:spPr>
          <a:xfrm>
            <a:off x="1957307" y="99932"/>
            <a:ext cx="504834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MSI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tumors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endParaRPr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91570" y="1009934"/>
            <a:ext cx="7688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141BAC"/>
                </a:solidFill>
                <a:latin typeface="Comic Sans MS" panose="030F0702030302020204" pitchFamily="66" charset="0"/>
              </a:rPr>
              <a:t>High </a:t>
            </a:r>
            <a:r>
              <a:rPr lang="it-IT" sz="1600" dirty="0" err="1" smtClean="0">
                <a:solidFill>
                  <a:srgbClr val="141BAC"/>
                </a:solidFill>
                <a:latin typeface="Comic Sans MS" panose="030F0702030302020204" pitchFamily="66" charset="0"/>
              </a:rPr>
              <a:t>mutational</a:t>
            </a:r>
            <a:r>
              <a:rPr lang="it-IT" sz="1600" dirty="0" smtClean="0">
                <a:solidFill>
                  <a:srgbClr val="141BAC"/>
                </a:solidFill>
                <a:latin typeface="Comic Sans MS" panose="030F0702030302020204" pitchFamily="66" charset="0"/>
              </a:rPr>
              <a:t> </a:t>
            </a:r>
            <a:r>
              <a:rPr lang="it-IT" sz="1600" dirty="0" err="1" smtClean="0">
                <a:solidFill>
                  <a:srgbClr val="141BAC"/>
                </a:solidFill>
                <a:latin typeface="Comic Sans MS" panose="030F0702030302020204" pitchFamily="66" charset="0"/>
              </a:rPr>
              <a:t>load</a:t>
            </a:r>
            <a:r>
              <a:rPr lang="it-IT" sz="1600" dirty="0" smtClean="0">
                <a:solidFill>
                  <a:srgbClr val="141BAC"/>
                </a:solidFill>
                <a:latin typeface="Comic Sans MS" panose="030F0702030302020204" pitchFamily="66" charset="0"/>
              </a:rPr>
              <a:t> 	</a:t>
            </a:r>
            <a:r>
              <a:rPr lang="it-IT" sz="1600" dirty="0" err="1" smtClean="0">
                <a:solidFill>
                  <a:srgbClr val="141BAC"/>
                </a:solidFill>
                <a:latin typeface="Comic Sans MS" panose="030F0702030302020204" pitchFamily="66" charset="0"/>
              </a:rPr>
              <a:t>neoantigens</a:t>
            </a:r>
            <a:r>
              <a:rPr lang="it-IT" sz="1600" dirty="0" smtClean="0">
                <a:solidFill>
                  <a:srgbClr val="141BAC"/>
                </a:solidFill>
                <a:latin typeface="Comic Sans MS" panose="030F0702030302020204" pitchFamily="66" charset="0"/>
              </a:rPr>
              <a:t> </a:t>
            </a:r>
            <a:r>
              <a:rPr lang="it-IT" sz="1600" dirty="0" err="1" smtClean="0">
                <a:solidFill>
                  <a:srgbClr val="141BAC"/>
                </a:solidFill>
                <a:latin typeface="Comic Sans MS" panose="030F0702030302020204" pitchFamily="66" charset="0"/>
              </a:rPr>
              <a:t>formation</a:t>
            </a:r>
            <a:r>
              <a:rPr lang="it-IT" sz="1600" dirty="0" smtClean="0">
                <a:solidFill>
                  <a:srgbClr val="141BAC"/>
                </a:solidFill>
                <a:latin typeface="Comic Sans MS" panose="030F0702030302020204" pitchFamily="66" charset="0"/>
              </a:rPr>
              <a:t> (10-50  more </a:t>
            </a:r>
            <a:r>
              <a:rPr lang="it-IT" sz="1600" dirty="0" err="1" smtClean="0">
                <a:solidFill>
                  <a:srgbClr val="141BAC"/>
                </a:solidFill>
                <a:latin typeface="Comic Sans MS" panose="030F0702030302020204" pitchFamily="66" charset="0"/>
              </a:rPr>
              <a:t>than</a:t>
            </a:r>
            <a:r>
              <a:rPr lang="it-IT" sz="1600" dirty="0" smtClean="0">
                <a:solidFill>
                  <a:srgbClr val="141BAC"/>
                </a:solidFill>
                <a:latin typeface="Comic Sans MS" panose="030F0702030302020204" pitchFamily="66" charset="0"/>
              </a:rPr>
              <a:t> in MSS)</a:t>
            </a:r>
            <a:endParaRPr lang="it-IT" sz="1600" dirty="0">
              <a:solidFill>
                <a:srgbClr val="141BA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Freccia a destra 2"/>
          <p:cNvSpPr/>
          <p:nvPr/>
        </p:nvSpPr>
        <p:spPr>
          <a:xfrm>
            <a:off x="3063211" y="1110971"/>
            <a:ext cx="403642" cy="16927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141BAC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0238"/>
      </p:ext>
    </p:extLst>
  </p:cSld>
  <p:clrMapOvr>
    <a:masterClrMapping/>
  </p:clrMapOvr>
  <p:transition spd="med" advTm="117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068" x="1589088" y="3544888"/>
          <p14:tracePt t="49070" x="1571625" y="3554413"/>
          <p14:tracePt t="49085" x="1571625" y="3562350"/>
          <p14:tracePt t="49085" x="1571625" y="3581400"/>
          <p14:tracePt t="49094" x="1571625" y="3598863"/>
          <p14:tracePt t="49111" x="1562100" y="3625850"/>
          <p14:tracePt t="49127" x="1562100" y="3633788"/>
          <p14:tracePt t="49144" x="1562100" y="3652838"/>
          <p14:tracePt t="49161" x="1571625" y="3679825"/>
          <p14:tracePt t="49198" x="1643063" y="3751263"/>
          <p14:tracePt t="49243" x="1652588" y="3776663"/>
          <p14:tracePt t="49261" x="1670050" y="3786188"/>
          <p14:tracePt t="49277" x="1670050" y="3795713"/>
          <p14:tracePt t="49294" x="1687513" y="3803650"/>
          <p14:tracePt t="49312" x="1714500" y="3822700"/>
          <p14:tracePt t="49327" x="1731963" y="3830638"/>
          <p14:tracePt t="49344" x="1776413" y="3857625"/>
          <p14:tracePt t="49361" x="1803400" y="3875088"/>
          <p14:tracePt t="49378" x="1812925" y="3875088"/>
          <p14:tracePt t="49394" x="1857375" y="3884613"/>
          <p14:tracePt t="49411" x="1874838" y="3902075"/>
          <p14:tracePt t="49411" x="1893888" y="3902075"/>
          <p14:tracePt t="49429" x="1919288" y="3911600"/>
          <p14:tracePt t="49444" x="1955800" y="3911600"/>
          <p14:tracePt t="49462" x="1965325" y="3911600"/>
          <p14:tracePt t="49478" x="1982788" y="3911600"/>
          <p14:tracePt t="49495" x="2000250" y="3911600"/>
          <p14:tracePt t="49511" x="2098675" y="3911600"/>
          <p14:tracePt t="49511" x="2108200" y="3911600"/>
          <p14:tracePt t="49549" x="2133600" y="3911600"/>
          <p14:tracePt t="49569" x="2152650" y="3902075"/>
          <p14:tracePt t="49577" x="2197100" y="3902075"/>
          <p14:tracePt t="49595" x="2232025" y="3884613"/>
          <p14:tracePt t="49611" x="2259013" y="3875088"/>
          <p14:tracePt t="49628" x="2286000" y="3857625"/>
          <p14:tracePt t="49645" x="2295525" y="3848100"/>
          <p14:tracePt t="49661" x="2312988" y="3840163"/>
          <p14:tracePt t="49678" x="2339975" y="3813175"/>
          <p14:tracePt t="49695" x="2366963" y="3795713"/>
          <p14:tracePt t="49711" x="2384425" y="3776663"/>
          <p14:tracePt t="49728" x="2401888" y="3751263"/>
          <p14:tracePt t="49744" x="2446338" y="3679825"/>
          <p14:tracePt t="49761" x="2482850" y="3633788"/>
          <p14:tracePt t="49777" x="2490788" y="3554413"/>
          <p14:tracePt t="49794" x="2527300" y="3490913"/>
          <p14:tracePt t="49811" x="2536825" y="3429000"/>
          <p14:tracePt t="49828" x="2536825" y="3340100"/>
          <p14:tracePt t="49846" x="2536825" y="3268663"/>
          <p14:tracePt t="49861" x="2536825" y="3197225"/>
          <p14:tracePt t="49879" x="2536825" y="3143250"/>
          <p14:tracePt t="49894" x="2500313" y="3071813"/>
          <p14:tracePt t="49911" x="2419350" y="2955925"/>
          <p14:tracePt t="49927" x="2330450" y="2847975"/>
          <p14:tracePt t="49944" x="2205038" y="2724150"/>
          <p14:tracePt t="49961" x="2062163" y="2598738"/>
          <p14:tracePt t="49978" x="1901825" y="2500313"/>
          <p14:tracePt t="49994" x="1724025" y="2428875"/>
          <p14:tracePt t="50012" x="1562100" y="2384425"/>
          <p14:tracePt t="50027" x="1374775" y="2347913"/>
          <p14:tracePt t="50027" x="1295400" y="2347913"/>
          <p14:tracePt t="50061" x="1116013" y="2330450"/>
          <p14:tracePt t="50061" x="928688" y="2330450"/>
          <p14:tracePt t="50078" x="750888" y="2330450"/>
          <p14:tracePt t="50094" x="598488" y="2339975"/>
          <p14:tracePt t="50111" x="455613" y="2393950"/>
          <p14:tracePt t="50127" x="330200" y="2428875"/>
          <p14:tracePt t="50145" x="204788" y="2490788"/>
          <p14:tracePt t="50161" x="115888" y="2536825"/>
          <p14:tracePt t="50178" x="36513" y="2581275"/>
          <p14:tracePt t="50194" x="0" y="2973388"/>
          <p14:tracePt t="50254" x="0" y="3295650"/>
          <p14:tracePt t="50310" x="9525" y="3429000"/>
          <p14:tracePt t="50311" x="80963" y="3571875"/>
          <p14:tracePt t="50328" x="179388" y="3714750"/>
          <p14:tracePt t="50344" x="268288" y="3840163"/>
          <p14:tracePt t="50362" x="384175" y="3956050"/>
          <p14:tracePt t="50377" x="482600" y="4037013"/>
          <p14:tracePt t="50394" x="588963" y="4108450"/>
          <p14:tracePt t="50410" x="750888" y="4187825"/>
          <p14:tracePt t="50427" x="893763" y="4259263"/>
          <p14:tracePt t="50427" x="928688" y="4276725"/>
          <p14:tracePt t="50444" x="1081088" y="4330700"/>
          <p14:tracePt t="50461" x="1196975" y="4384675"/>
          <p14:tracePt t="50477" x="1285875" y="4429125"/>
          <p14:tracePt t="50495" x="1393825" y="4465638"/>
          <p14:tracePt t="50510" x="1509713" y="4500563"/>
          <p14:tracePt t="50528" x="1616075" y="4510088"/>
          <p14:tracePt t="50544" x="1724025" y="4518025"/>
          <p14:tracePt t="50561" x="1847850" y="4518025"/>
          <p14:tracePt t="50577" x="1990725" y="4518025"/>
          <p14:tracePt t="50594" x="2116138" y="4491038"/>
          <p14:tracePt t="50610" x="2322513" y="4419600"/>
          <p14:tracePt t="50631" x="2374900" y="4384675"/>
          <p14:tracePt t="50644" x="2473325" y="4330700"/>
          <p14:tracePt t="50644" x="2527300" y="4295775"/>
          <p14:tracePt t="50661" x="2589213" y="4251325"/>
          <p14:tracePt t="50677" x="2652713" y="4187825"/>
          <p14:tracePt t="50694" x="2705100" y="4133850"/>
          <p14:tracePt t="50711" x="2759075" y="4027488"/>
          <p14:tracePt t="50728" x="2803525" y="3938588"/>
          <p14:tracePt t="50745" x="2840038" y="3830638"/>
          <p14:tracePt t="50761" x="2847975" y="3679825"/>
          <p14:tracePt t="50778" x="2867025" y="3517900"/>
          <p14:tracePt t="50794" x="2867025" y="3384550"/>
          <p14:tracePt t="50812" x="2867025" y="3295650"/>
          <p14:tracePt t="50827" x="2857500" y="3232150"/>
          <p14:tracePt t="50827" x="2857500" y="3214688"/>
          <p14:tracePt t="50845" x="2847975" y="3197225"/>
          <p14:tracePt t="50860" x="2822575" y="3133725"/>
          <p14:tracePt t="50878" x="2786063" y="3089275"/>
          <p14:tracePt t="50893" x="2714625" y="3027363"/>
          <p14:tracePt t="50910" x="2660650" y="3000375"/>
          <p14:tracePt t="50927" x="2598738" y="2973388"/>
          <p14:tracePt t="50944" x="2536825" y="2938463"/>
          <p14:tracePt t="50961" x="2438400" y="2911475"/>
          <p14:tracePt t="50978" x="2214563" y="2830513"/>
          <p14:tracePt t="51001" x="2044700" y="2795588"/>
          <p14:tracePt t="51026" x="1946275" y="2759075"/>
          <p14:tracePt t="51027" x="1704975" y="2714625"/>
          <p14:tracePt t="51045" x="1625600" y="2714625"/>
          <p14:tracePt t="51060" x="1598613" y="2714625"/>
          <p14:tracePt t="51078" x="1562100" y="2705100"/>
          <p14:tracePt t="51094" x="1544638" y="2705100"/>
          <p14:tracePt t="51110" x="1517650" y="2705100"/>
          <p14:tracePt t="51128" x="1482725" y="2687638"/>
          <p14:tracePt t="51144" x="1455738" y="2687638"/>
          <p14:tracePt t="51161" x="1419225" y="2687638"/>
          <p14:tracePt t="51177" x="1366838" y="2687638"/>
          <p14:tracePt t="51194" x="1330325" y="2687638"/>
          <p14:tracePt t="51211" x="1204913" y="2687638"/>
          <p14:tracePt t="51262" x="1196975" y="2697163"/>
          <p14:tracePt t="51277" x="1179513" y="2697163"/>
          <p14:tracePt t="51294" x="1133475" y="2724150"/>
          <p14:tracePt t="51310" x="1089025" y="2732088"/>
          <p14:tracePt t="51328" x="1036638" y="2751138"/>
          <p14:tracePt t="51344" x="946150" y="2768600"/>
          <p14:tracePt t="51361" x="847725" y="2795588"/>
          <p14:tracePt t="51377" x="723900" y="2857500"/>
          <p14:tracePt t="51394" x="642938" y="2884488"/>
          <p14:tracePt t="51411" x="544513" y="2955925"/>
          <p14:tracePt t="51428" x="482600" y="3017838"/>
          <p14:tracePt t="51444" x="393700" y="3187700"/>
          <p14:tracePt t="51462" x="357188" y="3295650"/>
          <p14:tracePt t="51477" x="303213" y="3402013"/>
          <p14:tracePt t="51494" x="285750" y="3473450"/>
          <p14:tracePt t="51510" x="276225" y="3536950"/>
          <p14:tracePt t="51527" x="258763" y="3554413"/>
          <p14:tracePt t="51543" x="258763" y="3581400"/>
          <p14:tracePt t="51561" x="268288" y="3598863"/>
          <p14:tracePt t="51577" x="268288" y="3608388"/>
          <p14:tracePt t="51594" x="295275" y="3625850"/>
          <p14:tracePt t="51610" x="330200" y="3679825"/>
          <p14:tracePt t="51627" x="366713" y="3705225"/>
          <p14:tracePt t="51627" x="401638" y="3724275"/>
          <p14:tracePt t="51645" x="419100" y="3741738"/>
          <p14:tracePt t="51661" x="500063" y="3776663"/>
          <p14:tracePt t="51679" x="536575" y="3795713"/>
          <p14:tracePt t="51694" x="588963" y="3803650"/>
          <p14:tracePt t="51711" x="696913" y="3822700"/>
          <p14:tracePt t="51727" x="795338" y="3857625"/>
          <p14:tracePt t="51743" x="946150" y="3894138"/>
          <p14:tracePt t="51760" x="1098550" y="3911600"/>
          <p14:tracePt t="51777" x="1295400" y="3929063"/>
          <p14:tracePt t="51795" x="1473200" y="3929063"/>
          <p14:tracePt t="51795" x="1554163" y="3929063"/>
          <p14:tracePt t="51815" x="1625600" y="3929063"/>
          <p14:tracePt t="51827" x="1731963" y="3929063"/>
          <p14:tracePt t="51827" x="1776413" y="3929063"/>
          <p14:tracePt t="51845" x="1874838" y="3929063"/>
          <p14:tracePt t="51861" x="1911350" y="3929063"/>
          <p14:tracePt t="51877" x="1955800" y="3929063"/>
          <p14:tracePt t="51910" x="1990725" y="3929063"/>
          <p14:tracePt t="51917" x="2000250" y="3929063"/>
          <p14:tracePt t="51927" x="2017713" y="3929063"/>
          <p14:tracePt t="51944" x="2062163" y="3919538"/>
          <p14:tracePt t="51961" x="2098675" y="3894138"/>
          <p14:tracePt t="51977" x="2143125" y="3857625"/>
          <p14:tracePt t="51995" x="2241550" y="3786188"/>
          <p14:tracePt t="52011" x="2303463" y="3724275"/>
          <p14:tracePt t="52028" x="2374900" y="3625850"/>
          <p14:tracePt t="52044" x="2419350" y="3509963"/>
          <p14:tracePt t="52062" x="2419350" y="3446463"/>
          <p14:tracePt t="52077" x="2438400" y="3367088"/>
          <p14:tracePt t="52095" x="2438400" y="3313113"/>
          <p14:tracePt t="52110" x="2438400" y="3268663"/>
          <p14:tracePt t="52128" x="2438400" y="3241675"/>
          <p14:tracePt t="52144" x="2438400" y="3224213"/>
          <p14:tracePt t="52161" x="2438400" y="3205163"/>
          <p14:tracePt t="52177" x="2428875" y="3179763"/>
          <p14:tracePt t="52195" x="2366963" y="3125788"/>
          <p14:tracePt t="52210" x="2312988" y="3081338"/>
          <p14:tracePt t="52228" x="2251075" y="3036888"/>
          <p14:tracePt t="52244" x="1938338" y="2919413"/>
          <p14:tracePt t="52244" x="1866900" y="2901950"/>
          <p14:tracePt t="52294" x="1741488" y="2884488"/>
          <p14:tracePt t="52320" x="1687513" y="2884488"/>
          <p14:tracePt t="52327" x="1571625" y="2884488"/>
          <p14:tracePt t="52344" x="1419225" y="2946400"/>
          <p14:tracePt t="52360" x="1295400" y="3027363"/>
          <p14:tracePt t="52377" x="1143000" y="3125788"/>
          <p14:tracePt t="52394" x="1017588" y="3187700"/>
          <p14:tracePt t="52410" x="928688" y="3241675"/>
          <p14:tracePt t="52427" x="830263" y="3303588"/>
          <p14:tracePt t="52427" x="812800" y="3322638"/>
          <p14:tracePt t="52445" x="758825" y="3348038"/>
          <p14:tracePt t="52461" x="731838" y="3384550"/>
          <p14:tracePt t="52479" x="696913" y="3438525"/>
          <p14:tracePt t="52494" x="679450" y="3465513"/>
          <p14:tracePt t="52510" x="669925" y="3509963"/>
          <p14:tracePt t="52527" x="652463" y="3544888"/>
          <p14:tracePt t="52545" x="652463" y="3581400"/>
          <p14:tracePt t="52560" x="652463" y="3608388"/>
          <p14:tracePt t="52578" x="652463" y="3625850"/>
          <p14:tracePt t="52594" x="652463" y="3652838"/>
          <p14:tracePt t="52630" x="652463" y="3670300"/>
          <p14:tracePt t="52788" x="660400" y="3670300"/>
          <p14:tracePt t="52804" x="669925" y="3670300"/>
          <p14:tracePt t="52817" x="687388" y="3670300"/>
          <p14:tracePt t="52818" x="696913" y="3670300"/>
          <p14:tracePt t="52818" x="704850" y="3670300"/>
          <p14:tracePt t="53082" x="723900" y="3670300"/>
          <p14:tracePt t="53092" x="731838" y="3670300"/>
          <p14:tracePt t="53100" x="741363" y="3670300"/>
          <p14:tracePt t="53108" x="750888" y="3670300"/>
          <p14:tracePt t="53116" x="803275" y="3670300"/>
          <p14:tracePt t="53127" x="847725" y="3687763"/>
          <p14:tracePt t="53143" x="884238" y="3697288"/>
          <p14:tracePt t="53161" x="928688" y="3697288"/>
          <p14:tracePt t="53177" x="946150" y="3705225"/>
          <p14:tracePt t="53194" x="973138" y="3714750"/>
          <p14:tracePt t="53211" x="1009650" y="3714750"/>
          <p14:tracePt t="53228" x="1062038" y="3714750"/>
          <p14:tracePt t="53244" x="1160463" y="3724275"/>
          <p14:tracePt t="53261" x="1241425" y="3741738"/>
          <p14:tracePt t="53277" x="1357313" y="3751263"/>
          <p14:tracePt t="53329" x="1393825" y="3751263"/>
          <p14:tracePt t="53344" x="1419225" y="3768725"/>
          <p14:tracePt t="53360" x="1482725" y="3768725"/>
          <p14:tracePt t="53377" x="1544638" y="3786188"/>
          <p14:tracePt t="53393" x="1660525" y="3803650"/>
          <p14:tracePt t="53410" x="1785938" y="3822700"/>
          <p14:tracePt t="53427" x="1893888" y="3830638"/>
          <p14:tracePt t="53444" x="2081213" y="3848100"/>
          <p14:tracePt t="53461" x="2179638" y="3848100"/>
          <p14:tracePt t="53479" x="2276475" y="3867150"/>
          <p14:tracePt t="53510" x="2357438" y="3867150"/>
          <p14:tracePt t="53511" x="2411413" y="3884613"/>
          <p14:tracePt t="53527" x="2446338" y="3894138"/>
          <p14:tracePt t="53543" x="2500313" y="3894138"/>
          <p14:tracePt t="53559" x="2625725" y="3894138"/>
          <p14:tracePt t="53577" x="2768600" y="3911600"/>
          <p14:tracePt t="53593" x="2830513" y="3911600"/>
          <p14:tracePt t="53610" x="2884488" y="3911600"/>
          <p14:tracePt t="53626" x="2919413" y="3911600"/>
          <p14:tracePt t="53626" x="2928938" y="3911600"/>
          <p14:tracePt t="53645" x="2938463" y="3911600"/>
          <p14:tracePt t="53645" x="2955925" y="3911600"/>
          <p14:tracePt t="53661" x="2973388" y="3911600"/>
          <p14:tracePt t="53678" x="3000375" y="3911600"/>
          <p14:tracePt t="53694" x="3009900" y="3911600"/>
          <p14:tracePt t="53710" x="3017838" y="3911600"/>
          <p14:tracePt t="53757" x="3036888" y="3911600"/>
          <p14:tracePt t="53773" x="3044825" y="3911600"/>
          <p14:tracePt t="53788" x="3054350" y="3911600"/>
          <p14:tracePt t="53792" x="3062288" y="3911600"/>
          <p14:tracePt t="53813" x="3071813" y="3911600"/>
          <p14:tracePt t="53828" x="3071813" y="3902075"/>
          <p14:tracePt t="54021" x="3081338" y="3884613"/>
          <p14:tracePt t="54021" x="3251200" y="3670300"/>
          <p14:tracePt t="54089" x="3259138" y="3643313"/>
          <p14:tracePt t="54093" x="3276600" y="3625850"/>
          <p14:tracePt t="54110" x="3276600" y="3616325"/>
          <p14:tracePt t="54213" x="3286125" y="3616325"/>
          <p14:tracePt t="54221" x="3286125" y="3598863"/>
          <p14:tracePt t="54229" x="3286125" y="3571875"/>
          <p14:tracePt t="54236" x="3286125" y="3544888"/>
          <p14:tracePt t="54244" x="3286125" y="3509963"/>
          <p14:tracePt t="54260" x="3286125" y="3500438"/>
          <p14:tracePt t="54365" x="3286125" y="3490913"/>
          <p14:tracePt t="54420" x="3268663" y="3490913"/>
          <p14:tracePt t="54429" x="3259138" y="3517900"/>
          <p14:tracePt t="54433" x="3241675" y="3562350"/>
          <p14:tracePt t="54443" x="3205163" y="3625850"/>
          <p14:tracePt t="54459" x="3160713" y="3741738"/>
          <p14:tracePt t="54478" x="3152775" y="3768725"/>
          <p14:tracePt t="54493" x="3152775" y="3776663"/>
          <p14:tracePt t="54510" x="3152775" y="3795713"/>
          <p14:tracePt t="55099" x="3152775" y="3786188"/>
          <p14:tracePt t="55123" x="3143250" y="3786188"/>
          <p14:tracePt t="55211" x="3133725" y="3776663"/>
          <p14:tracePt t="55323" x="3116263" y="3776663"/>
          <p14:tracePt t="55330" x="3071813" y="3652838"/>
          <p14:tracePt t="55377" x="3044825" y="3598863"/>
          <p14:tracePt t="55392" x="3017838" y="3562350"/>
          <p14:tracePt t="55409" x="3017838" y="3554413"/>
          <p14:tracePt t="55425" x="3009900" y="3544888"/>
          <p14:tracePt t="55442" x="3009900" y="3527425"/>
          <p14:tracePt t="55483" x="3000375" y="3517900"/>
          <p14:tracePt t="55483" x="3000375" y="3509963"/>
          <p14:tracePt t="55491" x="2990850" y="3482975"/>
          <p14:tracePt t="55517" x="2982913" y="3465513"/>
          <p14:tracePt t="55526" x="2965450" y="3438525"/>
          <p14:tracePt t="55542" x="2965450" y="3429000"/>
          <p14:tracePt t="55559" x="2955925" y="3402013"/>
          <p14:tracePt t="55810" x="2965450" y="3402013"/>
          <p14:tracePt t="55827" x="2973388" y="3402013"/>
          <p14:tracePt t="55843" x="2990850" y="3402013"/>
          <p14:tracePt t="55848" x="3000375" y="3419475"/>
          <p14:tracePt t="55848" x="3009900" y="3419475"/>
          <p14:tracePt t="55859" x="3027363" y="3438525"/>
          <p14:tracePt t="55876" x="3044825" y="3455988"/>
          <p14:tracePt t="55892" x="3054350" y="3465513"/>
          <p14:tracePt t="55909" x="3071813" y="3482975"/>
          <p14:tracePt t="55925" x="3089275" y="3500438"/>
          <p14:tracePt t="55942" x="3098800" y="3517900"/>
          <p14:tracePt t="55959" x="3116263" y="3527425"/>
          <p14:tracePt t="55976" x="3125788" y="3554413"/>
          <p14:tracePt t="56011" x="3125788" y="3562350"/>
          <p14:tracePt t="56012" x="3152775" y="3608388"/>
          <p14:tracePt t="56043" x="3224213" y="3768725"/>
          <p14:tracePt t="56132" x="3224213" y="3795713"/>
          <p14:tracePt t="56152" x="3224213" y="3822700"/>
          <p14:tracePt t="56158" x="3224213" y="3848100"/>
          <p14:tracePt t="56176" x="3224213" y="3965575"/>
          <p14:tracePt t="56242" x="3224213" y="4037013"/>
          <p14:tracePt t="56276" x="3205163" y="4054475"/>
          <p14:tracePt t="56309" x="3197225" y="4071938"/>
          <p14:tracePt t="56309" x="3197225" y="4098925"/>
          <p14:tracePt t="56326" x="3187700" y="4108450"/>
          <p14:tracePt t="56342" x="3160713" y="4179888"/>
          <p14:tracePt t="56407" x="3143250" y="4187825"/>
          <p14:tracePt t="56415" x="3143250" y="4214813"/>
          <p14:tracePt t="56426" x="3116263" y="4241800"/>
          <p14:tracePt t="56442" x="3081338" y="4295775"/>
          <p14:tracePt t="56442" x="3062288" y="4313238"/>
          <p14:tracePt t="56460" x="3036888" y="4357688"/>
          <p14:tracePt t="56476" x="3009900" y="4384675"/>
          <p14:tracePt t="56493" x="3000375" y="4402138"/>
          <p14:tracePt t="56509" x="2990850" y="4419600"/>
          <p14:tracePt t="56526" x="2990850" y="4429125"/>
          <p14:tracePt t="56571" x="2990850" y="4438650"/>
          <p14:tracePt t="56595" x="2982913" y="4438650"/>
          <p14:tracePt t="57675" x="2990850" y="4446588"/>
          <p14:tracePt t="57684" x="2990850" y="4456113"/>
          <p14:tracePt t="57700" x="2990850" y="4473575"/>
          <p14:tracePt t="57705" x="2990850" y="4483100"/>
          <p14:tracePt t="57709" x="2990850" y="4500563"/>
          <p14:tracePt t="57725" x="2990850" y="4527550"/>
          <p14:tracePt t="57742" x="2990850" y="4537075"/>
          <p14:tracePt t="57759" x="2990850" y="4545013"/>
          <p14:tracePt t="57775" x="2990850" y="4562475"/>
          <p14:tracePt t="57793" x="2990850" y="4572000"/>
          <p14:tracePt t="57812" x="2990850" y="4581525"/>
          <p14:tracePt t="57827" x="2982913" y="4616450"/>
          <p14:tracePt t="57846" x="2973388" y="4625975"/>
          <p14:tracePt t="57861" x="2955925" y="4652963"/>
          <p14:tracePt t="57878" x="2938463" y="4679950"/>
          <p14:tracePt t="57894" x="2919413" y="4697413"/>
          <p14:tracePt t="57911" x="2901950" y="4724400"/>
          <p14:tracePt t="57925" x="2867025" y="4759325"/>
          <p14:tracePt t="57943" x="2840038" y="4776788"/>
          <p14:tracePt t="57961" x="2830513" y="4795838"/>
          <p14:tracePt t="57976" x="2813050" y="4803775"/>
          <p14:tracePt t="57994" x="2813050" y="4813300"/>
          <p14:tracePt t="58009" x="2803525" y="4813300"/>
          <p14:tracePt t="58099" x="2803525" y="4822825"/>
          <p14:tracePt t="58108" x="2786063" y="4822825"/>
          <p14:tracePt t="58115" x="2705100" y="4822825"/>
          <p14:tracePt t="58132" x="2660650" y="4822825"/>
          <p14:tracePt t="58142" x="2571750" y="4822825"/>
          <p14:tracePt t="58159" x="2473325" y="4822825"/>
          <p14:tracePt t="58176" x="2330450" y="4822825"/>
          <p14:tracePt t="58193" x="2187575" y="4822825"/>
          <p14:tracePt t="58209" x="2062163" y="4822825"/>
          <p14:tracePt t="58226" x="1946275" y="4822825"/>
          <p14:tracePt t="58242" x="1768475" y="4822825"/>
          <p14:tracePt t="58276" x="1731963" y="4822825"/>
          <p14:tracePt t="58309" x="1724025" y="4822825"/>
          <p14:tracePt t="58310" x="1704975" y="4822825"/>
          <p14:tracePt t="58372" x="1697038" y="4822825"/>
          <p14:tracePt t="58587" x="1724025" y="4822825"/>
          <p14:tracePt t="58595" x="1741488" y="4822825"/>
          <p14:tracePt t="58602" x="1785938" y="4822825"/>
          <p14:tracePt t="58608" x="1822450" y="4822825"/>
          <p14:tracePt t="58626" x="1919288" y="4822825"/>
          <p14:tracePt t="58643" x="2017713" y="4822825"/>
          <p14:tracePt t="58658" x="2179638" y="4822825"/>
          <p14:tracePt t="58676" x="2276475" y="4822825"/>
          <p14:tracePt t="58692" x="2347913" y="4822825"/>
          <p14:tracePt t="58709" x="2393950" y="4822825"/>
          <p14:tracePt t="58726" x="2411413" y="4822825"/>
          <p14:tracePt t="58763" x="2428875" y="4822825"/>
          <p14:tracePt t="62851" x="2411413" y="4822825"/>
          <p14:tracePt t="62864" x="2357438" y="4822825"/>
          <p14:tracePt t="62864" x="2286000" y="4822825"/>
          <p14:tracePt t="62876" x="2241550" y="4822825"/>
          <p14:tracePt t="62876" x="2143125" y="4822825"/>
          <p14:tracePt t="62892" x="2089150" y="4822825"/>
          <p14:tracePt t="62909" x="2036763" y="4822825"/>
          <p14:tracePt t="62925" x="1982788" y="4822825"/>
          <p14:tracePt t="62942" x="1965325" y="4822825"/>
          <p14:tracePt t="62959" x="1938338" y="4822825"/>
          <p14:tracePt t="62976" x="1919288" y="4822825"/>
          <p14:tracePt t="62991" x="1893888" y="4822825"/>
          <p14:tracePt t="63008" x="1866900" y="4822825"/>
          <p14:tracePt t="63025" x="1839913" y="4822825"/>
          <p14:tracePt t="63042" x="1830388" y="4822825"/>
          <p14:tracePt t="63308" x="1830388" y="4840288"/>
          <p14:tracePt t="63436" x="1847850" y="4840288"/>
          <p14:tracePt t="63476" x="1866900" y="4848225"/>
          <p14:tracePt t="63492" x="1874838" y="4848225"/>
          <p14:tracePt t="63732" x="1893888" y="4848225"/>
          <p14:tracePt t="63748" x="1901825" y="4848225"/>
          <p14:tracePt t="63763" x="1919288" y="4848225"/>
          <p14:tracePt t="63795" x="1928813" y="4848225"/>
          <p14:tracePt t="63820" x="1938338" y="4848225"/>
          <p14:tracePt t="63836" x="1955800" y="4848225"/>
          <p14:tracePt t="63852" x="1965325" y="4848225"/>
          <p14:tracePt t="63876" x="1973263" y="4848225"/>
          <p14:tracePt t="63900" x="1982788" y="4848225"/>
          <p14:tracePt t="63924" x="2000250" y="4848225"/>
          <p14:tracePt t="64843" x="2000250" y="4875213"/>
          <p14:tracePt t="64851" x="2000250" y="4884738"/>
          <p14:tracePt t="64856" x="2000250" y="4894263"/>
          <p14:tracePt t="64864" x="2000250" y="4919663"/>
          <p14:tracePt t="64876" x="1990725" y="4973638"/>
          <p14:tracePt t="64892" x="1990725" y="5010150"/>
          <p14:tracePt t="64909" x="1982788" y="5045075"/>
          <p14:tracePt t="65171" x="2000250" y="5045075"/>
          <p14:tracePt t="65178" x="2027238" y="5027613"/>
          <p14:tracePt t="65195" x="2044700" y="5018088"/>
          <p14:tracePt t="65203" x="2054225" y="5010150"/>
          <p14:tracePt t="65203" x="2062163" y="4991100"/>
          <p14:tracePt t="65228" x="2071688" y="4991100"/>
          <p14:tracePt t="65244" x="2081213" y="4983163"/>
          <p14:tracePt t="68981" x="2098675" y="4983163"/>
          <p14:tracePt t="68989" x="2116138" y="5000625"/>
          <p14:tracePt t="68989" x="2125663" y="5010150"/>
          <p14:tracePt t="68998" x="2133600" y="5027613"/>
          <p14:tracePt t="69009" x="2152650" y="5045075"/>
          <p14:tracePt t="69026" x="2160588" y="5072063"/>
          <p14:tracePt t="69042" x="2170113" y="5081588"/>
          <p14:tracePt t="69059" x="2179638" y="5089525"/>
          <p14:tracePt t="69108" x="2187575" y="5108575"/>
          <p14:tracePt t="69108" x="2197100" y="5116513"/>
          <p14:tracePt t="69126" x="2205038" y="5126038"/>
          <p14:tracePt t="69142" x="2214563" y="5143500"/>
          <p14:tracePt t="69143" x="2224088" y="5153025"/>
          <p14:tracePt t="69160" x="2241550" y="5170488"/>
          <p14:tracePt t="69176" x="2251075" y="5197475"/>
          <p14:tracePt t="69193" x="2268538" y="5205413"/>
          <p14:tracePt t="69209" x="2276475" y="5224463"/>
          <p14:tracePt t="69348" x="2286000" y="5224463"/>
          <p14:tracePt t="69356" x="2295525" y="5224463"/>
          <p14:tracePt t="69365" x="2303463" y="5224463"/>
          <p14:tracePt t="69373" x="2347913" y="5224463"/>
          <p14:tracePt t="69381" x="2401888" y="5170488"/>
          <p14:tracePt t="69393" x="2500313" y="5072063"/>
          <p14:tracePt t="69409" x="2536825" y="5018088"/>
          <p14:tracePt t="69426" x="2554288" y="4983163"/>
          <p14:tracePt t="69500" x="2544763" y="4973638"/>
          <p14:tracePt t="69508" x="2517775" y="4973638"/>
          <p14:tracePt t="69514" x="2419350" y="4973638"/>
          <p14:tracePt t="69526" x="2295525" y="5000625"/>
          <p14:tracePt t="69543" x="2143125" y="5054600"/>
          <p14:tracePt t="69559" x="2000250" y="5089525"/>
          <p14:tracePt t="69576" x="1866900" y="5180013"/>
          <p14:tracePt t="69593" x="1776413" y="5276850"/>
          <p14:tracePt t="69609" x="1697038" y="5429250"/>
          <p14:tracePt t="69626" x="1643063" y="5626100"/>
          <p14:tracePt t="69643" x="1616075" y="5848350"/>
          <p14:tracePt t="69659" x="1616075" y="6081713"/>
          <p14:tracePt t="69659" x="1616075" y="6180138"/>
          <p14:tracePt t="69677" x="1633538" y="6259513"/>
          <p14:tracePt t="69692" x="1660525" y="6323013"/>
          <p14:tracePt t="69710" x="1687513" y="6348413"/>
          <p14:tracePt t="69725" x="1697038" y="6357938"/>
          <p14:tracePt t="69743" x="1731963" y="6357938"/>
          <p14:tracePt t="69766" x="1776413" y="6357938"/>
          <p14:tracePt t="69776" x="1847850" y="6357938"/>
          <p14:tracePt t="69792" x="1901825" y="6357938"/>
          <p14:tracePt t="69809" x="1982788" y="6330950"/>
          <p14:tracePt t="69825" x="2044700" y="6269038"/>
          <p14:tracePt t="69843" x="2133600" y="6197600"/>
          <p14:tracePt t="69859" x="2286000" y="6062663"/>
          <p14:tracePt t="69877" x="2374900" y="5983288"/>
          <p14:tracePt t="69893" x="2401888" y="5902325"/>
          <p14:tracePt t="69909" x="2428875" y="5857875"/>
          <p14:tracePt t="69926" x="2455863" y="5813425"/>
          <p14:tracePt t="69945" x="2455863" y="5786438"/>
          <p14:tracePt t="69945" x="2465388" y="5776913"/>
          <p14:tracePt t="69966" x="2473325" y="5768975"/>
          <p14:tracePt t="69978" x="2473325" y="5751513"/>
          <p14:tracePt t="69997" x="2473325" y="5732463"/>
          <p14:tracePt t="70010" x="2473325" y="5724525"/>
          <p14:tracePt t="70028" x="2473325" y="5715000"/>
          <p14:tracePt t="70042" x="2473325" y="5697538"/>
          <p14:tracePt t="70059" x="2473325" y="5680075"/>
          <p14:tracePt t="70075" x="2473325" y="5626100"/>
          <p14:tracePt t="70093" x="2473325" y="5599113"/>
          <p14:tracePt t="70109" x="2465388" y="5589588"/>
          <p14:tracePt t="70365" x="2465388" y="5599113"/>
          <p14:tracePt t="70372" x="2473325" y="5608638"/>
          <p14:tracePt t="70376" x="2509838" y="5680075"/>
          <p14:tracePt t="70402" x="2536825" y="5697538"/>
          <p14:tracePt t="70416" x="2544763" y="5697538"/>
          <p14:tracePt t="70426" x="2562225" y="5715000"/>
          <p14:tracePt t="70443" x="2581275" y="5732463"/>
          <p14:tracePt t="70459" x="2589213" y="5732463"/>
          <p14:tracePt t="70459" x="2608263" y="5732463"/>
          <p14:tracePt t="70493" x="2616200" y="5741988"/>
          <p14:tracePt t="70494" x="2625725" y="5751513"/>
          <p14:tracePt t="70541" x="2633663" y="5751513"/>
          <p14:tracePt t="72204" x="2643188" y="5759450"/>
          <p14:tracePt t="72228" x="2633663" y="5759450"/>
          <p14:tracePt t="72236" x="2598738" y="5776913"/>
          <p14:tracePt t="72245" x="2571750" y="5776913"/>
          <p14:tracePt t="72245" x="2544763" y="5795963"/>
          <p14:tracePt t="72259" x="2517775" y="5803900"/>
          <p14:tracePt t="72259" x="2509838" y="5803900"/>
          <p14:tracePt t="72277" x="2500313" y="5803900"/>
          <p14:tracePt t="72293" x="2482850" y="5813425"/>
          <p14:tracePt t="72309" x="2455863" y="5830888"/>
          <p14:tracePt t="72326" x="2428875" y="5830888"/>
          <p14:tracePt t="72343" x="2401888" y="5840413"/>
          <p14:tracePt t="72359" x="2330450" y="5857875"/>
          <p14:tracePt t="72388" x="2312988" y="5867400"/>
          <p14:tracePt t="72392" x="2179638" y="5894388"/>
          <p14:tracePt t="72432" x="2160588" y="5911850"/>
          <p14:tracePt t="72442" x="2089150" y="5911850"/>
          <p14:tracePt t="72459" x="2036763" y="5919788"/>
          <p14:tracePt t="72459" x="2009775" y="5919788"/>
          <p14:tracePt t="72477" x="1982788" y="5938838"/>
          <p14:tracePt t="72493" x="1928813" y="5938838"/>
          <p14:tracePt t="72509" x="1911350" y="5938838"/>
          <p14:tracePt t="72527" x="1857375" y="5938838"/>
          <p14:tracePt t="72559" x="1847850" y="5946775"/>
          <p14:tracePt t="72560" x="1803400" y="5946775"/>
          <p14:tracePt t="72576" x="1741488" y="5965825"/>
          <p14:tracePt t="72603" x="1714500" y="5965825"/>
          <p14:tracePt t="72609" x="1660525" y="5973763"/>
          <p14:tracePt t="72626" x="1581150" y="5973763"/>
          <p14:tracePt t="72642" x="1527175" y="5973763"/>
          <p14:tracePt t="72659" x="1490663" y="5973763"/>
          <p14:tracePt t="72676" x="1438275" y="5973763"/>
          <p14:tracePt t="72692" x="1401763" y="5973763"/>
          <p14:tracePt t="72709" x="1374775" y="5973763"/>
          <p14:tracePt t="72726" x="1322388" y="5973763"/>
          <p14:tracePt t="72742" x="1268413" y="5973763"/>
          <p14:tracePt t="72759" x="1231900" y="5973763"/>
          <p14:tracePt t="72776" x="1196975" y="5973763"/>
          <p14:tracePt t="72793" x="1160463" y="5973763"/>
          <p14:tracePt t="72809" x="1133475" y="5973763"/>
          <p14:tracePt t="72827" x="1125538" y="5973763"/>
          <p14:tracePt t="73525" x="1116013" y="5983288"/>
          <p14:tracePt t="73526" x="1116013" y="5991225"/>
          <p14:tracePt t="73565" x="1116013" y="6000750"/>
          <p14:tracePt t="73573" x="1125538" y="6000750"/>
          <p14:tracePt t="73585" x="1133475" y="6000750"/>
          <p14:tracePt t="73592" x="1179513" y="6010275"/>
          <p14:tracePt t="73609" x="1204913" y="6010275"/>
          <p14:tracePt t="73627" x="1384300" y="6027738"/>
          <p14:tracePt t="73691" x="1419225" y="6027738"/>
          <p14:tracePt t="73714" x="1428750" y="6027738"/>
          <p14:tracePt t="73715" x="1473200" y="6027738"/>
          <p14:tracePt t="73726" x="1509713" y="6027738"/>
          <p14:tracePt t="73742" x="1527175" y="6027738"/>
          <p14:tracePt t="73759" x="1581150" y="6027738"/>
          <p14:tracePt t="73776" x="1643063" y="6018213"/>
          <p14:tracePt t="73792" x="1660525" y="6010275"/>
          <p14:tracePt t="73810" x="1679575" y="6000750"/>
          <p14:tracePt t="73825" x="1687513" y="6000750"/>
          <p14:tracePt t="75020" x="1697038" y="6000750"/>
          <p14:tracePt t="75029" x="1724025" y="5983288"/>
          <p14:tracePt t="75031" x="1751013" y="5965825"/>
          <p14:tracePt t="75041" x="1812925" y="5965825"/>
          <p14:tracePt t="75058" x="1847850" y="5956300"/>
          <p14:tracePt t="75058" x="1893888" y="5956300"/>
          <p14:tracePt t="75077" x="1928813" y="5938838"/>
          <p14:tracePt t="75077" x="1938338" y="5938838"/>
          <p14:tracePt t="75093" x="1965325" y="5938838"/>
          <p14:tracePt t="75108" x="1973263" y="5938838"/>
          <p14:tracePt t="75126" x="1990725" y="5938838"/>
          <p14:tracePt t="75142" x="2017713" y="5938838"/>
          <p14:tracePt t="75159" x="2044700" y="5938838"/>
          <p14:tracePt t="75176" x="2071688" y="5938838"/>
          <p14:tracePt t="75193" x="2081213" y="5938838"/>
          <p14:tracePt t="75208" x="2116138" y="5938838"/>
          <p14:tracePt t="75226" x="2170113" y="5938838"/>
          <p14:tracePt t="75242" x="2224088" y="5938838"/>
          <p14:tracePt t="75258" x="2276475" y="5938838"/>
          <p14:tracePt t="75275" x="2330450" y="5938838"/>
          <p14:tracePt t="75275" x="2357438" y="5946775"/>
          <p14:tracePt t="75292" x="2446338" y="5965825"/>
          <p14:tracePt t="75308" x="2509838" y="5965825"/>
          <p14:tracePt t="75342" x="2562225" y="5973763"/>
          <p14:tracePt t="75342" x="2616200" y="5973763"/>
          <p14:tracePt t="75359" x="2643188" y="5973763"/>
          <p14:tracePt t="75375" x="2670175" y="5983288"/>
          <p14:tracePt t="77588" x="2697163" y="5991225"/>
          <p14:tracePt t="77595" x="2705100" y="5991225"/>
          <p14:tracePt t="77597" x="2714625" y="5991225"/>
          <p14:tracePt t="77608" x="2741613" y="5991225"/>
          <p14:tracePt t="77625" x="2751138" y="6000750"/>
          <p14:tracePt t="77853" x="2776538" y="6000750"/>
          <p14:tracePt t="77861" x="2803525" y="6000750"/>
          <p14:tracePt t="77869" x="2938463" y="6027738"/>
          <p14:tracePt t="77869" x="2955925" y="6027738"/>
          <p14:tracePt t="77917" x="2965450" y="6027738"/>
          <p14:tracePt t="77925" x="3000375" y="6027738"/>
          <p14:tracePt t="77942" x="3027363" y="6027738"/>
          <p14:tracePt t="77959" x="3036888" y="6027738"/>
          <p14:tracePt t="78277" x="3044825" y="6027738"/>
          <p14:tracePt t="78284" x="3062288" y="6027738"/>
          <p14:tracePt t="78292" x="3089275" y="6027738"/>
          <p14:tracePt t="78292" x="3108325" y="6027738"/>
          <p14:tracePt t="78300" x="3133725" y="6027738"/>
          <p14:tracePt t="78325" x="3179763" y="6027738"/>
          <p14:tracePt t="78348" x="3187700" y="6027738"/>
          <p14:tracePt t="78380" x="3197225" y="6027738"/>
          <p14:tracePt t="78388" x="3205163" y="6027738"/>
          <p14:tracePt t="78397" x="3224213" y="6027738"/>
          <p14:tracePt t="78408" x="3232150" y="6027738"/>
          <p14:tracePt t="78444" x="3241675" y="6027738"/>
          <p14:tracePt t="78460" x="3259138" y="6027738"/>
          <p14:tracePt t="78518" x="3268663" y="6027738"/>
          <p14:tracePt t="78549" x="3276600" y="6027738"/>
          <p14:tracePt t="78557" x="3303588" y="6027738"/>
          <p14:tracePt t="78566" x="3313113" y="6027738"/>
          <p14:tracePt t="78575" x="3348038" y="6027738"/>
          <p14:tracePt t="78593" x="3384550" y="6027738"/>
          <p14:tracePt t="78608" x="3411538" y="6027738"/>
          <p14:tracePt t="78626" x="3419475" y="6027738"/>
          <p14:tracePt t="78642" x="3438525" y="6027738"/>
          <p14:tracePt t="78692" x="3446463" y="6037263"/>
          <p14:tracePt t="78700" x="3455988" y="6037263"/>
          <p14:tracePt t="78708" x="3473450" y="6037263"/>
          <p14:tracePt t="78717" x="3482975" y="6037263"/>
          <p14:tracePt t="78725" x="3490913" y="6054725"/>
          <p14:tracePt t="78742" x="3536950" y="6062663"/>
          <p14:tracePt t="78758" x="3562350" y="6062663"/>
          <p14:tracePt t="78775" x="3571875" y="6062663"/>
          <p14:tracePt t="78792" x="3598863" y="6081713"/>
          <p14:tracePt t="78808" x="3625850" y="6081713"/>
          <p14:tracePt t="78828" x="3652838" y="6081713"/>
          <p14:tracePt t="78843" x="3679825" y="6081713"/>
          <p14:tracePt t="78843" x="3687763" y="6081713"/>
          <p14:tracePt t="78862" x="3705225" y="6081713"/>
          <p14:tracePt t="78892" x="3714750" y="6089650"/>
          <p14:tracePt t="78917" x="3724275" y="6089650"/>
          <p14:tracePt t="78941" x="3741738" y="6089650"/>
          <p14:tracePt t="78949" x="3751263" y="6089650"/>
          <p14:tracePt t="78964" x="3759200" y="6089650"/>
          <p14:tracePt t="78981" x="3768725" y="6089650"/>
          <p14:tracePt t="79005" x="3786188" y="6089650"/>
          <p14:tracePt t="79020" x="3795713" y="6089650"/>
          <p14:tracePt t="79053" x="3803650" y="6089650"/>
          <p14:tracePt t="79068" x="3813175" y="6089650"/>
          <p14:tracePt t="79085" x="3830638" y="6089650"/>
          <p14:tracePt t="79101" x="3840163" y="6089650"/>
          <p14:tracePt t="79117" x="3867150" y="6072188"/>
          <p14:tracePt t="79125" x="3894138" y="6072188"/>
          <p14:tracePt t="79136" x="3911600" y="6062663"/>
          <p14:tracePt t="79142" x="3929063" y="6062663"/>
          <p14:tracePt t="79159" x="3973513" y="6054725"/>
          <p14:tracePt t="79176" x="3983038" y="6054725"/>
          <p14:tracePt t="79192" x="3990975" y="6054725"/>
          <p14:tracePt t="79209" x="4037013" y="6054725"/>
          <p14:tracePt t="79239" x="4089400" y="6045200"/>
          <p14:tracePt t="79261" x="4089400" y="6037263"/>
          <p14:tracePt t="79264" x="4098925" y="6037263"/>
          <p14:tracePt t="79275" x="4125913" y="6037263"/>
          <p14:tracePt t="79292" x="4143375" y="6037263"/>
          <p14:tracePt t="79309" x="4152900" y="6037263"/>
          <p14:tracePt t="79644" x="4187825" y="6037263"/>
          <p14:tracePt t="79652" x="4224338" y="6037263"/>
          <p14:tracePt t="79660" x="4268788" y="6037263"/>
          <p14:tracePt t="79668" x="4322763" y="6037263"/>
          <p14:tracePt t="79681" x="4348163" y="6037263"/>
          <p14:tracePt t="79692" x="4367213" y="6037263"/>
          <p14:tracePt t="79708" x="4375150" y="6037263"/>
          <p14:tracePt t="80660" x="4429125" y="6037263"/>
          <p14:tracePt t="80668" x="4527550" y="6037263"/>
          <p14:tracePt t="80674" x="4616450" y="6037263"/>
          <p14:tracePt t="80680" x="4714875" y="6037263"/>
          <p14:tracePt t="80691" x="4929188" y="6037263"/>
          <p14:tracePt t="80709" x="5000625" y="6037263"/>
          <p14:tracePt t="80725" x="5027613" y="6037263"/>
          <p14:tracePt t="80743" x="5037138" y="6037263"/>
          <p14:tracePt t="80758" x="5045075" y="6037263"/>
          <p14:tracePt t="80775" x="5072063" y="6037263"/>
          <p14:tracePt t="80792" x="5099050" y="6037263"/>
          <p14:tracePt t="80808" x="5133975" y="6037263"/>
          <p14:tracePt t="80825" x="5153025" y="6037263"/>
          <p14:tracePt t="80842" x="5180013" y="6037263"/>
          <p14:tracePt t="80858" x="5232400" y="6045200"/>
          <p14:tracePt t="80875" x="5313363" y="6054725"/>
          <p14:tracePt t="80891" x="5438775" y="6072188"/>
          <p14:tracePt t="80910" x="5518150" y="6108700"/>
          <p14:tracePt t="80925" x="5616575" y="6108700"/>
          <p14:tracePt t="80941" x="5670550" y="6116638"/>
          <p14:tracePt t="80958" x="5705475" y="6116638"/>
          <p14:tracePt t="80976" x="5741988" y="6116638"/>
          <p14:tracePt t="80991" x="5786438" y="6116638"/>
          <p14:tracePt t="81008" x="5840413" y="6099175"/>
          <p14:tracePt t="81025" x="5919788" y="6072188"/>
          <p14:tracePt t="81041" x="5983288" y="6045200"/>
          <p14:tracePt t="81058" x="6018213" y="6027738"/>
          <p14:tracePt t="81074" x="6037263" y="6018213"/>
          <p14:tracePt t="81074" x="6045200" y="6010275"/>
          <p14:tracePt t="81316" x="6054725" y="6010275"/>
          <p14:tracePt t="81317" x="6072188" y="5991225"/>
          <p14:tracePt t="81332" x="6116638" y="5956300"/>
          <p14:tracePt t="81349" x="6180138" y="5884863"/>
          <p14:tracePt t="81492" x="6197600" y="5867400"/>
          <p14:tracePt t="81501" x="6197600" y="5857875"/>
          <p14:tracePt t="81507" x="6205538" y="5848350"/>
          <p14:tracePt t="81525" x="6232525" y="5813425"/>
          <p14:tracePt t="81526" x="6251575" y="5786438"/>
          <p14:tracePt t="81542" x="6259513" y="5768975"/>
          <p14:tracePt t="81558" x="6269038" y="5751513"/>
          <p14:tracePt t="81576" x="6269038" y="5732463"/>
          <p14:tracePt t="81592" x="6276975" y="5732463"/>
          <p14:tracePt t="83749" x="6286500" y="5697538"/>
          <p14:tracePt t="83757" x="6286500" y="5688013"/>
          <p14:tracePt t="83764" x="6303963" y="5670550"/>
          <p14:tracePt t="83772" x="6340475" y="5634038"/>
          <p14:tracePt t="83780" x="6384925" y="5572125"/>
          <p14:tracePt t="83792" x="6438900" y="5518150"/>
          <p14:tracePt t="83808" x="6456363" y="5473700"/>
          <p14:tracePt t="83826" x="6465888" y="5446713"/>
          <p14:tracePt t="83841" x="6483350" y="5419725"/>
          <p14:tracePt t="83858" x="6500813" y="5384800"/>
          <p14:tracePt t="83875" x="6510338" y="5367338"/>
          <p14:tracePt t="83875" x="6518275" y="5357813"/>
          <p14:tracePt t="83909" x="6527800" y="5340350"/>
          <p14:tracePt t="83910" x="6537325" y="5330825"/>
          <p14:tracePt t="83925" x="6537325" y="5303838"/>
          <p14:tracePt t="83941" x="6545263" y="5286375"/>
          <p14:tracePt t="83960" x="6554788" y="5276850"/>
          <p14:tracePt t="83975" x="6554788" y="5251450"/>
          <p14:tracePt t="83992" x="6554788" y="5232400"/>
          <p14:tracePt t="84007" x="6572250" y="5205413"/>
          <p14:tracePt t="84024" x="6581775" y="5187950"/>
          <p14:tracePt t="84041" x="6581775" y="5180013"/>
          <p14:tracePt t="84058" x="6589713" y="5160963"/>
          <p14:tracePt t="84074" x="6589713" y="5153025"/>
          <p14:tracePt t="84091" x="6599238" y="5133975"/>
          <p14:tracePt t="84091" x="6608763" y="5116513"/>
          <p14:tracePt t="84109" x="6616700" y="5089525"/>
          <p14:tracePt t="84124" x="6626225" y="5072063"/>
          <p14:tracePt t="84142" x="6634163" y="5054600"/>
          <p14:tracePt t="84158" x="6634163" y="5027613"/>
          <p14:tracePt t="84175" x="6643688" y="5018088"/>
          <p14:tracePt t="84191" x="6643688" y="4983163"/>
          <p14:tracePt t="84209" x="6643688" y="4956175"/>
          <p14:tracePt t="84224" x="6661150" y="4938713"/>
          <p14:tracePt t="84242" x="6661150" y="4911725"/>
          <p14:tracePt t="84258" x="6661150" y="4857750"/>
          <p14:tracePt t="84275" x="6661150" y="4803775"/>
          <p14:tracePt t="84291" x="6661150" y="4786313"/>
          <p14:tracePt t="84291" x="6661150" y="4759325"/>
          <p14:tracePt t="84308" x="6661150" y="4714875"/>
          <p14:tracePt t="84348" x="6661150" y="4705350"/>
          <p14:tracePt t="84365" x="6653213" y="4679950"/>
          <p14:tracePt t="84366" x="6653213" y="4670425"/>
          <p14:tracePt t="84375" x="6643688" y="4643438"/>
          <p14:tracePt t="84391" x="6643688" y="4633913"/>
          <p14:tracePt t="84408" x="6643688" y="4589463"/>
          <p14:tracePt t="84425" x="6634163" y="4581525"/>
          <p14:tracePt t="84441" x="6616700" y="4562475"/>
          <p14:tracePt t="84459" x="6599238" y="4510088"/>
          <p14:tracePt t="84474" x="6589713" y="4491038"/>
          <p14:tracePt t="84491" x="6572250" y="4465638"/>
          <p14:tracePt t="84508" x="6545263" y="4419600"/>
          <p14:tracePt t="84549" x="6537325" y="4411663"/>
          <p14:tracePt t="84580" x="6527800" y="4402138"/>
          <p14:tracePt t="84613" x="6518275" y="4394200"/>
          <p14:tracePt t="84613" x="6510338" y="4394200"/>
          <p14:tracePt t="84636" x="6500813" y="4375150"/>
          <p14:tracePt t="84644" x="6446838" y="4357688"/>
          <p14:tracePt t="84679" x="6438900" y="4357688"/>
          <p14:tracePt t="84709" x="6419850" y="4340225"/>
          <p14:tracePt t="84710" x="6411913" y="4340225"/>
          <p14:tracePt t="84725" x="6402388" y="4340225"/>
          <p14:tracePt t="84742" x="6375400" y="4340225"/>
          <p14:tracePt t="84758" x="6348413" y="4340225"/>
          <p14:tracePt t="84774" x="6330950" y="4330700"/>
          <p14:tracePt t="84791" x="6286500" y="4330700"/>
          <p14:tracePt t="84808" x="6251575" y="4330700"/>
          <p14:tracePt t="84825" x="6242050" y="4330700"/>
          <p14:tracePt t="84861" x="6232525" y="4330700"/>
          <p14:tracePt t="84875" x="6215063" y="4330700"/>
          <p14:tracePt t="84893" x="6205538" y="4330700"/>
          <p14:tracePt t="84893" x="6197600" y="4330700"/>
          <p14:tracePt t="84909" x="6170613" y="4330700"/>
          <p14:tracePt t="84925" x="6153150" y="4340225"/>
          <p14:tracePt t="84942" x="6143625" y="4348163"/>
          <p14:tracePt t="84959" x="6134100" y="4357688"/>
          <p14:tracePt t="84976" x="6126163" y="4357688"/>
          <p14:tracePt t="85013" x="6116638" y="4367213"/>
          <p14:tracePt t="85013" x="6108700" y="4375150"/>
          <p14:tracePt t="85035" x="6089650" y="4394200"/>
          <p14:tracePt t="85062" x="6072188" y="4411663"/>
          <p14:tracePt t="85076" x="6072188" y="4419600"/>
          <p14:tracePt t="85092" x="6062663" y="4429125"/>
          <p14:tracePt t="85116" x="6062663" y="4446588"/>
          <p14:tracePt t="85123" x="6062663" y="4456113"/>
          <p14:tracePt t="85172" x="6054725" y="4465638"/>
          <p14:tracePt t="85196" x="6054725" y="4473575"/>
          <p14:tracePt t="85213" x="6054725" y="4500563"/>
          <p14:tracePt t="85221" x="6054725" y="4510088"/>
          <p14:tracePt t="85221" x="6054725" y="4527550"/>
          <p14:tracePt t="85229" x="6054725" y="4554538"/>
          <p14:tracePt t="85241" x="6054725" y="4572000"/>
          <p14:tracePt t="85258" x="6054725" y="4616450"/>
          <p14:tracePt t="85274" x="6054725" y="4633913"/>
          <p14:tracePt t="85291" x="6054725" y="4660900"/>
          <p14:tracePt t="85291" x="6054725" y="4670425"/>
          <p14:tracePt t="85332" x="6054725" y="4679950"/>
          <p14:tracePt t="85343" x="6054725" y="4687888"/>
          <p14:tracePt t="85468" x="6072188" y="4687888"/>
          <p14:tracePt t="85476" x="6081713" y="4687888"/>
          <p14:tracePt t="85484" x="6099175" y="4679950"/>
          <p14:tracePt t="85497" x="6108700" y="4670425"/>
          <p14:tracePt t="85508" x="6116638" y="4643438"/>
          <p14:tracePt t="85525" x="6134100" y="4633913"/>
          <p14:tracePt t="85558" x="6134100" y="4625975"/>
          <p14:tracePt t="85558" x="6134100" y="4598988"/>
          <p14:tracePt t="85574" x="6143625" y="4572000"/>
          <p14:tracePt t="85592" x="6143625" y="4500563"/>
          <p14:tracePt t="85607" x="6143625" y="4357688"/>
          <p14:tracePt t="85642" x="5537200" y="4340225"/>
          <p14:tracePt t="85811" x="5473700" y="4473575"/>
          <p14:tracePt t="85840" x="5446713" y="4518025"/>
          <p14:tracePt t="85857" x="5446713" y="4572000"/>
          <p14:tracePt t="85875" x="5446713" y="4652963"/>
          <p14:tracePt t="85905" x="5465763" y="4697413"/>
          <p14:tracePt t="85924" x="5483225" y="4724400"/>
          <p14:tracePt t="85925" x="5545138" y="4795838"/>
          <p14:tracePt t="85942" x="5589588" y="4830763"/>
          <p14:tracePt t="85958" x="5599113" y="4840288"/>
          <p14:tracePt t="85975" x="5608638" y="4840288"/>
          <p14:tracePt t="85991" x="5616575" y="4840288"/>
          <p14:tracePt t="86008" x="5643563" y="4840288"/>
          <p14:tracePt t="86024" x="5715000" y="4840288"/>
          <p14:tracePt t="86041" x="5830888" y="4776788"/>
          <p14:tracePt t="86057" x="5929313" y="4724400"/>
          <p14:tracePt t="86075" x="6018213" y="4670425"/>
          <p14:tracePt t="86091" x="6072188" y="4625975"/>
          <p14:tracePt t="86091" x="6089650" y="4616450"/>
          <p14:tracePt t="86109" x="6116638" y="4589463"/>
          <p14:tracePt t="86124" x="6134100" y="4572000"/>
          <p14:tracePt t="86142" x="6153150" y="4537075"/>
          <p14:tracePt t="86158" x="6153150" y="4510088"/>
          <p14:tracePt t="86174" x="6153150" y="4438650"/>
          <p14:tracePt t="86214" x="6153150" y="4429125"/>
          <p14:tracePt t="86225" x="6153150" y="4411663"/>
          <p14:tracePt t="86241" x="6153150" y="4402138"/>
          <p14:tracePt t="86258" x="6153150" y="4394200"/>
          <p14:tracePt t="86308" x="6153150" y="4384675"/>
          <p14:tracePt t="86332" x="6134100" y="4384675"/>
          <p14:tracePt t="86340" x="6126163" y="4384675"/>
          <p14:tracePt t="86348" x="6089650" y="4411663"/>
          <p14:tracePt t="86358" x="6062663" y="4446588"/>
          <p14:tracePt t="86374" x="6027738" y="4500563"/>
          <p14:tracePt t="86392" x="6010275" y="4554538"/>
          <p14:tracePt t="86407" x="5991225" y="4598988"/>
          <p14:tracePt t="86425" x="5991225" y="4633913"/>
          <p14:tracePt t="86441" x="5991225" y="4670425"/>
          <p14:tracePt t="86459" x="5991225" y="4714875"/>
          <p14:tracePt t="86474" x="5991225" y="4759325"/>
          <p14:tracePt t="86491" x="6027738" y="4795838"/>
          <p14:tracePt t="86507" x="6108700" y="4857750"/>
          <p14:tracePt t="86525" x="6170613" y="4875213"/>
          <p14:tracePt t="86541" x="6242050" y="4902200"/>
          <p14:tracePt t="86558" x="6313488" y="4902200"/>
          <p14:tracePt t="86574" x="6367463" y="4902200"/>
          <p14:tracePt t="86591" x="6419850" y="4902200"/>
          <p14:tracePt t="86608" x="6465888" y="4902200"/>
          <p14:tracePt t="86624" x="6527800" y="4867275"/>
          <p14:tracePt t="86641" x="6589713" y="4822825"/>
          <p14:tracePt t="86657" x="6626225" y="4768850"/>
          <p14:tracePt t="86675" x="6661150" y="4705350"/>
          <p14:tracePt t="86691" x="6697663" y="4598988"/>
          <p14:tracePt t="86717" x="6705600" y="4562475"/>
          <p14:tracePt t="86725" x="6705600" y="4527550"/>
          <p14:tracePt t="86742" x="6705600" y="4518025"/>
          <p14:tracePt t="93700" x="6705600" y="4537075"/>
          <p14:tracePt t="93709" x="6697663" y="4554538"/>
          <p14:tracePt t="93717" x="6680200" y="4581525"/>
          <p14:tracePt t="93725" x="6680200" y="4589463"/>
          <p14:tracePt t="93730" x="6653213" y="4633913"/>
          <p14:tracePt t="93741" x="6643688" y="4660900"/>
          <p14:tracePt t="93948" x="6643688" y="4652963"/>
          <p14:tracePt t="93957" x="6661150" y="4608513"/>
          <p14:tracePt t="93964" x="6670675" y="4545013"/>
          <p14:tracePt t="93965" x="6680200" y="4483100"/>
          <p14:tracePt t="93974" x="6680200" y="4340225"/>
          <p14:tracePt t="93991" x="6680200" y="4179888"/>
          <p14:tracePt t="94007" x="6643688" y="4044950"/>
          <p14:tracePt t="94024" x="6599238" y="3938588"/>
          <p14:tracePt t="94041" x="6562725" y="3911600"/>
          <p14:tracePt t="94058" x="6537325" y="3884613"/>
          <p14:tracePt t="94093" x="6491288" y="3884613"/>
          <p14:tracePt t="94107" x="6438900" y="3884613"/>
          <p14:tracePt t="94107" x="6197600" y="3946525"/>
          <p14:tracePt t="94126" x="6018213" y="4027488"/>
          <p14:tracePt t="94141" x="5911850" y="4098925"/>
          <p14:tracePt t="94158" x="5848350" y="4160838"/>
          <p14:tracePt t="94174" x="5822950" y="4187825"/>
          <p14:tracePt t="94190" x="5813425" y="4205288"/>
          <p14:tracePt t="94207" x="5803900" y="4205288"/>
          <p14:tracePt t="94277" x="5803900" y="4214813"/>
          <p14:tracePt t="94285" x="5795963" y="4232275"/>
          <p14:tracePt t="94293" x="5795963" y="4259263"/>
          <p14:tracePt t="94300" x="5795963" y="4286250"/>
          <p14:tracePt t="94307" x="5795963" y="4357688"/>
          <p14:tracePt t="94324" x="5795963" y="4419600"/>
          <p14:tracePt t="94404" x="5803900" y="4429125"/>
          <p14:tracePt t="94420" x="5813425" y="4429125"/>
          <p14:tracePt t="94428" x="5848350" y="4429125"/>
          <p14:tracePt t="94446" x="5867400" y="4429125"/>
          <p14:tracePt t="94458" x="5938838" y="4375150"/>
          <p14:tracePt t="94458" x="5956300" y="4357688"/>
          <p14:tracePt t="94524" x="5973763" y="4340225"/>
          <p14:tracePt t="94557" x="5991225" y="4303713"/>
          <p14:tracePt t="94558" x="6037263" y="4232275"/>
          <p14:tracePt t="94574" x="6072188" y="4160838"/>
          <p14:tracePt t="94590" x="6099175" y="4098925"/>
          <p14:tracePt t="94609" x="6116638" y="4010025"/>
          <p14:tracePt t="94625" x="6116638" y="3902075"/>
          <p14:tracePt t="94642" x="6116638" y="3803650"/>
          <p14:tracePt t="94659" x="6116638" y="3687763"/>
          <p14:tracePt t="94674" x="6099175" y="3608388"/>
          <p14:tracePt t="94690" x="6072188" y="3554413"/>
          <p14:tracePt t="94708" x="6045200" y="3527425"/>
          <p14:tracePt t="94749" x="6037263" y="3527425"/>
          <p14:tracePt t="94765" x="6018213" y="3527425"/>
          <p14:tracePt t="94773" x="5965825" y="3562350"/>
          <p14:tracePt t="94781" x="5938838" y="3581400"/>
          <p14:tracePt t="94791" x="5867400" y="3660775"/>
          <p14:tracePt t="94807" x="5840413" y="3741738"/>
          <p14:tracePt t="94825" x="5795963" y="3840163"/>
          <p14:tracePt t="94841" x="5795963" y="3911600"/>
          <p14:tracePt t="94857" x="5795963" y="3965575"/>
          <p14:tracePt t="94873" x="5795963" y="4010025"/>
          <p14:tracePt t="94890" x="5795963" y="4044950"/>
          <p14:tracePt t="94907" x="5813425" y="4081463"/>
          <p14:tracePt t="94925" x="5813425" y="4098925"/>
          <p14:tracePt t="94940" x="5822950" y="4108450"/>
          <p14:tracePt t="94957" x="5840413" y="4116388"/>
          <p14:tracePt t="94975" x="5848350" y="4133850"/>
          <p14:tracePt t="94990" x="5867400" y="4143375"/>
          <p14:tracePt t="95007" x="5875338" y="4143375"/>
          <p14:tracePt t="95023" x="5911850" y="4143375"/>
          <p14:tracePt t="95040" x="5991225" y="4116388"/>
          <p14:tracePt t="95057" x="6072188" y="4071938"/>
          <p14:tracePt t="95073" x="6161088" y="4017963"/>
          <p14:tracePt t="95091" x="6215063" y="3973513"/>
          <p14:tracePt t="95107" x="6251575" y="3938588"/>
          <p14:tracePt t="95123" x="6276975" y="3902075"/>
          <p14:tracePt t="95142" x="6303963" y="3857625"/>
          <p14:tracePt t="95158" x="6323013" y="3786188"/>
          <p14:tracePt t="95175" x="6348413" y="3679825"/>
          <p14:tracePt t="95190" x="6348413" y="3608388"/>
          <p14:tracePt t="95208" x="6348413" y="3509963"/>
          <p14:tracePt t="95224" x="6348413" y="3438525"/>
          <p14:tracePt t="95241" x="6348413" y="3384550"/>
          <p14:tracePt t="95257" x="6303963" y="3340100"/>
          <p14:tracePt t="95275" x="6259513" y="3295650"/>
          <p14:tracePt t="95291" x="6242050" y="3276600"/>
          <p14:tracePt t="95308" x="6215063" y="3241675"/>
          <p14:tracePt t="95324" x="6197600" y="3224213"/>
          <p14:tracePt t="95341" x="6170613" y="3224213"/>
          <p14:tracePt t="95358" x="6161088" y="3214688"/>
          <p14:tracePt t="95374" x="6143625" y="3214688"/>
          <p14:tracePt t="95390" x="6126163" y="3214688"/>
          <p14:tracePt t="95407" x="6116638" y="3214688"/>
          <p14:tracePt t="95424" x="6089650" y="3214688"/>
          <p14:tracePt t="95441" x="6018213" y="3276600"/>
          <p14:tracePt t="95491" x="5991225" y="3322638"/>
          <p14:tracePt t="95507" x="5965825" y="3375025"/>
          <p14:tracePt t="95525" x="5965825" y="3411538"/>
          <p14:tracePt t="95541" x="5956300" y="3446463"/>
          <p14:tracePt t="95558" x="5956300" y="3490913"/>
          <p14:tracePt t="95580" x="5956300" y="3509963"/>
          <p14:tracePt t="95591" x="5956300" y="3536950"/>
          <p14:tracePt t="95607" x="5956300" y="3571875"/>
          <p14:tracePt t="95624" x="5956300" y="3598863"/>
          <p14:tracePt t="95640" x="5956300" y="3616325"/>
          <p14:tracePt t="95658" x="5956300" y="3633788"/>
          <p14:tracePt t="95674" x="5965825" y="3660775"/>
          <p14:tracePt t="95709" x="5983288" y="3679825"/>
          <p14:tracePt t="95723" x="5983288" y="3697288"/>
          <p14:tracePt t="95724" x="6000750" y="3714750"/>
          <p14:tracePt t="95740" x="6018213" y="3724275"/>
          <p14:tracePt t="95757" x="6018213" y="3732213"/>
          <p14:tracePt t="95820" x="6027738" y="3732213"/>
          <p14:tracePt t="95828" x="6037263" y="3732213"/>
          <p14:tracePt t="95836" x="6054725" y="3732213"/>
          <p14:tracePt t="95844" x="6089650" y="3732213"/>
          <p14:tracePt t="95857" x="6161088" y="3732213"/>
          <p14:tracePt t="95874" x="6224588" y="3687763"/>
          <p14:tracePt t="95891" x="6286500" y="3643313"/>
          <p14:tracePt t="95907" x="6323013" y="3598863"/>
          <p14:tracePt t="95926" x="6323013" y="3571875"/>
          <p14:tracePt t="95940" x="6330950" y="3527425"/>
          <p14:tracePt t="95959" x="6330950" y="3482975"/>
          <p14:tracePt t="95975" x="6330950" y="3465513"/>
          <p14:tracePt t="95991" x="6330950" y="3419475"/>
          <p14:tracePt t="96007" x="6330950" y="3394075"/>
          <p14:tracePt t="96023" x="6286500" y="3340100"/>
          <p14:tracePt t="96041" x="6188075" y="3232150"/>
          <p14:tracePt t="96074" x="6134100" y="3197225"/>
          <p14:tracePt t="96075" x="6089650" y="3152775"/>
          <p14:tracePt t="96090" x="6072188" y="3143250"/>
          <p14:tracePt t="96108" x="6054725" y="3143250"/>
          <p14:tracePt t="96124" x="6018213" y="3143250"/>
          <p14:tracePt t="96141" x="5983288" y="3143250"/>
          <p14:tracePt t="96157" x="5929313" y="3205163"/>
          <p14:tracePt t="96174" x="5894388" y="3286125"/>
          <p14:tracePt t="96190" x="5867400" y="3348038"/>
          <p14:tracePt t="96207" x="5848350" y="3402013"/>
          <p14:tracePt t="96223" x="5840413" y="3438525"/>
          <p14:tracePt t="96240" x="5840413" y="3473450"/>
          <p14:tracePt t="96256" x="5840413" y="3500438"/>
          <p14:tracePt t="96274" x="5840413" y="3536950"/>
          <p14:tracePt t="96290" x="5840413" y="3571875"/>
          <p14:tracePt t="96290" x="5840413" y="3589338"/>
          <p14:tracePt t="96309" x="5840413" y="3598863"/>
          <p14:tracePt t="96324" x="5857875" y="3625850"/>
          <p14:tracePt t="96357" x="5875338" y="3652838"/>
          <p14:tracePt t="96358" x="5902325" y="3670300"/>
          <p14:tracePt t="96373" x="5919788" y="3687763"/>
          <p14:tracePt t="96391" x="5929313" y="3687763"/>
          <p14:tracePt t="96407" x="5946775" y="3687763"/>
          <p14:tracePt t="96424" x="5965825" y="3687763"/>
          <p14:tracePt t="96440" x="6018213" y="3687763"/>
          <p14:tracePt t="96457" x="6081713" y="3679825"/>
          <p14:tracePt t="96474" x="6134100" y="3616325"/>
          <p14:tracePt t="96490" x="6180138" y="3509963"/>
          <p14:tracePt t="96523" x="6188075" y="3446463"/>
          <p14:tracePt t="96525" x="6188075" y="3375025"/>
          <p14:tracePt t="96541" x="6188075" y="3276600"/>
          <p14:tracePt t="96597" x="6188075" y="3259138"/>
          <p14:tracePt t="96607" x="6180138" y="3241675"/>
          <p14:tracePt t="96653" x="6170613" y="3241675"/>
          <p14:tracePt t="96693" x="6161088" y="3241675"/>
          <p14:tracePt t="96694" x="6143625" y="3241675"/>
          <p14:tracePt t="96730" x="6116638" y="3276600"/>
          <p14:tracePt t="96740" x="6099175" y="3322638"/>
          <p14:tracePt t="96757" x="6081713" y="3375025"/>
          <p14:tracePt t="96774" x="6072188" y="3429000"/>
          <p14:tracePt t="96791" x="6072188" y="3482975"/>
          <p14:tracePt t="96808" x="6072188" y="3527425"/>
          <p14:tracePt t="96824" x="6072188" y="3536950"/>
          <p14:tracePt t="96840" x="6072188" y="3562350"/>
          <p14:tracePt t="96857" x="6072188" y="3581400"/>
          <p14:tracePt t="96874" x="6072188" y="3616325"/>
          <p14:tracePt t="96890" x="6099175" y="3679825"/>
          <p14:tracePt t="96907" x="6143625" y="3724275"/>
          <p14:tracePt t="96923" x="6188075" y="3786188"/>
          <p14:tracePt t="96941" x="6232525" y="3813175"/>
          <p14:tracePt t="96958" x="6269038" y="3822700"/>
          <p14:tracePt t="96974" x="6286500" y="3830638"/>
          <p14:tracePt t="97020" x="6296025" y="3830638"/>
          <p14:tracePt t="97036" x="6303963" y="3830638"/>
          <p14:tracePt t="97044" x="6330950" y="3830638"/>
          <p14:tracePt t="97052" x="6348413" y="3822700"/>
          <p14:tracePt t="97060" x="6411913" y="3751263"/>
          <p14:tracePt t="97074" x="6446838" y="3679825"/>
          <p14:tracePt t="97090" x="6483350" y="3571875"/>
          <p14:tracePt t="97108" x="6500813" y="3500438"/>
          <p14:tracePt t="97124" x="6500813" y="3375025"/>
          <p14:tracePt t="97141" x="6500813" y="3330575"/>
          <p14:tracePt t="97158" x="6491288" y="3295650"/>
          <p14:tracePt t="97158" x="6473825" y="3268663"/>
          <p14:tracePt t="97181" x="6438900" y="3232150"/>
          <p14:tracePt t="97190" x="6394450" y="3214688"/>
          <p14:tracePt t="97207" x="6348413" y="3197225"/>
          <p14:tracePt t="97224" x="6303963" y="3197225"/>
          <p14:tracePt t="97240" x="6286500" y="3179763"/>
          <p14:tracePt t="97257" x="6259513" y="3179763"/>
          <p14:tracePt t="97273" x="6215063" y="3197225"/>
          <p14:tracePt t="97290" x="6170613" y="3232150"/>
          <p14:tracePt t="97307" x="6126163" y="3303588"/>
          <p14:tracePt t="97324" x="6089650" y="3402013"/>
          <p14:tracePt t="97324" x="6089650" y="3429000"/>
          <p14:tracePt t="97341" x="6089650" y="3500438"/>
          <p14:tracePt t="97358" x="6072188" y="3517900"/>
          <p14:tracePt t="97374" x="6072188" y="3536950"/>
          <p14:tracePt t="97390" x="6072188" y="3544888"/>
          <p14:tracePt t="97437" x="6081713" y="3554413"/>
          <p14:tracePt t="97453" x="6089650" y="3562350"/>
          <p14:tracePt t="97460" x="6099175" y="3589338"/>
          <p14:tracePt t="97473" x="6108700" y="3589338"/>
          <p14:tracePt t="97476" x="6134100" y="3608388"/>
          <p14:tracePt t="97490" x="6153150" y="3608388"/>
          <p14:tracePt t="97507" x="6170613" y="3625850"/>
          <p14:tracePt t="97549" x="6180138" y="3625850"/>
          <p14:tracePt t="97565" x="6197600" y="3625850"/>
          <p14:tracePt t="97572" x="6215063" y="3616325"/>
          <p14:tracePt t="97587" x="6224588" y="3616325"/>
          <p14:tracePt t="97590" x="6242050" y="3616325"/>
          <p14:tracePt t="97607" x="6251575" y="3608388"/>
          <p14:tracePt t="97624" x="6276975" y="3598863"/>
          <p14:tracePt t="97641" x="6303963" y="3571875"/>
          <p14:tracePt t="97657" x="6313488" y="3562350"/>
          <p14:tracePt t="97674" x="6330950" y="3536950"/>
          <p14:tracePt t="97696" x="6330950" y="3517900"/>
          <p14:tracePt t="97707" x="6330950" y="3500438"/>
          <p14:tracePt t="97723" x="6340475" y="3490913"/>
          <p14:tracePt t="97773" x="6340475" y="3473450"/>
          <p14:tracePt t="97805" x="6340475" y="3465513"/>
          <p14:tracePt t="97805" x="6330950" y="3429000"/>
          <p14:tracePt t="97852" x="6323013" y="3411538"/>
          <p14:tracePt t="97884" x="6323013" y="3402013"/>
          <p14:tracePt t="97897" x="6313488" y="3402013"/>
          <p14:tracePt t="97908" x="6313488" y="3394075"/>
          <p14:tracePt t="97973" x="6303963" y="3394075"/>
          <p14:tracePt t="98012" x="6296025" y="3394075"/>
          <p14:tracePt t="98036" x="6286500" y="3394075"/>
          <p14:tracePt t="98044" x="6276975" y="3384550"/>
          <p14:tracePt t="98076" x="6259513" y="3384550"/>
          <p14:tracePt t="98084" x="6251575" y="3384550"/>
          <p14:tracePt t="98100" x="6242050" y="3384550"/>
          <p14:tracePt t="98108" x="6232525" y="3384550"/>
          <p14:tracePt t="98116" x="6215063" y="3384550"/>
          <p14:tracePt t="98124" x="6197600" y="3384550"/>
          <p14:tracePt t="98140" x="6170613" y="3384550"/>
          <p14:tracePt t="98158" x="6134100" y="3411538"/>
          <p14:tracePt t="98174" x="6099175" y="3455988"/>
          <p14:tracePt t="98174" x="6089650" y="3473450"/>
          <p14:tracePt t="98213" x="6089650" y="3482975"/>
          <p14:tracePt t="98214" x="6089650" y="3490913"/>
          <p14:tracePt t="98224" x="6089650" y="3500438"/>
          <p14:tracePt t="98436" x="6099175" y="3509963"/>
          <p14:tracePt t="98444" x="6126163" y="3509963"/>
          <p14:tracePt t="98446" x="6143625" y="3490913"/>
          <p14:tracePt t="98457" x="6161088" y="3482975"/>
          <p14:tracePt t="105332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Shape 1000"/>
          <p:cNvSpPr/>
          <p:nvPr/>
        </p:nvSpPr>
        <p:spPr>
          <a:xfrm>
            <a:off x="482600" y="3530456"/>
            <a:ext cx="9036050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400" dirty="0"/>
              <a:t>MSI  patients show an increased level of CD3+ lymphocytes (b) in respect to </a:t>
            </a:r>
            <a:r>
              <a:rPr sz="1400" dirty="0" smtClean="0"/>
              <a:t>MS</a:t>
            </a:r>
            <a:r>
              <a:rPr lang="it-IT" sz="1400" dirty="0" smtClean="0"/>
              <a:t>S</a:t>
            </a:r>
            <a:r>
              <a:rPr sz="1400" dirty="0" smtClean="0"/>
              <a:t> </a:t>
            </a:r>
            <a:r>
              <a:rPr sz="1400" dirty="0"/>
              <a:t>(a)</a:t>
            </a:r>
          </a:p>
        </p:txBody>
      </p:sp>
      <p:sp>
        <p:nvSpPr>
          <p:cNvPr id="1001" name="Shape 1001"/>
          <p:cNvSpPr/>
          <p:nvPr/>
        </p:nvSpPr>
        <p:spPr>
          <a:xfrm>
            <a:off x="644525" y="4865687"/>
            <a:ext cx="81375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MSI tumors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loss β2 </a:t>
            </a:r>
            <a:r>
              <a:rPr dirty="0" err="1">
                <a:latin typeface="Comic Sans MS"/>
                <a:ea typeface="Comic Sans MS"/>
                <a:cs typeface="Comic Sans MS"/>
                <a:sym typeface="Comic Sans MS"/>
              </a:rPr>
              <a:t>microglobuline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and HLA I expression</a:t>
            </a:r>
          </a:p>
        </p:txBody>
      </p:sp>
      <p:sp>
        <p:nvSpPr>
          <p:cNvPr id="1002" name="Shape 1002"/>
          <p:cNvSpPr/>
          <p:nvPr/>
        </p:nvSpPr>
        <p:spPr>
          <a:xfrm>
            <a:off x="1228725" y="5283199"/>
            <a:ext cx="7543801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7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700" dirty="0"/>
              <a:t>Cells are not able to present the new proteins to the antigens</a:t>
            </a:r>
          </a:p>
        </p:txBody>
      </p:sp>
      <p:sp>
        <p:nvSpPr>
          <p:cNvPr id="1003" name="Shape 1003"/>
          <p:cNvSpPr/>
          <p:nvPr/>
        </p:nvSpPr>
        <p:spPr>
          <a:xfrm>
            <a:off x="855663" y="5803899"/>
            <a:ext cx="753110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u="sng" dirty="0" err="1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Immunosurveillance</a:t>
            </a:r>
            <a:r>
              <a:rPr u="sng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decreases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dirty="0"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dirty="0" err="1" smtClean="0">
                <a:latin typeface="Comic Sans MS"/>
                <a:ea typeface="Comic Sans MS"/>
                <a:cs typeface="Comic Sans MS"/>
                <a:sym typeface="Comic Sans MS"/>
              </a:rPr>
              <a:t>tumour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increase</a:t>
            </a:r>
          </a:p>
        </p:txBody>
      </p:sp>
      <p:pic>
        <p:nvPicPr>
          <p:cNvPr id="999" name="image37.jpeg" descr="E:\CDI2010-170432.001 (1)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4325" y="1142362"/>
            <a:ext cx="5257800" cy="2379666"/>
          </a:xfrm>
          <a:prstGeom prst="rect">
            <a:avLst/>
          </a:prstGeom>
          <a:ln w="12700">
            <a:miter lim="400000"/>
          </a:ln>
        </p:spPr>
      </p:pic>
      <p:sp>
        <p:nvSpPr>
          <p:cNvPr id="1004" name="Shape 1004"/>
          <p:cNvSpPr/>
          <p:nvPr/>
        </p:nvSpPr>
        <p:spPr>
          <a:xfrm>
            <a:off x="644525" y="693102"/>
            <a:ext cx="754380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buClr>
                <a:srgbClr val="000000"/>
              </a:buClr>
              <a:buSzPct val="100000"/>
            </a:pP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MSI tumors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draw cytotoxic T </a:t>
            </a:r>
            <a:r>
              <a:rPr dirty="0" err="1">
                <a:latin typeface="Comic Sans MS"/>
                <a:ea typeface="Comic Sans MS"/>
                <a:cs typeface="Comic Sans MS"/>
                <a:sym typeface="Comic Sans MS"/>
              </a:rPr>
              <a:t>lymphocites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 (TIL)</a:t>
            </a:r>
          </a:p>
        </p:txBody>
      </p:sp>
      <p:sp>
        <p:nvSpPr>
          <p:cNvPr id="1006" name="Shape 1006"/>
          <p:cNvSpPr/>
          <p:nvPr/>
        </p:nvSpPr>
        <p:spPr>
          <a:xfrm>
            <a:off x="855663" y="4249903"/>
            <a:ext cx="693737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u="sng" dirty="0" err="1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Immunosurveillance</a:t>
            </a:r>
            <a:r>
              <a:rPr u="sng" dirty="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increases</a:t>
            </a:r>
            <a:r>
              <a:rPr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dirty="0"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dirty="0" err="1" smtClean="0">
                <a:latin typeface="Comic Sans MS"/>
                <a:ea typeface="Comic Sans MS"/>
                <a:cs typeface="Comic Sans MS"/>
                <a:sym typeface="Comic Sans MS"/>
              </a:rPr>
              <a:t>tumour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shrinkage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31697"/>
      </p:ext>
    </p:extLst>
  </p:cSld>
  <p:clrMapOvr>
    <a:masterClrMapping/>
  </p:clrMapOvr>
  <p:transition spd="med" advTm="67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53" x="4697413" y="3152775"/>
          <p14:tracePt t="5555" x="4697413" y="3143250"/>
          <p14:tracePt t="5563" x="4776788" y="3143250"/>
          <p14:tracePt t="5566" x="4983163" y="3143250"/>
          <p14:tracePt t="5583" x="5232400" y="3143250"/>
          <p14:tracePt t="5601" x="5438775" y="3143250"/>
          <p14:tracePt t="5617" x="5537200" y="3143250"/>
          <p14:tracePt t="5634" x="5554663" y="3133725"/>
          <p14:tracePt t="5650" x="5643563" y="3089275"/>
          <p14:tracePt t="5668" x="5732463" y="3017838"/>
          <p14:tracePt t="5684" x="5840413" y="2928938"/>
          <p14:tracePt t="5701" x="5956300" y="2795588"/>
          <p14:tracePt t="5717" x="6018213" y="2660650"/>
          <p14:tracePt t="5735" x="5518150" y="1241425"/>
          <p14:tracePt t="5944" x="5483225" y="1241425"/>
          <p14:tracePt t="5991" x="5473700" y="1241425"/>
          <p14:tracePt t="6000" x="5456238" y="1241425"/>
          <p14:tracePt t="6017" x="5429250" y="1258888"/>
          <p14:tracePt t="6033" x="5375275" y="1268413"/>
          <p14:tracePt t="6033" x="5348288" y="1285875"/>
          <p14:tracePt t="6051" x="5340350" y="1303338"/>
          <p14:tracePt t="6067" x="5224463" y="1384300"/>
          <p14:tracePt t="6084" x="5133975" y="1465263"/>
          <p14:tracePt t="6100" x="5045075" y="1562100"/>
          <p14:tracePt t="6117" x="5000625" y="1625600"/>
          <p14:tracePt t="6134" x="4946650" y="1724025"/>
          <p14:tracePt t="6150" x="4929188" y="1830388"/>
          <p14:tracePt t="6167" x="4919663" y="1884363"/>
          <p14:tracePt t="6184" x="4919663" y="1946275"/>
          <p14:tracePt t="6200" x="4919663" y="2009775"/>
          <p14:tracePt t="6218" x="4919663" y="2044700"/>
          <p14:tracePt t="6233" x="4919663" y="2089150"/>
          <p14:tracePt t="6233" x="4919663" y="2116138"/>
          <p14:tracePt t="6252" x="4919663" y="2143125"/>
          <p14:tracePt t="6267" x="4965700" y="2241550"/>
          <p14:tracePt t="6284" x="5000625" y="2347913"/>
          <p14:tracePt t="6300" x="5045075" y="2411413"/>
          <p14:tracePt t="6318" x="5081588" y="2473325"/>
          <p14:tracePt t="6334" x="5108575" y="2517775"/>
          <p14:tracePt t="6350" x="5133975" y="2544763"/>
          <p14:tracePt t="6368" x="5153025" y="2562225"/>
          <p14:tracePt t="6383" x="5160963" y="2571750"/>
          <p14:tracePt t="6400" x="5170488" y="2571750"/>
          <p14:tracePt t="6416" x="5187950" y="2571750"/>
          <p14:tracePt t="6433" x="5205413" y="2581275"/>
          <p14:tracePt t="6451" x="5259388" y="2581275"/>
          <p14:tracePt t="6467" x="5286375" y="2581275"/>
          <p14:tracePt t="6483" x="5322888" y="2581275"/>
          <p14:tracePt t="6501" x="5357813" y="2581275"/>
          <p14:tracePt t="6517" x="5367338" y="2581275"/>
          <p14:tracePt t="6556" x="5375275" y="2581275"/>
          <p14:tracePt t="6557" x="5394325" y="2581275"/>
          <p14:tracePt t="6569" x="5446713" y="2581275"/>
          <p14:tracePt t="6585" x="5491163" y="2581275"/>
          <p14:tracePt t="6585" x="5510213" y="2562225"/>
          <p14:tracePt t="6604" x="5518150" y="2562225"/>
          <p14:tracePt t="6618" x="5537200" y="2544763"/>
          <p14:tracePt t="6634" x="5554663" y="2536825"/>
          <p14:tracePt t="6650" x="5572125" y="2517775"/>
          <p14:tracePt t="6650" x="5581650" y="2509838"/>
          <p14:tracePt t="6668" x="5608638" y="2482850"/>
          <p14:tracePt t="6684" x="5626100" y="2465388"/>
          <p14:tracePt t="6701" x="5661025" y="2419350"/>
          <p14:tracePt t="6717" x="5688013" y="2384425"/>
          <p14:tracePt t="6734" x="5724525" y="2322513"/>
          <p14:tracePt t="6750" x="5751513" y="2286000"/>
          <p14:tracePt t="6768" x="5768975" y="2232025"/>
          <p14:tracePt t="6784" x="5786438" y="2187575"/>
          <p14:tracePt t="6800" x="5803900" y="2125663"/>
          <p14:tracePt t="6817" x="5840413" y="2009775"/>
          <p14:tracePt t="6851" x="5840413" y="1982788"/>
          <p14:tracePt t="6852" x="5840413" y="1955800"/>
          <p14:tracePt t="6867" x="5840413" y="1839913"/>
          <p14:tracePt t="6885" x="4633913" y="1660525"/>
          <p14:tracePt t="7078" x="4545013" y="1839913"/>
          <p14:tracePt t="7113" x="4527550" y="1893888"/>
          <p14:tracePt t="7117" x="4491038" y="2027238"/>
          <p14:tracePt t="7134" x="4491038" y="2160588"/>
          <p14:tracePt t="7150" x="4491038" y="2322513"/>
          <p14:tracePt t="7167" x="4510088" y="2490788"/>
          <p14:tracePt t="7184" x="4581525" y="2670175"/>
          <p14:tracePt t="7200" x="4652963" y="2795588"/>
          <p14:tracePt t="7217" x="4724400" y="2884488"/>
          <p14:tracePt t="7234" x="4776788" y="2938463"/>
          <p14:tracePt t="7250" x="4822825" y="2973388"/>
          <p14:tracePt t="7268" x="4867275" y="2982913"/>
          <p14:tracePt t="7284" x="4902200" y="2982913"/>
          <p14:tracePt t="7301" x="5010150" y="2982913"/>
          <p14:tracePt t="7318" x="5133975" y="3000375"/>
          <p14:tracePt t="7334" x="5259388" y="3000375"/>
          <p14:tracePt t="7350" x="5330825" y="3000375"/>
          <p14:tracePt t="7368" x="5402263" y="3000375"/>
          <p14:tracePt t="7383" x="5456238" y="3000375"/>
          <p14:tracePt t="7401" x="5500688" y="3000375"/>
          <p14:tracePt t="7417" x="5537200" y="2990850"/>
          <p14:tracePt t="7434" x="5616575" y="2938463"/>
          <p14:tracePt t="7450" x="5705475" y="2901950"/>
          <p14:tracePt t="7450" x="5741988" y="2867025"/>
          <p14:tracePt t="7468" x="5795963" y="2813050"/>
          <p14:tracePt t="7484" x="5830888" y="2759075"/>
          <p14:tracePt t="7500" x="5884863" y="2687638"/>
          <p14:tracePt t="7517" x="5929313" y="2616200"/>
          <p14:tracePt t="7534" x="5956300" y="2517775"/>
          <p14:tracePt t="7550" x="5956300" y="2438400"/>
          <p14:tracePt t="7568" x="5973763" y="2357438"/>
          <p14:tracePt t="7584" x="5973763" y="2295525"/>
          <p14:tracePt t="7601" x="5973763" y="2241550"/>
          <p14:tracePt t="7617" x="5956300" y="2160588"/>
          <p14:tracePt t="7634" x="5902325" y="2071688"/>
          <p14:tracePt t="7634" x="5884863" y="2044700"/>
          <p14:tracePt t="7652" x="5840413" y="1982788"/>
          <p14:tracePt t="7667" x="5680075" y="1830388"/>
          <p14:tracePt t="7685" x="5562600" y="1785938"/>
          <p14:tracePt t="7700" x="5510213" y="1768475"/>
          <p14:tracePt t="7718" x="5465763" y="1768475"/>
          <p14:tracePt t="7734" x="5419725" y="1768475"/>
          <p14:tracePt t="7751" x="5367338" y="1768475"/>
          <p14:tracePt t="7767" x="5286375" y="1803400"/>
          <p14:tracePt t="7784" x="5205413" y="1866900"/>
          <p14:tracePt t="7800" x="5126038" y="1938338"/>
          <p14:tracePt t="7818" x="5072063" y="2009775"/>
          <p14:tracePt t="7833" x="4983163" y="2125663"/>
          <p14:tracePt t="7867" x="4965700" y="2170113"/>
          <p14:tracePt t="7868" x="4965700" y="2268538"/>
          <p14:tracePt t="7885" x="4965700" y="2509838"/>
          <p14:tracePt t="7916" x="4965700" y="2625725"/>
          <p14:tracePt t="7929" x="5010150" y="2751138"/>
          <p14:tracePt t="7945" x="5027613" y="2803525"/>
          <p14:tracePt t="7950" x="5054600" y="2867025"/>
          <p14:tracePt t="7967" x="5116513" y="2938463"/>
          <p14:tracePt t="7984" x="5160963" y="2982913"/>
          <p14:tracePt t="8000" x="5473700" y="3089275"/>
          <p14:tracePt t="8056" x="5510213" y="3089275"/>
          <p14:tracePt t="8057" x="5537200" y="3089275"/>
          <p14:tracePt t="8067" x="5653088" y="3062288"/>
          <p14:tracePt t="8085" x="5724525" y="3027363"/>
          <p14:tracePt t="8101" x="5830888" y="2982913"/>
          <p14:tracePt t="8117" x="6153150" y="2786063"/>
          <p14:tracePt t="8189" x="6232525" y="2633663"/>
          <p14:tracePt t="8252" x="6232525" y="2608263"/>
          <p14:tracePt t="8252" x="6242050" y="2589213"/>
          <p14:tracePt t="8252" x="6242050" y="2562225"/>
          <p14:tracePt t="8268" x="6242050" y="2527300"/>
          <p14:tracePt t="8283" x="6242050" y="2473325"/>
          <p14:tracePt t="8301" x="6242050" y="2438400"/>
          <p14:tracePt t="8316" x="6242050" y="2384425"/>
          <p14:tracePt t="8334" x="6242050" y="2330450"/>
          <p14:tracePt t="8350" x="6242050" y="2303463"/>
          <p14:tracePt t="8368" x="6224588" y="2251075"/>
          <p14:tracePt t="8383" x="6205538" y="2205038"/>
          <p14:tracePt t="8401" x="6197600" y="2170113"/>
          <p14:tracePt t="8417" x="6180138" y="2133600"/>
          <p14:tracePt t="8433" x="6153150" y="2089150"/>
          <p14:tracePt t="8450" x="6134100" y="2071688"/>
          <p14:tracePt t="8450" x="6134100" y="2062163"/>
          <p14:tracePt t="8468" x="6116638" y="2036763"/>
          <p14:tracePt t="8484" x="6099175" y="2009775"/>
          <p14:tracePt t="8499" x="6072188" y="1982788"/>
          <p14:tracePt t="8518" x="6018213" y="1938338"/>
          <p14:tracePt t="8534" x="5965825" y="1893888"/>
          <p14:tracePt t="8550" x="5902325" y="1866900"/>
          <p14:tracePt t="8567" x="5840413" y="1839913"/>
          <p14:tracePt t="8583" x="5786438" y="1822450"/>
          <p14:tracePt t="8599" x="5732463" y="1803400"/>
          <p14:tracePt t="8616" x="5670550" y="1776413"/>
          <p14:tracePt t="8633" x="5616575" y="1768475"/>
          <p14:tracePt t="8650" x="5518150" y="1751013"/>
          <p14:tracePt t="8667" x="5348288" y="1731963"/>
          <p14:tracePt t="8684" x="5251450" y="1731963"/>
          <p14:tracePt t="8700" x="5126038" y="1741488"/>
          <p14:tracePt t="8717" x="4973638" y="1795463"/>
          <p14:tracePt t="8733" x="4867275" y="1866900"/>
          <p14:tracePt t="8750" x="4741863" y="1965325"/>
          <p14:tracePt t="8767" x="4608513" y="2054225"/>
          <p14:tracePt t="8784" x="4510088" y="2125663"/>
          <p14:tracePt t="8800" x="4446588" y="2205038"/>
          <p14:tracePt t="8818" x="4411663" y="2259013"/>
          <p14:tracePt t="8834" x="4384675" y="2339975"/>
          <p14:tracePt t="8834" x="4384675" y="2384425"/>
          <p14:tracePt t="8852" x="4384675" y="2536825"/>
          <p14:tracePt t="8883" x="4384675" y="2581275"/>
          <p14:tracePt t="8884" x="4384675" y="2660650"/>
          <p14:tracePt t="8900" x="4411663" y="2724150"/>
          <p14:tracePt t="8917" x="4456113" y="2786063"/>
          <p14:tracePt t="8933" x="4518025" y="2840038"/>
          <p14:tracePt t="8950" x="4625975" y="2874963"/>
          <p14:tracePt t="8967" x="4768850" y="2894013"/>
          <p14:tracePt t="8983" x="4938713" y="2911475"/>
          <p14:tracePt t="9000" x="5089525" y="2911475"/>
          <p14:tracePt t="9017" x="5554663" y="2901950"/>
          <p14:tracePt t="9053" x="5661025" y="2867025"/>
          <p14:tracePt t="9053" x="5715000" y="2847975"/>
          <p14:tracePt t="9075" x="5741988" y="2830513"/>
          <p14:tracePt t="9084" x="5786438" y="2813050"/>
          <p14:tracePt t="9101" x="5830888" y="2786063"/>
          <p14:tracePt t="9117" x="5894388" y="2741613"/>
          <p14:tracePt t="9134" x="5956300" y="2670175"/>
          <p14:tracePt t="9150" x="6018213" y="2581275"/>
          <p14:tracePt t="9167" x="6089650" y="2500313"/>
          <p14:tracePt t="9183" x="6143625" y="2419350"/>
          <p14:tracePt t="9201" x="6197600" y="2339975"/>
          <p14:tracePt t="9217" x="6224588" y="2268538"/>
          <p14:tracePt t="9233" x="6251575" y="2214563"/>
          <p14:tracePt t="9371" x="6251575" y="2187575"/>
          <p14:tracePt t="9379" x="6251575" y="2179638"/>
          <p14:tracePt t="9382" x="6251575" y="2160588"/>
          <p14:tracePt t="9404" x="6251575" y="2152650"/>
          <p14:tracePt t="10505" x="6251575" y="2170113"/>
          <p14:tracePt t="10515" x="6251575" y="2197100"/>
          <p14:tracePt t="10522" x="6251575" y="2214563"/>
          <p14:tracePt t="10530" x="6251575" y="2232025"/>
          <p14:tracePt t="10530" x="6242050" y="2251075"/>
          <p14:tracePt t="10539" x="6232525" y="2259013"/>
          <p14:tracePt t="10549" x="6224588" y="2295525"/>
          <p14:tracePt t="10565" x="6224588" y="2303463"/>
          <p14:tracePt t="10659" x="6224588" y="2330450"/>
          <p14:tracePt t="10659" x="6205538" y="2347913"/>
          <p14:tracePt t="10674" x="6205538" y="2384425"/>
          <p14:tracePt t="10683" x="6188075" y="2411413"/>
          <p14:tracePt t="10683" x="6170613" y="2455863"/>
          <p14:tracePt t="10700" x="6153150" y="2482850"/>
          <p14:tracePt t="11154" x="6153150" y="2500313"/>
          <p14:tracePt t="11162" x="6170613" y="2527300"/>
          <p14:tracePt t="11170" x="6170613" y="2562225"/>
          <p14:tracePt t="11182" x="6170613" y="2598738"/>
          <p14:tracePt t="11199" x="6170613" y="2616200"/>
          <p14:tracePt t="11242" x="6161088" y="2616200"/>
          <p14:tracePt t="11250" x="6153150" y="2633663"/>
          <p14:tracePt t="11252" x="6126163" y="2633663"/>
          <p14:tracePt t="11265" x="5965825" y="2679700"/>
          <p14:tracePt t="11283" x="5822950" y="2714625"/>
          <p14:tracePt t="11299" x="5705475" y="2759075"/>
          <p14:tracePt t="11316" x="5562600" y="2795588"/>
          <p14:tracePt t="11332" x="5473700" y="2813050"/>
          <p14:tracePt t="11349" x="5411788" y="2813050"/>
          <p14:tracePt t="11366" x="5330825" y="2813050"/>
          <p14:tracePt t="11383" x="5224463" y="2803525"/>
          <p14:tracePt t="11399" x="5081588" y="2741613"/>
          <p14:tracePt t="11416" x="4946650" y="2687638"/>
          <p14:tracePt t="11432" x="4822825" y="2652713"/>
          <p14:tracePt t="11432" x="4803775" y="2652713"/>
          <p14:tracePt t="11451" x="4697413" y="2536825"/>
          <p14:tracePt t="11533" x="4697413" y="2482850"/>
          <p14:tracePt t="11548" x="4697413" y="2428875"/>
          <p14:tracePt t="11565" x="4697413" y="2374900"/>
          <p14:tracePt t="11582" x="4714875" y="2295525"/>
          <p14:tracePt t="11599" x="4741863" y="2224088"/>
          <p14:tracePt t="11615" x="4795838" y="2143125"/>
          <p14:tracePt t="11633" x="4822825" y="2098675"/>
          <p14:tracePt t="11649" x="4848225" y="2071688"/>
          <p14:tracePt t="11649" x="4848225" y="2054225"/>
          <p14:tracePt t="11666" x="4875213" y="2027238"/>
          <p14:tracePt t="11682" x="4894263" y="2009775"/>
          <p14:tracePt t="11700" x="4902200" y="2000250"/>
          <p14:tracePt t="11715" x="4911725" y="1990725"/>
          <p14:tracePt t="11733" x="4929188" y="1982788"/>
          <p14:tracePt t="11749" x="4965700" y="1982788"/>
          <p14:tracePt t="11766" x="4983163" y="1982788"/>
          <p14:tracePt t="11782" x="5037138" y="1982788"/>
          <p14:tracePt t="11799" x="5108575" y="1982788"/>
          <p14:tracePt t="11816" x="5251450" y="1982788"/>
          <p14:tracePt t="11833" x="5375275" y="1990725"/>
          <p14:tracePt t="11848" x="5500688" y="2009775"/>
          <p14:tracePt t="11848" x="5562600" y="2027238"/>
          <p14:tracePt t="11866" x="5589588" y="2027238"/>
          <p14:tracePt t="11882" x="5608638" y="2027238"/>
          <p14:tracePt t="11899" x="5616575" y="2036763"/>
          <p14:tracePt t="11915" x="5643563" y="2054225"/>
          <p14:tracePt t="11932" x="5661025" y="2071688"/>
          <p14:tracePt t="11949" x="5688013" y="2081213"/>
          <p14:tracePt t="11965" x="5715000" y="2108200"/>
          <p14:tracePt t="11982" x="5741988" y="2133600"/>
          <p14:tracePt t="11999" x="5768975" y="2179638"/>
          <p14:tracePt t="12016" x="5786438" y="2205038"/>
          <p14:tracePt t="12031" x="5803900" y="2241550"/>
          <p14:tracePt t="12050" x="5803900" y="2251075"/>
          <p14:tracePt t="12065" x="5822950" y="2268538"/>
          <p14:tracePt t="12082" x="5822950" y="2330450"/>
          <p14:tracePt t="12132" x="5822950" y="2339975"/>
          <p14:tracePt t="12132" x="5822950" y="2384425"/>
          <p14:tracePt t="12149" x="5813425" y="2401888"/>
          <p14:tracePt t="12165" x="5803900" y="2446338"/>
          <p14:tracePt t="12183" x="5803900" y="2465388"/>
          <p14:tracePt t="12199" x="5786438" y="2490788"/>
          <p14:tracePt t="12216" x="5776913" y="2500313"/>
          <p14:tracePt t="12898" x="5776913" y="2509838"/>
          <p14:tracePt t="12930" x="5786438" y="2509838"/>
          <p14:tracePt t="12962" x="5795963" y="2509838"/>
          <p14:tracePt t="14282" x="5803900" y="2509838"/>
          <p14:tracePt t="14321" x="5822950" y="2509838"/>
          <p14:tracePt t="14555" x="5813425" y="2527300"/>
          <p14:tracePt t="14556" x="5759450" y="2562225"/>
          <p14:tracePt t="14573" x="5715000" y="2571750"/>
          <p14:tracePt t="14582" x="5626100" y="2589213"/>
          <p14:tracePt t="14598" x="5537200" y="2598738"/>
          <p14:tracePt t="14615" x="5473700" y="2608263"/>
          <p14:tracePt t="14632" x="5402263" y="2608263"/>
          <p14:tracePt t="14648" x="5348288" y="2608263"/>
          <p14:tracePt t="14665" x="5251450" y="2608263"/>
          <p14:tracePt t="14683" x="5153025" y="2608263"/>
          <p14:tracePt t="14698" x="5081588" y="2608263"/>
          <p14:tracePt t="14716" x="5000625" y="2589213"/>
          <p14:tracePt t="14732" x="4946650" y="2554288"/>
          <p14:tracePt t="14750" x="4875213" y="2482850"/>
          <p14:tracePt t="14837" x="4911725" y="2251075"/>
          <p14:tracePt t="14837" x="4919663" y="2224088"/>
          <p14:tracePt t="14915" x="4929188" y="2214563"/>
          <p14:tracePt t="14949" x="4946650" y="2197100"/>
          <p14:tracePt t="14949" x="4973638" y="2179638"/>
          <p14:tracePt t="14966" x="5010150" y="2170113"/>
          <p14:tracePt t="14982" x="5037138" y="2152650"/>
          <p14:tracePt t="14999" x="5045075" y="2152650"/>
          <p14:tracePt t="15015" x="5089525" y="2152650"/>
          <p14:tracePt t="15032" x="5143500" y="2152650"/>
          <p14:tracePt t="15048" x="5259388" y="2152650"/>
          <p14:tracePt t="15065" x="5402263" y="2152650"/>
          <p14:tracePt t="15082" x="5465763" y="2160588"/>
          <p14:tracePt t="15099" x="5510213" y="2160588"/>
          <p14:tracePt t="15127" x="5527675" y="2179638"/>
          <p14:tracePt t="15143" x="5554663" y="2187575"/>
          <p14:tracePt t="15156" x="5562600" y="2197100"/>
          <p14:tracePt t="15165" x="5626100" y="2232025"/>
          <p14:tracePt t="15182" x="5653088" y="2241550"/>
          <p14:tracePt t="15199" x="5661025" y="2259013"/>
          <p14:tracePt t="15267" x="5661025" y="2268538"/>
          <p14:tracePt t="15274" x="5661025" y="2276475"/>
          <p14:tracePt t="15282" x="5643563" y="2295525"/>
          <p14:tracePt t="15288" x="5510213" y="2303463"/>
          <p14:tracePt t="15298" x="5340350" y="2322513"/>
          <p14:tracePt t="15315" x="5108575" y="2322513"/>
          <p14:tracePt t="15333" x="4848225" y="2322513"/>
          <p14:tracePt t="15349" x="4402138" y="2322513"/>
          <p14:tracePt t="15365" x="3822700" y="2322513"/>
          <p14:tracePt t="15382" x="3482975" y="2322513"/>
          <p14:tracePt t="15399" x="3241675" y="2322513"/>
          <p14:tracePt t="15415" x="3143250" y="2322513"/>
          <p14:tracePt t="15432" x="3089275" y="2312988"/>
          <p14:tracePt t="15448" x="3054350" y="2312988"/>
          <p14:tracePt t="15465" x="2982913" y="2303463"/>
          <p14:tracePt t="15483" x="2901950" y="2276475"/>
          <p14:tracePt t="15498" x="2830513" y="2259013"/>
          <p14:tracePt t="15516" x="2803525" y="2241550"/>
          <p14:tracePt t="15532" x="2795588" y="2241550"/>
          <p14:tracePt t="15549" x="2786063" y="2232025"/>
          <p14:tracePt t="15675" x="2776538" y="2232025"/>
          <p14:tracePt t="15682" x="2776538" y="2205038"/>
          <p14:tracePt t="15690" x="2776538" y="2197100"/>
          <p14:tracePt t="15698" x="2776538" y="2170113"/>
          <p14:tracePt t="15704" x="2803525" y="2108200"/>
          <p14:tracePt t="15715" x="2840038" y="2036763"/>
          <p14:tracePt t="15732" x="2867025" y="2000250"/>
          <p14:tracePt t="15748" x="2919413" y="1946275"/>
          <p14:tracePt t="15765" x="2928938" y="1928813"/>
          <p14:tracePt t="15782" x="2946400" y="1911350"/>
          <p14:tracePt t="15799" x="2965450" y="1901825"/>
          <p14:tracePt t="15815" x="2973388" y="1901825"/>
          <p14:tracePt t="15833" x="2990850" y="1901825"/>
          <p14:tracePt t="15848" x="3009900" y="1901825"/>
          <p14:tracePt t="15865" x="3251200" y="1919288"/>
          <p14:tracePt t="15952" x="3367088" y="2054225"/>
          <p14:tracePt t="16039" x="3367088" y="2062163"/>
          <p14:tracePt t="16048" x="3384550" y="2071688"/>
          <p14:tracePt t="16048" x="3384550" y="2089150"/>
          <p14:tracePt t="16082" x="3394075" y="2098675"/>
          <p14:tracePt t="16083" x="3394075" y="2108200"/>
          <p14:tracePt t="16121" x="3394075" y="2116138"/>
          <p14:tracePt t="16146" x="3394075" y="2125663"/>
          <p14:tracePt t="16151" x="3394075" y="2160588"/>
          <p14:tracePt t="16186" x="3394075" y="2179638"/>
          <p14:tracePt t="16198" x="3384550" y="2197100"/>
          <p14:tracePt t="16198" x="3367088" y="2205038"/>
          <p14:tracePt t="16215" x="3348038" y="2214563"/>
          <p14:tracePt t="16231" x="3340100" y="2224088"/>
          <p14:tracePt t="16249" x="3330575" y="2232025"/>
          <p14:tracePt t="16265" x="3322638" y="2232025"/>
          <p14:tracePt t="16282" x="3303588" y="2241550"/>
          <p14:tracePt t="16298" x="3295650" y="2241550"/>
          <p14:tracePt t="16316" x="3295650" y="2251075"/>
          <p14:tracePt t="16332" x="3276600" y="2268538"/>
          <p14:tracePt t="16349" x="3251200" y="2286000"/>
          <p14:tracePt t="16364" x="3214688" y="2295525"/>
          <p14:tracePt t="16383" x="3187700" y="2330450"/>
          <p14:tracePt t="16398" x="3143250" y="2357438"/>
          <p14:tracePt t="16415" x="3108325" y="2384425"/>
          <p14:tracePt t="16432" x="3062288" y="2401888"/>
          <p14:tracePt t="16448" x="3027363" y="2428875"/>
          <p14:tracePt t="16465" x="2982913" y="2438400"/>
          <p14:tracePt t="16465" x="2973388" y="2438400"/>
          <p14:tracePt t="16483" x="2946400" y="2438400"/>
          <p14:tracePt t="16498" x="2938463" y="2438400"/>
          <p14:tracePt t="16516" x="2884488" y="2438400"/>
          <p14:tracePt t="16532" x="2822575" y="2438400"/>
          <p14:tracePt t="16549" x="2705100" y="2411413"/>
          <p14:tracePt t="16565" x="2625725" y="2401888"/>
          <p14:tracePt t="16582" x="2589213" y="2374900"/>
          <p14:tracePt t="16599" x="2562225" y="2347913"/>
          <p14:tracePt t="16615" x="2536825" y="2330450"/>
          <p14:tracePt t="16632" x="2527300" y="2303463"/>
          <p14:tracePt t="16648" x="2490788" y="2276475"/>
          <p14:tracePt t="16666" x="2465388" y="2232025"/>
          <p14:tracePt t="16681" x="2419350" y="2125663"/>
          <p14:tracePt t="16699" x="2393950" y="2044700"/>
          <p14:tracePt t="16715" x="2357438" y="1919288"/>
          <p14:tracePt t="16732" x="2322513" y="1847850"/>
          <p14:tracePt t="16748" x="2295525" y="1776413"/>
          <p14:tracePt t="16765" x="2295525" y="1741488"/>
          <p14:tracePt t="16782" x="2295525" y="1731963"/>
          <p14:tracePt t="16826" x="2295525" y="1724025"/>
          <p14:tracePt t="16898" x="2295525" y="1704975"/>
          <p14:tracePt t="16906" x="2295525" y="1697038"/>
          <p14:tracePt t="16914" x="2393950" y="1625600"/>
          <p14:tracePt t="17578" x="2401888" y="1625600"/>
          <p14:tracePt t="17586" x="2438400" y="1633538"/>
          <p14:tracePt t="17598" x="2473325" y="1633538"/>
          <p14:tracePt t="17599" x="2544763" y="1670050"/>
          <p14:tracePt t="17615" x="2554288" y="1670050"/>
          <p14:tracePt t="17794" x="2571750" y="1679575"/>
          <p14:tracePt t="17810" x="2616200" y="1687513"/>
          <p14:tracePt t="17834" x="2633663" y="1697038"/>
          <p14:tracePt t="17842" x="2643188" y="1704975"/>
          <p14:tracePt t="17938" x="2652713" y="1704975"/>
          <p14:tracePt t="17979" x="2660650" y="1704975"/>
          <p14:tracePt t="18581" x="2660650" y="1714500"/>
          <p14:tracePt t="18587" x="2670175" y="1714500"/>
          <p14:tracePt t="18592" x="2687638" y="1714500"/>
          <p14:tracePt t="18600" x="2705100" y="1714500"/>
          <p14:tracePt t="18617" x="2714625" y="1724025"/>
          <p14:tracePt t="18633" x="2724150" y="1731963"/>
          <p14:tracePt t="18778" x="2732088" y="1751013"/>
          <p14:tracePt t="18781" x="2751138" y="1768475"/>
          <p14:tracePt t="18788" x="2759075" y="1776413"/>
          <p14:tracePt t="18798" x="2786063" y="1803400"/>
          <p14:tracePt t="18816" x="2795588" y="1822450"/>
          <p14:tracePt t="18832" x="2803525" y="1830388"/>
          <p14:tracePt t="19137" x="2813050" y="1830388"/>
          <p14:tracePt t="19146" x="2822575" y="1830388"/>
          <p14:tracePt t="19154" x="2840038" y="1830388"/>
          <p14:tracePt t="19166" x="2847975" y="1830388"/>
          <p14:tracePt t="19181" x="2857500" y="1830388"/>
          <p14:tracePt t="19435" x="2884488" y="1847850"/>
          <p14:tracePt t="19443" x="3017838" y="1893888"/>
          <p14:tracePt t="19467" x="3071813" y="1911350"/>
          <p14:tracePt t="19468" x="3152775" y="1965325"/>
          <p14:tracePt t="19483" x="3187700" y="1982788"/>
          <p14:tracePt t="19483" x="3214688" y="1982788"/>
          <p14:tracePt t="19500" x="3224213" y="1990725"/>
          <p14:tracePt t="19516" x="3232150" y="2000250"/>
          <p14:tracePt t="19533" x="3259138" y="2009775"/>
          <p14:tracePt t="19549" x="3276600" y="2027238"/>
          <p14:tracePt t="19566" x="3303588" y="2044700"/>
          <p14:tracePt t="19583" x="3330575" y="2071688"/>
          <p14:tracePt t="19600" x="3348038" y="2098675"/>
          <p14:tracePt t="19617" x="3357563" y="2116138"/>
          <p14:tracePt t="19633" x="3367088" y="2133600"/>
          <p14:tracePt t="19650" x="3375025" y="2143125"/>
          <p14:tracePt t="19747" x="3384550" y="2143125"/>
          <p14:tracePt t="19907" x="3384550" y="2152650"/>
          <p14:tracePt t="19916" x="3375025" y="2152650"/>
          <p14:tracePt t="19923" x="3348038" y="2152650"/>
          <p14:tracePt t="19931" x="3295650" y="2152650"/>
          <p14:tracePt t="19945" x="3276600" y="2152650"/>
          <p14:tracePt t="19949" x="3259138" y="2152650"/>
          <p14:tracePt t="19966" x="3232150" y="2160588"/>
          <p14:tracePt t="19983" x="3224213" y="2160588"/>
          <p14:tracePt t="19999" x="3214688" y="2179638"/>
          <p14:tracePt t="20017" x="3187700" y="2187575"/>
          <p14:tracePt t="20033" x="3133725" y="2224088"/>
          <p14:tracePt t="20049" x="3098800" y="2241550"/>
          <p14:tracePt t="20066" x="3027363" y="2276475"/>
          <p14:tracePt t="20084" x="3009900" y="2295525"/>
          <p14:tracePt t="20100" x="2955925" y="2339975"/>
          <p14:tracePt t="20149" x="2946400" y="2347913"/>
          <p14:tracePt t="20150" x="2938463" y="2366963"/>
          <p14:tracePt t="20167" x="2938463" y="2401888"/>
          <p14:tracePt t="20183" x="2938463" y="2446338"/>
          <p14:tracePt t="20200" x="2938463" y="2490788"/>
          <p14:tracePt t="20216" x="2938463" y="2536825"/>
          <p14:tracePt t="20234" x="2938463" y="2554288"/>
          <p14:tracePt t="20249" x="2938463" y="2608263"/>
          <p14:tracePt t="20267" x="2965450" y="2633663"/>
          <p14:tracePt t="20283" x="2982913" y="2652713"/>
          <p14:tracePt t="20300" x="3009900" y="2670175"/>
          <p14:tracePt t="20316" x="3027363" y="2670175"/>
          <p14:tracePt t="20334" x="3054350" y="2687638"/>
          <p14:tracePt t="20349" x="3062288" y="2687638"/>
          <p14:tracePt t="20366" x="3071813" y="2687638"/>
          <p14:tracePt t="20382" x="3187700" y="2687638"/>
          <p14:tracePt t="20449" x="3214688" y="2687638"/>
          <p14:tracePt t="20451" x="3295650" y="2643188"/>
          <p14:tracePt t="20466" x="3411538" y="2562225"/>
          <p14:tracePt t="20484" x="3455988" y="2482850"/>
          <p14:tracePt t="20499" x="3490913" y="2419350"/>
          <p14:tracePt t="20517" x="3509963" y="2374900"/>
          <p14:tracePt t="20532" x="3517900" y="2347913"/>
          <p14:tracePt t="20549" x="3517900" y="2312988"/>
          <p14:tracePt t="20572" x="3517900" y="2286000"/>
          <p14:tracePt t="20582" x="3517900" y="2232025"/>
          <p14:tracePt t="20599" x="3517900" y="2160588"/>
          <p14:tracePt t="20616" x="3455988" y="2062163"/>
          <p14:tracePt t="20632" x="3394075" y="2000250"/>
          <p14:tracePt t="20649" x="3303588" y="1965325"/>
          <p14:tracePt t="20666" x="3268663" y="1946275"/>
          <p14:tracePt t="20666" x="3259138" y="1946275"/>
          <p14:tracePt t="20683" x="3214688" y="1946275"/>
          <p14:tracePt t="20699" x="3143250" y="1955800"/>
          <p14:tracePt t="20716" x="3036888" y="2044700"/>
          <p14:tracePt t="20732" x="2928938" y="2143125"/>
          <p14:tracePt t="20749" x="2795588" y="2303463"/>
          <p14:tracePt t="20765" x="2687638" y="2571750"/>
          <p14:tracePt t="20783" x="2608263" y="2965450"/>
          <p14:tracePt t="20799" x="2527300" y="3438525"/>
          <p14:tracePt t="20817" x="2500313" y="3867150"/>
          <p14:tracePt t="20832" x="2500313" y="4251325"/>
          <p14:tracePt t="20849" x="2625725" y="4670425"/>
          <p14:tracePt t="20866" x="2768600" y="5010150"/>
          <p14:tracePt t="20866" x="2813050" y="5108575"/>
          <p14:tracePt t="20884" x="2919413" y="5295900"/>
          <p14:tracePt t="20900" x="3027363" y="5411788"/>
          <p14:tracePt t="20916" x="3133725" y="5518150"/>
          <p14:tracePt t="20940" x="3251200" y="5554663"/>
          <p14:tracePt t="20940" x="3276600" y="5554663"/>
          <p14:tracePt t="20987" x="3322638" y="5554663"/>
          <p14:tracePt t="20987" x="3348038" y="5554663"/>
          <p14:tracePt t="21004" x="3394075" y="5554663"/>
          <p14:tracePt t="21005" x="3795713" y="5313363"/>
          <p14:tracePt t="21081" x="4170363" y="4510088"/>
          <p14:tracePt t="21166" x="4170363" y="4429125"/>
          <p14:tracePt t="21182" x="4160838" y="4402138"/>
          <p14:tracePt t="21299" x="4160838" y="4394200"/>
          <p14:tracePt t="21307" x="4133850" y="4367213"/>
          <p14:tracePt t="21311" x="4098925" y="4340225"/>
          <p14:tracePt t="21318" x="4044950" y="4322763"/>
          <p14:tracePt t="21338" x="4000500" y="4313238"/>
          <p14:tracePt t="21350" x="3965575" y="4313238"/>
          <p14:tracePt t="21365" x="3946525" y="4313238"/>
          <p14:tracePt t="21383" x="3902075" y="4313238"/>
          <p14:tracePt t="21399" x="3867150" y="4313238"/>
          <p14:tracePt t="21416" x="3830638" y="4322763"/>
          <p14:tracePt t="21432" x="3822700" y="4340225"/>
          <p14:tracePt t="21449" x="3795713" y="4367213"/>
          <p14:tracePt t="21466" x="3759200" y="4473575"/>
          <p14:tracePt t="21466" x="3759200" y="4500563"/>
          <p14:tracePt t="21500" x="3759200" y="4545013"/>
          <p14:tracePt t="21517" x="3759200" y="4562475"/>
          <p14:tracePt t="21532" x="3759200" y="4589463"/>
          <p14:tracePt t="21549" x="3759200" y="4598988"/>
          <p14:tracePt t="21604" x="3759200" y="4608513"/>
          <p14:tracePt t="21612" x="3768725" y="4616450"/>
          <p14:tracePt t="21622" x="3768725" y="4625975"/>
          <p14:tracePt t="21623" x="3776663" y="4625975"/>
          <p14:tracePt t="21633" x="3803650" y="4643438"/>
          <p14:tracePt t="21650" x="3857625" y="4670425"/>
          <p14:tracePt t="21666" x="3956050" y="4687888"/>
          <p14:tracePt t="21666" x="3983038" y="4697413"/>
          <p14:tracePt t="21683" x="4054475" y="4714875"/>
          <p14:tracePt t="21700" x="4089400" y="4714875"/>
          <p14:tracePt t="21716" x="4098925" y="4714875"/>
          <p14:tracePt t="21734" x="4108450" y="4714875"/>
          <p14:tracePt t="21749" x="4133850" y="4714875"/>
          <p14:tracePt t="21766" x="4152900" y="4714875"/>
          <p14:tracePt t="21782" x="4197350" y="4714875"/>
          <p14:tracePt t="21799" x="4251325" y="4697413"/>
          <p14:tracePt t="21816" x="4286250" y="4660900"/>
          <p14:tracePt t="21832" x="4313238" y="4598988"/>
          <p14:tracePt t="21848" x="4340225" y="4554538"/>
          <p14:tracePt t="21866" x="4357688" y="4473575"/>
          <p14:tracePt t="21882" x="4357688" y="4375150"/>
          <p14:tracePt t="21899" x="4357688" y="4313238"/>
          <p14:tracePt t="21916" x="4295775" y="4251325"/>
          <p14:tracePt t="21933" x="4268788" y="4241800"/>
          <p14:tracePt t="21949" x="4259263" y="4232275"/>
          <p14:tracePt t="21966" x="4116388" y="4232275"/>
          <p14:tracePt t="22010" x="4054475" y="4232275"/>
          <p14:tracePt t="22016" x="3902075" y="4303713"/>
          <p14:tracePt t="22033" x="3759200" y="4429125"/>
          <p14:tracePt t="22048" x="3625850" y="4527550"/>
          <p14:tracePt t="22048" x="3571875" y="4581525"/>
          <p14:tracePt t="22067" x="3544888" y="4616450"/>
          <p14:tracePt t="22082" x="3482975" y="4670425"/>
          <p14:tracePt t="22099" x="3455988" y="4679950"/>
          <p14:tracePt t="22132" x="3455988" y="4687888"/>
          <p14:tracePt t="22133" x="3438525" y="4697413"/>
          <p14:tracePt t="22150" x="3367088" y="4697413"/>
          <p14:tracePt t="22182" x="3322638" y="4697413"/>
          <p14:tracePt t="22184" x="3224213" y="4697413"/>
          <p14:tracePt t="22199" x="3062288" y="4660900"/>
          <p14:tracePt t="22216" x="2901950" y="4608513"/>
          <p14:tracePt t="22232" x="2768600" y="4589463"/>
          <p14:tracePt t="22249" x="2660650" y="4589463"/>
          <p14:tracePt t="22266" x="2589213" y="4572000"/>
          <p14:tracePt t="22266" x="2571750" y="4572000"/>
          <p14:tracePt t="22283" x="2517775" y="4572000"/>
          <p14:tracePt t="22299" x="2446338" y="4572000"/>
          <p14:tracePt t="22317" x="2374900" y="4572000"/>
          <p14:tracePt t="22333" x="2322513" y="4572000"/>
          <p14:tracePt t="22350" x="2251075" y="4572000"/>
          <p14:tracePt t="22366" x="2187575" y="4581525"/>
          <p14:tracePt t="22391" x="2160588" y="4589463"/>
          <p14:tracePt t="22399" x="2125663" y="4608513"/>
          <p14:tracePt t="22417" x="2116138" y="4616450"/>
          <p14:tracePt t="22433" x="2108200" y="4625975"/>
          <p14:tracePt t="22707" x="2116138" y="4625975"/>
          <p14:tracePt t="22724" x="2133600" y="4625975"/>
          <p14:tracePt t="22734" x="2143125" y="4625975"/>
          <p14:tracePt t="22749" x="2152650" y="4625975"/>
          <p14:tracePt t="22794" x="2160588" y="4625975"/>
          <p14:tracePt t="22819" x="2179638" y="4625975"/>
          <p14:tracePt t="24828" x="2205038" y="4625975"/>
          <p14:tracePt t="24835" x="2232025" y="4625975"/>
          <p14:tracePt t="24844" x="2465388" y="4625975"/>
          <p14:tracePt t="24844" x="2482850" y="4633913"/>
          <p14:tracePt t="24884" x="2500313" y="4633913"/>
          <p14:tracePt t="24884" x="2527300" y="4633913"/>
          <p14:tracePt t="24899" x="2554288" y="4633913"/>
          <p14:tracePt t="24916" x="2562225" y="4633913"/>
          <p14:tracePt t="24932" x="2625725" y="4652963"/>
          <p14:tracePt t="24949" x="2697163" y="4670425"/>
          <p14:tracePt t="24965" x="2751138" y="4670425"/>
          <p14:tracePt t="24983" x="2786063" y="4670425"/>
          <p14:tracePt t="24999" x="2840038" y="4670425"/>
          <p14:tracePt t="25017" x="2928938" y="4670425"/>
          <p14:tracePt t="25032" x="3036888" y="4687888"/>
          <p14:tracePt t="25049" x="3143250" y="4705350"/>
          <p14:tracePt t="25066" x="3259138" y="4724400"/>
          <p14:tracePt t="25066" x="3330575" y="4724400"/>
          <p14:tracePt t="25083" x="3375025" y="4724400"/>
          <p14:tracePt t="25099" x="3490913" y="4724400"/>
          <p14:tracePt t="25116" x="3536950" y="4724400"/>
          <p14:tracePt t="25134" x="3608388" y="4724400"/>
          <p14:tracePt t="25149" x="3679825" y="4724400"/>
          <p14:tracePt t="25166" x="3768725" y="4724400"/>
          <p14:tracePt t="25199" x="3822700" y="4724400"/>
          <p14:tracePt t="25232" x="3848100" y="4724400"/>
          <p14:tracePt t="25233" x="3884613" y="4724400"/>
          <p14:tracePt t="25249" x="3929063" y="4714875"/>
          <p14:tracePt t="25266" x="3983038" y="4687888"/>
          <p14:tracePt t="25282" x="4089400" y="4633913"/>
          <p14:tracePt t="25300" x="4133850" y="4616450"/>
          <p14:tracePt t="25316" x="4160838" y="4598988"/>
          <p14:tracePt t="25335" x="4179888" y="4598988"/>
          <p14:tracePt t="25349" x="4224338" y="4545013"/>
          <p14:tracePt t="25376" x="4251325" y="4545013"/>
          <p14:tracePt t="25382" x="4303713" y="4537075"/>
          <p14:tracePt t="25400" x="4340225" y="4518025"/>
          <p14:tracePt t="25415" x="4357688" y="4518025"/>
          <p14:tracePt t="25433" x="4375150" y="4510088"/>
          <p14:tracePt t="25449" x="4411663" y="4510088"/>
          <p14:tracePt t="25466" x="4465638" y="4510088"/>
          <p14:tracePt t="25482" x="4554538" y="4510088"/>
          <p14:tracePt t="25482" x="4589463" y="4510088"/>
          <p14:tracePt t="25500" x="4670425" y="4510088"/>
          <p14:tracePt t="25516" x="4724400" y="4510088"/>
          <p14:tracePt t="25533" x="4759325" y="4510088"/>
          <p14:tracePt t="25550" x="4776788" y="4510088"/>
          <p14:tracePt t="25565" x="4830763" y="4510088"/>
          <p14:tracePt t="25584" x="4875213" y="4510088"/>
          <p14:tracePt t="25599" x="4911725" y="4510088"/>
          <p14:tracePt t="25616" x="4929188" y="4510088"/>
          <p14:tracePt t="25632" x="4956175" y="4510088"/>
          <p14:tracePt t="25649" x="4991100" y="4510088"/>
          <p14:tracePt t="25665" x="5045075" y="4518025"/>
          <p14:tracePt t="25665" x="5054600" y="4518025"/>
          <p14:tracePt t="25683" x="5072063" y="4527550"/>
          <p14:tracePt t="25699" x="5081588" y="4527550"/>
          <p14:tracePt t="25716" x="5099050" y="4527550"/>
          <p14:tracePt t="25732" x="5108575" y="4527550"/>
          <p14:tracePt t="25750" x="5116513" y="4527550"/>
          <p14:tracePt t="25795" x="5126038" y="4527550"/>
          <p14:tracePt t="28043" x="5108575" y="4527550"/>
          <p14:tracePt t="28048" x="5089525" y="4527550"/>
          <p14:tracePt t="28056" x="5081588" y="4527550"/>
          <p14:tracePt t="28065" x="5062538" y="4527550"/>
          <p14:tracePt t="28082" x="5045075" y="4527550"/>
          <p14:tracePt t="28082" x="5027613" y="4527550"/>
          <p14:tracePt t="28099" x="5010150" y="4527550"/>
          <p14:tracePt t="28116" x="4973638" y="4527550"/>
          <p14:tracePt t="28132" x="4946650" y="4527550"/>
          <p14:tracePt t="28149" x="4911725" y="4527550"/>
          <p14:tracePt t="28165" x="4867275" y="4527550"/>
          <p14:tracePt t="28183" x="4857750" y="4527550"/>
          <p14:tracePt t="28199" x="4840288" y="4527550"/>
          <p14:tracePt t="28215" x="4795838" y="4527550"/>
          <p14:tracePt t="28232" x="4732338" y="4545013"/>
          <p14:tracePt t="28284" x="4724400" y="4554538"/>
          <p14:tracePt t="28285" x="4705350" y="4562475"/>
          <p14:tracePt t="28306" x="4697413" y="4572000"/>
          <p14:tracePt t="28316" x="4660900" y="4581525"/>
          <p14:tracePt t="28363" x="4643438" y="4581525"/>
          <p14:tracePt t="28373" x="4625975" y="4598988"/>
          <p14:tracePt t="28411" x="4608513" y="4598988"/>
          <p14:tracePt t="28419" x="4598988" y="4598988"/>
          <p14:tracePt t="28427" x="4581525" y="4608513"/>
          <p14:tracePt t="28435" x="4562475" y="4608513"/>
          <p14:tracePt t="28448" x="4537075" y="4625975"/>
          <p14:tracePt t="28465" x="4518025" y="4633913"/>
          <p14:tracePt t="28465" x="4500563" y="4633913"/>
          <p14:tracePt t="28483" x="4465638" y="4660900"/>
          <p14:tracePt t="28505" x="4419600" y="4679950"/>
          <p14:tracePt t="28515" x="4367213" y="4687888"/>
          <p14:tracePt t="28533" x="4303713" y="4714875"/>
          <p14:tracePt t="28549" x="4232275" y="4741863"/>
          <p14:tracePt t="28565" x="4160838" y="4759325"/>
          <p14:tracePt t="28582" x="4133850" y="4776788"/>
          <p14:tracePt t="28598" x="4081463" y="4795838"/>
          <p14:tracePt t="28616" x="4027488" y="4803775"/>
          <p14:tracePt t="28634" x="3946525" y="4822825"/>
          <p14:tracePt t="28649" x="3857625" y="4830763"/>
          <p14:tracePt t="28668" x="3840163" y="4840288"/>
          <p14:tracePt t="28684" x="3714750" y="4867275"/>
          <p14:tracePt t="28702" x="3608388" y="4902200"/>
          <p14:tracePt t="28717" x="3509963" y="4919663"/>
          <p14:tracePt t="28734" x="3411538" y="4919663"/>
          <p14:tracePt t="28748" x="3295650" y="4938713"/>
          <p14:tracePt t="28766" x="3170238" y="4938713"/>
          <p14:tracePt t="28782" x="3027363" y="4956175"/>
          <p14:tracePt t="28798" x="2867025" y="4956175"/>
          <p14:tracePt t="28815" x="2679700" y="4973638"/>
          <p14:tracePt t="28833" x="2455863" y="4973638"/>
          <p14:tracePt t="28848" x="2160588" y="4973638"/>
          <p14:tracePt t="28866" x="1901825" y="4973638"/>
          <p14:tracePt t="28882" x="1465263" y="4973638"/>
          <p14:tracePt t="28900" x="1241425" y="4973638"/>
          <p14:tracePt t="28916" x="1081088" y="4973638"/>
          <p14:tracePt t="28933" x="1009650" y="4965700"/>
          <p14:tracePt t="28948" x="946150" y="4965700"/>
          <p14:tracePt t="28964" x="938213" y="4965700"/>
          <p14:tracePt t="29051" x="919163" y="4965700"/>
          <p14:tracePt t="29052" x="901700" y="4973638"/>
          <p14:tracePt t="29070" x="884238" y="5000625"/>
          <p14:tracePt t="29082" x="847725" y="5116513"/>
          <p14:tracePt t="29103" x="830263" y="5197475"/>
          <p14:tracePt t="29116" x="803275" y="5232400"/>
          <p14:tracePt t="29131" x="795338" y="5276850"/>
          <p14:tracePt t="29149" x="776288" y="5330825"/>
          <p14:tracePt t="29164" x="758825" y="5429250"/>
          <p14:tracePt t="29190" x="758825" y="5473700"/>
          <p14:tracePt t="29198" x="758825" y="5705475"/>
          <p14:tracePt t="29231" x="768350" y="5795963"/>
          <p14:tracePt t="29249" x="795338" y="5867400"/>
          <p14:tracePt t="29292" x="847725" y="5911850"/>
          <p14:tracePt t="29331" x="874713" y="5911850"/>
          <p14:tracePt t="29332" x="893763" y="5911850"/>
          <p14:tracePt t="29348" x="919163" y="5911850"/>
          <p14:tracePt t="29365" x="955675" y="5911850"/>
          <p14:tracePt t="29382" x="1009650" y="5911850"/>
          <p14:tracePt t="29398" x="1054100" y="5884863"/>
          <p14:tracePt t="29415" x="1089025" y="5830888"/>
          <p14:tracePt t="29433" x="1116013" y="5768975"/>
          <p14:tracePt t="29448" x="1133475" y="5670550"/>
          <p14:tracePt t="29465" x="1133475" y="5554663"/>
          <p14:tracePt t="29481" x="1133475" y="5429250"/>
          <p14:tracePt t="29481" x="1125538" y="5357813"/>
          <p14:tracePt t="29500" x="1071563" y="5251450"/>
          <p14:tracePt t="29521" x="1017588" y="5143500"/>
          <p14:tracePt t="29533" x="965200" y="5054600"/>
          <p14:tracePt t="29548" x="874713" y="4956175"/>
          <p14:tracePt t="29566" x="812800" y="4875213"/>
          <p14:tracePt t="29582" x="795338" y="4867275"/>
          <p14:tracePt t="29598" x="785813" y="4857750"/>
          <p14:tracePt t="29659" x="750888" y="4867275"/>
          <p14:tracePt t="29667" x="750888" y="4875213"/>
          <p14:tracePt t="29676" x="731838" y="4902200"/>
          <p14:tracePt t="29683" x="704850" y="4919663"/>
          <p14:tracePt t="29689" x="696913" y="4946650"/>
          <p14:tracePt t="29698" x="652463" y="5018088"/>
          <p14:tracePt t="29715" x="633413" y="5072063"/>
          <p14:tracePt t="29732" x="625475" y="5133975"/>
          <p14:tracePt t="29749" x="625475" y="5187950"/>
          <p14:tracePt t="29765" x="625475" y="5241925"/>
          <p14:tracePt t="29782" x="625475" y="5259388"/>
          <p14:tracePt t="29798" x="625475" y="5295900"/>
          <p14:tracePt t="29815" x="625475" y="5330825"/>
          <p14:tracePt t="29833" x="642938" y="5357813"/>
          <p14:tracePt t="29849" x="652463" y="5394325"/>
          <p14:tracePt t="29865" x="669925" y="5411788"/>
          <p14:tracePt t="29882" x="669925" y="5419725"/>
          <p14:tracePt t="29898" x="679450" y="5419725"/>
          <p14:tracePt t="30003" x="679450" y="5429250"/>
          <p14:tracePt t="30115" x="696913" y="5429250"/>
          <p14:tracePt t="30851" x="696913" y="5438775"/>
          <p14:tracePt t="30875" x="696913" y="5446713"/>
          <p14:tracePt t="30884" x="687388" y="5456238"/>
          <p14:tracePt t="30931" x="679450" y="5456238"/>
          <p14:tracePt t="30947" x="660400" y="5456238"/>
          <p14:tracePt t="30987" x="652463" y="5465763"/>
          <p14:tracePt t="31043" x="642938" y="5473700"/>
          <p14:tracePt t="31075" x="633413" y="5473700"/>
          <p14:tracePt t="31115" x="615950" y="5473700"/>
          <p14:tracePt t="31139" x="615950" y="5483225"/>
          <p14:tracePt t="31155" x="608013" y="5483225"/>
          <p14:tracePt t="31651" x="608013" y="5491163"/>
          <p14:tracePt t="38577" x="0" y="0"/>
        </p14:tracePtLst>
        <p14:tracePtLst>
          <p14:tracePt t="60888" x="2973388" y="6375400"/>
          <p14:tracePt t="61314" x="2955925" y="6375400"/>
          <p14:tracePt t="61334" x="2938463" y="6375400"/>
          <p14:tracePt t="61336" x="2928938" y="6375400"/>
          <p14:tracePt t="61345" x="2857500" y="6375400"/>
          <p14:tracePt t="61363" x="2803525" y="6375400"/>
          <p14:tracePt t="61378" x="2751138" y="6375400"/>
          <p14:tracePt t="61396" x="2660650" y="6375400"/>
          <p14:tracePt t="61411" x="2589213" y="6375400"/>
          <p14:tracePt t="61429" x="2465388" y="6375400"/>
          <p14:tracePt t="61445" x="2347913" y="6375400"/>
          <p14:tracePt t="61462" x="2251075" y="6367463"/>
          <p14:tracePt t="61478" x="2125663" y="6348413"/>
          <p14:tracePt t="61495" x="1982788" y="6330950"/>
          <p14:tracePt t="61511" x="1830388" y="6296025"/>
          <p14:tracePt t="61528" x="1643063" y="6276975"/>
          <p14:tracePt t="61545" x="1303338" y="6251575"/>
          <p14:tracePt t="61562" x="1125538" y="6232525"/>
          <p14:tracePt t="61578" x="1017588" y="6232525"/>
          <p14:tracePt t="61595" x="946150" y="6232525"/>
          <p14:tracePt t="61612" x="901700" y="6232525"/>
          <p14:tracePt t="61629" x="866775" y="6242050"/>
          <p14:tracePt t="61645" x="839788" y="6251575"/>
          <p14:tracePt t="61682" x="830263" y="6251575"/>
          <p14:tracePt t="62338" x="866775" y="6269038"/>
          <p14:tracePt t="62346" x="982663" y="6303963"/>
          <p14:tracePt t="62359" x="1044575" y="6323013"/>
          <p14:tracePt t="62367" x="1160463" y="6357938"/>
          <p14:tracePt t="62378" x="1285875" y="6394450"/>
          <p14:tracePt t="62396" x="1374775" y="6411913"/>
          <p14:tracePt t="62411" x="1446213" y="6419850"/>
          <p14:tracePt t="62428" x="1517650" y="6419850"/>
          <p14:tracePt t="62445" x="1660525" y="6446838"/>
          <p14:tracePt t="62463" x="1847850" y="6473825"/>
          <p14:tracePt t="62478" x="1990725" y="6500813"/>
          <p14:tracePt t="62495" x="2108200" y="6518275"/>
          <p14:tracePt t="62512" x="2160588" y="6518275"/>
          <p14:tracePt t="62530" x="2187575" y="6518275"/>
          <p14:tracePt t="62545" x="2205038" y="6527800"/>
          <p14:tracePt t="62545" x="2214563" y="6527800"/>
          <p14:tracePt t="62587" x="2224088" y="6527800"/>
          <p14:tracePt t="62809" x="2276475" y="6527800"/>
          <p14:tracePt t="62819" x="2393950" y="6527800"/>
          <p14:tracePt t="62820" x="2509838" y="6527800"/>
          <p14:tracePt t="62828" x="2867025" y="6572250"/>
          <p14:tracePt t="62846" x="3276600" y="6626225"/>
          <p14:tracePt t="62862" x="3633788" y="6653213"/>
          <p14:tracePt t="62878" x="3902075" y="6653213"/>
          <p14:tracePt t="62895" x="4062413" y="6653213"/>
          <p14:tracePt t="62912" x="4187825" y="6653213"/>
          <p14:tracePt t="62928" x="4259263" y="6653213"/>
          <p14:tracePt t="62928" x="4330700" y="6643688"/>
          <p14:tracePt t="62946" x="4527550" y="6616700"/>
          <p14:tracePt t="62962" x="4687888" y="6616700"/>
          <p14:tracePt t="62978" x="4813300" y="6616700"/>
          <p14:tracePt t="62995" x="4911725" y="6616700"/>
          <p14:tracePt t="63013" x="4983163" y="6608763"/>
          <p14:tracePt t="63028" x="5027613" y="6589713"/>
          <p14:tracePt t="63045" x="5081588" y="6589713"/>
          <p14:tracePt t="63062" x="5116513" y="6581775"/>
          <p14:tracePt t="63078" x="5170488" y="6581775"/>
          <p14:tracePt t="63095" x="5205413" y="6562725"/>
          <p14:tracePt t="63111" x="5251450" y="6562725"/>
          <p14:tracePt t="63128" x="5268913" y="6554788"/>
          <p14:tracePt t="63145" x="5286375" y="6554788"/>
          <p14:tracePt t="64354" x="5330825" y="6554788"/>
          <p14:tracePt t="64362" x="5446713" y="6562725"/>
          <p14:tracePt t="64371" x="5500688" y="6562725"/>
          <p14:tracePt t="64378" x="5572125" y="6562725"/>
          <p14:tracePt t="64395" x="5626100" y="6562725"/>
          <p14:tracePt t="64434" x="5634038" y="6562725"/>
          <p14:tracePt t="64473" x="5643563" y="6562725"/>
          <p14:tracePt t="64490" x="5661025" y="6562725"/>
          <p14:tracePt t="64498" x="5688013" y="6562725"/>
          <p14:tracePt t="64515" x="5697538" y="6562725"/>
          <p14:tracePt t="64528" x="5705475" y="6562725"/>
          <p14:tracePt t="64562" x="5724525" y="6562725"/>
          <p14:tracePt t="64610" x="5732463" y="6562725"/>
          <p14:tracePt t="64658" x="5741988" y="6545263"/>
          <p14:tracePt t="64674" x="5751513" y="6545263"/>
          <p14:tracePt t="64690" x="5768975" y="6545263"/>
          <p14:tracePt t="64722" x="5776913" y="6545263"/>
          <p14:tracePt t="64730" x="5803900" y="6537325"/>
          <p14:tracePt t="64734" x="5813425" y="6537325"/>
          <p14:tracePt t="64744" x="5867400" y="6537325"/>
          <p14:tracePt t="64744" x="5911850" y="6537325"/>
          <p14:tracePt t="64778" x="5965825" y="6537325"/>
          <p14:tracePt t="64779" x="6037263" y="6537325"/>
          <p14:tracePt t="64796" x="6161088" y="6537325"/>
          <p14:tracePt t="64817" x="6269038" y="6537325"/>
          <p14:tracePt t="64830" x="6348413" y="6537325"/>
          <p14:tracePt t="64845" x="6419850" y="6537325"/>
          <p14:tracePt t="64862" x="6510338" y="6537325"/>
          <p14:tracePt t="64878" x="6634163" y="6537325"/>
          <p14:tracePt t="64895" x="6751638" y="6537325"/>
          <p14:tracePt t="64911" x="6875463" y="6537325"/>
          <p14:tracePt t="64929" x="6973888" y="6537325"/>
          <p14:tracePt t="64945" x="7062788" y="6537325"/>
          <p14:tracePt t="64945" x="7116763" y="6518275"/>
          <p14:tracePt t="64963" x="7197725" y="6518275"/>
          <p14:tracePt t="64978" x="7286625" y="6518275"/>
          <p14:tracePt t="64996" x="7385050" y="6518275"/>
          <p14:tracePt t="65012" x="7500938" y="6518275"/>
          <p14:tracePt t="65029" x="7599363" y="6518275"/>
          <p14:tracePt t="65044" x="7724775" y="6518275"/>
          <p14:tracePt t="65062" x="7796213" y="6518275"/>
          <p14:tracePt t="65078" x="7894638" y="6518275"/>
          <p14:tracePt t="65096" x="7966075" y="6518275"/>
          <p14:tracePt t="65111" x="8037513" y="6518275"/>
          <p14:tracePt t="65128" x="8161338" y="6518275"/>
          <p14:tracePt t="65144" x="8296275" y="6518275"/>
          <p14:tracePt t="65144" x="8375650" y="6518275"/>
          <p14:tracePt t="65162" x="8491538" y="6518275"/>
          <p14:tracePt t="65178" x="8643938" y="6527800"/>
          <p14:tracePt t="65195" x="8759825" y="6545263"/>
          <p14:tracePt t="65212" x="8875713" y="6562725"/>
          <p14:tracePt t="65228" x="8974138" y="6562725"/>
          <p14:tracePt t="65252" x="9010650" y="6562725"/>
          <p14:tracePt t="65261" x="9063038" y="6562725"/>
          <p14:tracePt t="65279" x="9117013" y="6562725"/>
          <p14:tracePt t="65295" x="9134475" y="6562725"/>
          <p14:tracePt t="65536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Shape 1037"/>
          <p:cNvSpPr/>
          <p:nvPr/>
        </p:nvSpPr>
        <p:spPr>
          <a:xfrm>
            <a:off x="1259906" y="1129782"/>
            <a:ext cx="6466679" cy="5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just" defTabSz="457200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 algn="ctr"/>
            <a:r>
              <a:rPr dirty="0">
                <a:latin typeface="Comic Sans MS" panose="030F0702030302020204" pitchFamily="66" charset="0"/>
              </a:rPr>
              <a:t>Tumor cells interact with the immune system in the tumor microenvironment</a:t>
            </a:r>
          </a:p>
        </p:txBody>
      </p:sp>
      <p:sp>
        <p:nvSpPr>
          <p:cNvPr id="1039" name="Shape 1039"/>
          <p:cNvSpPr/>
          <p:nvPr/>
        </p:nvSpPr>
        <p:spPr>
          <a:xfrm>
            <a:off x="1711000" y="2461749"/>
            <a:ext cx="548260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just" defTabSz="457200">
              <a:lnSpc>
                <a:spcPct val="150000"/>
              </a:lnSpc>
            </a:pPr>
            <a:r>
              <a:rPr b="1" i="1" dirty="0" err="1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Immunoediting</a:t>
            </a:r>
            <a:r>
              <a:rPr i="1" dirty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 process </a:t>
            </a:r>
            <a:r>
              <a:rPr lang="it-IT" i="1" dirty="0" err="1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through</a:t>
            </a:r>
            <a:r>
              <a:rPr lang="it-IT" i="1" dirty="0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dirty="0" err="1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which</a:t>
            </a:r>
            <a:r>
              <a:rPr lang="it-IT" i="1" dirty="0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 immune </a:t>
            </a:r>
            <a:r>
              <a:rPr lang="it-IT" i="1" dirty="0" err="1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system</a:t>
            </a:r>
            <a:r>
              <a:rPr lang="it-IT" i="1" dirty="0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 can limitate or </a:t>
            </a:r>
            <a:r>
              <a:rPr lang="it-IT" i="1" dirty="0" err="1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promote</a:t>
            </a:r>
            <a:r>
              <a:rPr lang="it-IT" i="1" dirty="0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dirty="0" err="1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cancer</a:t>
            </a:r>
            <a:r>
              <a:rPr lang="it-IT" i="1" dirty="0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dirty="0" err="1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development</a:t>
            </a:r>
            <a:r>
              <a:rPr lang="it-IT" i="1" dirty="0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 </a:t>
            </a:r>
          </a:p>
        </p:txBody>
      </p:sp>
      <p:sp>
        <p:nvSpPr>
          <p:cNvPr id="1040" name="Shape 1040"/>
          <p:cNvSpPr/>
          <p:nvPr/>
        </p:nvSpPr>
        <p:spPr>
          <a:xfrm>
            <a:off x="1711000" y="4164125"/>
            <a:ext cx="5482604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just" defTabSz="457200">
              <a:lnSpc>
                <a:spcPct val="150000"/>
              </a:lnSpc>
            </a:pPr>
            <a:r>
              <a:rPr b="1"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Three </a:t>
            </a:r>
            <a:r>
              <a:rPr lang="it-IT" b="1" i="1" dirty="0" err="1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phases</a:t>
            </a:r>
            <a:r>
              <a:rPr i="1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: </a:t>
            </a:r>
            <a:endParaRPr i="1" dirty="0">
              <a:latin typeface="Comic Sans MS" panose="030F0702030302020204" pitchFamily="66" charset="0"/>
              <a:ea typeface="Helvetica Neue"/>
              <a:cs typeface="Helvetica Neue"/>
              <a:sym typeface="Helvetica Neue"/>
            </a:endParaRPr>
          </a:p>
          <a:p>
            <a:pPr marL="142596" lvl="0" indent="-142596" algn="just" defTabSz="457200">
              <a:lnSpc>
                <a:spcPct val="150000"/>
              </a:lnSpc>
              <a:buSzPct val="100000"/>
              <a:buFont typeface="Helvetica Neue"/>
              <a:buChar char="•"/>
            </a:pPr>
            <a:r>
              <a:rPr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elimination of tumor cells by T lymphocytes</a:t>
            </a:r>
          </a:p>
          <a:p>
            <a:pPr marL="142596" lvl="0" indent="-142596" algn="just" defTabSz="457200">
              <a:lnSpc>
                <a:spcPct val="150000"/>
              </a:lnSpc>
              <a:buSzPct val="100000"/>
              <a:buFont typeface="Helvetica Neue"/>
              <a:buChar char="•"/>
            </a:pPr>
            <a:r>
              <a:rPr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equilibrium</a:t>
            </a:r>
          </a:p>
          <a:p>
            <a:pPr marL="142596" lvl="0" indent="-142596" algn="just" defTabSz="457200">
              <a:lnSpc>
                <a:spcPct val="150000"/>
              </a:lnSpc>
              <a:buSzPct val="100000"/>
              <a:buFont typeface="Helvetica Neue"/>
              <a:buChar char="•"/>
            </a:pPr>
            <a:r>
              <a:rPr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immune </a:t>
            </a:r>
            <a:r>
              <a:rPr i="1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escape</a:t>
            </a:r>
            <a:endParaRPr i="1" dirty="0">
              <a:latin typeface="Comic Sans MS" panose="030F0702030302020204" pitchFamily="66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Shape 986"/>
          <p:cNvSpPr/>
          <p:nvPr/>
        </p:nvSpPr>
        <p:spPr>
          <a:xfrm>
            <a:off x="1928130" y="177849"/>
            <a:ext cx="504834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Cancer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and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Immunology</a:t>
            </a:r>
            <a:endParaRPr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70055"/>
      </p:ext>
    </p:extLst>
  </p:cSld>
  <p:clrMapOvr>
    <a:masterClrMapping/>
  </p:clrMapOvr>
  <p:transition spd="med" advTm="49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7898" y="1654298"/>
            <a:ext cx="4572000" cy="22277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defTabSz="457200">
              <a:lnSpc>
                <a:spcPct val="200000"/>
              </a:lnSpc>
            </a:pPr>
            <a:r>
              <a:rPr lang="en-US" i="1" dirty="0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The </a:t>
            </a:r>
            <a:r>
              <a:rPr lang="en-US" i="1" dirty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immune system can regulated through </a:t>
            </a:r>
            <a:r>
              <a:rPr lang="en-US" b="1"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checkpoint receptors</a:t>
            </a:r>
            <a:r>
              <a:rPr lang="en-US" i="1" dirty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, including programmed death 1 pathway </a:t>
            </a:r>
          </a:p>
          <a:p>
            <a:pPr lvl="0" algn="just" defTabSz="457200">
              <a:lnSpc>
                <a:spcPct val="200000"/>
              </a:lnSpc>
            </a:pPr>
            <a:r>
              <a:rPr lang="en-US" i="1" dirty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(PD-1 and its ligand PD-L1)</a:t>
            </a:r>
            <a:endParaRPr lang="en-US" i="1" dirty="0">
              <a:latin typeface="Comic Sans MS" panose="030F0702030302020204" pitchFamily="66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Shape 1036"/>
          <p:cNvSpPr>
            <a:spLocks noGrp="1"/>
          </p:cNvSpPr>
          <p:nvPr>
            <p:ph type="sldNum" sz="quarter" idx="2"/>
          </p:nvPr>
        </p:nvSpPr>
        <p:spPr>
          <a:xfrm>
            <a:off x="6553200" y="6404291"/>
            <a:ext cx="2133600" cy="26923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/>
          <a:p>
            <a:pPr lvl="0">
              <a:defRPr sz="1800"/>
            </a:pPr>
            <a:fld id="{86CB4B4D-7CA3-9044-876B-883B54F8677D}" type="slidenum">
              <a:rPr sz="1400"/>
              <a:t>16</a:t>
            </a:fld>
            <a:endParaRPr sz="1400"/>
          </a:p>
        </p:txBody>
      </p:sp>
      <p:pic>
        <p:nvPicPr>
          <p:cNvPr id="4" name="image40.jpeg" descr="http://clincancerres.aacrjournals.org/content/clincanres/22/4/813/F1.large.jpg?width=800&amp;height=600&amp;carousel=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37015" y="602322"/>
            <a:ext cx="3915916" cy="518926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41"/>
          <p:cNvSpPr/>
          <p:nvPr/>
        </p:nvSpPr>
        <p:spPr>
          <a:xfrm>
            <a:off x="258703" y="6163174"/>
            <a:ext cx="580822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/>
            </a:lvl1pPr>
          </a:lstStyle>
          <a:p>
            <a:pPr lvl="0">
              <a:defRPr b="0"/>
            </a:pPr>
            <a:r>
              <a:rPr b="1" dirty="0">
                <a:latin typeface="Comic Sans MS" panose="030F0702030302020204" pitchFamily="66" charset="0"/>
              </a:rPr>
              <a:t>Inhibitors of these pathways lead to stimulation of activated T-cells and </a:t>
            </a:r>
            <a:r>
              <a:rPr b="1" dirty="0" smtClean="0">
                <a:latin typeface="Comic Sans MS" panose="030F0702030302020204" pitchFamily="66" charset="0"/>
              </a:rPr>
              <a:t>antitumor</a:t>
            </a:r>
            <a:r>
              <a:rPr lang="it-IT" b="1" dirty="0" smtClean="0">
                <a:latin typeface="Comic Sans MS" panose="030F0702030302020204" pitchFamily="66" charset="0"/>
              </a:rPr>
              <a:t>al</a:t>
            </a:r>
            <a:r>
              <a:rPr b="1" dirty="0" smtClean="0">
                <a:latin typeface="Comic Sans MS" panose="030F0702030302020204" pitchFamily="66" charset="0"/>
              </a:rPr>
              <a:t> </a:t>
            </a:r>
            <a:r>
              <a:rPr b="1" dirty="0">
                <a:latin typeface="Comic Sans MS" panose="030F0702030302020204" pitchFamily="66" charset="0"/>
              </a:rPr>
              <a:t>immunity</a:t>
            </a:r>
          </a:p>
        </p:txBody>
      </p:sp>
      <p:sp>
        <p:nvSpPr>
          <p:cNvPr id="9" name="Shape 1042"/>
          <p:cNvSpPr/>
          <p:nvPr/>
        </p:nvSpPr>
        <p:spPr>
          <a:xfrm>
            <a:off x="6357061" y="5920200"/>
            <a:ext cx="2643582" cy="17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i="0"/>
            </a:pPr>
            <a:r>
              <a:rPr sz="1200" i="1" dirty="0"/>
              <a:t>Dudley et al, Clinical Cancer Res, 2016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62592"/>
      </p:ext>
    </p:extLst>
  </p:cSld>
  <p:clrMapOvr>
    <a:masterClrMapping/>
  </p:clrMapOvr>
  <p:transition spd="med" advTm="131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745" x="6643688" y="6518275"/>
          <p14:tracePt t="20654" x="6653213" y="6527800"/>
          <p14:tracePt t="20662" x="6661150" y="6537325"/>
          <p14:tracePt t="20670" x="6680200" y="6545263"/>
          <p14:tracePt t="20790" x="6688138" y="6545263"/>
          <p14:tracePt t="20802" x="6697663" y="6545263"/>
          <p14:tracePt t="20803" x="6697663" y="6554788"/>
          <p14:tracePt t="20812" x="6715125" y="6554788"/>
          <p14:tracePt t="20829" x="6724650" y="6554788"/>
          <p14:tracePt t="20847" x="6742113" y="6562725"/>
          <p14:tracePt t="20864" x="6759575" y="6562725"/>
          <p14:tracePt t="20879" x="6777038" y="6562725"/>
          <p14:tracePt t="20899" x="6840538" y="6572250"/>
          <p14:tracePt t="20913" x="6867525" y="6581775"/>
          <p14:tracePt t="20930" x="6902450" y="6581775"/>
          <p14:tracePt t="20947" x="6929438" y="6589713"/>
          <p14:tracePt t="20963" x="6946900" y="6589713"/>
          <p14:tracePt t="20980" x="6956425" y="6589713"/>
          <p14:tracePt t="20997" x="6965950" y="6589713"/>
          <p14:tracePt t="21013" x="6991350" y="6589713"/>
          <p14:tracePt t="21030" x="7010400" y="6589713"/>
          <p14:tracePt t="21046" x="7062788" y="6589713"/>
          <p14:tracePt t="21064" x="7099300" y="6589713"/>
          <p14:tracePt t="21079" x="7134225" y="6589713"/>
          <p14:tracePt t="21097" x="7180263" y="6589713"/>
          <p14:tracePt t="21113" x="7215188" y="6589713"/>
          <p14:tracePt t="21131" x="7251700" y="6589713"/>
          <p14:tracePt t="21146" x="7286625" y="6589713"/>
          <p14:tracePt t="21163" x="7348538" y="6589713"/>
          <p14:tracePt t="21213" x="7358063" y="6589713"/>
          <p14:tracePt t="21247" x="7375525" y="6589713"/>
          <p14:tracePt t="21302" x="7394575" y="6589713"/>
          <p14:tracePt t="21319" x="7402513" y="6589713"/>
          <p14:tracePt t="21335" x="7412038" y="6572250"/>
          <p14:tracePt t="21367" x="7429500" y="6572250"/>
          <p14:tracePt t="21374" x="7439025" y="6562725"/>
          <p14:tracePt t="21390" x="7446963" y="6562725"/>
          <p14:tracePt t="21398" x="7456488" y="6562725"/>
          <p14:tracePt t="21406" x="7466013" y="6554788"/>
          <p14:tracePt t="21413" x="7491413" y="6537325"/>
          <p14:tracePt t="21429" x="7545388" y="6537325"/>
          <p14:tracePt t="21429" x="7562850" y="6527800"/>
          <p14:tracePt t="21447" x="7599363" y="6510338"/>
          <p14:tracePt t="21464" x="7653338" y="6510338"/>
          <p14:tracePt t="21480" x="7688263" y="6500813"/>
          <p14:tracePt t="21497" x="7751763" y="6483350"/>
          <p14:tracePt t="21513" x="7786688" y="6473825"/>
          <p14:tracePt t="21529" x="7840663" y="6473825"/>
          <p14:tracePt t="21547" x="7885113" y="6456363"/>
          <p14:tracePt t="21564" x="7920038" y="6456363"/>
          <p14:tracePt t="21564" x="7929563" y="6446838"/>
          <p14:tracePt t="21584" x="7947025" y="6446838"/>
          <p14:tracePt t="21603" x="7956550" y="6446838"/>
          <p14:tracePt t="21613" x="8018463" y="6429375"/>
          <p14:tracePt t="21644" x="8037513" y="6429375"/>
          <p14:tracePt t="21663" x="8037513" y="6419850"/>
          <p14:tracePt t="21664" x="8045450" y="6419850"/>
          <p14:tracePt t="21680" x="8062913" y="6419850"/>
          <p14:tracePt t="21903" x="8045450" y="6419850"/>
          <p14:tracePt t="21911" x="7983538" y="6419850"/>
          <p14:tracePt t="21919" x="7920038" y="6446838"/>
          <p14:tracePt t="21931" x="7732713" y="6510338"/>
          <p14:tracePt t="21951" x="7483475" y="6581775"/>
          <p14:tracePt t="21965" x="7269163" y="6653213"/>
          <p14:tracePt t="21981" x="6983413" y="6724650"/>
          <p14:tracePt t="22000" x="6911975" y="6724650"/>
          <p14:tracePt t="22015" x="6715125" y="6742113"/>
          <p14:tracePt t="22033" x="6626225" y="6742113"/>
          <p14:tracePt t="22046" x="6108700" y="6742113"/>
          <p14:tracePt t="22064" x="5680075" y="6724650"/>
          <p14:tracePt t="22080" x="5197475" y="6581775"/>
          <p14:tracePt t="22096" x="4687888" y="6340475"/>
          <p14:tracePt t="22113" x="4429125" y="6197600"/>
          <p14:tracePt t="22129" x="4295775" y="6010275"/>
          <p14:tracePt t="22147" x="4179888" y="5768975"/>
          <p14:tracePt t="22162" x="4081463" y="5402263"/>
          <p14:tracePt t="22179" x="4000500" y="5108575"/>
          <p14:tracePt t="22197" x="3875088" y="4652963"/>
          <p14:tracePt t="22213" x="3795713" y="4276725"/>
          <p14:tracePt t="22229" x="3714750" y="3803650"/>
          <p14:tracePt t="22229" x="3687763" y="3527425"/>
          <p14:tracePt t="22247" x="3625850" y="2946400"/>
          <p14:tracePt t="22263" x="3625850" y="2251075"/>
          <p14:tracePt t="22281" x="3652838" y="1446213"/>
          <p14:tracePt t="22296" x="3786188" y="544513"/>
          <p14:tracePt t="22314" x="4037013" y="0"/>
          <p14:tracePt t="22330" x="4322763" y="0"/>
          <p14:tracePt t="22347" x="4660900" y="0"/>
          <p14:tracePt t="22363" x="5000625" y="0"/>
          <p14:tracePt t="22380" x="5241925" y="0"/>
          <p14:tracePt t="22396" x="5411788" y="0"/>
          <p14:tracePt t="22413" x="5545138" y="0"/>
          <p14:tracePt t="22431" x="5581650" y="0"/>
          <p14:tracePt t="22449" x="5608638" y="0"/>
          <p14:tracePt t="22464" x="5634038" y="0"/>
          <p14:tracePt t="22504" x="5661025" y="0"/>
          <p14:tracePt t="22514" x="5688013" y="0"/>
          <p14:tracePt t="22515" x="5795963" y="0"/>
          <p14:tracePt t="22530" x="6018213" y="0"/>
          <p14:tracePt t="22549" x="6242050" y="0"/>
          <p14:tracePt t="22566" x="6537325" y="0"/>
          <p14:tracePt t="22582" x="6858000" y="0"/>
          <p14:tracePt t="22582" x="7054850" y="0"/>
          <p14:tracePt t="22600" x="7394575" y="0"/>
          <p14:tracePt t="22618" x="7545388" y="0"/>
          <p14:tracePt t="22630" x="7732713" y="26988"/>
          <p14:tracePt t="22646" x="7902575" y="61913"/>
          <p14:tracePt t="22664" x="7956550" y="71438"/>
          <p14:tracePt t="22680" x="8037513" y="88900"/>
          <p14:tracePt t="22697" x="8134350" y="125413"/>
          <p14:tracePt t="22713" x="8215313" y="160338"/>
          <p14:tracePt t="22730" x="8277225" y="187325"/>
          <p14:tracePt t="22746" x="8323263" y="196850"/>
          <p14:tracePt t="22764" x="8348663" y="214313"/>
          <p14:tracePt t="22779" x="8385175" y="241300"/>
          <p14:tracePt t="22797" x="8402638" y="250825"/>
          <p14:tracePt t="22813" x="8429625" y="258763"/>
          <p14:tracePt t="22831" x="8447088" y="268288"/>
          <p14:tracePt t="22846" x="8466138" y="285750"/>
          <p14:tracePt t="22863" x="8483600" y="303213"/>
          <p14:tracePt t="22880" x="8518525" y="339725"/>
          <p14:tracePt t="22897" x="8537575" y="357188"/>
          <p14:tracePt t="22913" x="8572500" y="384175"/>
          <p14:tracePt t="22930" x="8609013" y="438150"/>
          <p14:tracePt t="22947" x="8626475" y="455613"/>
          <p14:tracePt t="22963" x="8643938" y="490538"/>
          <p14:tracePt t="22980" x="8688388" y="554038"/>
          <p14:tracePt t="22996" x="8715375" y="598488"/>
          <p14:tracePt t="23014" x="8732838" y="633413"/>
          <p14:tracePt t="23029" x="8759825" y="687388"/>
          <p14:tracePt t="23047" x="8786813" y="723900"/>
          <p14:tracePt t="23063" x="8796338" y="768350"/>
          <p14:tracePt t="23086" x="8813800" y="803275"/>
          <p14:tracePt t="23096" x="8823325" y="857250"/>
          <p14:tracePt t="23114" x="8858250" y="965200"/>
          <p14:tracePt t="24471" x="8840788" y="973138"/>
          <p14:tracePt t="24479" x="8823325" y="982663"/>
          <p14:tracePt t="24479" x="8813800" y="982663"/>
          <p14:tracePt t="24488" x="8786813" y="990600"/>
          <p14:tracePt t="24496" x="8769350" y="990600"/>
          <p14:tracePt t="24513" x="8759825" y="990600"/>
          <p14:tracePt t="24783" x="8751888" y="990600"/>
          <p14:tracePt t="24791" x="8697913" y="990600"/>
          <p14:tracePt t="24799" x="8537575" y="893763"/>
          <p14:tracePt t="24813" x="8296275" y="785813"/>
          <p14:tracePt t="24813" x="8108950" y="679450"/>
          <p14:tracePt t="24831" x="7831138" y="588963"/>
          <p14:tracePt t="24831" x="7608888" y="490538"/>
          <p14:tracePt t="24847" x="7269163" y="347663"/>
          <p14:tracePt t="24863" x="7134225" y="276225"/>
          <p14:tracePt t="24880" x="7116763" y="276225"/>
          <p14:tracePt t="24918" x="7108825" y="276225"/>
          <p14:tracePt t="24926" x="7081838" y="276225"/>
          <p14:tracePt t="24934" x="7010400" y="276225"/>
          <p14:tracePt t="24947" x="6823075" y="276225"/>
          <p14:tracePt t="24963" x="6554788" y="276225"/>
          <p14:tracePt t="24980" x="6259513" y="276225"/>
          <p14:tracePt t="24995" x="6000750" y="276225"/>
          <p14:tracePt t="24995" x="5902325" y="276225"/>
          <p14:tracePt t="25016" x="5759450" y="276225"/>
          <p14:tracePt t="25031" x="5732463" y="276225"/>
          <p14:tracePt t="25031" x="5724525" y="276225"/>
          <p14:tracePt t="25047" x="5688013" y="303213"/>
          <p14:tracePt t="25100" x="5643563" y="330200"/>
          <p14:tracePt t="25151" x="5634038" y="347663"/>
          <p14:tracePt t="25158" x="5634038" y="366713"/>
          <p14:tracePt t="25162" x="5608638" y="401638"/>
          <p14:tracePt t="25179" x="5589588" y="455613"/>
          <p14:tracePt t="25196" x="5562600" y="500063"/>
          <p14:tracePt t="25212" x="5537200" y="544513"/>
          <p14:tracePt t="25229" x="5510213" y="598488"/>
          <p14:tracePt t="25245" x="5367338" y="723900"/>
          <p14:tracePt t="25273" x="5313363" y="741363"/>
          <p14:tracePt t="25279" x="5170488" y="812800"/>
          <p14:tracePt t="25297" x="5054600" y="866775"/>
          <p14:tracePt t="25312" x="4902200" y="919163"/>
          <p14:tracePt t="25330" x="4759325" y="965200"/>
          <p14:tracePt t="25346" x="4652963" y="990600"/>
          <p14:tracePt t="25363" x="4510088" y="1009650"/>
          <p14:tracePt t="25379" x="4340225" y="1036638"/>
          <p14:tracePt t="25397" x="4214813" y="1054100"/>
          <p14:tracePt t="25412" x="4108450" y="1071563"/>
          <p14:tracePt t="25412" x="4071938" y="1071563"/>
          <p14:tracePt t="25432" x="4010025" y="1081088"/>
          <p14:tracePt t="25448" x="3990975" y="1081088"/>
          <p14:tracePt t="25465" x="3973513" y="1081088"/>
          <p14:tracePt t="25482" x="3929063" y="1089025"/>
          <p14:tracePt t="25496" x="3884613" y="1098550"/>
          <p14:tracePt t="25512" x="3840163" y="1108075"/>
          <p14:tracePt t="25529" x="3803650" y="1108075"/>
          <p14:tracePt t="25547" x="3786188" y="1108075"/>
          <p14:tracePt t="25562" x="3768725" y="1108075"/>
          <p14:tracePt t="25599" x="3759200" y="1108075"/>
          <p14:tracePt t="25600" x="3751263" y="1108075"/>
          <p14:tracePt t="25613" x="3732213" y="1108075"/>
          <p14:tracePt t="25629" x="3724275" y="1108075"/>
          <p14:tracePt t="25629" x="3714750" y="1108075"/>
          <p14:tracePt t="25647" x="3705225" y="1108075"/>
          <p14:tracePt t="26231" x="3697288" y="1108075"/>
          <p14:tracePt t="26246" x="3705225" y="1071563"/>
          <p14:tracePt t="26255" x="3714750" y="1062038"/>
          <p14:tracePt t="26255" x="3732213" y="1027113"/>
          <p14:tracePt t="26276" x="3741738" y="1009650"/>
          <p14:tracePt t="26285" x="3751263" y="990600"/>
          <p14:tracePt t="26296" x="3751263" y="973138"/>
          <p14:tracePt t="26312" x="3759200" y="973138"/>
          <p14:tracePt t="26330" x="3768725" y="965200"/>
          <p14:tracePt t="26368" x="3768725" y="955675"/>
          <p14:tracePt t="26391" x="3768725" y="946150"/>
          <p14:tracePt t="26398" x="3776663" y="928688"/>
          <p14:tracePt t="26407" x="3776663" y="919163"/>
          <p14:tracePt t="26407" x="3776663" y="911225"/>
          <p14:tracePt t="26415" x="3776663" y="893763"/>
          <p14:tracePt t="26430" x="3776663" y="874713"/>
          <p14:tracePt t="26450" x="3776663" y="839788"/>
          <p14:tracePt t="26462" x="3776663" y="822325"/>
          <p14:tracePt t="26481" x="3776663" y="803275"/>
          <p14:tracePt t="26496" x="3776663" y="776288"/>
          <p14:tracePt t="26513" x="3776663" y="768350"/>
          <p14:tracePt t="26529" x="3776663" y="758825"/>
          <p14:tracePt t="26566" x="3776663" y="750888"/>
          <p14:tracePt t="26598" x="3776663" y="723900"/>
          <p14:tracePt t="26615" x="3759200" y="723900"/>
          <p14:tracePt t="26623" x="3759200" y="714375"/>
          <p14:tracePt t="26629" x="3232150" y="696913"/>
          <p14:tracePt t="26685" x="1393825" y="946150"/>
          <p14:tracePt t="26746" x="1312863" y="990600"/>
          <p14:tracePt t="26762" x="1231900" y="1027113"/>
          <p14:tracePt t="26763" x="1036638" y="1152525"/>
          <p14:tracePt t="26779" x="822325" y="1322388"/>
          <p14:tracePt t="26795" x="588963" y="1544638"/>
          <p14:tracePt t="26813" x="455613" y="1741488"/>
          <p14:tracePt t="26830" x="322263" y="2017713"/>
          <p14:tracePt t="26846" x="223838" y="2357438"/>
          <p14:tracePt t="26864" x="160338" y="2571750"/>
          <p14:tracePt t="26879" x="142875" y="2776538"/>
          <p14:tracePt t="26897" x="125413" y="2982913"/>
          <p14:tracePt t="26912" x="125413" y="3133725"/>
          <p14:tracePt t="26930" x="125413" y="3286125"/>
          <p14:tracePt t="26947" x="125413" y="3438525"/>
          <p14:tracePt t="26963" x="169863" y="3616325"/>
          <p14:tracePt t="26978" x="231775" y="3803650"/>
          <p14:tracePt t="26997" x="374650" y="3983038"/>
          <p14:tracePt t="27013" x="509588" y="4133850"/>
          <p14:tracePt t="27013" x="561975" y="4205288"/>
          <p14:tracePt t="27031" x="633413" y="4259263"/>
          <p14:tracePt t="27046" x="758825" y="4357688"/>
          <p14:tracePt t="27046" x="812800" y="4375150"/>
          <p14:tracePt t="27063" x="884238" y="4411663"/>
          <p14:tracePt t="27079" x="928688" y="4419600"/>
          <p14:tracePt t="27096" x="982663" y="4419600"/>
          <p14:tracePt t="27113" x="1081088" y="4419600"/>
          <p14:tracePt t="27129" x="1231900" y="4375150"/>
          <p14:tracePt t="27146" x="1419225" y="4313238"/>
          <p14:tracePt t="27163" x="1598613" y="4276725"/>
          <p14:tracePt t="27179" x="1741488" y="4232275"/>
          <p14:tracePt t="27196" x="1884363" y="4214813"/>
          <p14:tracePt t="27214" x="2187575" y="4089400"/>
          <p14:tracePt t="27214" x="2232025" y="4044950"/>
          <p14:tracePt t="27279" x="2419350" y="3759200"/>
          <p14:tracePt t="27313" x="2446338" y="3679825"/>
          <p14:tracePt t="27319" x="2482850" y="3589338"/>
          <p14:tracePt t="27329" x="2517775" y="3367088"/>
          <p14:tracePt t="27347" x="2536825" y="3170238"/>
          <p14:tracePt t="27362" x="2536825" y="2973388"/>
          <p14:tracePt t="27380" x="2527300" y="2776538"/>
          <p14:tracePt t="27396" x="2473325" y="2670175"/>
          <p14:tracePt t="27413" x="2438400" y="2633663"/>
          <p14:tracePt t="27429" x="2401888" y="2616200"/>
          <p14:tracePt t="27429" x="2384425" y="2608263"/>
          <p14:tracePt t="27448" x="2357438" y="2598738"/>
          <p14:tracePt t="27462" x="2187575" y="2581275"/>
          <p14:tracePt t="27479" x="1946275" y="2581275"/>
          <p14:tracePt t="27496" x="1536700" y="2581275"/>
          <p14:tracePt t="27512" x="1000125" y="2581275"/>
          <p14:tracePt t="27529" x="669925" y="2598738"/>
          <p14:tracePt t="27546" x="500063" y="2633663"/>
          <p14:tracePt t="27563" x="455613" y="2687638"/>
          <p14:tracePt t="27580" x="401638" y="2813050"/>
          <p14:tracePt t="27596" x="366713" y="2982913"/>
          <p14:tracePt t="27613" x="366713" y="3170238"/>
          <p14:tracePt t="27629" x="366713" y="3367088"/>
          <p14:tracePt t="27629" x="366713" y="3446463"/>
          <p14:tracePt t="27647" x="393700" y="3581400"/>
          <p14:tracePt t="27664" x="446088" y="3687763"/>
          <p14:tracePt t="27679" x="527050" y="3803650"/>
          <p14:tracePt t="27697" x="1625600" y="4187825"/>
          <p14:tracePt t="27795" x="1830388" y="4187825"/>
          <p14:tracePt t="27813" x="2054225" y="4187825"/>
          <p14:tracePt t="27830" x="2224088" y="4160838"/>
          <p14:tracePt t="27846" x="2401888" y="4108450"/>
          <p14:tracePt t="27846" x="2490788" y="4081463"/>
          <p14:tracePt t="27863" x="2687638" y="4027488"/>
          <p14:tracePt t="27879" x="2874963" y="3965575"/>
          <p14:tracePt t="27896" x="3017838" y="3894138"/>
          <p14:tracePt t="27912" x="3170238" y="3813175"/>
          <p14:tracePt t="27930" x="3286125" y="3732213"/>
          <p14:tracePt t="27946" x="3394075" y="3643313"/>
          <p14:tracePt t="27963" x="3455988" y="3571875"/>
          <p14:tracePt t="27978" x="3509963" y="3500438"/>
          <p14:tracePt t="27996" x="3554413" y="3429000"/>
          <p14:tracePt t="28014" x="3581400" y="3384550"/>
          <p14:tracePt t="28032" x="3598863" y="3357563"/>
          <p14:tracePt t="29823" x="3598863" y="3348038"/>
          <p14:tracePt t="29967" x="3608388" y="3348038"/>
          <p14:tracePt t="29980" x="3633788" y="3348038"/>
          <p14:tracePt t="29981" x="3670300" y="3375025"/>
          <p14:tracePt t="29995" x="3705225" y="3402013"/>
          <p14:tracePt t="29996" x="3776663" y="3438525"/>
          <p14:tracePt t="30013" x="3822700" y="3465513"/>
          <p14:tracePt t="30029" x="3857625" y="3482975"/>
          <p14:tracePt t="30046" x="3894138" y="3482975"/>
          <p14:tracePt t="30063" x="3965575" y="3482975"/>
          <p14:tracePt t="30080" x="4089400" y="3482975"/>
          <p14:tracePt t="30096" x="4251325" y="3482975"/>
          <p14:tracePt t="30112" x="4402138" y="3482975"/>
          <p14:tracePt t="30129" x="4545013" y="3473450"/>
          <p14:tracePt t="30146" x="4633913" y="3446463"/>
          <p14:tracePt t="30162" x="4687888" y="3429000"/>
          <p14:tracePt t="30179" x="4741863" y="3402013"/>
          <p14:tracePt t="30196" x="4803775" y="3367088"/>
          <p14:tracePt t="30212" x="4857750" y="3348038"/>
          <p14:tracePt t="30230" x="4884738" y="3313113"/>
          <p14:tracePt t="30245" x="4946650" y="3268663"/>
          <p14:tracePt t="30269" x="5000625" y="3214688"/>
          <p14:tracePt t="30279" x="5081588" y="3133725"/>
          <p14:tracePt t="30297" x="5143500" y="3036888"/>
          <p14:tracePt t="30312" x="5232400" y="2911475"/>
          <p14:tracePt t="30312" x="5286375" y="2840038"/>
          <p14:tracePt t="30335" x="5330825" y="2776538"/>
          <p14:tracePt t="30345" x="5429250" y="2652713"/>
          <p14:tracePt t="30363" x="5491163" y="2536825"/>
          <p14:tracePt t="30379" x="5562600" y="2428875"/>
          <p14:tracePt t="30396" x="5643563" y="2330450"/>
          <p14:tracePt t="30412" x="5715000" y="2251075"/>
          <p14:tracePt t="30430" x="5768975" y="2160588"/>
          <p14:tracePt t="30446" x="5848350" y="2044700"/>
          <p14:tracePt t="30463" x="5875338" y="1965325"/>
          <p14:tracePt t="30478" x="5911850" y="1884363"/>
          <p14:tracePt t="30496" x="5965825" y="1758950"/>
          <p14:tracePt t="30512" x="6018213" y="1633538"/>
          <p14:tracePt t="30529" x="6062663" y="1482725"/>
          <p14:tracePt t="30545" x="6099175" y="1357313"/>
          <p14:tracePt t="30562" x="6116638" y="1231900"/>
          <p14:tracePt t="30580" x="6116638" y="1116013"/>
          <p14:tracePt t="30596" x="6126163" y="1017588"/>
          <p14:tracePt t="30612" x="6153150" y="893763"/>
          <p14:tracePt t="30629" x="6153150" y="803275"/>
          <p14:tracePt t="30646" x="6153150" y="704850"/>
          <p14:tracePt t="30663" x="6153150" y="490538"/>
          <p14:tracePt t="30680" x="6153150" y="339725"/>
          <p14:tracePt t="30696" x="6099175" y="152400"/>
          <p14:tracePt t="30713" x="6045200" y="0"/>
          <p14:tracePt t="30728" x="5965825" y="0"/>
          <p14:tracePt t="30745" x="5902325" y="0"/>
          <p14:tracePt t="30761" x="5840413" y="0"/>
          <p14:tracePt t="30779" x="5768975" y="0"/>
          <p14:tracePt t="30795" x="5732463" y="0"/>
          <p14:tracePt t="30813" x="5715000" y="0"/>
          <p14:tracePt t="30828" x="5688013" y="0"/>
          <p14:tracePt t="30846" x="5643563" y="0"/>
          <p14:tracePt t="30862" x="5599113" y="0"/>
          <p14:tracePt t="30879" x="5545138" y="0"/>
          <p14:tracePt t="30896" x="5510213" y="17463"/>
          <p14:tracePt t="30912" x="5473700" y="36513"/>
          <p14:tracePt t="30929" x="5456238" y="61913"/>
          <p14:tracePt t="30946" x="5429250" y="88900"/>
          <p14:tracePt t="30962" x="5411788" y="107950"/>
          <p14:tracePt t="30979" x="5411788" y="125413"/>
          <p14:tracePt t="30995" x="5411788" y="152400"/>
          <p14:tracePt t="31012" x="5411788" y="169863"/>
          <p14:tracePt t="31028" x="5411788" y="196850"/>
          <p14:tracePt t="31045" x="5411788" y="241300"/>
          <p14:tracePt t="31063" x="5411788" y="268288"/>
          <p14:tracePt t="31262" x="5411788" y="276225"/>
          <p14:tracePt t="31273" x="5419725" y="276225"/>
          <p14:tracePt t="31279" x="5446713" y="276225"/>
          <p14:tracePt t="31287" x="5527675" y="276225"/>
          <p14:tracePt t="31296" x="5572125" y="250825"/>
          <p14:tracePt t="31312" x="5626100" y="250825"/>
          <p14:tracePt t="31328" x="5653088" y="231775"/>
          <p14:tracePt t="31346" x="5715000" y="214313"/>
          <p14:tracePt t="31362" x="5803900" y="187325"/>
          <p14:tracePt t="31379" x="5983288" y="160338"/>
          <p14:tracePt t="31396" x="6170613" y="142875"/>
          <p14:tracePt t="31412" x="6323013" y="125413"/>
          <p14:tracePt t="31430" x="6394450" y="125413"/>
          <p14:tracePt t="31430" x="6419850" y="125413"/>
          <p14:tracePt t="31448" x="6465888" y="125413"/>
          <p14:tracePt t="31462" x="6634163" y="125413"/>
          <p14:tracePt t="31480" x="6777038" y="125413"/>
          <p14:tracePt t="31496" x="6894513" y="125413"/>
          <p14:tracePt t="31513" x="7099300" y="125413"/>
          <p14:tracePt t="31528" x="7304088" y="125413"/>
          <p14:tracePt t="31546" x="7491413" y="125413"/>
          <p14:tracePt t="31562" x="7634288" y="125413"/>
          <p14:tracePt t="31579" x="7670800" y="125413"/>
          <p14:tracePt t="31596" x="7688263" y="125413"/>
          <p14:tracePt t="31613" x="7715250" y="125413"/>
          <p14:tracePt t="31638" x="7732713" y="125413"/>
          <p14:tracePt t="31646" x="7777163" y="125413"/>
          <p14:tracePt t="31662" x="7831138" y="125413"/>
          <p14:tracePt t="31680" x="7902575" y="125413"/>
          <p14:tracePt t="31696" x="7929563" y="125413"/>
          <p14:tracePt t="31713" x="7966075" y="125413"/>
          <p14:tracePt t="31728" x="8001000" y="125413"/>
          <p14:tracePt t="31746" x="8045450" y="125413"/>
          <p14:tracePt t="31762" x="8099425" y="125413"/>
          <p14:tracePt t="31779" x="8134350" y="125413"/>
          <p14:tracePt t="31795" x="8170863" y="125413"/>
          <p14:tracePt t="31813" x="8215313" y="125413"/>
          <p14:tracePt t="31829" x="8269288" y="125413"/>
          <p14:tracePt t="31847" x="8367713" y="125413"/>
          <p14:tracePt t="31862" x="8528050" y="125413"/>
          <p14:tracePt t="31880" x="8599488" y="125413"/>
          <p14:tracePt t="31896" x="8643938" y="125413"/>
          <p14:tracePt t="31912" x="8661400" y="125413"/>
          <p14:tracePt t="32454" x="8680450" y="125413"/>
          <p14:tracePt t="32462" x="8697913" y="125413"/>
          <p14:tracePt t="32470" x="8742363" y="125413"/>
          <p14:tracePt t="32479" x="8777288" y="125413"/>
          <p14:tracePt t="32495" x="8786813" y="125413"/>
          <p14:tracePt t="32598" x="8796338" y="125413"/>
          <p14:tracePt t="32614" x="8813800" y="125413"/>
          <p14:tracePt t="32646" x="8823325" y="125413"/>
          <p14:tracePt t="32743" x="8831263" y="125413"/>
          <p14:tracePt t="32766" x="8840788" y="125413"/>
          <p14:tracePt t="32767" x="8858250" y="125413"/>
          <p14:tracePt t="32791" x="8875713" y="125413"/>
          <p14:tracePt t="32815" x="8894763" y="125413"/>
          <p14:tracePt t="32829" x="8902700" y="125413"/>
          <p14:tracePt t="32830" x="8912225" y="125413"/>
          <p14:tracePt t="32862" x="8920163" y="142875"/>
          <p14:tracePt t="32887" x="8939213" y="142875"/>
          <p14:tracePt t="32903" x="8947150" y="142875"/>
          <p14:tracePt t="32911" x="8956675" y="142875"/>
          <p14:tracePt t="32922" x="8974138" y="142875"/>
          <p14:tracePt t="32929" x="9001125" y="142875"/>
          <p14:tracePt t="33126" x="8991600" y="179388"/>
          <p14:tracePt t="33134" x="8885238" y="214313"/>
          <p14:tracePt t="33144" x="8786813" y="258763"/>
          <p14:tracePt t="33152" x="8680450" y="322263"/>
          <p14:tracePt t="33161" x="8224838" y="482600"/>
          <p14:tracePt t="33186" x="8054975" y="527050"/>
          <p14:tracePt t="33195" x="7732713" y="625475"/>
          <p14:tracePt t="33212" x="7599363" y="660400"/>
          <p14:tracePt t="33228" x="7491413" y="696913"/>
          <p14:tracePt t="33246" x="7412038" y="704850"/>
          <p14:tracePt t="33273" x="7385050" y="723900"/>
          <p14:tracePt t="33279" x="7269163" y="776288"/>
          <p14:tracePt t="33295" x="7134225" y="830263"/>
          <p14:tracePt t="33313" x="6965950" y="901700"/>
          <p14:tracePt t="33329" x="6732588" y="1027113"/>
          <p14:tracePt t="33354" x="6680200" y="1036638"/>
          <p14:tracePt t="33362" x="6545263" y="1116013"/>
          <p14:tracePt t="33380" x="6473825" y="1152525"/>
          <p14:tracePt t="33395" x="6438900" y="1179513"/>
          <p14:tracePt t="33413" x="6419850" y="1196975"/>
          <p14:tracePt t="33429" x="6394450" y="1204913"/>
          <p14:tracePt t="33429" x="6384925" y="1223963"/>
          <p14:tracePt t="33447" x="6375400" y="1231900"/>
          <p14:tracePt t="33462" x="6330950" y="1258888"/>
          <p14:tracePt t="33462" x="6323013" y="1276350"/>
          <p14:tracePt t="33479" x="6276975" y="1303338"/>
          <p14:tracePt t="33496" x="6232525" y="1339850"/>
          <p14:tracePt t="33512" x="6197600" y="1366838"/>
          <p14:tracePt t="33529" x="6161088" y="1411288"/>
          <p14:tracePt t="33545" x="6143625" y="1465263"/>
          <p14:tracePt t="33562" x="6116638" y="1500188"/>
          <p14:tracePt t="33578" x="6108700" y="1544638"/>
          <p14:tracePt t="33595" x="6108700" y="1571625"/>
          <p14:tracePt t="33612" x="6108700" y="1598613"/>
          <p14:tracePt t="33629" x="6081713" y="1616075"/>
          <p14:tracePt t="33645" x="6081713" y="1633538"/>
          <p14:tracePt t="33645" x="6081713" y="1660525"/>
          <p14:tracePt t="33663" x="6081713" y="1697038"/>
          <p14:tracePt t="33679" x="6099175" y="1741488"/>
          <p14:tracePt t="33696" x="6108700" y="1785938"/>
          <p14:tracePt t="33712" x="6126163" y="1822450"/>
          <p14:tracePt t="33729" x="6126163" y="1874838"/>
          <p14:tracePt t="33746" x="6153150" y="1919288"/>
          <p14:tracePt t="33763" x="6180138" y="1990725"/>
          <p14:tracePt t="33779" x="6465888" y="2419350"/>
          <p14:tracePt t="33870" x="6473825" y="2438400"/>
          <p14:tracePt t="33870" x="6491288" y="2446338"/>
          <p14:tracePt t="33879" x="6527800" y="2473325"/>
          <p14:tracePt t="33896" x="6589713" y="2500313"/>
          <p14:tracePt t="33912" x="6653213" y="2517775"/>
          <p14:tracePt t="33928" x="6688138" y="2517775"/>
          <p14:tracePt t="33946" x="6742113" y="2517775"/>
          <p14:tracePt t="33962" x="6796088" y="2517775"/>
          <p14:tracePt t="33979" x="6804025" y="2517775"/>
          <p14:tracePt t="34015" x="6813550" y="2517775"/>
          <p14:tracePt t="34015" x="6813550" y="2509838"/>
          <p14:tracePt t="34029" x="6831013" y="2500313"/>
          <p14:tracePt t="34046" x="6858000" y="2490788"/>
          <p14:tracePt t="34062" x="6884988" y="2465388"/>
          <p14:tracePt t="34062" x="6894513" y="2455863"/>
          <p14:tracePt t="34079" x="6902450" y="2446338"/>
          <p14:tracePt t="34095" x="6911975" y="2411413"/>
          <p14:tracePt t="34113" x="6929438" y="2339975"/>
          <p14:tracePt t="34128" x="6929438" y="2214563"/>
          <p14:tracePt t="34146" x="6929438" y="2071688"/>
          <p14:tracePt t="34162" x="6919913" y="1866900"/>
          <p14:tracePt t="34179" x="6769100" y="1643063"/>
          <p14:tracePt t="34195" x="6608763" y="1438275"/>
          <p14:tracePt t="34212" x="6411913" y="1258888"/>
          <p14:tracePt t="34229" x="6303963" y="1187450"/>
          <p14:tracePt t="34229" x="6251575" y="1169988"/>
          <p14:tracePt t="34247" x="6242050" y="1169988"/>
          <p14:tracePt t="34262" x="5938838" y="1160463"/>
          <p14:tracePt t="34262" x="5884863" y="1187450"/>
          <p14:tracePt t="34335" x="5680075" y="1295400"/>
          <p14:tracePt t="34386" x="5661025" y="1312863"/>
          <p14:tracePt t="34395" x="5634038" y="1339850"/>
          <p14:tracePt t="34412" x="5626100" y="1366838"/>
          <p14:tracePt t="34428" x="5608638" y="1384300"/>
          <p14:tracePt t="34445" x="5608638" y="1455738"/>
          <p14:tracePt t="34464" x="5608638" y="1482725"/>
          <p14:tracePt t="34478" x="5608638" y="1571625"/>
          <p14:tracePt t="34496" x="5608638" y="1616075"/>
          <p14:tracePt t="34512" x="5616575" y="1697038"/>
          <p14:tracePt t="34528" x="5616575" y="1741488"/>
          <p14:tracePt t="34545" x="5626100" y="1812925"/>
          <p14:tracePt t="34562" x="5626100" y="1857375"/>
          <p14:tracePt t="34578" x="5626100" y="1911350"/>
          <p14:tracePt t="34596" x="5626100" y="1946275"/>
          <p14:tracePt t="34612" x="5626100" y="2000250"/>
          <p14:tracePt t="34629" x="5643563" y="2054225"/>
          <p14:tracePt t="34645" x="5643563" y="2098675"/>
          <p14:tracePt t="34645" x="5643563" y="2108200"/>
          <p14:tracePt t="34664" x="5653088" y="2125663"/>
          <p14:tracePt t="34664" x="5653088" y="2143125"/>
          <p14:tracePt t="34678" x="5670550" y="2170113"/>
          <p14:tracePt t="34695" x="5680075" y="2197100"/>
          <p14:tracePt t="34712" x="5697538" y="2224088"/>
          <p14:tracePt t="34729" x="5724525" y="2268538"/>
          <p14:tracePt t="34746" x="5759450" y="2322513"/>
          <p14:tracePt t="34762" x="5795963" y="2347913"/>
          <p14:tracePt t="34778" x="5822950" y="2384425"/>
          <p14:tracePt t="34795" x="5867400" y="2411413"/>
          <p14:tracePt t="34812" x="5929313" y="2438400"/>
          <p14:tracePt t="34830" x="5973763" y="2465388"/>
          <p14:tracePt t="34845" x="6054725" y="2500313"/>
          <p14:tracePt t="34863" x="6259513" y="2554288"/>
          <p14:tracePt t="34947" x="6296025" y="2571750"/>
          <p14:tracePt t="34962" x="6340475" y="2581275"/>
          <p14:tracePt t="34980" x="6394450" y="2581275"/>
          <p14:tracePt t="34995" x="6411913" y="2581275"/>
          <p14:tracePt t="35012" x="6446838" y="2581275"/>
          <p14:tracePt t="35029" x="6465888" y="2581275"/>
          <p14:tracePt t="35045" x="6473825" y="2581275"/>
          <p14:tracePt t="35087" x="6483350" y="2581275"/>
          <p14:tracePt t="35109" x="6500813" y="2581275"/>
          <p14:tracePt t="35982" x="6500813" y="2589213"/>
          <p14:tracePt t="35985" x="6500813" y="2633663"/>
          <p14:tracePt t="36039" x="6500813" y="2643188"/>
          <p14:tracePt t="36071" x="6500813" y="2652713"/>
          <p14:tracePt t="36094" x="6500813" y="2660650"/>
          <p14:tracePt t="36110" x="6500813" y="2679700"/>
          <p14:tracePt t="36118" x="6500813" y="2687638"/>
          <p14:tracePt t="36126" x="6500813" y="2714625"/>
          <p14:tracePt t="36126" x="6491288" y="2724150"/>
          <p14:tracePt t="36134" x="6491288" y="2751138"/>
          <p14:tracePt t="36144" x="6473825" y="2803525"/>
          <p14:tracePt t="36162" x="6456363" y="2847975"/>
          <p14:tracePt t="36178" x="6446838" y="2901950"/>
          <p14:tracePt t="36195" x="6429375" y="2938463"/>
          <p14:tracePt t="36211" x="6429375" y="2965450"/>
          <p14:tracePt t="36270" x="6429375" y="2973388"/>
          <p14:tracePt t="36278" x="6429375" y="2982913"/>
          <p14:tracePt t="36286" x="6429375" y="3000375"/>
          <p14:tracePt t="36295" x="6429375" y="3009900"/>
          <p14:tracePt t="36311" x="6429375" y="3017838"/>
          <p14:tracePt t="36329" x="6429375" y="3036888"/>
          <p14:tracePt t="36345" x="6429375" y="3071813"/>
          <p14:tracePt t="36362" x="6429375" y="3108325"/>
          <p14:tracePt t="36378" x="6429375" y="3143250"/>
          <p14:tracePt t="36396" x="6438900" y="3152775"/>
          <p14:tracePt t="36412" x="6438900" y="3170238"/>
          <p14:tracePt t="36429" x="6438900" y="3187700"/>
          <p14:tracePt t="36446" x="6446838" y="3205163"/>
          <p14:tracePt t="36558" x="6456363" y="3205163"/>
          <p14:tracePt t="36590" x="6473825" y="3205163"/>
          <p14:tracePt t="36622" x="6473825" y="3197225"/>
          <p14:tracePt t="36630" x="6473825" y="3187700"/>
          <p14:tracePt t="36639" x="6473825" y="3179763"/>
          <p14:tracePt t="36645" x="6473825" y="3152775"/>
          <p14:tracePt t="36662" x="6473825" y="3116263"/>
          <p14:tracePt t="36662" x="6473825" y="3089275"/>
          <p14:tracePt t="36679" x="6456363" y="3044825"/>
          <p14:tracePt t="36695" x="6419850" y="3009900"/>
          <p14:tracePt t="36713" x="6375400" y="2990850"/>
          <p14:tracePt t="36729" x="6348413" y="2982913"/>
          <p14:tracePt t="36746" x="6313488" y="2965450"/>
          <p14:tracePt t="36762" x="6269038" y="2965450"/>
          <p14:tracePt t="36780" x="6215063" y="2965450"/>
          <p14:tracePt t="36795" x="6134100" y="2965450"/>
          <p14:tracePt t="36813" x="6062663" y="3027363"/>
          <p14:tracePt t="36829" x="5991225" y="3098800"/>
          <p14:tracePt t="36846" x="5938838" y="3160713"/>
          <p14:tracePt t="36862" x="5902325" y="3259138"/>
          <p14:tracePt t="36880" x="5894388" y="3295650"/>
          <p14:tracePt t="36895" x="5894388" y="3330575"/>
          <p14:tracePt t="36912" x="5902325" y="3402013"/>
          <p14:tracePt t="36928" x="5965825" y="3527425"/>
          <p14:tracePt t="36946" x="6081713" y="3679825"/>
          <p14:tracePt t="36961" x="6197600" y="3813175"/>
          <p14:tracePt t="36978" x="6259513" y="3875088"/>
          <p14:tracePt t="36996" x="6276975" y="3884613"/>
          <p14:tracePt t="37012" x="6276975" y="3894138"/>
          <p14:tracePt t="37055" x="6286500" y="3894138"/>
          <p14:tracePt t="37094" x="6296025" y="3884613"/>
          <p14:tracePt t="37103" x="6313488" y="3830638"/>
          <p14:tracePt t="37111" x="6313488" y="3786188"/>
          <p14:tracePt t="37119" x="6330950" y="3660775"/>
          <p14:tracePt t="37129" x="6348413" y="3509963"/>
          <p14:tracePt t="37145" x="6348413" y="3394075"/>
          <p14:tracePt t="37162" x="6348413" y="3322638"/>
          <p14:tracePt t="37178" x="6348413" y="3286125"/>
          <p14:tracePt t="37196" x="6348413" y="3251200"/>
          <p14:tracePt t="37238" x="6340475" y="3241675"/>
          <p14:tracePt t="37246" x="6330950" y="3241675"/>
          <p14:tracePt t="37251" x="6323013" y="3232150"/>
          <p14:tracePt t="37262" x="6232525" y="3197225"/>
          <p14:tracePt t="37279" x="6134100" y="3170238"/>
          <p14:tracePt t="37295" x="6045200" y="3170238"/>
          <p14:tracePt t="37311" x="5875338" y="3143250"/>
          <p14:tracePt t="37328" x="5759450" y="3125788"/>
          <p14:tracePt t="37344" x="5732463" y="3125788"/>
          <p14:tracePt t="37398" x="5724525" y="3125788"/>
          <p14:tracePt t="37412" x="5715000" y="3125788"/>
          <p14:tracePt t="37418" x="5705475" y="3160713"/>
          <p14:tracePt t="37428" x="5697538" y="3276600"/>
          <p14:tracePt t="37463" x="5697538" y="3286125"/>
          <p14:tracePt t="37463" x="5705475" y="3330575"/>
          <p14:tracePt t="37479" x="5751513" y="3367088"/>
          <p14:tracePt t="37495" x="5795963" y="3411538"/>
          <p14:tracePt t="37513" x="5822950" y="3446463"/>
          <p14:tracePt t="37528" x="5875338" y="3465513"/>
          <p14:tracePt t="37546" x="5902325" y="3482975"/>
          <p14:tracePt t="37562" x="5929313" y="3500438"/>
          <p14:tracePt t="37580" x="5956300" y="3500438"/>
          <p14:tracePt t="37595" x="5965825" y="3509963"/>
          <p14:tracePt t="37612" x="5973763" y="3509963"/>
          <p14:tracePt t="37628" x="5983288" y="3509963"/>
          <p14:tracePt t="37646" x="5991225" y="3517900"/>
          <p14:tracePt t="37662" x="6018213" y="3517900"/>
          <p14:tracePt t="37662" x="6027738" y="3517900"/>
          <p14:tracePt t="37679" x="6054725" y="3517900"/>
          <p14:tracePt t="37695" x="6089650" y="3527425"/>
          <p14:tracePt t="37712" x="6126163" y="3527425"/>
          <p14:tracePt t="37728" x="6170613" y="3527425"/>
          <p14:tracePt t="37745" x="6205538" y="3527425"/>
          <p14:tracePt t="37762" x="6259513" y="3509963"/>
          <p14:tracePt t="37778" x="6313488" y="3473450"/>
          <p14:tracePt t="37795" x="6357938" y="3411538"/>
          <p14:tracePt t="37812" x="6394450" y="3348038"/>
          <p14:tracePt t="37830" x="6402388" y="3313113"/>
          <p14:tracePt t="37846" x="6419850" y="3268663"/>
          <p14:tracePt t="37862" x="6419850" y="3259138"/>
          <p14:tracePt t="37878" x="6419850" y="3251200"/>
          <p14:tracePt t="37895" x="6419850" y="3241675"/>
          <p14:tracePt t="37945" x="6419850" y="3214688"/>
          <p14:tracePt t="37958" x="6419850" y="3205163"/>
          <p14:tracePt t="37968" x="6402388" y="3187700"/>
          <p14:tracePt t="37968" x="6394450" y="3179763"/>
          <p14:tracePt t="37978" x="6394450" y="3143250"/>
          <p14:tracePt t="37996" x="6375400" y="3116263"/>
          <p14:tracePt t="38011" x="6367463" y="3089275"/>
          <p14:tracePt t="38028" x="6357938" y="3071813"/>
          <p14:tracePt t="38045" x="6357938" y="3062288"/>
          <p14:tracePt t="38190" x="6348413" y="3062288"/>
          <p14:tracePt t="38211" x="6340475" y="3062288"/>
          <p14:tracePt t="38213" x="6313488" y="3044825"/>
          <p14:tracePt t="38231" x="6303963" y="3044825"/>
          <p14:tracePt t="38245" x="6296025" y="3044825"/>
          <p14:tracePt t="38245" x="6269038" y="3044825"/>
          <p14:tracePt t="38262" x="6259513" y="3044825"/>
          <p14:tracePt t="38263" x="6242050" y="3044825"/>
          <p14:tracePt t="40165" x="6232525" y="3044825"/>
          <p14:tracePt t="40286" x="6224588" y="3044825"/>
          <p14:tracePt t="40294" x="6180138" y="3044825"/>
          <p14:tracePt t="40299" x="6143625" y="3044825"/>
          <p14:tracePt t="40318" x="6126163" y="3054350"/>
          <p14:tracePt t="40598" x="6116638" y="3062288"/>
          <p14:tracePt t="40606" x="6099175" y="3071813"/>
          <p14:tracePt t="40614" x="6072188" y="3116263"/>
          <p14:tracePt t="40614" x="6072188" y="3133725"/>
          <p14:tracePt t="40631" x="6045200" y="3170238"/>
          <p14:tracePt t="40647" x="6027738" y="3187700"/>
          <p14:tracePt t="40662" x="6027738" y="3197225"/>
          <p14:tracePt t="40710" x="6018213" y="3205163"/>
          <p14:tracePt t="40766" x="6018213" y="3214688"/>
          <p14:tracePt t="40773" x="6018213" y="3232150"/>
          <p14:tracePt t="40805" x="6018213" y="3241675"/>
          <p14:tracePt t="40810" x="6018213" y="3268663"/>
          <p14:tracePt t="40846" x="6027738" y="3295650"/>
          <p14:tracePt t="41029" x="6037263" y="3295650"/>
          <p14:tracePt t="41038" x="6045200" y="3303588"/>
          <p14:tracePt t="41054" x="6062663" y="3303588"/>
          <p14:tracePt t="41062" x="6062663" y="3313113"/>
          <p14:tracePt t="41423" x="6072188" y="3313113"/>
          <p14:tracePt t="41430" x="6081713" y="3313113"/>
          <p14:tracePt t="41438" x="6143625" y="3330575"/>
          <p14:tracePt t="41806" x="6170613" y="3330575"/>
          <p14:tracePt t="41822" x="6180138" y="3330575"/>
          <p14:tracePt t="41833" x="6180138" y="3322638"/>
          <p14:tracePt t="41834" x="6188075" y="3303588"/>
          <p14:tracePt t="41862" x="6188075" y="3295650"/>
          <p14:tracePt t="41877" x="6188075" y="3276600"/>
          <p14:tracePt t="41879" x="6188075" y="3268663"/>
          <p14:tracePt t="41879" x="6180138" y="3259138"/>
          <p14:tracePt t="41918" x="5786438" y="3232150"/>
          <p14:tracePt t="42025" x="5776913" y="3232150"/>
          <p14:tracePt t="42034" x="5751513" y="3232150"/>
          <p14:tracePt t="42093" x="5732463" y="3251200"/>
          <p14:tracePt t="42110" x="5732463" y="3259138"/>
          <p14:tracePt t="42118" x="5732463" y="3268663"/>
          <p14:tracePt t="42134" x="5732463" y="3295650"/>
          <p14:tracePt t="42135" x="5732463" y="3313113"/>
          <p14:tracePt t="42144" x="5732463" y="3322638"/>
          <p14:tracePt t="42161" x="5732463" y="3348038"/>
          <p14:tracePt t="42177" x="5751513" y="3375025"/>
          <p14:tracePt t="42195" x="5768975" y="3394075"/>
          <p14:tracePt t="42211" x="5795963" y="3438525"/>
          <p14:tracePt t="42227" x="5830888" y="3465513"/>
          <p14:tracePt t="42244" x="5857875" y="3490913"/>
          <p14:tracePt t="42244" x="5867400" y="3509963"/>
          <p14:tracePt t="42263" x="5884863" y="3517900"/>
          <p14:tracePt t="42277" x="5919788" y="3544888"/>
          <p14:tracePt t="42398" x="5938838" y="3544888"/>
          <p14:tracePt t="42406" x="5956300" y="3536950"/>
          <p14:tracePt t="42417" x="5973763" y="3509963"/>
          <p14:tracePt t="42427" x="5991225" y="3473450"/>
          <p14:tracePt t="42444" x="6010275" y="3419475"/>
          <p14:tracePt t="42444" x="6010275" y="3394075"/>
          <p14:tracePt t="42462" x="6027738" y="3348038"/>
          <p14:tracePt t="42462" x="6027738" y="3322638"/>
          <p14:tracePt t="42494" x="6027738" y="3286125"/>
          <p14:tracePt t="42529" x="6018213" y="3232150"/>
          <p14:tracePt t="42594" x="6000750" y="3224213"/>
          <p14:tracePt t="42594" x="5929313" y="3205163"/>
          <p14:tracePt t="42611" x="5848350" y="3187700"/>
          <p14:tracePt t="42627" x="5776913" y="3187700"/>
          <p14:tracePt t="42644" x="5705475" y="3187700"/>
          <p14:tracePt t="42660" x="5670550" y="3187700"/>
          <p14:tracePt t="42660" x="5653088" y="3187700"/>
          <p14:tracePt t="42679" x="5643563" y="3197225"/>
          <p14:tracePt t="42679" x="5626100" y="3197225"/>
          <p14:tracePt t="42693" x="5616575" y="3224213"/>
          <p14:tracePt t="42711" x="5599113" y="3251200"/>
          <p14:tracePt t="42727" x="5589588" y="3268663"/>
          <p14:tracePt t="42744" x="5581650" y="3313113"/>
          <p14:tracePt t="42760" x="5581650" y="3330575"/>
          <p14:tracePt t="42778" x="5581650" y="3340100"/>
          <p14:tracePt t="42794" x="5589588" y="3357563"/>
          <p14:tracePt t="42811" x="5599113" y="3375025"/>
          <p14:tracePt t="42827" x="5616575" y="3394075"/>
          <p14:tracePt t="42844" x="5626100" y="3419475"/>
          <p14:tracePt t="42860" x="5653088" y="3446463"/>
          <p14:tracePt t="42860" x="5670550" y="3482975"/>
          <p14:tracePt t="42878" x="5697538" y="3527425"/>
          <p14:tracePt t="42894" x="5724525" y="3554413"/>
          <p14:tracePt t="42910" x="5751513" y="3581400"/>
          <p14:tracePt t="42928" x="5768975" y="3616325"/>
          <p14:tracePt t="42945" x="5776913" y="3625850"/>
          <p14:tracePt t="42961" x="5795963" y="3643313"/>
          <p14:tracePt t="42977" x="5803900" y="3652838"/>
          <p14:tracePt t="42994" x="5813425" y="3660775"/>
          <p14:tracePt t="43010" x="5840413" y="3679825"/>
          <p14:tracePt t="43075" x="5875338" y="3679825"/>
          <p14:tracePt t="43150" x="5884863" y="3679825"/>
          <p14:tracePt t="43158" x="5911850" y="3670300"/>
          <p14:tracePt t="43166" x="5911850" y="3660775"/>
          <p14:tracePt t="43173" x="5929313" y="3643313"/>
          <p14:tracePt t="43182" x="5956300" y="3616325"/>
          <p14:tracePt t="43194" x="5973763" y="3581400"/>
          <p14:tracePt t="43210" x="5973763" y="3554413"/>
          <p14:tracePt t="43227" x="5973763" y="3536950"/>
          <p14:tracePt t="43244" x="5973763" y="3490913"/>
          <p14:tracePt t="43261" x="5973763" y="3482975"/>
          <p14:tracePt t="43277" x="5956300" y="3455988"/>
          <p14:tracePt t="43294" x="5946775" y="3446463"/>
          <p14:tracePt t="43310" x="5929313" y="3446463"/>
          <p14:tracePt t="43327" x="5894388" y="3446463"/>
          <p14:tracePt t="43344" x="5848350" y="3446463"/>
          <p14:tracePt t="43360" x="5813425" y="3446463"/>
          <p14:tracePt t="43378" x="5795963" y="3446463"/>
          <p14:tracePt t="43394" x="5776913" y="3446463"/>
          <p14:tracePt t="43526" x="5776913" y="3473450"/>
          <p14:tracePt t="43533" x="5776913" y="3490913"/>
          <p14:tracePt t="43535" x="5776913" y="3517900"/>
          <p14:tracePt t="43543" x="5776913" y="3554413"/>
          <p14:tracePt t="43560" x="5786438" y="3581400"/>
          <p14:tracePt t="43577" x="5795963" y="3598863"/>
          <p14:tracePt t="43594" x="5803900" y="3598863"/>
          <p14:tracePt t="43901" x="5803900" y="3589338"/>
          <p14:tracePt t="43917" x="5813425" y="3589338"/>
          <p14:tracePt t="45437" x="5813425" y="3598863"/>
          <p14:tracePt t="45453" x="5813425" y="3608388"/>
          <p14:tracePt t="45460" x="5803900" y="3633788"/>
          <p14:tracePt t="45478" x="5795963" y="3633788"/>
          <p14:tracePt t="45492" x="5795963" y="3643313"/>
          <p14:tracePt t="45638" x="5795963" y="3670300"/>
          <p14:tracePt t="45649" x="5795963" y="3679825"/>
          <p14:tracePt t="45653" x="5786438" y="3687763"/>
          <p14:tracePt t="45660" x="5786438" y="3697288"/>
          <p14:tracePt t="45677" x="5776913" y="3732213"/>
          <p14:tracePt t="45694" x="5776913" y="3741738"/>
          <p14:tracePt t="45710" x="5759450" y="3759200"/>
          <p14:tracePt t="45870" x="5759450" y="3768725"/>
          <p14:tracePt t="45878" x="5759450" y="3776663"/>
          <p14:tracePt t="45882" x="5759450" y="3786188"/>
          <p14:tracePt t="45894" x="5759450" y="3813175"/>
          <p14:tracePt t="45912" x="5759450" y="3830638"/>
          <p14:tracePt t="45927" x="5751513" y="3857625"/>
          <p14:tracePt t="45946" x="5751513" y="3867150"/>
          <p14:tracePt t="45960" x="5751513" y="3902075"/>
          <p14:tracePt t="45996" x="5751513" y="3919538"/>
          <p14:tracePt t="46011" x="5751513" y="3929063"/>
          <p14:tracePt t="46027" x="5751513" y="3938588"/>
          <p14:tracePt t="46044" x="5751513" y="3965575"/>
          <p14:tracePt t="46060" x="5751513" y="3983038"/>
          <p14:tracePt t="46060" x="5751513" y="4000500"/>
          <p14:tracePt t="46149" x="5751513" y="4010025"/>
          <p14:tracePt t="46165" x="5751513" y="4017963"/>
          <p14:tracePt t="46182" x="5751513" y="4027488"/>
          <p14:tracePt t="46187" x="5751513" y="4044950"/>
          <p14:tracePt t="46221" x="5768975" y="4054475"/>
          <p14:tracePt t="46229" x="5768975" y="4062413"/>
          <p14:tracePt t="46269" x="5776913" y="4081463"/>
          <p14:tracePt t="46326" x="5776913" y="4089400"/>
          <p14:tracePt t="46334" x="5786438" y="4098925"/>
          <p14:tracePt t="46357" x="5786438" y="4116388"/>
          <p14:tracePt t="46389" x="5795963" y="4116388"/>
          <p14:tracePt t="46702" x="5795963" y="4125913"/>
          <p14:tracePt t="46710" x="5795963" y="4133850"/>
          <p14:tracePt t="46715" x="5795963" y="4152900"/>
          <p14:tracePt t="46727" x="5795963" y="4170363"/>
          <p14:tracePt t="46764" x="5795963" y="4179888"/>
          <p14:tracePt t="47837" x="5795963" y="4170363"/>
          <p14:tracePt t="47838" x="5795963" y="4143375"/>
          <p14:tracePt t="47848" x="5795963" y="4108450"/>
          <p14:tracePt t="47859" x="5795963" y="4044950"/>
          <p14:tracePt t="47859" x="5795963" y="3990975"/>
          <p14:tracePt t="47878" x="5795963" y="3983038"/>
          <p14:tracePt t="47892" x="5795963" y="3946525"/>
          <p14:tracePt t="47981" x="5795963" y="3929063"/>
          <p14:tracePt t="47991" x="5795963" y="3919538"/>
          <p14:tracePt t="47995" x="5795963" y="3822700"/>
          <p14:tracePt t="48043" x="5786438" y="3786188"/>
          <p14:tracePt t="48149" x="5776913" y="3786188"/>
          <p14:tracePt t="48156" x="5768975" y="3786188"/>
          <p14:tracePt t="48166" x="5741988" y="3786188"/>
          <p14:tracePt t="48166" x="5724525" y="3786188"/>
          <p14:tracePt t="48176" x="5670550" y="3822700"/>
          <p14:tracePt t="48194" x="5626100" y="3848100"/>
          <p14:tracePt t="48209" x="5616575" y="3848100"/>
          <p14:tracePt t="48350" x="5608638" y="3857625"/>
          <p14:tracePt t="48533" x="5616575" y="3840163"/>
          <p14:tracePt t="48542" x="5643563" y="3813175"/>
          <p14:tracePt t="48543" x="5670550" y="3724275"/>
          <p14:tracePt t="48543" x="5670550" y="3697288"/>
          <p14:tracePt t="48592" x="5670550" y="3652838"/>
          <p14:tracePt t="48593" x="5670550" y="3598863"/>
          <p14:tracePt t="48610" x="5670550" y="3554413"/>
          <p14:tracePt t="48626" x="5670550" y="3509963"/>
          <p14:tracePt t="48644" x="5653088" y="3490913"/>
          <p14:tracePt t="48659" x="5634038" y="3465513"/>
          <p14:tracePt t="48659" x="5616575" y="3446463"/>
          <p14:tracePt t="48694" x="5599113" y="3438525"/>
          <p14:tracePt t="48695" x="5581650" y="3419475"/>
          <p14:tracePt t="48711" x="5572125" y="3419475"/>
          <p14:tracePt t="48726" x="5537200" y="3419475"/>
          <p14:tracePt t="48744" x="5438775" y="3419475"/>
          <p14:tracePt t="48760" x="5367338" y="3446463"/>
          <p14:tracePt t="48776" x="5268913" y="3536950"/>
          <p14:tracePt t="48793" x="5241925" y="3554413"/>
          <p14:tracePt t="48810" x="5232400" y="3581400"/>
          <p14:tracePt t="48827" x="5232400" y="3589338"/>
          <p14:tracePt t="48844" x="5232400" y="3616325"/>
          <p14:tracePt t="48861" x="5232400" y="3633788"/>
          <p14:tracePt t="48876" x="5241925" y="3670300"/>
          <p14:tracePt t="48876" x="5268913" y="3679825"/>
          <p14:tracePt t="48894" x="5295900" y="3697288"/>
          <p14:tracePt t="48910" x="5322888" y="3714750"/>
          <p14:tracePt t="48927" x="5340350" y="3724275"/>
          <p14:tracePt t="48944" x="5375275" y="3724275"/>
          <p14:tracePt t="48961" x="5438775" y="3724275"/>
          <p14:tracePt t="48977" x="5483225" y="3705225"/>
          <p14:tracePt t="48993" x="5518150" y="3670300"/>
          <p14:tracePt t="49010" x="5572125" y="3625850"/>
          <p14:tracePt t="49028" x="5616575" y="3438525"/>
          <p14:tracePt t="49198" x="5599113" y="3482975"/>
          <p14:tracePt t="49207" x="5572125" y="3527425"/>
          <p14:tracePt t="49207" x="5572125" y="3571875"/>
          <p14:tracePt t="49222" x="5562600" y="3589338"/>
          <p14:tracePt t="49229" x="5562600" y="3616325"/>
          <p14:tracePt t="49237" x="5562600" y="3625850"/>
          <p14:tracePt t="49245" x="5562600" y="3633788"/>
          <p14:tracePt t="49862" x="5562600" y="3643313"/>
          <p14:tracePt t="49878" x="5562600" y="3652838"/>
          <p14:tracePt t="49886" x="5572125" y="3652838"/>
          <p14:tracePt t="49893" x="5608638" y="3660775"/>
          <p14:tracePt t="49911" x="5616575" y="3670300"/>
          <p14:tracePt t="49928" x="5643563" y="3679825"/>
          <p14:tracePt t="49944" x="5661025" y="3687763"/>
          <p14:tracePt t="49961" x="5688013" y="3697288"/>
          <p14:tracePt t="49976" x="5705475" y="3697288"/>
          <p14:tracePt t="49994" x="5768975" y="3714750"/>
          <p14:tracePt t="50010" x="5803900" y="3714750"/>
          <p14:tracePt t="50028" x="5840413" y="3714750"/>
          <p14:tracePt t="50042" x="5840413" y="3724275"/>
          <p14:tracePt t="50077" x="5848350" y="3724275"/>
          <p14:tracePt t="50078" x="5875338" y="3724275"/>
          <p14:tracePt t="50094" x="5884863" y="3724275"/>
          <p14:tracePt t="50133" x="5902325" y="3724275"/>
          <p14:tracePt t="50142" x="5919788" y="3724275"/>
          <p14:tracePt t="50176" x="5965825" y="3724275"/>
          <p14:tracePt t="50230" x="5983288" y="3724275"/>
          <p14:tracePt t="50245" x="5991225" y="3724275"/>
          <p14:tracePt t="50261" x="6010275" y="3732213"/>
          <p14:tracePt t="50277" x="6018213" y="3732213"/>
          <p14:tracePt t="50294" x="6027738" y="3732213"/>
          <p14:tracePt t="50295" x="6037263" y="3751263"/>
          <p14:tracePt t="50662" x="6045200" y="3768725"/>
          <p14:tracePt t="50663" x="6045200" y="3786188"/>
          <p14:tracePt t="50693" x="6045200" y="3803650"/>
          <p14:tracePt t="50966" x="6045200" y="3813175"/>
          <p14:tracePt t="50974" x="6037263" y="3840163"/>
          <p14:tracePt t="50974" x="6027738" y="3867150"/>
          <p14:tracePt t="50982" x="6027738" y="3894138"/>
          <p14:tracePt t="50993" x="5991225" y="3973513"/>
          <p14:tracePt t="51010" x="5991225" y="4000500"/>
          <p14:tracePt t="51026" x="5983288" y="4017963"/>
          <p14:tracePt t="51061" x="5973763" y="4037013"/>
          <p14:tracePt t="51076" x="5973763" y="4044950"/>
          <p14:tracePt t="51077" x="5956300" y="4054475"/>
          <p14:tracePt t="51092" x="5911850" y="4133850"/>
          <p14:tracePt t="51111" x="5875338" y="4187825"/>
          <p14:tracePt t="51127" x="5830888" y="4251325"/>
          <p14:tracePt t="51143" x="5776913" y="4303713"/>
          <p14:tracePt t="51169" x="5768975" y="4322763"/>
          <p14:tracePt t="51176" x="5732463" y="4340225"/>
          <p14:tracePt t="51192" x="5732463" y="4357688"/>
          <p14:tracePt t="51210" x="5715000" y="4375150"/>
          <p14:tracePt t="51227" x="5697538" y="4394200"/>
          <p14:tracePt t="51243" x="5688013" y="4411663"/>
          <p14:tracePt t="51259" x="5680075" y="4429125"/>
          <p14:tracePt t="51276" x="5670550" y="4446588"/>
          <p14:tracePt t="51292" x="5653088" y="4500563"/>
          <p14:tracePt t="51315" x="5643563" y="4537075"/>
          <p14:tracePt t="51326" x="5626100" y="4554538"/>
          <p14:tracePt t="51343" x="5616575" y="4554538"/>
          <p14:tracePt t="51526" x="5616575" y="4572000"/>
          <p14:tracePt t="51534" x="5616575" y="4562475"/>
          <p14:tracePt t="51542" x="5616575" y="4500563"/>
          <p14:tracePt t="51550" x="5626100" y="4375150"/>
          <p14:tracePt t="51560" x="5626100" y="4268788"/>
          <p14:tracePt t="51576" x="5626100" y="4187825"/>
          <p14:tracePt t="51594" x="5626100" y="4062413"/>
          <p14:tracePt t="51610" x="5626100" y="3946525"/>
          <p14:tracePt t="51627" x="5626100" y="3822700"/>
          <p14:tracePt t="51643" x="5626100" y="3679825"/>
          <p14:tracePt t="51660" x="5626100" y="3562350"/>
          <p14:tracePt t="51677" x="5626100" y="3268663"/>
          <p14:tracePt t="51720" x="5626100" y="3241675"/>
          <p14:tracePt t="51727" x="5626100" y="3232150"/>
          <p14:tracePt t="51812" x="5626100" y="3251200"/>
          <p14:tracePt t="51822" x="5626100" y="3276600"/>
          <p14:tracePt t="51826" x="5626100" y="3330575"/>
          <p14:tracePt t="51843" x="5626100" y="3384550"/>
          <p14:tracePt t="51844" x="5626100" y="3482975"/>
          <p14:tracePt t="51860" x="5626100" y="3581400"/>
          <p14:tracePt t="51877" x="5643563" y="3660775"/>
          <p14:tracePt t="51893" x="5643563" y="3741738"/>
          <p14:tracePt t="51910" x="5643563" y="3803650"/>
          <p14:tracePt t="51926" x="5643563" y="3884613"/>
          <p14:tracePt t="51945" x="5643563" y="3956050"/>
          <p14:tracePt t="51959" x="5661025" y="4071938"/>
          <p14:tracePt t="51977" x="5680075" y="4160838"/>
          <p14:tracePt t="51993" x="5680075" y="4259263"/>
          <p14:tracePt t="52010" x="5680075" y="4330700"/>
          <p14:tracePt t="52027" x="5680075" y="4367213"/>
          <p14:tracePt t="52043" x="5680075" y="4419600"/>
          <p14:tracePt t="52059" x="5680075" y="4446588"/>
          <p14:tracePt t="52076" x="5680075" y="4465638"/>
          <p14:tracePt t="54126" x="5680075" y="4473575"/>
          <p14:tracePt t="54134" x="5697538" y="4473575"/>
          <p14:tracePt t="54151" x="5705475" y="4500563"/>
          <p14:tracePt t="54152" x="5724525" y="4518025"/>
          <p14:tracePt t="54694" x="5715000" y="4518025"/>
          <p14:tracePt t="54702" x="5697538" y="4537075"/>
          <p14:tracePt t="54718" x="5688013" y="4537075"/>
          <p14:tracePt t="54726" x="5680075" y="4537075"/>
          <p14:tracePt t="54733" x="5661025" y="4537075"/>
          <p14:tracePt t="54743" x="5626100" y="4510088"/>
          <p14:tracePt t="54759" x="5599113" y="4500563"/>
          <p14:tracePt t="54776" x="5581650" y="4491038"/>
          <p14:tracePt t="57189" x="5599113" y="4491038"/>
          <p14:tracePt t="57197" x="5751513" y="4491038"/>
          <p14:tracePt t="57208" x="5875338" y="4491038"/>
          <p14:tracePt t="57226" x="5973763" y="4491038"/>
          <p14:tracePt t="57243" x="6010275" y="4491038"/>
          <p14:tracePt t="57259" x="6018213" y="4491038"/>
          <p14:tracePt t="57276" x="6027738" y="4491038"/>
          <p14:tracePt t="57326" x="6045200" y="4491038"/>
          <p14:tracePt t="57334" x="6054725" y="4491038"/>
          <p14:tracePt t="57349" x="6062663" y="4483100"/>
          <p14:tracePt t="57366" x="6081713" y="4483100"/>
          <p14:tracePt t="57381" x="6108700" y="4483100"/>
          <p14:tracePt t="57398" x="6126163" y="4473575"/>
          <p14:tracePt t="57413" x="6143625" y="4465638"/>
          <p14:tracePt t="57422" x="6153150" y="4456113"/>
          <p14:tracePt t="57426" x="6180138" y="4446588"/>
          <p14:tracePt t="57443" x="6215063" y="4419600"/>
          <p14:tracePt t="57460" x="6224588" y="4394200"/>
          <p14:tracePt t="57476" x="6259513" y="4357688"/>
          <p14:tracePt t="57493" x="6286500" y="4313238"/>
          <p14:tracePt t="57509" x="6330950" y="4241800"/>
          <p14:tracePt t="57527" x="6348413" y="4179888"/>
          <p14:tracePt t="57543" x="6367463" y="4133850"/>
          <p14:tracePt t="57560" x="6384925" y="4081463"/>
          <p14:tracePt t="57576" x="6402388" y="4017963"/>
          <p14:tracePt t="57593" x="6419850" y="3965575"/>
          <p14:tracePt t="57609" x="6429375" y="3946525"/>
          <p14:tracePt t="57626" x="6429375" y="3929063"/>
          <p14:tracePt t="57642" x="6438900" y="3902075"/>
          <p14:tracePt t="57659" x="6446838" y="3867150"/>
          <p14:tracePt t="57676" x="6456363" y="3813175"/>
          <p14:tracePt t="57676" x="6465888" y="3795713"/>
          <p14:tracePt t="57694" x="6465888" y="3759200"/>
          <p14:tracePt t="57709" x="6465888" y="3670300"/>
          <p14:tracePt t="57727" x="6465888" y="3625850"/>
          <p14:tracePt t="57744" x="6465888" y="3598863"/>
          <p14:tracePt t="57776" x="6465888" y="3571875"/>
          <p14:tracePt t="57801" x="6465888" y="3562350"/>
          <p14:tracePt t="57810" x="6465888" y="3554413"/>
          <p14:tracePt t="57826" x="6465888" y="3536950"/>
          <p14:tracePt t="57843" x="6456363" y="3509963"/>
          <p14:tracePt t="57859" x="6419850" y="3490913"/>
          <p14:tracePt t="57876" x="6357938" y="3465513"/>
          <p14:tracePt t="57893" x="6303963" y="3438525"/>
          <p14:tracePt t="57910" x="6269038" y="3438525"/>
          <p14:tracePt t="57926" x="6259513" y="3438525"/>
          <p14:tracePt t="57944" x="6242050" y="3429000"/>
          <p14:tracePt t="57982" x="6232525" y="3429000"/>
          <p14:tracePt t="57997" x="6215063" y="3429000"/>
          <p14:tracePt t="58000" x="6205538" y="3438525"/>
          <p14:tracePt t="58008" x="6188075" y="3455988"/>
          <p14:tracePt t="58026" x="6143625" y="3500438"/>
          <p14:tracePt t="58043" x="6126163" y="3517900"/>
          <p14:tracePt t="58059" x="6089650" y="3544888"/>
          <p14:tracePt t="58094" x="6081713" y="3571875"/>
          <p14:tracePt t="58094" x="6045200" y="3687763"/>
          <p14:tracePt t="58187" x="6045200" y="3822700"/>
          <p14:tracePt t="58273" x="6045200" y="3875088"/>
          <p14:tracePt t="58374" x="6045200" y="3884613"/>
          <p14:tracePt t="58398" x="6054725" y="3902075"/>
          <p14:tracePt t="58405" x="6054725" y="3911600"/>
          <p14:tracePt t="58413" x="6072188" y="3929063"/>
          <p14:tracePt t="58427" x="6081713" y="3956050"/>
          <p14:tracePt t="58442" x="6089650" y="3983038"/>
          <p14:tracePt t="58460" x="6108700" y="4010025"/>
          <p14:tracePt t="58476" x="6134100" y="4054475"/>
          <p14:tracePt t="58493" x="6161088" y="4089400"/>
          <p14:tracePt t="58509" x="6197600" y="4133850"/>
          <p14:tracePt t="58526" x="6205538" y="4160838"/>
          <p14:tracePt t="58543" x="6224588" y="4187825"/>
          <p14:tracePt t="58560" x="6232525" y="4197350"/>
          <p14:tracePt t="58575" x="6242050" y="4205288"/>
          <p14:tracePt t="58592" x="6251575" y="4224338"/>
          <p14:tracePt t="58609" x="6259513" y="4232275"/>
          <p14:tracePt t="59061" x="6276975" y="4232275"/>
          <p14:tracePt t="59070" x="6330950" y="4232275"/>
          <p14:tracePt t="59078" x="6402388" y="4232275"/>
          <p14:tracePt t="59086" x="6446838" y="4232275"/>
          <p14:tracePt t="59092" x="6634163" y="4232275"/>
          <p14:tracePt t="59110" x="6732588" y="4232275"/>
          <p14:tracePt t="59156" x="6751638" y="4232275"/>
          <p14:tracePt t="59198" x="6759575" y="4232275"/>
          <p14:tracePt t="59209" x="6769100" y="4224338"/>
          <p14:tracePt t="59220" x="6777038" y="4197350"/>
          <p14:tracePt t="59226" x="6786563" y="4170363"/>
          <p14:tracePt t="59242" x="6796088" y="4125913"/>
          <p14:tracePt t="59260" x="6804025" y="4089400"/>
          <p14:tracePt t="59276" x="6813550" y="4017963"/>
          <p14:tracePt t="59276" x="6823075" y="4000500"/>
          <p14:tracePt t="59294" x="6823075" y="3956050"/>
          <p14:tracePt t="59309" x="6813550" y="3768725"/>
          <p14:tracePt t="59369" x="6804025" y="3741738"/>
          <p14:tracePt t="59369" x="6796088" y="3741738"/>
          <p14:tracePt t="59401" x="6786563" y="3724275"/>
          <p14:tracePt t="59416" x="6777038" y="3714750"/>
          <p14:tracePt t="59446" x="6759575" y="3714750"/>
          <p14:tracePt t="59447" x="6751638" y="3714750"/>
          <p14:tracePt t="59459" x="6742113" y="3714750"/>
          <p14:tracePt t="59477" x="6705600" y="3714750"/>
          <p14:tracePt t="59493" x="6661150" y="3714750"/>
          <p14:tracePt t="59493" x="6626225" y="3732213"/>
          <p14:tracePt t="59510" x="6589713" y="3751263"/>
          <p14:tracePt t="59526" x="6554788" y="3759200"/>
          <p14:tracePt t="59543" x="6537325" y="3768725"/>
          <p14:tracePt t="59558" x="6518275" y="3786188"/>
          <p14:tracePt t="59576" x="6500813" y="3803650"/>
          <p14:tracePt t="59592" x="6500813" y="3813175"/>
          <p14:tracePt t="59609" x="6483350" y="3822700"/>
          <p14:tracePt t="59625" x="6473825" y="3848100"/>
          <p14:tracePt t="59642" x="6473825" y="3875088"/>
          <p14:tracePt t="59659" x="6473825" y="3894138"/>
          <p14:tracePt t="59676" x="6473825" y="3902075"/>
          <p14:tracePt t="59692" x="6473825" y="3919538"/>
          <p14:tracePt t="59692" x="6473825" y="3929063"/>
          <p14:tracePt t="59885" x="6473825" y="3938588"/>
          <p14:tracePt t="59909" x="6500813" y="3938588"/>
          <p14:tracePt t="59917" x="6518275" y="3938588"/>
          <p14:tracePt t="59917" x="6537325" y="3938588"/>
          <p14:tracePt t="59934" x="6537325" y="3929063"/>
          <p14:tracePt t="59935" x="6554788" y="3929063"/>
          <p14:tracePt t="59942" x="6562725" y="3919538"/>
          <p14:tracePt t="59960" x="6572250" y="3919538"/>
          <p14:tracePt t="60206" x="6589713" y="3919538"/>
          <p14:tracePt t="60261" x="6589713" y="3929063"/>
          <p14:tracePt t="60286" x="6589713" y="3938588"/>
          <p14:tracePt t="60301" x="6589713" y="3946525"/>
          <p14:tracePt t="60301" x="6589713" y="3956050"/>
          <p14:tracePt t="60310" x="6589713" y="3973513"/>
          <p14:tracePt t="60320" x="6581775" y="4010025"/>
          <p14:tracePt t="60342" x="6510338" y="4071938"/>
          <p14:tracePt t="60344" x="6446838" y="4133850"/>
          <p14:tracePt t="60359" x="6348413" y="4241800"/>
          <p14:tracePt t="60376" x="6303963" y="4303713"/>
          <p14:tracePt t="60392" x="6224588" y="4411663"/>
          <p14:tracePt t="60470" x="6224588" y="4419600"/>
          <p14:tracePt t="60493" x="6215063" y="4446588"/>
          <p14:tracePt t="60517" x="6205538" y="4446588"/>
          <p14:tracePt t="61902" x="6232525" y="4456113"/>
          <p14:tracePt t="61915" x="6276975" y="4419600"/>
          <p14:tracePt t="61916" x="6330950" y="4384675"/>
          <p14:tracePt t="61925" x="6473825" y="4197350"/>
          <p14:tracePt t="61942" x="6554788" y="4017963"/>
          <p14:tracePt t="61960" x="6572250" y="3840163"/>
          <p14:tracePt t="61975" x="6572250" y="3660775"/>
          <p14:tracePt t="61993" x="6562725" y="3517900"/>
          <p14:tracePt t="62009" x="6527800" y="3446463"/>
          <p14:tracePt t="62026" x="6510338" y="3411538"/>
          <p14:tracePt t="62042" x="6500813" y="3411538"/>
          <p14:tracePt t="62058" x="6491288" y="3402013"/>
          <p14:tracePt t="62094" x="6465888" y="3384550"/>
          <p14:tracePt t="62094" x="6330950" y="3340100"/>
          <p14:tracePt t="62120" x="6259513" y="3322638"/>
          <p14:tracePt t="62125" x="6089650" y="3286125"/>
          <p14:tracePt t="62143" x="5919788" y="3224213"/>
          <p14:tracePt t="62160" x="5803900" y="3187700"/>
          <p14:tracePt t="62177" x="5751513" y="3187700"/>
          <p14:tracePt t="62192" x="5732463" y="3187700"/>
          <p14:tracePt t="62208" x="5705475" y="3187700"/>
          <p14:tracePt t="62225" x="5670550" y="3187700"/>
          <p14:tracePt t="62242" x="5581650" y="3205163"/>
          <p14:tracePt t="62259" x="5500688" y="3259138"/>
          <p14:tracePt t="62276" x="5465763" y="3286125"/>
          <p14:tracePt t="62291" x="5429250" y="3322638"/>
          <p14:tracePt t="62291" x="5419725" y="3367088"/>
          <p14:tracePt t="62310" x="5394325" y="3384550"/>
          <p14:tracePt t="62326" x="5367338" y="3411538"/>
          <p14:tracePt t="62342" x="5322888" y="3455988"/>
          <p14:tracePt t="62358" x="5313363" y="3465513"/>
          <p14:tracePt t="62375" x="5303838" y="3473450"/>
          <p14:tracePt t="62392" x="5295900" y="3490913"/>
          <p14:tracePt t="62409" x="5286375" y="3544888"/>
          <p14:tracePt t="62425" x="5286375" y="3598863"/>
          <p14:tracePt t="62442" x="5286375" y="3697288"/>
          <p14:tracePt t="62481" x="5286375" y="3705225"/>
          <p14:tracePt t="62481" x="5286375" y="3732213"/>
          <p14:tracePt t="62493" x="5286375" y="3759200"/>
          <p14:tracePt t="62509" x="5303838" y="3822700"/>
          <p14:tracePt t="62526" x="5313363" y="3848100"/>
          <p14:tracePt t="62542" x="5313363" y="3884613"/>
          <p14:tracePt t="62560" x="5330825" y="3911600"/>
          <p14:tracePt t="62576" x="5402263" y="4037013"/>
          <p14:tracePt t="62635" x="5419725" y="4054475"/>
          <p14:tracePt t="62642" x="5473700" y="4116388"/>
          <p14:tracePt t="62660" x="5491163" y="4143375"/>
          <p14:tracePt t="62675" x="5537200" y="4205288"/>
          <p14:tracePt t="62693" x="5581650" y="4241800"/>
          <p14:tracePt t="62709" x="5643563" y="4276725"/>
          <p14:tracePt t="62726" x="5697538" y="4303713"/>
          <p14:tracePt t="62742" x="5795963" y="4348163"/>
          <p14:tracePt t="62766" x="5848350" y="4367213"/>
          <p14:tracePt t="62775" x="5894388" y="4384675"/>
          <p14:tracePt t="62793" x="5973763" y="4402138"/>
          <p14:tracePt t="62809" x="6081713" y="4429125"/>
          <p14:tracePt t="62825" x="6170613" y="4446588"/>
          <p14:tracePt t="62842" x="6269038" y="4465638"/>
          <p14:tracePt t="62859" x="6330950" y="4483100"/>
          <p14:tracePt t="62876" x="6367463" y="4483100"/>
          <p14:tracePt t="62892" x="6375400" y="4483100"/>
          <p14:tracePt t="62892" x="6384925" y="4483100"/>
          <p14:tracePt t="62910" x="6402388" y="4483100"/>
          <p14:tracePt t="62925" x="6446838" y="4483100"/>
          <p14:tracePt t="62943" x="6473825" y="4483100"/>
          <p14:tracePt t="62960" x="6500813" y="4473575"/>
          <p14:tracePt t="62976" x="6527800" y="4446588"/>
          <p14:tracePt t="62992" x="6554788" y="4402138"/>
          <p14:tracePt t="63009" x="6608763" y="4322763"/>
          <p14:tracePt t="63025" x="6608763" y="4268788"/>
          <p14:tracePt t="63042" x="6616700" y="4214813"/>
          <p14:tracePt t="63058" x="6634163" y="4133850"/>
          <p14:tracePt t="63076" x="6634163" y="4062413"/>
          <p14:tracePt t="63092" x="6634163" y="3946525"/>
          <p14:tracePt t="63092" x="6634163" y="3919538"/>
          <p14:tracePt t="63124" x="6608763" y="3822700"/>
          <p14:tracePt t="63126" x="6589713" y="3732213"/>
          <p14:tracePt t="63143" x="6545263" y="3660775"/>
          <p14:tracePt t="63159" x="6518275" y="3598863"/>
          <p14:tracePt t="63175" x="6491288" y="3536950"/>
          <p14:tracePt t="63192" x="6402388" y="3438525"/>
          <p14:tracePt t="63247" x="6375400" y="3429000"/>
          <p14:tracePt t="63275" x="6367463" y="3429000"/>
          <p14:tracePt t="63276" x="6348413" y="3429000"/>
          <p14:tracePt t="63276" x="6330950" y="3429000"/>
          <p14:tracePt t="63294" x="6303963" y="3429000"/>
          <p14:tracePt t="63309" x="6205538" y="3429000"/>
          <p14:tracePt t="63327" x="6108700" y="3438525"/>
          <p14:tracePt t="63342" x="6010275" y="3473450"/>
          <p14:tracePt t="63360" x="5902325" y="3527425"/>
          <p14:tracePt t="63376" x="5822950" y="3554413"/>
          <p14:tracePt t="63394" x="5732463" y="3598863"/>
          <p14:tracePt t="63415" x="5680075" y="3633788"/>
          <p14:tracePt t="63426" x="5626100" y="3687763"/>
          <p14:tracePt t="63442" x="5554663" y="3759200"/>
          <p14:tracePt t="63460" x="5510213" y="3830638"/>
          <p14:tracePt t="63475" x="5483225" y="3894138"/>
          <p14:tracePt t="63492" x="5465763" y="3946525"/>
          <p14:tracePt t="63509" x="5438775" y="4000500"/>
          <p14:tracePt t="63526" x="5438775" y="4037013"/>
          <p14:tracePt t="63542" x="5438775" y="4062413"/>
          <p14:tracePt t="63559" x="5438775" y="4108450"/>
          <p14:tracePt t="63575" x="5438775" y="4125913"/>
          <p14:tracePt t="63592" x="5438775" y="4133850"/>
          <p14:tracePt t="63609" x="5438775" y="4170363"/>
          <p14:tracePt t="63625" x="5473700" y="4214813"/>
          <p14:tracePt t="63641" x="5518150" y="4322763"/>
          <p14:tracePt t="63658" x="5589588" y="4429125"/>
          <p14:tracePt t="63676" x="5680075" y="4518025"/>
          <p14:tracePt t="63692" x="5741988" y="4589463"/>
          <p14:tracePt t="63692" x="5751513" y="4616450"/>
          <p14:tracePt t="63710" x="5813425" y="4670425"/>
          <p14:tracePt t="63736" x="5840413" y="4670425"/>
          <p14:tracePt t="63742" x="5857875" y="4687888"/>
          <p14:tracePt t="63759" x="5894388" y="4697413"/>
          <p14:tracePt t="63783" x="5946775" y="4697413"/>
          <p14:tracePt t="63798" x="5991225" y="4714875"/>
          <p14:tracePt t="63808" x="6116638" y="4714875"/>
          <p14:tracePt t="63825" x="6303963" y="4732338"/>
          <p14:tracePt t="63842" x="6518275" y="4732338"/>
          <p14:tracePt t="63858" x="6705600" y="4732338"/>
          <p14:tracePt t="63876" x="6742113" y="4732338"/>
          <p14:tracePt t="63891" x="6759575" y="4732338"/>
          <p14:tracePt t="63891" x="6769100" y="4732338"/>
          <p14:tracePt t="63910" x="6777038" y="4732338"/>
          <p14:tracePt t="63925" x="6786563" y="4724400"/>
          <p14:tracePt t="63942" x="6786563" y="4705350"/>
          <p14:tracePt t="63959" x="6804025" y="4697413"/>
          <p14:tracePt t="63976" x="6804025" y="4687888"/>
          <p14:tracePt t="63991" x="6823075" y="4652963"/>
          <p14:tracePt t="64009" x="6823075" y="4633913"/>
          <p14:tracePt t="64026" x="6831013" y="4616450"/>
          <p14:tracePt t="64042" x="6831013" y="4608513"/>
          <p14:tracePt t="66270" x="6831013" y="4625975"/>
          <p14:tracePt t="66275" x="6831013" y="4633913"/>
          <p14:tracePt t="66292" x="6831013" y="4643438"/>
          <p14:tracePt t="66292" x="6823075" y="4687888"/>
          <p14:tracePt t="66292" x="6813550" y="4697413"/>
          <p14:tracePt t="66310" x="6804025" y="4714875"/>
          <p14:tracePt t="66325" x="6786563" y="4759325"/>
          <p14:tracePt t="66343" x="6786563" y="4768850"/>
          <p14:tracePt t="66382" x="6786563" y="4786313"/>
          <p14:tracePt t="66400" x="6777038" y="4795838"/>
          <p14:tracePt t="66422" x="6769100" y="4803775"/>
          <p14:tracePt t="66430" x="6759575" y="4830763"/>
          <p14:tracePt t="66441" x="6680200" y="4938713"/>
          <p14:tracePt t="66494" x="6653213" y="4965700"/>
          <p14:tracePt t="66495" x="6616700" y="5000625"/>
          <p14:tracePt t="66515" x="6608763" y="5018088"/>
          <p14:tracePt t="66525" x="6554788" y="5062538"/>
          <p14:tracePt t="66543" x="6518275" y="5089525"/>
          <p14:tracePt t="66559" x="6491288" y="5116513"/>
          <p14:tracePt t="66576" x="6456363" y="5133975"/>
          <p14:tracePt t="66592" x="6429375" y="5153025"/>
          <p14:tracePt t="66609" x="6394450" y="5170488"/>
          <p14:tracePt t="66625" x="6367463" y="5187950"/>
          <p14:tracePt t="66642" x="6269038" y="5224463"/>
          <p14:tracePt t="66658" x="6143625" y="5251450"/>
          <p14:tracePt t="66676" x="6037263" y="5276850"/>
          <p14:tracePt t="66692" x="5938838" y="5313363"/>
          <p14:tracePt t="66709" x="5894388" y="5322888"/>
          <p14:tracePt t="66709" x="5867400" y="5322888"/>
          <p14:tracePt t="66726" x="5857875" y="5322888"/>
          <p14:tracePt t="66742" x="5830888" y="5340350"/>
          <p14:tracePt t="66759" x="5813425" y="5340350"/>
          <p14:tracePt t="66775" x="5786438" y="5340350"/>
          <p14:tracePt t="66793" x="5768975" y="5340350"/>
          <p14:tracePt t="66808" x="5741988" y="5348288"/>
          <p14:tracePt t="66826" x="5688013" y="5348288"/>
          <p14:tracePt t="66842" x="5545138" y="5375275"/>
          <p14:tracePt t="66881" x="5537200" y="5375275"/>
          <p14:tracePt t="66893" x="5518150" y="5394325"/>
          <p14:tracePt t="67101" x="5537200" y="5394325"/>
          <p14:tracePt t="67108" x="5562600" y="5394325"/>
          <p14:tracePt t="67114" x="5589588" y="5394325"/>
          <p14:tracePt t="67124" x="5741988" y="5367338"/>
          <p14:tracePt t="67142" x="5813425" y="5367338"/>
          <p14:tracePt t="67159" x="5830888" y="5367338"/>
          <p14:tracePt t="67205" x="5830888" y="5357813"/>
          <p14:tracePt t="67342" x="5848350" y="5357813"/>
          <p14:tracePt t="67350" x="5857875" y="5357813"/>
          <p14:tracePt t="67374" x="5867400" y="5357813"/>
          <p14:tracePt t="67382" x="5884863" y="5357813"/>
          <p14:tracePt t="67390" x="5902325" y="5348288"/>
          <p14:tracePt t="67606" x="5919788" y="5348288"/>
          <p14:tracePt t="67620" x="5938838" y="5348288"/>
          <p14:tracePt t="67620" x="5956300" y="5348288"/>
          <p14:tracePt t="67629" x="5991225" y="5348288"/>
          <p14:tracePt t="67637" x="6027738" y="5330825"/>
          <p14:tracePt t="67645" x="6081713" y="5330825"/>
          <p14:tracePt t="67658" x="6089650" y="5330825"/>
          <p14:tracePt t="67702" x="6108700" y="5330825"/>
          <p14:tracePt t="67725" x="6116638" y="5330825"/>
          <p14:tracePt t="67733" x="6126163" y="5330825"/>
          <p14:tracePt t="67742" x="6153150" y="5330825"/>
          <p14:tracePt t="67750" x="6224588" y="5330825"/>
          <p14:tracePt t="67759" x="6269038" y="5330825"/>
          <p14:tracePt t="67775" x="6276975" y="5330825"/>
          <p14:tracePt t="68054" x="6286500" y="5330825"/>
          <p14:tracePt t="68062" x="6296025" y="5330825"/>
          <p14:tracePt t="68077" x="6303963" y="5330825"/>
          <p14:tracePt t="68078" x="6323013" y="5330825"/>
          <p14:tracePt t="68205" x="6330950" y="5330825"/>
          <p14:tracePt t="68213" x="6357938" y="5330825"/>
          <p14:tracePt t="68222" x="6384925" y="5330825"/>
          <p14:tracePt t="68230" x="6465888" y="5330825"/>
          <p14:tracePt t="68242" x="6599238" y="5330825"/>
          <p14:tracePt t="68258" x="6715125" y="5330825"/>
          <p14:tracePt t="68275" x="6777038" y="5330825"/>
          <p14:tracePt t="68422" x="6796088" y="5322888"/>
          <p14:tracePt t="68425" x="6804025" y="5303838"/>
          <p14:tracePt t="68432" x="6823075" y="5286375"/>
          <p14:tracePt t="68442" x="6848475" y="5241925"/>
          <p14:tracePt t="68460" x="6875463" y="5187950"/>
          <p14:tracePt t="68476" x="6911975" y="5126038"/>
          <p14:tracePt t="68492" x="6919913" y="5062538"/>
          <p14:tracePt t="68508" x="6938963" y="4973638"/>
          <p14:tracePt t="68508" x="6956425" y="4929188"/>
          <p14:tracePt t="68526" x="6956425" y="4867275"/>
          <p14:tracePt t="68542" x="6973888" y="4795838"/>
          <p14:tracePt t="68559" x="6973888" y="4741863"/>
          <p14:tracePt t="68575" x="6973888" y="4670425"/>
          <p14:tracePt t="68592" x="6973888" y="4633913"/>
          <p14:tracePt t="68608" x="6965950" y="4572000"/>
          <p14:tracePt t="68626" x="6956425" y="4518025"/>
          <p14:tracePt t="68642" x="6875463" y="4402138"/>
          <p14:tracePt t="68642" x="6840538" y="4384675"/>
          <p14:tracePt t="68694" x="6813550" y="4348163"/>
          <p14:tracePt t="68708" x="6715125" y="4286250"/>
          <p14:tracePt t="68708" x="6688138" y="4286250"/>
          <p14:tracePt t="68726" x="6608763" y="4259263"/>
          <p14:tracePt t="68742" x="6599238" y="4259263"/>
          <p14:tracePt t="68846" x="6572250" y="4259263"/>
          <p14:tracePt t="68862" x="6483350" y="4402138"/>
          <p14:tracePt t="68892" x="6473825" y="4429125"/>
          <p14:tracePt t="68898" x="6473825" y="4438650"/>
          <p14:tracePt t="68909" x="6456363" y="4465638"/>
          <p14:tracePt t="68926" x="6446838" y="4491038"/>
          <p14:tracePt t="68942" x="6446838" y="4500563"/>
          <p14:tracePt t="68959" x="6446838" y="4510088"/>
          <p14:tracePt t="68976" x="6456363" y="4518025"/>
          <p14:tracePt t="68992" x="6465888" y="4527550"/>
          <p14:tracePt t="69008" x="6483350" y="4554538"/>
          <p14:tracePt t="69025" x="6562725" y="4562475"/>
          <p14:tracePt t="69042" x="6670675" y="4616450"/>
          <p14:tracePt t="69059" x="6769100" y="4633913"/>
          <p14:tracePt t="69076" x="6831013" y="4652963"/>
          <p14:tracePt t="69092" x="6867525" y="4652963"/>
          <p14:tracePt t="69118" x="6875463" y="4652963"/>
          <p14:tracePt t="69125" x="6938963" y="4562475"/>
          <p14:tracePt t="69207" x="6938963" y="4545013"/>
          <p14:tracePt t="69225" x="6938963" y="4510088"/>
          <p14:tracePt t="69226" x="6938963" y="4446588"/>
          <p14:tracePt t="69242" x="6938963" y="4394200"/>
          <p14:tracePt t="69258" x="6938963" y="4322763"/>
          <p14:tracePt t="69275" x="6938963" y="4251325"/>
          <p14:tracePt t="69292" x="6929438" y="4197350"/>
          <p14:tracePt t="69309" x="6902450" y="4133850"/>
          <p14:tracePt t="69309" x="6875463" y="4089400"/>
          <p14:tracePt t="69325" x="6858000" y="4062413"/>
          <p14:tracePt t="69341" x="6823075" y="4027488"/>
          <p14:tracePt t="69358" x="6813550" y="4017963"/>
          <p14:tracePt t="69376" x="6804025" y="4017963"/>
          <p14:tracePt t="69392" x="6796088" y="4017963"/>
          <p14:tracePt t="69408" x="6751638" y="4017963"/>
          <p14:tracePt t="69426" x="6705600" y="4027488"/>
          <p14:tracePt t="69441" x="6661150" y="4098925"/>
          <p14:tracePt t="69459" x="6643688" y="4133850"/>
          <p14:tracePt t="69475" x="6634163" y="4160838"/>
          <p14:tracePt t="69492" x="6634163" y="4170363"/>
          <p14:tracePt t="69508" x="6634163" y="4187825"/>
          <p14:tracePt t="69508" x="6634163" y="4205288"/>
          <p14:tracePt t="69526" x="6634163" y="4224338"/>
          <p14:tracePt t="69541" x="6634163" y="4241800"/>
          <p14:tracePt t="69582" x="6634163" y="4251325"/>
          <p14:tracePt t="69830" x="6634163" y="4232275"/>
          <p14:tracePt t="69838" x="6634163" y="4205288"/>
          <p14:tracePt t="69845" x="6643688" y="4179888"/>
          <p14:tracePt t="69853" x="6643688" y="4170363"/>
          <p14:tracePt t="69861" x="6643688" y="4116388"/>
          <p14:tracePt t="69876" x="6643688" y="4062413"/>
          <p14:tracePt t="69910" x="6643688" y="4054475"/>
          <p14:tracePt t="70021" x="6643688" y="4044950"/>
          <p14:tracePt t="70026" x="6634163" y="4044950"/>
          <p14:tracePt t="70030" x="6608763" y="4081463"/>
          <p14:tracePt t="70041" x="6572250" y="4152900"/>
          <p14:tracePt t="70058" x="6545263" y="4214813"/>
          <p14:tracePt t="70075" x="6545263" y="4286250"/>
          <p14:tracePt t="70092" x="6545263" y="4322763"/>
          <p14:tracePt t="70108" x="6545263" y="4340225"/>
          <p14:tracePt t="70326" x="6545263" y="4322763"/>
          <p14:tracePt t="72118" x="6545263" y="4313238"/>
          <p14:tracePt t="72126" x="6589713" y="4286250"/>
          <p14:tracePt t="72134" x="6634163" y="4259263"/>
          <p14:tracePt t="72142" x="6796088" y="4125913"/>
          <p14:tracePt t="72158" x="6848475" y="4089400"/>
          <p14:tracePt t="72175" x="6848475" y="4081463"/>
          <p14:tracePt t="72192" x="6848475" y="4071938"/>
          <p14:tracePt t="72294" x="6848475" y="4044950"/>
          <p14:tracePt t="72302" x="6848475" y="4017963"/>
          <p14:tracePt t="72310" x="6848475" y="3973513"/>
          <p14:tracePt t="72311" x="6813550" y="3929063"/>
          <p14:tracePt t="72325" x="6653213" y="3705225"/>
          <p14:tracePt t="72343" x="6554788" y="3608388"/>
          <p14:tracePt t="72358" x="6411913" y="3536950"/>
          <p14:tracePt t="72376" x="6296025" y="3482975"/>
          <p14:tracePt t="72392" x="6197600" y="3473450"/>
          <p14:tracePt t="72446" x="6161088" y="3482975"/>
          <p14:tracePt t="72454" x="6134100" y="3500438"/>
          <p14:tracePt t="72458" x="5973763" y="3625850"/>
          <p14:tracePt t="72482" x="5938838" y="3660775"/>
          <p14:tracePt t="72491" x="5840413" y="3776663"/>
          <p14:tracePt t="72509" x="5813425" y="3884613"/>
          <p14:tracePt t="72525" x="5803900" y="3929063"/>
          <p14:tracePt t="72542" x="5803900" y="3946525"/>
          <p14:tracePt t="72558" x="5803900" y="3965575"/>
          <p14:tracePt t="72575" x="5803900" y="3983038"/>
          <p14:tracePt t="72592" x="5803900" y="4037013"/>
          <p14:tracePt t="72608" x="5840413" y="4089400"/>
          <p14:tracePt t="72626" x="5911850" y="4160838"/>
          <p14:tracePt t="72641" x="5956300" y="4205288"/>
          <p14:tracePt t="72659" x="6010275" y="4251325"/>
          <p14:tracePt t="72675" x="6054725" y="4295775"/>
          <p14:tracePt t="72692" x="6116638" y="4330700"/>
          <p14:tracePt t="72708" x="6296025" y="4446588"/>
          <p14:tracePt t="72742" x="6348413" y="4465638"/>
          <p14:tracePt t="72743" x="6473825" y="4518025"/>
          <p14:tracePt t="72759" x="6554788" y="4554538"/>
          <p14:tracePt t="72775" x="6599238" y="4572000"/>
          <p14:tracePt t="72814" x="6608763" y="4581525"/>
          <p14:tracePt t="72854" x="6616700" y="4572000"/>
          <p14:tracePt t="72862" x="6626225" y="4572000"/>
          <p14:tracePt t="72870" x="6680200" y="4527550"/>
          <p14:tracePt t="72890" x="6688138" y="4483100"/>
          <p14:tracePt t="72898" x="6705600" y="4456113"/>
          <p14:tracePt t="72908" x="6715125" y="4419600"/>
          <p14:tracePt t="72908" x="6732588" y="4375150"/>
          <p14:tracePt t="72927" x="6751638" y="4330700"/>
          <p14:tracePt t="72942" x="6751638" y="4259263"/>
          <p14:tracePt t="72959" x="6759575" y="4160838"/>
          <p14:tracePt t="72975" x="6759575" y="4044950"/>
          <p14:tracePt t="72992" x="6759575" y="3830638"/>
          <p14:tracePt t="73026" x="6688138" y="3616325"/>
          <p14:tracePt t="73069" x="6680200" y="3571875"/>
          <p14:tracePt t="73075" x="6653213" y="3544888"/>
          <p14:tracePt t="73091" x="6616700" y="3509963"/>
          <p14:tracePt t="73108" x="6599238" y="3490913"/>
          <p14:tracePt t="73125" x="6581775" y="3473450"/>
          <p14:tracePt t="73141" x="6562725" y="3473450"/>
          <p14:tracePt t="73158" x="6537325" y="3473450"/>
          <p14:tracePt t="73175" x="6518275" y="3473450"/>
          <p14:tracePt t="73191" x="6500813" y="3473450"/>
          <p14:tracePt t="73208" x="6491288" y="3473450"/>
          <p14:tracePt t="73224" x="6465888" y="3473450"/>
          <p14:tracePt t="73241" x="6402388" y="3490913"/>
          <p14:tracePt t="73258" x="6323013" y="3608388"/>
          <p14:tracePt t="73275" x="6269038" y="3687763"/>
          <p14:tracePt t="73291" x="6242050" y="3751263"/>
          <p14:tracePt t="73309" x="6232525" y="3786188"/>
          <p14:tracePt t="73324" x="6224588" y="3830638"/>
          <p14:tracePt t="73342" x="6224588" y="3857625"/>
          <p14:tracePt t="73358" x="6224588" y="3911600"/>
          <p14:tracePt t="73375" x="6224588" y="3965575"/>
          <p14:tracePt t="73392" x="6224588" y="4017963"/>
          <p14:tracePt t="73407" x="6224588" y="4071938"/>
          <p14:tracePt t="73424" x="6224588" y="4125913"/>
          <p14:tracePt t="73441" x="6242050" y="4170363"/>
          <p14:tracePt t="73458" x="6269038" y="4232275"/>
          <p14:tracePt t="73475" x="6340475" y="4268788"/>
          <p14:tracePt t="73575" x="6375400" y="4268788"/>
          <p14:tracePt t="73576" x="6429375" y="4268788"/>
          <p14:tracePt t="73592" x="6500813" y="4268788"/>
          <p14:tracePt t="73608" x="6554788" y="4268788"/>
          <p14:tracePt t="73626" x="6599238" y="4259263"/>
          <p14:tracePt t="73641" x="6626225" y="4241800"/>
          <p14:tracePt t="73659" x="6643688" y="4224338"/>
          <p14:tracePt t="73675" x="6653213" y="4214813"/>
          <p14:tracePt t="73691" x="6670675" y="4187825"/>
          <p14:tracePt t="73708" x="6688138" y="4152900"/>
          <p14:tracePt t="73708" x="6697663" y="4116388"/>
          <p14:tracePt t="73726" x="6697663" y="4089400"/>
          <p14:tracePt t="73741" x="6697663" y="4027488"/>
          <p14:tracePt t="73759" x="6697663" y="4000500"/>
          <p14:tracePt t="73775" x="6697663" y="3973513"/>
          <p14:tracePt t="73793" x="6697663" y="3956050"/>
          <p14:tracePt t="73809" x="6697663" y="3946525"/>
          <p14:tracePt t="73827" x="6697663" y="3929063"/>
          <p14:tracePt t="73843" x="6697663" y="3911600"/>
          <p14:tracePt t="73858" x="6697663" y="3884613"/>
          <p14:tracePt t="73876" x="6697663" y="3875088"/>
          <p14:tracePt t="73917" x="6697663" y="3867150"/>
          <p14:tracePt t="73925" x="6688138" y="3867150"/>
          <p14:tracePt t="74696" x="6688138" y="3875088"/>
          <p14:tracePt t="74703" x="6680200" y="3894138"/>
          <p14:tracePt t="74703" x="6680200" y="3911600"/>
          <p14:tracePt t="74719" x="6661150" y="3938588"/>
          <p14:tracePt t="74732" x="6653213" y="3965575"/>
          <p14:tracePt t="74733" x="6653213" y="3983038"/>
          <p14:tracePt t="74744" x="6643688" y="4000500"/>
          <p14:tracePt t="74759" x="6634163" y="4010025"/>
          <p14:tracePt t="74777" x="6634163" y="4017963"/>
          <p14:tracePt t="74823" x="6634163" y="4027488"/>
          <p14:tracePt t="74831" x="6634163" y="4044950"/>
          <p14:tracePt t="74832" x="6634163" y="4054475"/>
          <p14:tracePt t="74843" x="6634163" y="4089400"/>
          <p14:tracePt t="74859" x="6634163" y="4143375"/>
          <p14:tracePt t="74876" x="6643688" y="4187825"/>
          <p14:tracePt t="74892" x="6653213" y="4224338"/>
          <p14:tracePt t="74908" x="6653213" y="4251325"/>
          <p14:tracePt t="75534" x="6661150" y="4251325"/>
          <p14:tracePt t="75743" x="6661150" y="4241800"/>
          <p14:tracePt t="75764" x="6661150" y="4232275"/>
          <p14:tracePt t="76110" x="6661150" y="4251325"/>
          <p14:tracePt t="76119" x="6661150" y="4259263"/>
          <p14:tracePt t="76135" x="6661150" y="4268788"/>
          <p14:tracePt t="77286" x="6670675" y="4276725"/>
          <p14:tracePt t="78559" x="6670675" y="4251325"/>
          <p14:tracePt t="78560" x="6670675" y="4179888"/>
          <p14:tracePt t="78592" x="6653213" y="4108450"/>
          <p14:tracePt t="78593" x="6653213" y="4062413"/>
          <p14:tracePt t="78609" x="6643688" y="4044950"/>
          <p14:tracePt t="78799" x="6634163" y="4044950"/>
          <p14:tracePt t="78807" x="6608763" y="4044950"/>
          <p14:tracePt t="78831" x="6599238" y="4044950"/>
          <p14:tracePt t="78847" x="6599238" y="4054475"/>
          <p14:tracePt t="78849" x="6589713" y="4062413"/>
          <p14:tracePt t="78859" x="6572250" y="4071938"/>
          <p14:tracePt t="78875" x="6572250" y="4098925"/>
          <p14:tracePt t="78901" x="6562725" y="4108450"/>
          <p14:tracePt t="78909" x="6562725" y="4187825"/>
          <p14:tracePt t="78909" x="6562725" y="4205288"/>
          <p14:tracePt t="78999" x="6562725" y="4224338"/>
          <p14:tracePt t="79015" x="6572250" y="4232275"/>
          <p14:tracePt t="79020" x="6599238" y="4251325"/>
          <p14:tracePt t="79042" x="6626225" y="4268788"/>
          <p14:tracePt t="79058" x="6670675" y="4276725"/>
          <p14:tracePt t="79076" x="6705600" y="4295775"/>
          <p14:tracePt t="79092" x="6759575" y="4295775"/>
          <p14:tracePt t="79109" x="6858000" y="4303713"/>
          <p14:tracePt t="79125" x="6991350" y="4303713"/>
          <p14:tracePt t="79125" x="7081838" y="4303713"/>
          <p14:tracePt t="79143" x="7242175" y="4303713"/>
          <p14:tracePt t="79158" x="7358063" y="4303713"/>
          <p14:tracePt t="79175" x="7456488" y="4303713"/>
          <p14:tracePt t="79192" x="7554913" y="4286250"/>
          <p14:tracePt t="79209" x="7715250" y="4232275"/>
          <p14:tracePt t="79225" x="7858125" y="4187825"/>
          <p14:tracePt t="79242" x="8018463" y="4152900"/>
          <p14:tracePt t="79258" x="8170863" y="4133850"/>
          <p14:tracePt t="79276" x="8269288" y="4116388"/>
          <p14:tracePt t="79291" x="8375650" y="4098925"/>
          <p14:tracePt t="79309" x="8456613" y="4062413"/>
          <p14:tracePt t="79325" x="8518525" y="4044950"/>
          <p14:tracePt t="79325" x="8555038" y="4017963"/>
          <p14:tracePt t="79343" x="8599488" y="3990975"/>
          <p14:tracePt t="79359" x="8616950" y="3990975"/>
          <p14:tracePt t="79376" x="8653463" y="3946525"/>
          <p14:tracePt t="79392" x="8688388" y="3902075"/>
          <p14:tracePt t="79408" x="8742363" y="3830638"/>
          <p14:tracePt t="79426" x="8796338" y="3768725"/>
          <p14:tracePt t="79441" x="8831263" y="3697288"/>
          <p14:tracePt t="79459" x="8840788" y="3670300"/>
          <p14:tracePt t="79475" x="8858250" y="3633788"/>
          <p14:tracePt t="79492" x="8875713" y="3598863"/>
          <p14:tracePt t="79508" x="8875713" y="3581400"/>
          <p14:tracePt t="79525" x="8875713" y="3554413"/>
          <p14:tracePt t="79542" x="8885238" y="3509963"/>
          <p14:tracePt t="79602" x="8885238" y="3490913"/>
          <p14:tracePt t="79609" x="8885238" y="3482975"/>
          <p14:tracePt t="83502" x="8848725" y="3536950"/>
          <p14:tracePt t="83510" x="8848725" y="3544888"/>
          <p14:tracePt t="83523" x="8840788" y="3589338"/>
          <p14:tracePt t="83526" x="8813800" y="3643313"/>
          <p14:tracePt t="83541" x="8813800" y="3670300"/>
          <p14:tracePt t="83558" x="8796338" y="3697288"/>
          <p14:tracePt t="83575" x="8796338" y="3705225"/>
          <p14:tracePt t="83592" x="8796338" y="3724275"/>
          <p14:tracePt t="83609" x="8796338" y="3732213"/>
          <p14:tracePt t="83625" x="8796338" y="3741738"/>
          <p14:tracePt t="83642" x="8796338" y="3751263"/>
          <p14:tracePt t="83658" x="8796338" y="3768725"/>
          <p14:tracePt t="83675" x="8796338" y="3786188"/>
          <p14:tracePt t="83692" x="8796338" y="3795713"/>
          <p14:tracePt t="83708" x="8796338" y="3813175"/>
          <p14:tracePt t="83725" x="8796338" y="3840163"/>
          <p14:tracePt t="83741" x="8796338" y="3875088"/>
          <p14:tracePt t="83759" x="8796338" y="3894138"/>
          <p14:tracePt t="83775" x="8796338" y="3929063"/>
          <p14:tracePt t="83792" x="8796338" y="3973513"/>
          <p14:tracePt t="83808" x="8796338" y="4027488"/>
          <p14:tracePt t="83826" x="8796338" y="4089400"/>
          <p14:tracePt t="83841" x="8804275" y="4108450"/>
          <p14:tracePt t="83859" x="8804275" y="4125913"/>
          <p14:tracePt t="83875" x="8804275" y="4133850"/>
          <p14:tracePt t="85606" x="8813800" y="4108450"/>
          <p14:tracePt t="85614" x="8813800" y="4081463"/>
          <p14:tracePt t="85617" x="8813800" y="4054475"/>
          <p14:tracePt t="85624" x="8831263" y="3973513"/>
          <p14:tracePt t="85641" x="8831263" y="3929063"/>
          <p14:tracePt t="85659" x="8831263" y="3884613"/>
          <p14:tracePt t="85674" x="8831263" y="3875088"/>
          <p14:tracePt t="85784" x="8813800" y="3867150"/>
          <p14:tracePt t="85791" x="8786813" y="3875088"/>
          <p14:tracePt t="85799" x="8759825" y="3884613"/>
          <p14:tracePt t="85807" x="8680450" y="3919538"/>
          <p14:tracePt t="85816" x="8643938" y="3956050"/>
          <p14:tracePt t="85826" x="8572500" y="4027488"/>
          <p14:tracePt t="85844" x="8501063" y="4116388"/>
          <p14:tracePt t="85859" x="8420100" y="4205288"/>
          <p14:tracePt t="85881" x="8420100" y="4224338"/>
          <p14:tracePt t="85891" x="8402638" y="4259263"/>
          <p14:tracePt t="85909" x="8402638" y="4295775"/>
          <p14:tracePt t="85925" x="8402638" y="4322763"/>
          <p14:tracePt t="85942" x="8402638" y="4357688"/>
          <p14:tracePt t="85942" x="8402638" y="4367213"/>
          <p14:tracePt t="85990" x="8402638" y="4394200"/>
          <p14:tracePt t="85998" x="8412163" y="4394200"/>
          <p14:tracePt t="86001" x="8429625" y="4402138"/>
          <p14:tracePt t="86008" x="8466138" y="4429125"/>
          <p14:tracePt t="86024" x="8537575" y="4473575"/>
          <p14:tracePt t="86043" x="8742363" y="4500563"/>
          <p14:tracePt t="86141" x="8786813" y="4483100"/>
          <p14:tracePt t="86142" x="8875713" y="4394200"/>
          <p14:tracePt t="86158" x="8947150" y="4286250"/>
          <p14:tracePt t="86175" x="8966200" y="4214813"/>
          <p14:tracePt t="86191" x="8991600" y="4152900"/>
          <p14:tracePt t="86209" x="8991600" y="4081463"/>
          <p14:tracePt t="86225" x="8991600" y="4000500"/>
          <p14:tracePt t="86242" x="8991600" y="3946525"/>
          <p14:tracePt t="86259" x="8983663" y="3929063"/>
          <p14:tracePt t="86275" x="8966200" y="3911600"/>
          <p14:tracePt t="86292" x="8947150" y="3894138"/>
          <p14:tracePt t="86308" x="8902700" y="3894138"/>
          <p14:tracePt t="86325" x="8858250" y="3894138"/>
          <p14:tracePt t="86358" x="8823325" y="3894138"/>
          <p14:tracePt t="86360" x="8769350" y="3894138"/>
          <p14:tracePt t="86375" x="8661400" y="3894138"/>
          <p14:tracePt t="86393" x="8545513" y="3938588"/>
          <p14:tracePt t="86408" x="8429625" y="3965575"/>
          <p14:tracePt t="86425" x="8367713" y="3990975"/>
          <p14:tracePt t="86442" x="8323263" y="4000500"/>
          <p14:tracePt t="86459" x="8286750" y="4017963"/>
          <p14:tracePt t="86475" x="8242300" y="4054475"/>
          <p14:tracePt t="86492" x="8224838" y="4089400"/>
          <p14:tracePt t="86508" x="8205788" y="4170363"/>
          <p14:tracePt t="86526" x="8205788" y="4268788"/>
          <p14:tracePt t="86541" x="8215313" y="4402138"/>
          <p14:tracePt t="86559" x="8296275" y="4500563"/>
          <p14:tracePt t="86589" x="8304213" y="4510088"/>
          <p14:tracePt t="86608" x="8323263" y="4527550"/>
          <p14:tracePt t="86609" x="8331200" y="4527550"/>
          <p14:tracePt t="86635" x="8385175" y="4545013"/>
          <p14:tracePt t="86667" x="8412163" y="4545013"/>
          <p14:tracePt t="86676" x="8518525" y="4545013"/>
          <p14:tracePt t="86691" x="8626475" y="4545013"/>
          <p14:tracePt t="86709" x="8742363" y="4545013"/>
          <p14:tracePt t="86725" x="8823325" y="4545013"/>
          <p14:tracePt t="86741" x="8840788" y="4545013"/>
          <p14:tracePt t="86758" x="8848725" y="4545013"/>
          <p14:tracePt t="86775" x="8858250" y="4537075"/>
          <p14:tracePt t="86791" x="8885238" y="4491038"/>
          <p14:tracePt t="86809" x="8902700" y="4419600"/>
          <p14:tracePt t="86824" x="8902700" y="4348163"/>
          <p14:tracePt t="86842" x="8902700" y="4276725"/>
          <p14:tracePt t="86858" x="8902700" y="4179888"/>
          <p14:tracePt t="86876" x="8902700" y="4098925"/>
          <p14:tracePt t="86891" x="8902700" y="3990975"/>
          <p14:tracePt t="86908" x="8902700" y="3919538"/>
          <p14:tracePt t="86925" x="8902700" y="3875088"/>
          <p14:tracePt t="86942" x="8885238" y="3848100"/>
          <p14:tracePt t="86959" x="8875713" y="3840163"/>
          <p14:tracePt t="87006" x="8858250" y="3840163"/>
          <p14:tracePt t="87023" x="8848725" y="3840163"/>
          <p14:tracePt t="87031" x="8840788" y="3840163"/>
          <p14:tracePt t="87046" x="8831263" y="3840163"/>
          <p14:tracePt t="87059" x="8813800" y="3840163"/>
          <p14:tracePt t="87063" x="8804275" y="3840163"/>
          <p14:tracePt t="87074" x="8777288" y="3840163"/>
          <p14:tracePt t="87092" x="8732838" y="3840163"/>
          <p14:tracePt t="87108" x="8715375" y="3867150"/>
          <p14:tracePt t="87125" x="8634413" y="3973513"/>
          <p14:tracePt t="87192" x="8634413" y="4010025"/>
          <p14:tracePt t="87208" x="8634413" y="4037013"/>
          <p14:tracePt t="87226" x="8634413" y="4054475"/>
          <p14:tracePt t="87241" x="8634413" y="4098925"/>
          <p14:tracePt t="87259" x="8634413" y="4116388"/>
          <p14:tracePt t="87275" x="8634413" y="4143375"/>
          <p14:tracePt t="87292" x="8634413" y="4187825"/>
          <p14:tracePt t="87308" x="8634413" y="4205288"/>
          <p14:tracePt t="87324" x="8653463" y="4224338"/>
          <p14:tracePt t="87341" x="8661400" y="4268788"/>
          <p14:tracePt t="87341" x="8661400" y="4276725"/>
          <p14:tracePt t="87359" x="8688388" y="4303713"/>
          <p14:tracePt t="87375" x="8697913" y="4322763"/>
          <p14:tracePt t="87415" x="8705850" y="4322763"/>
          <p14:tracePt t="87416" x="8715375" y="4330700"/>
          <p14:tracePt t="87425" x="8724900" y="4340225"/>
          <p14:tracePt t="87441" x="8751888" y="4348163"/>
          <p14:tracePt t="87459" x="8751888" y="4357688"/>
          <p14:tracePt t="87474" x="8759825" y="4357688"/>
          <p14:tracePt t="87511" x="8777288" y="4357688"/>
          <p14:tracePt t="87535" x="8786813" y="4357688"/>
          <p14:tracePt t="90791" x="8777288" y="4357688"/>
          <p14:tracePt t="90799" x="8769350" y="4375150"/>
          <p14:tracePt t="90815" x="8751888" y="4384675"/>
          <p14:tracePt t="90824" x="8742363" y="4402138"/>
          <p14:tracePt t="90825" x="8724900" y="4411663"/>
          <p14:tracePt t="90841" x="8715375" y="4419600"/>
          <p14:tracePt t="90858" x="8705850" y="4438650"/>
          <p14:tracePt t="90895" x="8697913" y="4438650"/>
          <p14:tracePt t="91127" x="8688388" y="4446588"/>
          <p14:tracePt t="91135" x="8688388" y="4456113"/>
          <p14:tracePt t="91143" x="8688388" y="4473575"/>
          <p14:tracePt t="91175" x="8680450" y="4491038"/>
          <p14:tracePt t="91510" x="8688388" y="4491038"/>
          <p14:tracePt t="91526" x="8697913" y="4491038"/>
          <p14:tracePt t="91759" x="8670925" y="4456113"/>
          <p14:tracePt t="91767" x="8626475" y="4411663"/>
          <p14:tracePt t="91774" x="8555038" y="4357688"/>
          <p14:tracePt t="91780" x="8447088" y="4295775"/>
          <p14:tracePt t="91791" x="8412163" y="4276725"/>
          <p14:tracePt t="91809" x="8385175" y="4268788"/>
          <p14:tracePt t="91862" x="8367713" y="4268788"/>
          <p14:tracePt t="91869" x="8348663" y="4259263"/>
          <p14:tracePt t="91871" x="8340725" y="4251325"/>
          <p14:tracePt t="91891" x="8331200" y="4241800"/>
          <p14:tracePt t="91891" x="8296275" y="4224338"/>
          <p14:tracePt t="91909" x="8251825" y="4187825"/>
          <p14:tracePt t="91924" x="8205788" y="4152900"/>
          <p14:tracePt t="91942" x="8180388" y="4143375"/>
          <p14:tracePt t="91958" x="8170863" y="4116388"/>
          <p14:tracePt t="91975" x="8153400" y="4081463"/>
          <p14:tracePt t="91992" x="8143875" y="4027488"/>
          <p14:tracePt t="92008" x="8143875" y="3946525"/>
          <p14:tracePt t="92025" x="8143875" y="3894138"/>
          <p14:tracePt t="92041" x="8143875" y="3857625"/>
          <p14:tracePt t="92058" x="8134350" y="3813175"/>
          <p14:tracePt t="92074" x="8126413" y="3803650"/>
          <p14:tracePt t="92090" x="8126413" y="3795713"/>
          <p14:tracePt t="92285" x="8116888" y="3830638"/>
          <p14:tracePt t="92294" x="8116888" y="3857625"/>
          <p14:tracePt t="92300" x="8116888" y="3911600"/>
          <p14:tracePt t="92300" x="8116888" y="3929063"/>
          <p14:tracePt t="92326" x="8116888" y="3938588"/>
          <p14:tracePt t="92351" x="8116888" y="3946525"/>
          <p14:tracePt t="92367" x="8116888" y="3956050"/>
          <p14:tracePt t="92368" x="8116888" y="3973513"/>
          <p14:tracePt t="92381" x="8116888" y="3983038"/>
          <p14:tracePt t="92391" x="8116888" y="4017963"/>
          <p14:tracePt t="92407" x="8116888" y="4089400"/>
          <p14:tracePt t="92425" x="8116888" y="4160838"/>
          <p14:tracePt t="92440" x="8116888" y="4197350"/>
          <p14:tracePt t="92460" x="8116888" y="4251325"/>
          <p14:tracePt t="92474" x="8116888" y="4276725"/>
          <p14:tracePt t="92491" x="8099425" y="4286250"/>
          <p14:tracePt t="92710" x="8099425" y="4259263"/>
          <p14:tracePt t="92718" x="8089900" y="4197350"/>
          <p14:tracePt t="92740" x="8089900" y="4152900"/>
          <p14:tracePt t="92758" x="8089900" y="4133850"/>
          <p14:tracePt t="92758" x="8089900" y="4108450"/>
          <p14:tracePt t="92775" x="8081963" y="4098925"/>
          <p14:tracePt t="92791" x="8072438" y="4081463"/>
          <p14:tracePt t="92808" x="8062913" y="4062413"/>
          <p14:tracePt t="92824" x="8062913" y="4037013"/>
          <p14:tracePt t="92859" x="8062913" y="4017963"/>
          <p14:tracePt t="92860" x="8054975" y="3983038"/>
          <p14:tracePt t="92879" x="8054975" y="3965575"/>
          <p14:tracePt t="92894" x="8054975" y="3946525"/>
          <p14:tracePt t="92908" x="8054975" y="3919538"/>
          <p14:tracePt t="92925" x="8045450" y="3902075"/>
          <p14:tracePt t="92925" x="8045450" y="3894138"/>
          <p14:tracePt t="93326" x="8072438" y="3875088"/>
          <p14:tracePt t="93334" x="8126413" y="3875088"/>
          <p14:tracePt t="93342" x="8215313" y="3857625"/>
          <p14:tracePt t="93346" x="8251825" y="3857625"/>
          <p14:tracePt t="93358" x="8313738" y="3840163"/>
          <p14:tracePt t="93399" x="8331200" y="3840163"/>
          <p14:tracePt t="93439" x="8340725" y="3840163"/>
          <p14:tracePt t="93440" x="8348663" y="3840163"/>
          <p14:tracePt t="93449" x="8358188" y="3840163"/>
          <p14:tracePt t="93479" x="8375650" y="3840163"/>
          <p14:tracePt t="93534" x="8375650" y="3848100"/>
          <p14:tracePt t="93543" x="8375650" y="3857625"/>
          <p14:tracePt t="93550" x="8375650" y="3875088"/>
          <p14:tracePt t="93558" x="8375650" y="3884613"/>
          <p14:tracePt t="93566" x="8375650" y="3911600"/>
          <p14:tracePt t="93566" x="8375650" y="3938588"/>
          <p14:tracePt t="93575" x="8348663" y="4010025"/>
          <p14:tracePt t="93591" x="8331200" y="4071938"/>
          <p14:tracePt t="93608" x="8304213" y="4125913"/>
          <p14:tracePt t="93624" x="8296275" y="4160838"/>
          <p14:tracePt t="93642" x="8286750" y="4170363"/>
          <p14:tracePt t="93657" x="8286750" y="4179888"/>
          <p14:tracePt t="93675" x="8286750" y="4187825"/>
          <p14:tracePt t="93718" x="8286750" y="4205288"/>
          <p14:tracePt t="93870" x="8304213" y="4205288"/>
          <p14:tracePt t="93878" x="8331200" y="4205288"/>
          <p14:tracePt t="93886" x="8348663" y="4205288"/>
          <p14:tracePt t="93927" x="8358188" y="4205288"/>
          <p14:tracePt t="94071" x="8367713" y="4205288"/>
          <p14:tracePt t="94087" x="8375650" y="4205288"/>
          <p14:tracePt t="94095" x="8385175" y="4214813"/>
          <p14:tracePt t="94102" x="8394700" y="4232275"/>
          <p14:tracePt t="94113" x="8412163" y="4241800"/>
          <p14:tracePt t="94124" x="8420100" y="4259263"/>
          <p14:tracePt t="94198" x="8439150" y="4268788"/>
          <p14:tracePt t="94215" x="8447088" y="4276725"/>
          <p14:tracePt t="94216" x="8456613" y="4295775"/>
          <p14:tracePt t="94231" x="8491538" y="4313238"/>
          <p14:tracePt t="94241" x="8501063" y="4322763"/>
          <p14:tracePt t="94257" x="8510588" y="4330700"/>
          <p14:tracePt t="94274" x="8545513" y="4357688"/>
          <p14:tracePt t="94341" x="8555038" y="4367213"/>
          <p14:tracePt t="94357" x="8562975" y="4367213"/>
          <p14:tracePt t="94357" x="8562975" y="4375150"/>
          <p14:tracePt t="94375" x="8572500" y="4384675"/>
          <p14:tracePt t="94390" x="8582025" y="4394200"/>
          <p14:tracePt t="94408" x="8589963" y="4394200"/>
          <p14:tracePt t="94424" x="8589963" y="4402138"/>
          <p14:tracePt t="94441" x="8599488" y="4402138"/>
          <p14:tracePt t="94458" x="8616950" y="4402138"/>
          <p14:tracePt t="94474" x="8643938" y="4402138"/>
          <p14:tracePt t="94491" x="8715375" y="4367213"/>
          <p14:tracePt t="94509" x="8769350" y="4340225"/>
          <p14:tracePt t="94524" x="8804275" y="4303713"/>
          <p14:tracePt t="94679" x="8769350" y="4286250"/>
          <p14:tracePt t="94686" x="8751888" y="4286250"/>
          <p14:tracePt t="94691" x="8715375" y="4286250"/>
          <p14:tracePt t="94696" x="8688388" y="4286250"/>
          <p14:tracePt t="94707" x="8616950" y="4276725"/>
          <p14:tracePt t="94724" x="8545513" y="4276725"/>
          <p14:tracePt t="94740" x="8420100" y="4276725"/>
          <p14:tracePt t="94740" x="8348663" y="4276725"/>
          <p14:tracePt t="94758" x="8304213" y="4276725"/>
          <p14:tracePt t="94774" x="8153400" y="4276725"/>
          <p14:tracePt t="94791" x="8072438" y="4276725"/>
          <p14:tracePt t="94808" x="8027988" y="4276725"/>
          <p14:tracePt t="94808" x="8010525" y="4295775"/>
          <p14:tracePt t="94847" x="8001000" y="4295775"/>
          <p14:tracePt t="94871" x="7983538" y="4295775"/>
          <p14:tracePt t="94887" x="7983538" y="4313238"/>
          <p14:tracePt t="94894" x="7983538" y="4322763"/>
          <p14:tracePt t="94903" x="7983538" y="4330700"/>
          <p14:tracePt t="94911" x="7983538" y="4357688"/>
          <p14:tracePt t="94924" x="7983538" y="4411663"/>
          <p14:tracePt t="94940" x="7983538" y="4419600"/>
          <p14:tracePt t="94940" x="7983538" y="4429125"/>
          <p14:tracePt t="94959" x="7983538" y="4446588"/>
          <p14:tracePt t="94974" x="7983538" y="4456113"/>
          <p14:tracePt t="94991" x="7983538" y="4465638"/>
          <p14:tracePt t="95007" x="7983538" y="4491038"/>
          <p14:tracePt t="95024" x="8001000" y="4510088"/>
          <p14:tracePt t="95040" x="8018463" y="4518025"/>
          <p14:tracePt t="95057" x="8027988" y="4537075"/>
          <p14:tracePt t="95073" x="8045450" y="4545013"/>
          <p14:tracePt t="95090" x="8072438" y="4562475"/>
          <p14:tracePt t="95108" x="8116888" y="4581525"/>
          <p14:tracePt t="95124" x="8188325" y="4589463"/>
          <p14:tracePt t="95141" x="8232775" y="4608513"/>
          <p14:tracePt t="95157" x="8269288" y="4608513"/>
          <p14:tracePt t="95157" x="8296275" y="4608513"/>
          <p14:tracePt t="95191" x="8313738" y="4608513"/>
          <p14:tracePt t="95192" x="8323263" y="4608513"/>
          <p14:tracePt t="95208" x="8331200" y="4608513"/>
          <p14:tracePt t="95224" x="8340725" y="4608513"/>
          <p14:tracePt t="95335" x="8348663" y="4608513"/>
          <p14:tracePt t="95336" x="8358188" y="4598988"/>
          <p14:tracePt t="95380" x="8358188" y="4589463"/>
          <p14:tracePt t="95391" x="8358188" y="4562475"/>
          <p14:tracePt t="95419" x="8358188" y="4554538"/>
          <p14:tracePt t="95424" x="8358188" y="4527550"/>
          <p14:tracePt t="95441" x="8358188" y="4510088"/>
          <p14:tracePt t="95458" x="8358188" y="4491038"/>
          <p14:tracePt t="95474" x="8358188" y="4483100"/>
          <p14:tracePt t="95491" x="8358188" y="4456113"/>
          <p14:tracePt t="95507" x="8340725" y="4438650"/>
          <p14:tracePt t="95523" x="8331200" y="4419600"/>
          <p14:tracePt t="95540" x="8323263" y="4411663"/>
          <p14:tracePt t="95558" x="8304213" y="4402138"/>
          <p14:tracePt t="95574" x="8304213" y="4394200"/>
          <p14:tracePt t="95614" x="8286750" y="4394200"/>
          <p14:tracePt t="95622" x="8269288" y="4384675"/>
          <p14:tracePt t="95640" x="8259763" y="4384675"/>
          <p14:tracePt t="95657" x="8161338" y="4384675"/>
          <p14:tracePt t="95658" x="8045450" y="4384675"/>
          <p14:tracePt t="95673" x="7920038" y="4384675"/>
          <p14:tracePt t="95691" x="7804150" y="4384675"/>
          <p14:tracePt t="95707" x="7751763" y="4384675"/>
          <p14:tracePt t="95725" x="7724775" y="4384675"/>
          <p14:tracePt t="95741" x="7697788" y="4384675"/>
          <p14:tracePt t="95741" x="7688263" y="4384675"/>
          <p14:tracePt t="95759" x="7680325" y="4394200"/>
          <p14:tracePt t="95774" x="7653338" y="4419600"/>
          <p14:tracePt t="95791" x="7634288" y="4446588"/>
          <p14:tracePt t="95808" x="7626350" y="4446588"/>
          <p14:tracePt t="95846" x="7616825" y="4465638"/>
          <p14:tracePt t="95862" x="7616825" y="4473575"/>
          <p14:tracePt t="95870" x="7616825" y="4483100"/>
          <p14:tracePt t="95876" x="7616825" y="4491038"/>
          <p14:tracePt t="95891" x="7616825" y="4500563"/>
          <p14:tracePt t="95907" x="7616825" y="4518025"/>
          <p14:tracePt t="95924" x="7616825" y="4537075"/>
          <p14:tracePt t="95967" x="7616825" y="4545013"/>
          <p14:tracePt t="95973" x="7616825" y="4554538"/>
          <p14:tracePt t="95985" x="7661275" y="4572000"/>
          <p14:tracePt t="96009" x="7715250" y="4608513"/>
          <p14:tracePt t="96024" x="7796213" y="4633913"/>
          <p14:tracePt t="96041" x="7894638" y="4652963"/>
          <p14:tracePt t="96057" x="8018463" y="4687888"/>
          <p14:tracePt t="96074" x="8197850" y="4741863"/>
          <p14:tracePt t="96096" x="8224838" y="4741863"/>
          <p14:tracePt t="96108" x="8259763" y="4741863"/>
          <p14:tracePt t="96124" x="8286750" y="4741863"/>
          <p14:tracePt t="96164" x="8296275" y="4741863"/>
          <p14:tracePt t="96168" x="8304213" y="4741863"/>
          <p14:tracePt t="96176" x="8331200" y="4741863"/>
          <p14:tracePt t="96193" x="8358188" y="4732338"/>
          <p14:tracePt t="96210" x="8358188" y="4724400"/>
          <p14:tracePt t="96226" x="8367713" y="4724400"/>
          <p14:tracePt t="98038" x="8348663" y="4724400"/>
          <p14:tracePt t="98046" x="8323263" y="4724400"/>
          <p14:tracePt t="98054" x="8313738" y="4724400"/>
          <p14:tracePt t="98054" x="8286750" y="4724400"/>
          <p14:tracePt t="98062" x="8277225" y="4724400"/>
          <p14:tracePt t="98074" x="8269288" y="4724400"/>
          <p14:tracePt t="98223" x="8259763" y="4724400"/>
          <p14:tracePt t="98247" x="8259763" y="4741863"/>
          <p14:tracePt t="98263" x="8259763" y="4751388"/>
          <p14:tracePt t="98287" x="8259763" y="4759325"/>
          <p14:tracePt t="98367" x="8259763" y="4776788"/>
          <p14:tracePt t="98383" x="8269288" y="4795838"/>
          <p14:tracePt t="98406" x="8277225" y="4795838"/>
          <p14:tracePt t="98411" x="8277225" y="4803775"/>
          <p14:tracePt t="98423" x="8296275" y="4813300"/>
          <p14:tracePt t="98551" x="8304213" y="4813300"/>
          <p14:tracePt t="98582" x="8313738" y="4813300"/>
          <p14:tracePt t="98607" x="8323263" y="4813300"/>
          <p14:tracePt t="98622" x="8340725" y="4813300"/>
          <p14:tracePt t="98678" x="8348663" y="4813300"/>
          <p14:tracePt t="98703" x="8358188" y="4813300"/>
          <p14:tracePt t="98711" x="8367713" y="4803775"/>
          <p14:tracePt t="98729" x="8367713" y="4795838"/>
          <p14:tracePt t="98731" x="8375650" y="4776788"/>
          <p14:tracePt t="98740" x="8375650" y="4759325"/>
          <p14:tracePt t="98757" x="8375650" y="4724400"/>
          <p14:tracePt t="98757" x="8375650" y="4714875"/>
          <p14:tracePt t="98791" x="8375650" y="4697413"/>
          <p14:tracePt t="98791" x="8375650" y="4687888"/>
          <p14:tracePt t="98807" x="8375650" y="4679950"/>
          <p14:tracePt t="98824" x="8375650" y="4660900"/>
          <p14:tracePt t="98841" x="8348663" y="4625975"/>
          <p14:tracePt t="98857" x="8313738" y="4572000"/>
          <p14:tracePt t="98874" x="8269288" y="4527550"/>
          <p14:tracePt t="98890" x="8205788" y="4500563"/>
          <p14:tracePt t="98907" x="8170863" y="4465638"/>
          <p14:tracePt t="98925" x="8143875" y="4446588"/>
          <p14:tracePt t="98940" x="8116888" y="4446588"/>
          <p14:tracePt t="98940" x="8099425" y="4446588"/>
          <p14:tracePt t="98975" x="8099425" y="4438650"/>
          <p14:tracePt t="98976" x="8062913" y="4438650"/>
          <p14:tracePt t="98991" x="8027988" y="4438650"/>
          <p14:tracePt t="99007" x="7983538" y="4473575"/>
          <p14:tracePt t="99024" x="7939088" y="4500563"/>
          <p14:tracePt t="99040" x="7912100" y="4510088"/>
          <p14:tracePt t="99078" x="7902575" y="4518025"/>
          <p14:tracePt t="99142" x="7894638" y="4518025"/>
          <p14:tracePt t="99150" x="7875588" y="4518025"/>
          <p14:tracePt t="99159" x="7875588" y="4527550"/>
          <p14:tracePt t="99159" x="7867650" y="4537075"/>
          <p14:tracePt t="99174" x="7867650" y="4545013"/>
          <p14:tracePt t="99174" x="7867650" y="4562475"/>
          <p14:tracePt t="99191" x="7858125" y="4562475"/>
          <p14:tracePt t="99208" x="7848600" y="4572000"/>
          <p14:tracePt t="99224" x="7848600" y="4581525"/>
          <p14:tracePt t="99241" x="7848600" y="4608513"/>
          <p14:tracePt t="99257" x="7848600" y="4616450"/>
          <p14:tracePt t="99273" x="7858125" y="4625975"/>
          <p14:tracePt t="99290" x="7858125" y="4643438"/>
          <p14:tracePt t="99307" x="7867650" y="4652963"/>
          <p14:tracePt t="99324" x="7885113" y="4670425"/>
          <p14:tracePt t="99341" x="7902575" y="4687888"/>
          <p14:tracePt t="99357" x="7974013" y="4705350"/>
          <p14:tracePt t="99357" x="8018463" y="4705350"/>
          <p14:tracePt t="99375" x="8054975" y="4714875"/>
          <p14:tracePt t="99391" x="8224838" y="4732338"/>
          <p14:tracePt t="99408" x="8323263" y="4732338"/>
          <p14:tracePt t="99424" x="8394700" y="4732338"/>
          <p14:tracePt t="99442" x="8474075" y="4697413"/>
          <p14:tracePt t="99475" x="8501063" y="4652963"/>
          <p14:tracePt t="99511" x="8501063" y="4643438"/>
          <p14:tracePt t="99527" x="8501063" y="4633913"/>
          <p14:tracePt t="99564" x="8501063" y="4625975"/>
          <p14:tracePt t="99567" x="8439150" y="4616450"/>
          <p14:tracePt t="99607" x="8358188" y="4616450"/>
          <p14:tracePt t="99608" x="8286750" y="4616450"/>
          <p14:tracePt t="99624" x="8232775" y="4616450"/>
          <p14:tracePt t="99640" x="8180388" y="4616450"/>
          <p14:tracePt t="99657" x="8126413" y="4616450"/>
          <p14:tracePt t="99674" x="8116888" y="4616450"/>
          <p14:tracePt t="99690" x="8099425" y="4625975"/>
          <p14:tracePt t="99707" x="8089900" y="4643438"/>
          <p14:tracePt t="99723" x="8081963" y="4724400"/>
          <p14:tracePt t="99757" x="8081963" y="4751388"/>
          <p14:tracePt t="99759" x="8081963" y="4795838"/>
          <p14:tracePt t="99773" x="8081963" y="4875213"/>
          <p14:tracePt t="99791" x="8099425" y="4902200"/>
          <p14:tracePt t="99807" x="8126413" y="4938713"/>
          <p14:tracePt t="99825" x="8153400" y="4983163"/>
          <p14:tracePt t="99840" x="8188325" y="5018088"/>
          <p14:tracePt t="99858" x="8224838" y="5037138"/>
          <p14:tracePt t="99873" x="8242300" y="5045075"/>
          <p14:tracePt t="99890" x="8259763" y="5054600"/>
          <p14:tracePt t="100047" x="8259763" y="5062538"/>
          <p14:tracePt t="100063" x="8259763" y="5072063"/>
          <p14:tracePt t="100071" x="8259763" y="5089525"/>
          <p14:tracePt t="100078" x="8259763" y="5108575"/>
          <p14:tracePt t="100090" x="8232775" y="5126038"/>
          <p14:tracePt t="100107" x="8180388" y="5180013"/>
          <p14:tracePt t="100124" x="8108950" y="5214938"/>
          <p14:tracePt t="100140" x="8045450" y="5276850"/>
          <p14:tracePt t="100157" x="8027988" y="5286375"/>
          <p14:tracePt t="100175" x="8018463" y="5286375"/>
          <p14:tracePt t="100191" x="7991475" y="5286375"/>
          <p14:tracePt t="100269" x="7983538" y="5286375"/>
          <p14:tracePt t="100271" x="7966075" y="5286375"/>
          <p14:tracePt t="100295" x="7956550" y="5286375"/>
          <p14:tracePt t="100296" x="7939088" y="5268913"/>
          <p14:tracePt t="100307" x="7912100" y="5232400"/>
          <p14:tracePt t="100323" x="7902575" y="5214938"/>
          <p14:tracePt t="100503" x="7885113" y="5214938"/>
          <p14:tracePt t="100511" x="7777163" y="5214938"/>
          <p14:tracePt t="100534" x="7751763" y="5214938"/>
          <p14:tracePt t="100540" x="7742238" y="5214938"/>
          <p14:tracePt t="100557" x="7732713" y="5214938"/>
          <p14:tracePt t="100590" x="7732713" y="5224463"/>
          <p14:tracePt t="100592" x="7732713" y="5232400"/>
          <p14:tracePt t="100607" x="7732713" y="5251450"/>
          <p14:tracePt t="100624" x="7732713" y="5259388"/>
          <p14:tracePt t="100640" x="7732713" y="5276850"/>
          <p14:tracePt t="100658" x="7732713" y="5286375"/>
          <p14:tracePt t="100674" x="7732713" y="5295900"/>
          <p14:tracePt t="100690" x="7732713" y="5313363"/>
          <p14:tracePt t="100707" x="7732713" y="5322888"/>
          <p14:tracePt t="100724" x="7732713" y="5340350"/>
          <p14:tracePt t="100741" x="7732713" y="5348288"/>
          <p14:tracePt t="100775" x="7732713" y="5367338"/>
          <p14:tracePt t="100776" x="7732713" y="5384800"/>
          <p14:tracePt t="100791" x="7732713" y="5419725"/>
          <p14:tracePt t="100824" x="7732713" y="5446713"/>
          <p14:tracePt t="100824" x="7715250" y="5483225"/>
          <p14:tracePt t="100840" x="7680325" y="5491163"/>
          <p14:tracePt t="100858" x="7653338" y="5510213"/>
          <p14:tracePt t="100873" x="7634288" y="5510213"/>
          <p14:tracePt t="100891" x="7589838" y="5518150"/>
          <p14:tracePt t="100907" x="7554913" y="5518150"/>
          <p14:tracePt t="100924" x="7537450" y="5518150"/>
          <p14:tracePt t="100941" x="7510463" y="5527675"/>
          <p14:tracePt t="101375" x="7518400" y="5527675"/>
          <p14:tracePt t="101383" x="7537450" y="5527675"/>
          <p14:tracePt t="101598" x="7545388" y="5527675"/>
          <p14:tracePt t="101606" x="7572375" y="5527675"/>
          <p14:tracePt t="101614" x="7661275" y="5527675"/>
          <p14:tracePt t="101624" x="7769225" y="5527675"/>
          <p14:tracePt t="101640" x="7929563" y="5527675"/>
          <p14:tracePt t="101658" x="8099425" y="5527675"/>
          <p14:tracePt t="101673" x="8242300" y="5527675"/>
          <p14:tracePt t="101691" x="8313738" y="5527675"/>
          <p14:tracePt t="101707" x="8394700" y="5527675"/>
          <p14:tracePt t="101724" x="8429625" y="5527675"/>
          <p14:tracePt t="101740" x="8466138" y="5527675"/>
          <p14:tracePt t="101757" x="8474075" y="5527675"/>
          <p14:tracePt t="101774" x="8491538" y="5527675"/>
          <p14:tracePt t="101774" x="8501063" y="5527675"/>
          <p14:tracePt t="101791" x="8562975" y="5527675"/>
          <p14:tracePt t="101807" x="8715375" y="5527675"/>
          <p14:tracePt t="101824" x="8831263" y="5527675"/>
          <p14:tracePt t="101840" x="8902700" y="5527675"/>
          <p14:tracePt t="101857" x="8947150" y="5527675"/>
          <p14:tracePt t="101913" x="8966200" y="5527675"/>
          <p14:tracePt t="102934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image43.jpeg" descr="Figure3Marra"/>
          <p:cNvPicPr/>
          <p:nvPr/>
        </p:nvPicPr>
        <p:blipFill>
          <a:blip r:embed="rId4">
            <a:extLst/>
          </a:blip>
          <a:srcRect l="7424" t="10714" r="7401" b="39628"/>
          <a:stretch>
            <a:fillRect/>
          </a:stretch>
        </p:blipFill>
        <p:spPr>
          <a:xfrm>
            <a:off x="3815305" y="1060131"/>
            <a:ext cx="4869910" cy="40163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5" name="Group 1135"/>
          <p:cNvGrpSpPr/>
          <p:nvPr/>
        </p:nvGrpSpPr>
        <p:grpSpPr>
          <a:xfrm>
            <a:off x="3590922" y="1630358"/>
            <a:ext cx="915994" cy="941395"/>
            <a:chOff x="0" y="0"/>
            <a:chExt cx="915992" cy="941393"/>
          </a:xfrm>
        </p:grpSpPr>
        <p:sp>
          <p:nvSpPr>
            <p:cNvPr id="1131" name="Shape 1131"/>
            <p:cNvSpPr/>
            <p:nvPr/>
          </p:nvSpPr>
          <p:spPr>
            <a:xfrm>
              <a:off x="153987" y="11112"/>
              <a:ext cx="762005" cy="35084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2D2D2D"/>
                </a:gs>
                <a:gs pos="100000">
                  <a:srgbClr val="626262"/>
                </a:gs>
              </a:gsLst>
              <a:lin ang="16200000" scaled="0"/>
            </a:gra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3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1132" name="Shape 1132"/>
            <p:cNvSpPr/>
            <p:nvPr/>
          </p:nvSpPr>
          <p:spPr>
            <a:xfrm>
              <a:off x="152400" y="-2"/>
              <a:ext cx="617743" cy="320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400" b="1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 lvl="0">
                <a:defRPr sz="1800" b="0"/>
              </a:pPr>
              <a:r>
                <a:rPr sz="1400" b="1"/>
                <a:t>MLH1</a:t>
              </a:r>
            </a:p>
          </p:txBody>
        </p:sp>
        <p:sp>
          <p:nvSpPr>
            <p:cNvPr id="1133" name="Shape 1133"/>
            <p:cNvSpPr/>
            <p:nvPr/>
          </p:nvSpPr>
          <p:spPr>
            <a:xfrm>
              <a:off x="-1" y="350837"/>
              <a:ext cx="801693" cy="59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60" y="0"/>
                  </a:moveTo>
                  <a:lnTo>
                    <a:pt x="0" y="6326"/>
                  </a:lnTo>
                  <a:lnTo>
                    <a:pt x="0" y="15274"/>
                  </a:lnTo>
                  <a:lnTo>
                    <a:pt x="4660" y="21600"/>
                  </a:lnTo>
                  <a:lnTo>
                    <a:pt x="16940" y="21600"/>
                  </a:lnTo>
                  <a:lnTo>
                    <a:pt x="21600" y="15274"/>
                  </a:lnTo>
                  <a:lnTo>
                    <a:pt x="21600" y="6326"/>
                  </a:lnTo>
                  <a:lnTo>
                    <a:pt x="169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D0002"/>
                </a:gs>
                <a:gs pos="100000">
                  <a:srgbClr val="660001"/>
                </a:gs>
              </a:gsLst>
              <a:lin ang="16200000" scaled="0"/>
            </a:gra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3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1134" name="Shape 1134"/>
            <p:cNvSpPr/>
            <p:nvPr/>
          </p:nvSpPr>
          <p:spPr>
            <a:xfrm>
              <a:off x="47625" y="620713"/>
              <a:ext cx="568344" cy="320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400" b="1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 lvl="0">
                <a:defRPr sz="1800" b="0"/>
              </a:pPr>
              <a:r>
                <a:rPr sz="1400" b="1"/>
                <a:t>PMS2</a:t>
              </a:r>
            </a:p>
          </p:txBody>
        </p:sp>
      </p:grpSp>
      <p:grpSp>
        <p:nvGrpSpPr>
          <p:cNvPr id="1140" name="Group 1140"/>
          <p:cNvGrpSpPr/>
          <p:nvPr/>
        </p:nvGrpSpPr>
        <p:grpSpPr>
          <a:xfrm>
            <a:off x="8101010" y="3786183"/>
            <a:ext cx="936630" cy="736609"/>
            <a:chOff x="0" y="-1"/>
            <a:chExt cx="936629" cy="736608"/>
          </a:xfrm>
        </p:grpSpPr>
        <p:sp>
          <p:nvSpPr>
            <p:cNvPr id="1136" name="Shape 1136"/>
            <p:cNvSpPr/>
            <p:nvPr/>
          </p:nvSpPr>
          <p:spPr>
            <a:xfrm>
              <a:off x="-1" y="248117"/>
              <a:ext cx="633143" cy="488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81" y="0"/>
                  </a:moveTo>
                  <a:lnTo>
                    <a:pt x="0" y="6326"/>
                  </a:lnTo>
                  <a:lnTo>
                    <a:pt x="0" y="15274"/>
                  </a:lnTo>
                  <a:lnTo>
                    <a:pt x="4881" y="21600"/>
                  </a:lnTo>
                  <a:lnTo>
                    <a:pt x="16719" y="21600"/>
                  </a:lnTo>
                  <a:lnTo>
                    <a:pt x="21600" y="15274"/>
                  </a:lnTo>
                  <a:lnTo>
                    <a:pt x="21600" y="6326"/>
                  </a:lnTo>
                  <a:lnTo>
                    <a:pt x="1671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D2D2D"/>
                </a:gs>
                <a:gs pos="100000">
                  <a:srgbClr val="626262"/>
                </a:gs>
              </a:gsLst>
              <a:lin ang="16200000" scaled="0"/>
            </a:gra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3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1137" name="Shape 1137"/>
            <p:cNvSpPr/>
            <p:nvPr/>
          </p:nvSpPr>
          <p:spPr>
            <a:xfrm>
              <a:off x="120348" y="6461"/>
              <a:ext cx="601747" cy="290767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0E4702"/>
                </a:gs>
                <a:gs pos="100000">
                  <a:srgbClr val="1E9905"/>
                </a:gs>
              </a:gsLst>
              <a:lin ang="16200000" scaled="0"/>
            </a:gra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300"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pPr>
              <a:endParaRPr/>
            </a:p>
          </p:txBody>
        </p:sp>
        <p:sp>
          <p:nvSpPr>
            <p:cNvPr id="1138" name="Shape 1138"/>
            <p:cNvSpPr/>
            <p:nvPr/>
          </p:nvSpPr>
          <p:spPr>
            <a:xfrm>
              <a:off x="122964" y="-2"/>
              <a:ext cx="813666" cy="320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400" b="1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 lvl="0">
                <a:defRPr sz="1800" b="0"/>
              </a:pPr>
              <a:r>
                <a:rPr sz="1400" b="1"/>
                <a:t>MLH1</a:t>
              </a:r>
            </a:p>
          </p:txBody>
        </p:sp>
        <p:sp>
          <p:nvSpPr>
            <p:cNvPr id="1139" name="Shape 1139"/>
            <p:cNvSpPr/>
            <p:nvPr/>
          </p:nvSpPr>
          <p:spPr>
            <a:xfrm>
              <a:off x="36627" y="316608"/>
              <a:ext cx="568344" cy="320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400" b="1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 lvl="0">
                <a:defRPr sz="1800" b="0"/>
              </a:pPr>
              <a:r>
                <a:rPr sz="1400" b="1"/>
                <a:t>PMS2</a:t>
              </a:r>
            </a:p>
          </p:txBody>
        </p:sp>
      </p:grpSp>
      <p:sp>
        <p:nvSpPr>
          <p:cNvPr id="1141" name="Shape 1141"/>
          <p:cNvSpPr/>
          <p:nvPr/>
        </p:nvSpPr>
        <p:spPr>
          <a:xfrm>
            <a:off x="1966220" y="189533"/>
            <a:ext cx="5157911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40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CC0000"/>
                </a:solidFill>
              </a:rPr>
              <a:t>Protein expression of MMR genes</a:t>
            </a:r>
          </a:p>
        </p:txBody>
      </p:sp>
      <p:sp>
        <p:nvSpPr>
          <p:cNvPr id="1142" name="Shape 1142"/>
          <p:cNvSpPr/>
          <p:nvPr/>
        </p:nvSpPr>
        <p:spPr>
          <a:xfrm>
            <a:off x="523529" y="651194"/>
            <a:ext cx="8785226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rPr dirty="0"/>
              <a:t>Expression loss of one of the proteins suggest the genetic analysis </a:t>
            </a:r>
          </a:p>
        </p:txBody>
      </p:sp>
      <p:pic>
        <p:nvPicPr>
          <p:cNvPr id="1143" name="image6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44039" y="5102437"/>
            <a:ext cx="4612586" cy="1544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4" name="image63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83012" y="5429250"/>
            <a:ext cx="1100141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145" name="Shape 1145"/>
          <p:cNvSpPr/>
          <p:nvPr/>
        </p:nvSpPr>
        <p:spPr>
          <a:xfrm>
            <a:off x="4916142" y="5075451"/>
            <a:ext cx="711205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 b="0"/>
            </a:pPr>
            <a:r>
              <a:rPr sz="1100" b="1"/>
              <a:t>hMSH2</a:t>
            </a:r>
          </a:p>
        </p:txBody>
      </p:sp>
      <p:sp>
        <p:nvSpPr>
          <p:cNvPr id="1146" name="Shape 1146"/>
          <p:cNvSpPr/>
          <p:nvPr/>
        </p:nvSpPr>
        <p:spPr>
          <a:xfrm>
            <a:off x="7281270" y="5075451"/>
            <a:ext cx="720728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 b="0"/>
            </a:pPr>
            <a:r>
              <a:rPr sz="1100" b="1"/>
              <a:t>hMSH6</a:t>
            </a:r>
          </a:p>
        </p:txBody>
      </p:sp>
      <p:sp>
        <p:nvSpPr>
          <p:cNvPr id="1147" name="Shape 1147"/>
          <p:cNvSpPr/>
          <p:nvPr/>
        </p:nvSpPr>
        <p:spPr>
          <a:xfrm>
            <a:off x="165100" y="3146424"/>
            <a:ext cx="3617913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126998" indent="-126998" algn="ctr">
              <a:buClr>
                <a:srgbClr val="000000"/>
              </a:buClr>
              <a:buSzPct val="100000"/>
              <a:buFont typeface="Comic Sans MS"/>
              <a:buChar char="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hMLH1/hMSH2 are stable when hPMS2/hMSH6 are lost</a:t>
            </a:r>
          </a:p>
        </p:txBody>
      </p:sp>
      <p:pic>
        <p:nvPicPr>
          <p:cNvPr id="1148" name="image6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33650" y="6203950"/>
            <a:ext cx="1139825" cy="274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78677"/>
      </p:ext>
    </p:extLst>
  </p:cSld>
  <p:clrMapOvr>
    <a:masterClrMapping/>
  </p:clrMapOvr>
  <p:transition spd="med" advTm="50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426" x="4411663" y="3581400"/>
          <p14:tracePt t="40483" x="4394200" y="3500438"/>
          <p14:tracePt t="40491" x="4375150" y="3419475"/>
          <p14:tracePt t="40498" x="4286250" y="3330575"/>
          <p14:tracePt t="40507" x="3990975" y="3062288"/>
          <p14:tracePt t="40523" x="3857625" y="2911475"/>
          <p14:tracePt t="40539" x="3751263" y="2776538"/>
          <p14:tracePt t="40555" x="3660775" y="2652713"/>
          <p14:tracePt t="40571" x="3633788" y="2616200"/>
          <p14:tracePt t="40583" x="3625850" y="2608263"/>
          <p14:tracePt t="40603" x="3616325" y="2598738"/>
          <p14:tracePt t="40619" x="3616325" y="2562225"/>
          <p14:tracePt t="40651" x="3608388" y="2554288"/>
          <p14:tracePt t="40667" x="3608388" y="2536825"/>
          <p14:tracePt t="40675" x="3608388" y="2465388"/>
          <p14:tracePt t="40683" x="3608388" y="2384425"/>
          <p14:tracePt t="40706" x="3652838" y="2330450"/>
          <p14:tracePt t="40716" x="3697288" y="2268538"/>
          <p14:tracePt t="40733" x="3724275" y="2232025"/>
          <p14:tracePt t="40754" x="3741738" y="2232025"/>
          <p14:tracePt t="40784" x="3857625" y="2205038"/>
          <p14:tracePt t="40805" x="3919538" y="2179638"/>
          <p14:tracePt t="40816" x="4108450" y="2160588"/>
          <p14:tracePt t="40833" x="4303713" y="2143125"/>
          <p14:tracePt t="40850" x="4483100" y="2108200"/>
          <p14:tracePt t="40866" x="4581525" y="2089150"/>
          <p14:tracePt t="40883" x="4633913" y="2089150"/>
          <p14:tracePt t="40899" x="4714875" y="2089150"/>
          <p14:tracePt t="40917" x="4759325" y="2089150"/>
          <p14:tracePt t="40933" x="4786313" y="2089150"/>
          <p14:tracePt t="40951" x="4822825" y="2089150"/>
          <p14:tracePt t="40966" x="4830763" y="2089150"/>
          <p14:tracePt t="40984" x="4875213" y="2089150"/>
          <p14:tracePt t="41000" x="4919663" y="2098675"/>
          <p14:tracePt t="41017" x="5027613" y="2143125"/>
          <p14:tracePt t="41033" x="5143500" y="2197100"/>
          <p14:tracePt t="41050" x="5286375" y="2295525"/>
          <p14:tracePt t="41066" x="5688013" y="2776538"/>
          <p14:tracePt t="41134" x="5741988" y="2901950"/>
          <p14:tracePt t="41150" x="5776913" y="3027363"/>
          <p14:tracePt t="41166" x="5813425" y="3152775"/>
          <p14:tracePt t="41183" x="5830888" y="3322638"/>
          <p14:tracePt t="41199" x="5848350" y="3490913"/>
          <p14:tracePt t="41218" x="5867400" y="3652838"/>
          <p14:tracePt t="41232" x="5884863" y="3786188"/>
          <p14:tracePt t="41250" x="5884863" y="3902075"/>
          <p14:tracePt t="41250" x="5884863" y="3929063"/>
          <p14:tracePt t="41268" x="5840413" y="4071938"/>
          <p14:tracePt t="41284" x="5768975" y="4224338"/>
          <p14:tracePt t="41300" x="5697538" y="4357688"/>
          <p14:tracePt t="41316" x="5626100" y="4473575"/>
          <p14:tracePt t="41334" x="5581650" y="4527550"/>
          <p14:tracePt t="41349" x="5527675" y="4581525"/>
          <p14:tracePt t="41367" x="5465763" y="4616450"/>
          <p14:tracePt t="41383" x="5357813" y="4660900"/>
          <p14:tracePt t="41399" x="5276850" y="4670425"/>
          <p14:tracePt t="41416" x="5232400" y="4679950"/>
          <p14:tracePt t="41433" x="5170488" y="4687888"/>
          <p14:tracePt t="41449" x="5153025" y="4687888"/>
          <p14:tracePt t="41449" x="5126038" y="4687888"/>
          <p14:tracePt t="41483" x="5062538" y="4687888"/>
          <p14:tracePt t="41484" x="5010150" y="4679950"/>
          <p14:tracePt t="41500" x="4911725" y="4616450"/>
          <p14:tracePt t="41516" x="4803775" y="4545013"/>
          <p14:tracePt t="41536" x="4705350" y="4491038"/>
          <p14:tracePt t="41550" x="4652963" y="4465638"/>
          <p14:tracePt t="41567" x="4625975" y="4411663"/>
          <p14:tracePt t="41584" x="4589463" y="4286250"/>
          <p14:tracePt t="41601" x="4572000" y="4108450"/>
          <p14:tracePt t="41617" x="4554538" y="3902075"/>
          <p14:tracePt t="41617" x="4554538" y="3795713"/>
          <p14:tracePt t="41637" x="4554538" y="3670300"/>
          <p14:tracePt t="41637" x="4554538" y="3517900"/>
          <p14:tracePt t="41652" x="4589463" y="3251200"/>
          <p14:tracePt t="41667" x="4697413" y="2919413"/>
          <p14:tracePt t="41683" x="4857750" y="2616200"/>
          <p14:tracePt t="41700" x="5018088" y="2339975"/>
          <p14:tracePt t="41718" x="5153025" y="2179638"/>
          <p14:tracePt t="41733" x="5303838" y="2036763"/>
          <p14:tracePt t="41751" x="5456238" y="1919288"/>
          <p14:tracePt t="41766" x="5867400" y="1697038"/>
          <p14:tracePt t="41815" x="5929313" y="1670050"/>
          <p14:tracePt t="41823" x="6010275" y="1643063"/>
          <p14:tracePt t="41833" x="6143625" y="1581150"/>
          <p14:tracePt t="41849" x="6276975" y="1527175"/>
          <p14:tracePt t="41866" x="6537325" y="1509713"/>
          <p14:tracePt t="41883" x="6653213" y="1509713"/>
          <p14:tracePt t="41899" x="6777038" y="1509713"/>
          <p14:tracePt t="41917" x="6848475" y="1517650"/>
          <p14:tracePt t="41933" x="6938963" y="1544638"/>
          <p14:tracePt t="41950" x="7037388" y="1598613"/>
          <p14:tracePt t="41966" x="7134225" y="1660525"/>
          <p14:tracePt t="41984" x="7197725" y="1751013"/>
          <p14:tracePt t="41999" x="7286625" y="1866900"/>
          <p14:tracePt t="42017" x="7394575" y="2054225"/>
          <p14:tracePt t="42033" x="7510463" y="2259013"/>
          <p14:tracePt t="42050" x="7616825" y="2482850"/>
          <p14:tracePt t="42066" x="7688263" y="2687638"/>
          <p14:tracePt t="42066" x="7715250" y="2776538"/>
          <p14:tracePt t="42083" x="7751763" y="2955925"/>
          <p14:tracePt t="42100" x="7813675" y="3143250"/>
          <p14:tracePt t="42116" x="7813675" y="3286125"/>
          <p14:tracePt t="42136" x="7813675" y="3429000"/>
          <p14:tracePt t="42152" x="7813675" y="3598863"/>
          <p14:tracePt t="42167" x="6956425" y="4679950"/>
          <p14:tracePt t="42301" x="6751638" y="4786313"/>
          <p14:tracePt t="42316" x="6537325" y="4875213"/>
          <p14:tracePt t="42334" x="6296025" y="4938713"/>
          <p14:tracePt t="42349" x="6072188" y="5000625"/>
          <p14:tracePt t="42366" x="5902325" y="5037138"/>
          <p14:tracePt t="42383" x="5776913" y="5054600"/>
          <p14:tracePt t="42399" x="5634038" y="5072063"/>
          <p14:tracePt t="42416" x="5465763" y="5089525"/>
          <p14:tracePt t="42433" x="5295900" y="5108575"/>
          <p14:tracePt t="42449" x="5081588" y="5108575"/>
          <p14:tracePt t="42449" x="4965700" y="5108575"/>
          <p14:tracePt t="42482" x="4705350" y="5108575"/>
          <p14:tracePt t="42484" x="4537075" y="5108575"/>
          <p14:tracePt t="42500" x="4419600" y="5108575"/>
          <p14:tracePt t="42517" x="4322763" y="5126038"/>
          <p14:tracePt t="42533" x="4276725" y="5126038"/>
          <p14:tracePt t="42550" x="4197350" y="5126038"/>
          <p14:tracePt t="42566" x="4071938" y="5143500"/>
          <p14:tracePt t="42586" x="3938588" y="5180013"/>
          <p14:tracePt t="42600" x="3840163" y="5197475"/>
          <p14:tracePt t="42600" x="3813175" y="5197475"/>
          <p14:tracePt t="42620" x="3751263" y="5197475"/>
          <p14:tracePt t="42633" x="3581400" y="5232400"/>
          <p14:tracePt t="42652" x="3429000" y="5232400"/>
          <p14:tracePt t="42668" x="3224213" y="5268913"/>
          <p14:tracePt t="42683" x="2928938" y="5313363"/>
          <p14:tracePt t="42699" x="2608263" y="5357813"/>
          <p14:tracePt t="42733" x="2357438" y="5402263"/>
          <p14:tracePt t="42734" x="2170113" y="5419725"/>
          <p14:tracePt t="42750" x="2098675" y="5438775"/>
          <p14:tracePt t="42766" x="2036763" y="5446713"/>
          <p14:tracePt t="42783" x="2000250" y="5446713"/>
          <p14:tracePt t="42799" x="1965325" y="5446713"/>
          <p14:tracePt t="42817" x="1946275" y="5446713"/>
          <p14:tracePt t="42851" x="1946275" y="5456238"/>
          <p14:tracePt t="42867" x="1938338" y="5465763"/>
          <p14:tracePt t="43075" x="1955800" y="5465763"/>
          <p14:tracePt t="43088" x="1982788" y="5465763"/>
          <p14:tracePt t="43089" x="2062163" y="5402263"/>
          <p14:tracePt t="43100" x="2170113" y="5295900"/>
          <p14:tracePt t="43117" x="2276475" y="5153025"/>
          <p14:tracePt t="43134" x="2419350" y="4973638"/>
          <p14:tracePt t="43149" x="2536825" y="4795838"/>
          <p14:tracePt t="43167" x="2679700" y="4589463"/>
          <p14:tracePt t="43183" x="2874963" y="4313238"/>
          <p14:tracePt t="43200" x="3044825" y="4089400"/>
          <p14:tracePt t="43233" x="3295650" y="3751263"/>
          <p14:tracePt t="43233" x="3438525" y="3554413"/>
          <p14:tracePt t="43235" x="3554413" y="3384550"/>
          <p14:tracePt t="43249" x="3857625" y="2965450"/>
          <p14:tracePt t="43249" x="3983038" y="2795588"/>
          <p14:tracePt t="43267" x="4295775" y="2393950"/>
          <p14:tracePt t="43283" x="5599113" y="1374775"/>
          <p14:tracePt t="43389" x="5724525" y="1339850"/>
          <p14:tracePt t="43416" x="5751513" y="1339850"/>
          <p14:tracePt t="43417" x="5830888" y="1339850"/>
          <p14:tracePt t="43433" x="5911850" y="1339850"/>
          <p14:tracePt t="43450" x="6010275" y="1339850"/>
          <p14:tracePt t="43466" x="6242050" y="1339850"/>
          <p14:tracePt t="43484" x="6375400" y="1347788"/>
          <p14:tracePt t="43500" x="6456363" y="1393825"/>
          <p14:tracePt t="43517" x="6491288" y="1411288"/>
          <p14:tracePt t="43533" x="6518275" y="1446213"/>
          <p14:tracePt t="43550" x="6581775" y="1536700"/>
          <p14:tracePt t="43566" x="6688138" y="1704975"/>
          <p14:tracePt t="43583" x="6823075" y="1928813"/>
          <p14:tracePt t="43599" x="6929438" y="2187575"/>
          <p14:tracePt t="43617" x="7037388" y="2384425"/>
          <p14:tracePt t="43632" x="7089775" y="2581275"/>
          <p14:tracePt t="43650" x="7126288" y="2751138"/>
          <p14:tracePt t="43666" x="7188200" y="2938463"/>
          <p14:tracePt t="43684" x="7215188" y="3036888"/>
          <p14:tracePt t="43699" x="7242175" y="3125788"/>
          <p14:tracePt t="43717" x="7251700" y="3232150"/>
          <p14:tracePt t="43733" x="7269163" y="3384550"/>
          <p14:tracePt t="43756" x="7269163" y="3429000"/>
          <p14:tracePt t="43766" x="7269163" y="3500438"/>
          <p14:tracePt t="43783" x="7269163" y="3598863"/>
          <p14:tracePt t="43800" x="7242175" y="3724275"/>
          <p14:tracePt t="43816" x="7180263" y="3894138"/>
          <p14:tracePt t="43834" x="7062788" y="4143375"/>
          <p14:tracePt t="43856" x="7037388" y="4232275"/>
          <p14:tracePt t="43866" x="6956425" y="4419600"/>
          <p14:tracePt t="43883" x="6894513" y="4518025"/>
          <p14:tracePt t="43900" x="6858000" y="4562475"/>
          <p14:tracePt t="43916" x="6823075" y="4643438"/>
          <p14:tracePt t="43946" x="6804025" y="4670425"/>
          <p14:tracePt t="43949" x="6777038" y="4724400"/>
          <p14:tracePt t="43982" x="6751638" y="4768850"/>
          <p14:tracePt t="43983" x="6688138" y="4840288"/>
          <p14:tracePt t="44009" x="6670675" y="4848225"/>
          <p14:tracePt t="44016" x="6661150" y="4867275"/>
          <p14:tracePt t="44395" x="6626225" y="4911725"/>
          <p14:tracePt t="44403" x="6608763" y="4938713"/>
          <p14:tracePt t="44409" x="6599238" y="4946650"/>
          <p14:tracePt t="44415" x="5983288" y="5465763"/>
          <p14:tracePt t="44501" x="5429250" y="5724525"/>
          <p14:tracePt t="44533" x="4973638" y="5830888"/>
          <p14:tracePt t="44549" x="4429125" y="5919788"/>
          <p14:tracePt t="44566" x="3768725" y="5956300"/>
          <p14:tracePt t="44583" x="3089275" y="5956300"/>
          <p14:tracePt t="44599" x="2724150" y="5956300"/>
          <p14:tracePt t="44616" x="2401888" y="5956300"/>
          <p14:tracePt t="44634" x="2187575" y="5919788"/>
          <p14:tracePt t="44649" x="2017713" y="5848350"/>
          <p14:tracePt t="44649" x="1946275" y="5822950"/>
          <p14:tracePt t="44667" x="1866900" y="5795963"/>
          <p14:tracePt t="44683" x="1625600" y="5634038"/>
          <p14:tracePt t="44700" x="1482725" y="5562600"/>
          <p14:tracePt t="44717" x="1366838" y="5500688"/>
          <p14:tracePt t="44734" x="1276350" y="5446713"/>
          <p14:tracePt t="44749" x="1258888" y="5438775"/>
          <p14:tracePt t="44767" x="1241425" y="5419725"/>
          <p14:tracePt t="44835" x="1231900" y="5419725"/>
          <p14:tracePt t="45026" x="1250950" y="5402263"/>
          <p14:tracePt t="45037" x="1330325" y="5384800"/>
          <p14:tracePt t="45042" x="1419225" y="5348288"/>
          <p14:tracePt t="45042" x="1500188" y="5303838"/>
          <p14:tracePt t="45051" x="1643063" y="5241925"/>
          <p14:tracePt t="45065" x="2000250" y="5027613"/>
          <p14:tracePt t="45083" x="2303463" y="4795838"/>
          <p14:tracePt t="45099" x="2482850" y="4572000"/>
          <p14:tracePt t="45117" x="2751138" y="4224338"/>
          <p14:tracePt t="45132" x="2965450" y="3902075"/>
          <p14:tracePt t="45150" x="3152775" y="3616325"/>
          <p14:tracePt t="45166" x="3276600" y="3402013"/>
          <p14:tracePt t="45184" x="3348038" y="3170238"/>
          <p14:tracePt t="45201" x="3375025" y="2982913"/>
          <p14:tracePt t="45201" x="3394075" y="2884488"/>
          <p14:tracePt t="45222" x="3411538" y="2813050"/>
          <p14:tracePt t="45234" x="3446463" y="2374900"/>
          <p14:tracePt t="45267" x="3446463" y="2268538"/>
          <p14:tracePt t="45268" x="3446463" y="2000250"/>
          <p14:tracePt t="45283" x="3446463" y="1768475"/>
          <p14:tracePt t="45299" x="3419475" y="1527175"/>
          <p14:tracePt t="45316" x="3402013" y="1357313"/>
          <p14:tracePt t="45332" x="3367088" y="1223963"/>
          <p14:tracePt t="45350" x="3348038" y="1133475"/>
          <p14:tracePt t="45365" x="3340100" y="1098550"/>
          <p14:tracePt t="45442" x="3330575" y="1089025"/>
          <p14:tracePt t="45451" x="3322638" y="1089025"/>
          <p14:tracePt t="45474" x="3313113" y="1089025"/>
          <p14:tracePt t="45481" x="3286125" y="1089025"/>
          <p14:tracePt t="45483" x="3224213" y="1098550"/>
          <p14:tracePt t="45500" x="3089275" y="1143000"/>
          <p14:tracePt t="45515" x="2795588" y="1231900"/>
          <p14:tracePt t="45533" x="2536825" y="1347788"/>
          <p14:tracePt t="45548" x="1517650" y="1776413"/>
          <p14:tracePt t="45615" x="1465263" y="1812925"/>
          <p14:tracePt t="45616" x="1374775" y="1884363"/>
          <p14:tracePt t="45632" x="1312863" y="1928813"/>
          <p14:tracePt t="45648" x="1241425" y="1982788"/>
          <p14:tracePt t="45648" x="1196975" y="2009775"/>
          <p14:tracePt t="45666" x="1169988" y="2027238"/>
          <p14:tracePt t="45681" x="1044575" y="2089150"/>
          <p14:tracePt t="45699" x="1017588" y="2108200"/>
          <p14:tracePt t="45715" x="982663" y="2133600"/>
          <p14:tracePt t="45732" x="946150" y="2170113"/>
          <p14:tracePt t="45748" x="928688" y="2187575"/>
          <p14:tracePt t="45765" x="919163" y="2214563"/>
          <p14:tracePt t="45802" x="911225" y="2214563"/>
          <p14:tracePt t="45803" x="911225" y="2224088"/>
          <p14:tracePt t="45954" x="919163" y="2224088"/>
          <p14:tracePt t="45962" x="965200" y="2224088"/>
          <p14:tracePt t="45971" x="1009650" y="2224088"/>
          <p14:tracePt t="45978" x="1054100" y="2224088"/>
          <p14:tracePt t="45981" x="1108075" y="2224088"/>
          <p14:tracePt t="45998" x="1169988" y="2224088"/>
          <p14:tracePt t="46015" x="1223963" y="2224088"/>
          <p14:tracePt t="46031" x="1276350" y="2205038"/>
          <p14:tracePt t="46049" x="1366838" y="2187575"/>
          <p14:tracePt t="46064" x="1465263" y="2187575"/>
          <p14:tracePt t="46064" x="1473200" y="2179638"/>
          <p14:tracePt t="46082" x="1536700" y="2160588"/>
          <p14:tracePt t="46098" x="1643063" y="2143125"/>
          <p14:tracePt t="46116" x="1697038" y="2143125"/>
          <p14:tracePt t="46132" x="1731963" y="2133600"/>
          <p14:tracePt t="46149" x="1776413" y="2133600"/>
          <p14:tracePt t="46165" x="1847850" y="2116138"/>
          <p14:tracePt t="46182" x="1938338" y="2116138"/>
          <p14:tracePt t="46199" x="2089150" y="2098675"/>
          <p14:tracePt t="46217" x="2251075" y="2098675"/>
          <p14:tracePt t="46232" x="2643188" y="2098675"/>
          <p14:tracePt t="48937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9"/>
          <p:cNvGrpSpPr/>
          <p:nvPr/>
        </p:nvGrpSpPr>
        <p:grpSpPr>
          <a:xfrm>
            <a:off x="884935" y="1903917"/>
            <a:ext cx="7924806" cy="3212468"/>
            <a:chOff x="0" y="-1"/>
            <a:chExt cx="7924805" cy="3212467"/>
          </a:xfrm>
        </p:grpSpPr>
        <p:sp>
          <p:nvSpPr>
            <p:cNvPr id="3" name="Shape 792"/>
            <p:cNvSpPr/>
            <p:nvPr/>
          </p:nvSpPr>
          <p:spPr>
            <a:xfrm>
              <a:off x="-1" y="-2"/>
              <a:ext cx="7924806" cy="4826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800"/>
                </a:spcBef>
                <a:defRPr sz="1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400"/>
                <a:t>MAP patients carrying biallelic germline MUTYH mutations show  a characteristics perinuclear MUTYH expression in the colonic mucosa and adenomas cells </a:t>
              </a:r>
            </a:p>
          </p:txBody>
        </p:sp>
        <p:grpSp>
          <p:nvGrpSpPr>
            <p:cNvPr id="4" name="Group 795"/>
            <p:cNvGrpSpPr/>
            <p:nvPr/>
          </p:nvGrpSpPr>
          <p:grpSpPr>
            <a:xfrm>
              <a:off x="647700" y="1008061"/>
              <a:ext cx="2644780" cy="2199643"/>
              <a:chOff x="0" y="-1"/>
              <a:chExt cx="2644779" cy="2199642"/>
            </a:xfrm>
          </p:grpSpPr>
          <p:pic>
            <p:nvPicPr>
              <p:cNvPr id="8" name="image20.jpeg" descr="MM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-2"/>
                <a:ext cx="2644780" cy="1792297"/>
              </a:xfrm>
              <a:prstGeom prst="rect">
                <a:avLst/>
              </a:prstGeom>
              <a:ln w="9525" cap="flat">
                <a:solidFill>
                  <a:srgbClr val="003399"/>
                </a:solidFill>
                <a:prstDash val="solid"/>
                <a:round/>
              </a:ln>
              <a:effectLst/>
            </p:spPr>
          </p:pic>
          <p:sp>
            <p:nvSpPr>
              <p:cNvPr id="9" name="Shape 794"/>
              <p:cNvSpPr/>
              <p:nvPr/>
            </p:nvSpPr>
            <p:spPr>
              <a:xfrm>
                <a:off x="228600" y="1905005"/>
                <a:ext cx="838202" cy="2946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spcBef>
                    <a:spcPts val="700"/>
                  </a:spcBef>
                  <a:defRPr sz="12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lvl1pPr>
              </a:lstStyle>
              <a:p>
                <a:pPr lvl="0">
                  <a:defRPr sz="1800"/>
                </a:pPr>
                <a:r>
                  <a:rPr sz="1200"/>
                  <a:t>Control</a:t>
                </a:r>
              </a:p>
            </p:txBody>
          </p:sp>
        </p:grpSp>
        <p:grpSp>
          <p:nvGrpSpPr>
            <p:cNvPr id="5" name="Group 798"/>
            <p:cNvGrpSpPr/>
            <p:nvPr/>
          </p:nvGrpSpPr>
          <p:grpSpPr>
            <a:xfrm>
              <a:off x="3816350" y="936623"/>
              <a:ext cx="2422532" cy="2275844"/>
              <a:chOff x="0" y="-1"/>
              <a:chExt cx="2422530" cy="2275843"/>
            </a:xfrm>
          </p:grpSpPr>
          <p:pic>
            <p:nvPicPr>
              <p:cNvPr id="6" name="image21.jpeg" descr="ZZ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-2"/>
                <a:ext cx="2422531" cy="1998674"/>
              </a:xfrm>
              <a:prstGeom prst="rect">
                <a:avLst/>
              </a:prstGeom>
              <a:ln w="9525" cap="flat">
                <a:solidFill>
                  <a:srgbClr val="003399"/>
                </a:solidFill>
                <a:prstDash val="solid"/>
                <a:round/>
              </a:ln>
              <a:effectLst/>
            </p:spPr>
          </p:pic>
          <p:sp>
            <p:nvSpPr>
              <p:cNvPr id="7" name="Shape 797"/>
              <p:cNvSpPr/>
              <p:nvPr/>
            </p:nvSpPr>
            <p:spPr>
              <a:xfrm>
                <a:off x="76199" y="1981206"/>
                <a:ext cx="1447805" cy="2946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spcBef>
                    <a:spcPts val="700"/>
                  </a:spcBef>
                  <a:defRPr sz="12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lvl1pPr>
              </a:lstStyle>
              <a:p>
                <a:pPr lvl="0">
                  <a:defRPr sz="1800"/>
                </a:pPr>
                <a:r>
                  <a:rPr sz="1200"/>
                  <a:t>MAP patient</a:t>
                </a:r>
              </a:p>
            </p:txBody>
          </p:sp>
        </p:grp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848472"/>
      </p:ext>
    </p:extLst>
  </p:cSld>
  <p:clrMapOvr>
    <a:masterClrMapping/>
  </p:clrMapOvr>
  <p:transition spd="med" advTm="434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 advAuto="0"/>
    </p:bldLst>
  </p:timing>
  <p:extLst>
    <p:ext uri="{3A86A75C-4F4B-4683-9AE1-C65F6400EC91}">
      <p14:laserTraceLst xmlns:p14="http://schemas.microsoft.com/office/powerpoint/2010/main">
        <p14:tracePtLst>
          <p14:tracePt t="7083" x="2652713" y="2608263"/>
          <p14:tracePt t="7085" x="2652713" y="2652713"/>
          <p14:tracePt t="7099" x="2652713" y="2732088"/>
          <p14:tracePt t="7099" x="2660650" y="2803525"/>
          <p14:tracePt t="7116" x="2660650" y="2840038"/>
          <p14:tracePt t="7133" x="2679700" y="2867025"/>
          <p14:tracePt t="7149" x="2687638" y="2911475"/>
          <p14:tracePt t="7166" x="2714625" y="3000375"/>
          <p14:tracePt t="7182" x="2741613" y="3089275"/>
          <p14:tracePt t="7199" x="2795588" y="3187700"/>
          <p14:tracePt t="7217" x="2822575" y="3251200"/>
          <p14:tracePt t="7232" x="2867025" y="3313113"/>
          <p14:tracePt t="7250" x="2874963" y="3340100"/>
          <p14:tracePt t="7266" x="2884488" y="3348038"/>
          <p14:tracePt t="7266" x="2911475" y="3348038"/>
          <p14:tracePt t="7283" x="2982913" y="3348038"/>
          <p14:tracePt t="7299" x="3251200" y="3348038"/>
          <p14:tracePt t="7317" x="3571875" y="3348038"/>
          <p14:tracePt t="7332" x="3990975" y="3394075"/>
          <p14:tracePt t="7356" x="4081463" y="3394075"/>
          <p14:tracePt t="7366" x="4251325" y="3411538"/>
          <p14:tracePt t="7382" x="4303713" y="3411538"/>
          <p14:tracePt t="7399" x="4375150" y="3411538"/>
          <p14:tracePt t="7416" x="4500563" y="3384550"/>
          <p14:tracePt t="7432" x="4822825" y="3205163"/>
          <p14:tracePt t="7450" x="5133975" y="3009900"/>
          <p14:tracePt t="7465" x="5295900" y="2840038"/>
          <p14:tracePt t="7465" x="5330825" y="2759075"/>
          <p14:tracePt t="7483" x="5394325" y="2544763"/>
          <p14:tracePt t="7499" x="5394325" y="2374900"/>
          <p14:tracePt t="7516" x="5394325" y="2232025"/>
          <p14:tracePt t="7532" x="5357813" y="2108200"/>
          <p14:tracePt t="7549" x="5348288" y="2098675"/>
          <p14:tracePt t="7595" x="5340350" y="2089150"/>
          <p14:tracePt t="7600" x="5330825" y="2089150"/>
          <p14:tracePt t="7617" x="5303838" y="2089150"/>
          <p14:tracePt t="7618" x="5187950" y="2089150"/>
          <p14:tracePt t="7618" x="5072063" y="2108200"/>
          <p14:tracePt t="7635" x="4875213" y="2152650"/>
          <p14:tracePt t="7649" x="3938588" y="2312988"/>
          <p14:tracePt t="7649" x="3751263" y="2357438"/>
          <p14:tracePt t="7691" x="3554413" y="2419350"/>
          <p14:tracePt t="7696" x="3429000" y="2465388"/>
          <p14:tracePt t="7704" x="3295650" y="2536825"/>
          <p14:tracePt t="7715" x="3224213" y="2616200"/>
          <p14:tracePt t="7733" x="3152775" y="2732088"/>
          <p14:tracePt t="7749" x="3089275" y="2867025"/>
          <p14:tracePt t="7766" x="3071813" y="2973388"/>
          <p14:tracePt t="7782" x="3071813" y="2982913"/>
          <p14:tracePt t="7907" x="3089275" y="2990850"/>
          <p14:tracePt t="7915" x="3152775" y="2990850"/>
          <p14:tracePt t="7915" x="3241675" y="2990850"/>
          <p14:tracePt t="7932" x="3340100" y="2990850"/>
          <p14:tracePt t="7932" x="3509963" y="2990850"/>
          <p14:tracePt t="7949" x="3652838" y="2990850"/>
          <p14:tracePt t="7966" x="3795713" y="2955925"/>
          <p14:tracePt t="7990" x="3822700" y="2938463"/>
          <p14:tracePt t="7999" x="3867150" y="2901950"/>
          <p14:tracePt t="8015" x="3973513" y="2670175"/>
          <p14:tracePt t="8066" x="3919538" y="2509838"/>
          <p14:tracePt t="8132" x="3857625" y="2509838"/>
          <p14:tracePt t="8132" x="3795713" y="2490788"/>
          <p14:tracePt t="8149" x="3724275" y="2490788"/>
          <p14:tracePt t="8166" x="3554413" y="2527300"/>
          <p14:tracePt t="8183" x="3286125" y="2643188"/>
          <p14:tracePt t="8199" x="3081338" y="2759075"/>
          <p14:tracePt t="8217" x="2919413" y="2901950"/>
          <p14:tracePt t="8233" x="2830513" y="3036888"/>
          <p14:tracePt t="8249" x="2732088" y="3490913"/>
          <p14:tracePt t="8288" x="2732088" y="3697288"/>
          <p14:tracePt t="8299" x="2776538" y="3867150"/>
          <p14:tracePt t="8317" x="2901950" y="4054475"/>
          <p14:tracePt t="8332" x="3036888" y="4187825"/>
          <p14:tracePt t="8349" x="3179763" y="4340225"/>
          <p14:tracePt t="8365" x="3330575" y="4465638"/>
          <p14:tracePt t="8382" x="3500438" y="4562475"/>
          <p14:tracePt t="8399" x="3660775" y="4643438"/>
          <p14:tracePt t="8415" x="3840163" y="4724400"/>
          <p14:tracePt t="8432" x="4081463" y="4786313"/>
          <p14:tracePt t="8449" x="4402138" y="4830763"/>
          <p14:tracePt t="8449" x="4562475" y="4857750"/>
          <p14:tracePt t="8467" x="4732338" y="4857750"/>
          <p14:tracePt t="8482" x="5224463" y="4857750"/>
          <p14:tracePt t="8499" x="5429250" y="4857750"/>
          <p14:tracePt t="8516" x="5634038" y="4786313"/>
          <p14:tracePt t="8533" x="5911850" y="4679950"/>
          <p14:tracePt t="8549" x="6143625" y="4545013"/>
          <p14:tracePt t="8567" x="6367463" y="4340225"/>
          <p14:tracePt t="8581" x="6500813" y="4143375"/>
          <p14:tracePt t="8601" x="6581775" y="3919538"/>
          <p14:tracePt t="8616" x="6643688" y="3705225"/>
          <p14:tracePt t="8616" x="6661150" y="3589338"/>
          <p14:tracePt t="8637" x="6697663" y="3054350"/>
          <p14:tracePt t="8699" x="6680200" y="3000375"/>
          <p14:tracePt t="8700" x="6643688" y="2901950"/>
          <p14:tracePt t="8716" x="6527800" y="2813050"/>
          <p14:tracePt t="8732" x="6394450" y="2741613"/>
          <p14:tracePt t="8749" x="6215063" y="2670175"/>
          <p14:tracePt t="8766" x="6089650" y="2652713"/>
          <p14:tracePt t="8781" x="5965825" y="2643188"/>
          <p14:tracePt t="8800" x="5830888" y="2633663"/>
          <p14:tracePt t="8816" x="5661025" y="2633663"/>
          <p14:tracePt t="8832" x="5465763" y="2705100"/>
          <p14:tracePt t="8848" x="5153025" y="2786063"/>
          <p14:tracePt t="8866" x="4938713" y="2884488"/>
          <p14:tracePt t="8882" x="4705350" y="3000375"/>
          <p14:tracePt t="8916" x="4554538" y="3089275"/>
          <p14:tracePt t="8917" x="4446588" y="3187700"/>
          <p14:tracePt t="8932" x="4357688" y="3295650"/>
          <p14:tracePt t="8949" x="4259263" y="3429000"/>
          <p14:tracePt t="8965" x="4214813" y="3608388"/>
          <p14:tracePt t="8982" x="4160838" y="3795713"/>
          <p14:tracePt t="8999" x="4125913" y="4017963"/>
          <p14:tracePt t="9016" x="4108450" y="4232275"/>
          <p14:tracePt t="9032" x="4081463" y="4411663"/>
          <p14:tracePt t="9049" x="4081463" y="4572000"/>
          <p14:tracePt t="9065" x="4081463" y="4768850"/>
          <p14:tracePt t="9083" x="4197350" y="5054600"/>
          <p14:tracePt t="9083" x="4241800" y="5099050"/>
          <p14:tracePt t="9131" x="4991100" y="5205413"/>
          <p14:tracePt t="9219" x="5133975" y="5205413"/>
          <p14:tracePt t="9220" x="5330825" y="5205413"/>
          <p14:tracePt t="9232" x="5661025" y="5187950"/>
          <p14:tracePt t="9249" x="5919788" y="5153025"/>
          <p14:tracePt t="9265" x="6259513" y="4973638"/>
          <p14:tracePt t="9292" x="6340475" y="4902200"/>
          <p14:tracePt t="9305" x="6429375" y="4741863"/>
          <p14:tracePt t="9316" x="6537325" y="4537075"/>
          <p14:tracePt t="9332" x="6537325" y="4295775"/>
          <p14:tracePt t="9348" x="6537325" y="4062413"/>
          <p14:tracePt t="9366" x="6500813" y="3867150"/>
          <p14:tracePt t="9381" x="6429375" y="3714750"/>
          <p14:tracePt t="9400" x="6286500" y="3554413"/>
          <p14:tracePt t="9415" x="6134100" y="3455988"/>
          <p14:tracePt t="9432" x="5956300" y="3411538"/>
          <p14:tracePt t="9448" x="5768975" y="3411538"/>
          <p14:tracePt t="9465" x="5616575" y="3411538"/>
          <p14:tracePt t="9465" x="5527675" y="3411538"/>
          <p14:tracePt t="9483" x="5259388" y="3490913"/>
          <p14:tracePt t="9499" x="5062538" y="3562350"/>
          <p14:tracePt t="9516" x="4894263" y="3670300"/>
          <p14:tracePt t="9532" x="4768850" y="3759200"/>
          <p14:tracePt t="9549" x="4679950" y="3867150"/>
          <p14:tracePt t="9566" x="4616450" y="4000500"/>
          <p14:tracePt t="9581" x="4554538" y="4116388"/>
          <p14:tracePt t="9600" x="4483100" y="4241800"/>
          <p14:tracePt t="9615" x="4429125" y="4394200"/>
          <p14:tracePt t="9632" x="4340225" y="4537075"/>
          <p14:tracePt t="9650" x="4232275" y="4741863"/>
          <p14:tracePt t="9669" x="4071938" y="5205413"/>
          <p14:tracePt t="9709" x="4044950" y="5286375"/>
          <p14:tracePt t="9716" x="4027488" y="5438775"/>
          <p14:tracePt t="9731" x="4010025" y="5562600"/>
          <p14:tracePt t="9749" x="4010025" y="5616575"/>
          <p14:tracePt t="9766" x="4010025" y="5670550"/>
          <p14:tracePt t="9784" x="4010025" y="5697538"/>
          <p14:tracePt t="9800" x="4010025" y="5705475"/>
          <p14:tracePt t="10026" x="3990975" y="5715000"/>
          <p14:tracePt t="10034" x="3956050" y="5715000"/>
          <p14:tracePt t="10037" x="3911600" y="5715000"/>
          <p14:tracePt t="10047" x="3786188" y="5751513"/>
          <p14:tracePt t="10064" x="3660775" y="5786438"/>
          <p14:tracePt t="10064" x="3608388" y="5795963"/>
          <p14:tracePt t="10082" x="3581400" y="5813425"/>
          <p14:tracePt t="10082" x="3527425" y="5813425"/>
          <p14:tracePt t="10098" x="3517900" y="5822950"/>
          <p14:tracePt t="10178" x="3509963" y="5822950"/>
          <p14:tracePt t="10187" x="3455988" y="5848350"/>
          <p14:tracePt t="10264" x="3438525" y="5857875"/>
          <p14:tracePt t="11842" x="3438525" y="5875338"/>
          <p14:tracePt t="11850" x="3081338" y="5634038"/>
          <p14:tracePt t="11882" x="2928938" y="5500688"/>
          <p14:tracePt t="11883" x="2571750" y="5197475"/>
          <p14:tracePt t="11915" x="2268538" y="4894263"/>
          <p14:tracePt t="11916" x="1965325" y="4537075"/>
          <p14:tracePt t="11932" x="1581150" y="4125913"/>
          <p14:tracePt t="11948" x="1152525" y="3705225"/>
          <p14:tracePt t="11965" x="741363" y="3340100"/>
          <p14:tracePt t="11981" x="509588" y="3133725"/>
          <p14:tracePt t="11998" x="357188" y="3000375"/>
          <p14:tracePt t="12015" x="276225" y="2928938"/>
          <p14:tracePt t="12032" x="258763" y="2911475"/>
          <p14:tracePt t="12047" x="223838" y="2894013"/>
          <p14:tracePt t="12064" x="214313" y="2894013"/>
          <p14:tracePt t="12080" x="179388" y="2867025"/>
          <p14:tracePt t="12098" x="133350" y="2840038"/>
          <p14:tracePt t="12115" x="115888" y="2813050"/>
          <p14:tracePt t="12131" x="98425" y="2795588"/>
          <p14:tracePt t="12149" x="71438" y="2741613"/>
          <p14:tracePt t="12165" x="36513" y="2714625"/>
          <p14:tracePt t="12181" x="9525" y="2670175"/>
          <p14:tracePt t="12198" x="0" y="2633663"/>
          <p14:tracePt t="12215" x="0" y="2598738"/>
          <p14:tracePt t="12231" x="0" y="2589213"/>
          <p14:tracePt t="12714" x="9525" y="2589213"/>
          <p14:tracePt t="12722" x="107950" y="2589213"/>
          <p14:tracePt t="12742" x="133350" y="2589213"/>
          <p14:tracePt t="12747" x="187325" y="2571750"/>
          <p14:tracePt t="12765" x="214313" y="2571750"/>
          <p14:tracePt t="12780" x="241300" y="2562225"/>
          <p14:tracePt t="12797" x="250825" y="2562225"/>
          <p14:tracePt t="12814" x="258763" y="2562225"/>
          <p14:tracePt t="12833" x="276225" y="2562225"/>
          <p14:tracePt t="12849" x="295275" y="2562225"/>
          <p14:tracePt t="12849" x="322263" y="2562225"/>
          <p14:tracePt t="12867" x="357188" y="2562225"/>
          <p14:tracePt t="12883" x="401638" y="2562225"/>
          <p14:tracePt t="12899" x="419100" y="2544763"/>
          <p14:tracePt t="12914" x="482600" y="2536825"/>
          <p14:tracePt t="12931" x="527050" y="2517775"/>
          <p14:tracePt t="12948" x="571500" y="2500313"/>
          <p14:tracePt t="12965" x="625475" y="2482850"/>
          <p14:tracePt t="12980" x="669925" y="2465388"/>
          <p14:tracePt t="12998" x="714375" y="2446338"/>
          <p14:tracePt t="13014" x="741363" y="2428875"/>
          <p14:tracePt t="13032" x="750888" y="2428875"/>
          <p14:tracePt t="13048" x="776288" y="2419350"/>
          <p14:tracePt t="13065" x="803275" y="2411413"/>
          <p14:tracePt t="13080" x="911225" y="2366963"/>
          <p14:tracePt t="13098" x="1098550" y="2312988"/>
          <p14:tracePt t="13114" x="1312863" y="2251075"/>
          <p14:tracePt t="13131" x="1482725" y="2214563"/>
          <p14:tracePt t="13148" x="1608138" y="2197100"/>
          <p14:tracePt t="13164" x="1633538" y="2179638"/>
          <p14:tracePt t="13409" x="1643063" y="2179638"/>
          <p14:tracePt t="13417" x="1643063" y="2187575"/>
          <p14:tracePt t="13425" x="1643063" y="2197100"/>
          <p14:tracePt t="13431" x="1643063" y="2232025"/>
          <p14:tracePt t="13448" x="1652588" y="2241550"/>
          <p14:tracePt t="13464" x="1652588" y="2259013"/>
          <p14:tracePt t="13689" x="1643063" y="2259013"/>
          <p14:tracePt t="13694" x="1598613" y="2276475"/>
          <p14:tracePt t="13706" x="1544638" y="2295525"/>
          <p14:tracePt t="13707" x="1490663" y="2312988"/>
          <p14:tracePt t="13714" x="1393825" y="2312988"/>
          <p14:tracePt t="13731" x="1347788" y="2312988"/>
          <p14:tracePt t="13752" x="1322388" y="2312988"/>
          <p14:tracePt t="13764" x="1295400" y="2312988"/>
          <p14:tracePt t="13810" x="1285875" y="2312988"/>
          <p14:tracePt t="13833" x="1276350" y="2312988"/>
          <p14:tracePt t="13841" x="1258888" y="2312988"/>
          <p14:tracePt t="13849" x="1250950" y="2312988"/>
          <p14:tracePt t="13849" x="1241425" y="2312988"/>
          <p14:tracePt t="13866" x="1231900" y="2312988"/>
          <p14:tracePt t="13890" x="1204913" y="2312988"/>
          <p14:tracePt t="14082" x="1196975" y="2312988"/>
          <p14:tracePt t="14091" x="1179513" y="2312988"/>
          <p14:tracePt t="14097" x="1160463" y="2295525"/>
          <p14:tracePt t="14105" x="1152525" y="2295525"/>
          <p14:tracePt t="14114" x="1125538" y="2295525"/>
          <p14:tracePt t="14130" x="1116013" y="2295525"/>
          <p14:tracePt t="14169" x="1108075" y="2295525"/>
          <p14:tracePt t="14202" x="1098550" y="2286000"/>
          <p14:tracePt t="14842" x="1108075" y="2286000"/>
          <p14:tracePt t="14847" x="1116013" y="2286000"/>
          <p14:tracePt t="14865" x="1143000" y="2286000"/>
          <p14:tracePt t="14867" x="1160463" y="2286000"/>
          <p14:tracePt t="14883" x="1169988" y="2286000"/>
          <p14:tracePt t="14922" x="1179513" y="2286000"/>
          <p14:tracePt t="14930" x="1179513" y="2295525"/>
          <p14:tracePt t="14938" x="1187450" y="2295525"/>
          <p14:tracePt t="14947" x="1204913" y="2303463"/>
          <p14:tracePt t="14994" x="1223963" y="2322513"/>
          <p14:tracePt t="15058" x="1231900" y="2322513"/>
          <p14:tracePt t="15082" x="1241425" y="2330450"/>
          <p14:tracePt t="15090" x="1250950" y="2330450"/>
          <p14:tracePt t="15098" x="1276350" y="2339975"/>
          <p14:tracePt t="15108" x="1295400" y="2347913"/>
          <p14:tracePt t="15115" x="1303338" y="2357438"/>
          <p14:tracePt t="15130" x="1312863" y="2357438"/>
          <p14:tracePt t="15147" x="1322388" y="2366963"/>
          <p14:tracePt t="16634" x="1339850" y="2366963"/>
          <p14:tracePt t="16642" x="1366838" y="2374900"/>
          <p14:tracePt t="16656" x="1384300" y="2374900"/>
          <p14:tracePt t="16664" x="1419225" y="2374900"/>
          <p14:tracePt t="16664" x="1438275" y="2374900"/>
          <p14:tracePt t="16682" x="1455738" y="2384425"/>
          <p14:tracePt t="16697" x="1473200" y="2393950"/>
          <p14:tracePt t="16715" x="1482725" y="2393950"/>
          <p14:tracePt t="16731" x="1490663" y="2393950"/>
          <p14:tracePt t="16748" x="1589088" y="2411413"/>
          <p14:tracePt t="16818" x="1598613" y="2411413"/>
          <p14:tracePt t="16831" x="1608138" y="2419350"/>
          <p14:tracePt t="16848" x="1633538" y="2419350"/>
          <p14:tracePt t="16864" x="1697038" y="2419350"/>
          <p14:tracePt t="16888" x="1751013" y="2438400"/>
          <p14:tracePt t="16914" x="1785938" y="2438400"/>
          <p14:tracePt t="16915" x="1830388" y="2438400"/>
          <p14:tracePt t="16943" x="1839913" y="2438400"/>
          <p14:tracePt t="16948" x="1847850" y="2438400"/>
          <p14:tracePt t="17098" x="1822450" y="2465388"/>
          <p14:tracePt t="17106" x="1751013" y="2482850"/>
          <p14:tracePt t="17114" x="1581150" y="2562225"/>
          <p14:tracePt t="17125" x="1482725" y="2608263"/>
          <p14:tracePt t="17130" x="1303338" y="2679700"/>
          <p14:tracePt t="17147" x="1187450" y="2741613"/>
          <p14:tracePt t="17165" x="1125538" y="2803525"/>
          <p14:tracePt t="17181" x="1098550" y="2847975"/>
          <p14:tracePt t="17198" x="1071563" y="2901950"/>
          <p14:tracePt t="17214" x="1071563" y="2911475"/>
          <p14:tracePt t="17231" x="1054100" y="2938463"/>
          <p14:tracePt t="17247" x="1044575" y="2955925"/>
          <p14:tracePt t="17265" x="1044575" y="2965450"/>
          <p14:tracePt t="17281" x="1036638" y="2990850"/>
          <p14:tracePt t="17298" x="1036638" y="3036888"/>
          <p14:tracePt t="17314" x="1017588" y="3071813"/>
          <p14:tracePt t="17331" x="1017588" y="3108325"/>
          <p14:tracePt t="17348" x="1017588" y="3160713"/>
          <p14:tracePt t="17363" x="1017588" y="3241675"/>
          <p14:tracePt t="17381" x="1017588" y="3313113"/>
          <p14:tracePt t="17397" x="1017588" y="3402013"/>
          <p14:tracePt t="17414" x="1027113" y="3482975"/>
          <p14:tracePt t="17430" x="1027113" y="3554413"/>
          <p14:tracePt t="17447" x="1036638" y="3598863"/>
          <p14:tracePt t="17464" x="1036638" y="3633788"/>
          <p14:tracePt t="17480" x="1036638" y="3670300"/>
          <p14:tracePt t="17497" x="1036638" y="3724275"/>
          <p14:tracePt t="17515" x="1036638" y="3751263"/>
          <p14:tracePt t="17530" x="1036638" y="3768725"/>
          <p14:tracePt t="17548" x="1036638" y="3830638"/>
          <p14:tracePt t="17563" x="1000125" y="3911600"/>
          <p14:tracePt t="17581" x="982663" y="4010025"/>
          <p14:tracePt t="17597" x="965200" y="4098925"/>
          <p14:tracePt t="17614" x="938213" y="4170363"/>
          <p14:tracePt t="17630" x="901700" y="4251325"/>
          <p14:tracePt t="17647" x="893763" y="4322763"/>
          <p14:tracePt t="17664" x="874713" y="4375150"/>
          <p14:tracePt t="17664" x="874713" y="4394200"/>
          <p14:tracePt t="17696" x="874713" y="4419600"/>
          <p14:tracePt t="17697" x="866775" y="4456113"/>
          <p14:tracePt t="17715" x="866775" y="4465638"/>
          <p14:tracePt t="17730" x="866775" y="4473575"/>
          <p14:tracePt t="17747" x="857250" y="4483100"/>
          <p14:tracePt t="17765" x="857250" y="4510088"/>
          <p14:tracePt t="17780" x="857250" y="4537075"/>
          <p14:tracePt t="17798" x="839788" y="4554538"/>
          <p14:tracePt t="17814" x="839788" y="4608513"/>
          <p14:tracePt t="17831" x="830263" y="4652963"/>
          <p14:tracePt t="17847" x="830263" y="4687888"/>
          <p14:tracePt t="17865" x="830263" y="4705350"/>
          <p14:tracePt t="17881" x="830263" y="4724400"/>
          <p14:tracePt t="18347" x="830263" y="4714875"/>
          <p14:tracePt t="18347" x="830263" y="4687888"/>
          <p14:tracePt t="18362" x="830263" y="4660900"/>
          <p14:tracePt t="18370" x="830263" y="4608513"/>
          <p14:tracePt t="18381" x="866775" y="4545013"/>
          <p14:tracePt t="18397" x="866775" y="4510088"/>
          <p14:tracePt t="18414" x="866775" y="4473575"/>
          <p14:tracePt t="18430" x="866775" y="4465638"/>
          <p14:tracePt t="18447" x="874713" y="4438650"/>
          <p14:tracePt t="18464" x="874713" y="4429125"/>
          <p14:tracePt t="18498" x="874713" y="4419600"/>
          <p14:tracePt t="18499" x="874713" y="4402138"/>
          <p14:tracePt t="18514" x="874713" y="4384675"/>
          <p14:tracePt t="18531" x="893763" y="4340225"/>
          <p14:tracePt t="18547" x="893763" y="4286250"/>
          <p14:tracePt t="18564" x="901700" y="4214813"/>
          <p14:tracePt t="18580" x="919163" y="4170363"/>
          <p14:tracePt t="18598" x="919163" y="4116388"/>
          <p14:tracePt t="18614" x="928688" y="4098925"/>
          <p14:tracePt t="18631" x="928688" y="4089400"/>
          <p14:tracePt t="18647" x="928688" y="4071938"/>
          <p14:tracePt t="18826" x="938213" y="4054475"/>
          <p14:tracePt t="18833" x="965200" y="4027488"/>
          <p14:tracePt t="18847" x="982663" y="4010025"/>
          <p14:tracePt t="18850" x="1062038" y="3965575"/>
          <p14:tracePt t="18864" x="1169988" y="3894138"/>
          <p14:tracePt t="18880" x="1312863" y="3813175"/>
          <p14:tracePt t="18880" x="1347788" y="3795713"/>
          <p14:tracePt t="18899" x="1455738" y="3741738"/>
          <p14:tracePt t="18914" x="1517650" y="3714750"/>
          <p14:tracePt t="18931" x="1625600" y="3652838"/>
          <p14:tracePt t="18931" x="1652588" y="3643313"/>
          <p14:tracePt t="18966" x="1660525" y="3643313"/>
          <p14:tracePt t="18980" x="1679575" y="3625850"/>
          <p14:tracePt t="19009" x="1687513" y="3625850"/>
          <p14:tracePt t="19026" x="1697038" y="3625850"/>
          <p14:tracePt t="19033" x="1768475" y="3625850"/>
          <p14:tracePt t="19033" x="1822450" y="3625850"/>
          <p14:tracePt t="19057" x="1866900" y="3625850"/>
          <p14:tracePt t="19065" x="1919288" y="3625850"/>
          <p14:tracePt t="19066" x="1965325" y="3625850"/>
          <p14:tracePt t="19081" x="2017713" y="3633788"/>
          <p14:tracePt t="19096" x="2027238" y="3643313"/>
          <p14:tracePt t="19114" x="2044700" y="3652838"/>
          <p14:tracePt t="19130" x="2062163" y="3670300"/>
          <p14:tracePt t="19147" x="2098675" y="3697288"/>
          <p14:tracePt t="19180" x="2143125" y="3741738"/>
          <p14:tracePt t="19182" x="2187575" y="3822700"/>
          <p14:tracePt t="19197" x="2241550" y="3902075"/>
          <p14:tracePt t="19215" x="2276475" y="3946525"/>
          <p14:tracePt t="19230" x="2312988" y="4000500"/>
          <p14:tracePt t="19248" x="2347913" y="4027488"/>
          <p14:tracePt t="19282" x="2347913" y="4044950"/>
          <p14:tracePt t="19283" x="2357438" y="4054475"/>
          <p14:tracePt t="19297" x="2374900" y="4089400"/>
          <p14:tracePt t="19315" x="2401888" y="4108450"/>
          <p14:tracePt t="19330" x="2428875" y="4152900"/>
          <p14:tracePt t="19347" x="2473325" y="4205288"/>
          <p14:tracePt t="19364" x="2544763" y="4259263"/>
          <p14:tracePt t="19397" x="2581275" y="4286250"/>
          <p14:tracePt t="19398" x="2652713" y="4367213"/>
          <p14:tracePt t="19413" x="2697163" y="4394200"/>
          <p14:tracePt t="19430" x="2741613" y="4402138"/>
          <p14:tracePt t="19447" x="2759075" y="4419600"/>
          <p14:tracePt t="19465" x="2803525" y="4419600"/>
          <p14:tracePt t="19481" x="2857500" y="4419600"/>
          <p14:tracePt t="19481" x="2901950" y="4419600"/>
          <p14:tracePt t="19498" x="3000375" y="4419600"/>
          <p14:tracePt t="19514" x="3170238" y="4419600"/>
          <p14:tracePt t="19531" x="3268663" y="4419600"/>
          <p14:tracePt t="19547" x="3375025" y="4402138"/>
          <p14:tracePt t="19564" x="3473450" y="4357688"/>
          <p14:tracePt t="19580" x="3517900" y="4340225"/>
          <p14:tracePt t="19598" x="3581400" y="4286250"/>
          <p14:tracePt t="19614" x="3633788" y="4241800"/>
          <p14:tracePt t="19631" x="3724275" y="4125913"/>
          <p14:tracePt t="19647" x="3786188" y="4037013"/>
          <p14:tracePt t="19664" x="3857625" y="3884613"/>
          <p14:tracePt t="19680" x="3875088" y="3732213"/>
          <p14:tracePt t="19680" x="3902075" y="3660775"/>
          <p14:tracePt t="19698" x="3919538" y="3490913"/>
          <p14:tracePt t="19714" x="3938588" y="3384550"/>
          <p14:tracePt t="19730" x="3938588" y="3313113"/>
          <p14:tracePt t="19747" x="3938588" y="3303588"/>
          <p14:tracePt t="19834" x="3919538" y="3295650"/>
          <p14:tracePt t="19852" x="3840163" y="3313113"/>
          <p14:tracePt t="19853" x="3822700" y="3322638"/>
          <p14:tracePt t="19864" x="3732213" y="3340100"/>
          <p14:tracePt t="19881" x="3687763" y="3367088"/>
          <p14:tracePt t="19881" x="3652838" y="3375025"/>
          <p14:tracePt t="19898" x="3625850" y="3411538"/>
          <p14:tracePt t="19915" x="3571875" y="3465513"/>
          <p14:tracePt t="19931" x="3527425" y="3562350"/>
          <p14:tracePt t="19948" x="3473450" y="3670300"/>
          <p14:tracePt t="19965" x="3455988" y="3768725"/>
          <p14:tracePt t="19981" x="3598863" y="4303713"/>
          <p14:tracePt t="20121" x="3724275" y="4348163"/>
          <p14:tracePt t="20137" x="3840163" y="4375150"/>
          <p14:tracePt t="20147" x="4000500" y="4375150"/>
          <p14:tracePt t="20147" x="4071938" y="4375150"/>
          <p14:tracePt t="20180" x="4170363" y="4375150"/>
          <p14:tracePt t="20181" x="4330700" y="4375150"/>
          <p14:tracePt t="20197" x="4572000" y="4367213"/>
          <p14:tracePt t="20215" x="4813300" y="4303713"/>
          <p14:tracePt t="20230" x="5089525" y="4232275"/>
          <p14:tracePt t="20247" x="5241925" y="4152900"/>
          <p14:tracePt t="20265" x="5367338" y="4089400"/>
          <p14:tracePt t="20280" x="5581650" y="3938588"/>
          <p14:tracePt t="20280" x="5608638" y="3919538"/>
          <p14:tracePt t="20322" x="5643563" y="3894138"/>
          <p14:tracePt t="20323" x="5661025" y="3867150"/>
          <p14:tracePt t="20331" x="5705475" y="3795713"/>
          <p14:tracePt t="20347" x="5741988" y="3759200"/>
          <p14:tracePt t="20365" x="5776913" y="3697288"/>
          <p14:tracePt t="20380" x="5786438" y="3652838"/>
          <p14:tracePt t="20399" x="5803900" y="3633788"/>
          <p14:tracePt t="20413" x="5803900" y="3625850"/>
          <p14:tracePt t="20514" x="5803900" y="3643313"/>
          <p14:tracePt t="20521" x="5803900" y="3687763"/>
          <p14:tracePt t="20523" x="5803900" y="3732213"/>
          <p14:tracePt t="20531" x="5803900" y="3857625"/>
          <p14:tracePt t="20547" x="5822950" y="3956050"/>
          <p14:tracePt t="20564" x="5848350" y="4037013"/>
          <p14:tracePt t="20580" x="5884863" y="4089400"/>
          <p14:tracePt t="20597" x="5946775" y="4160838"/>
          <p14:tracePt t="20613" x="6027738" y="4241800"/>
          <p14:tracePt t="20630" x="6215063" y="4340225"/>
          <p14:tracePt t="20647" x="6411913" y="4419600"/>
          <p14:tracePt t="20664" x="6608763" y="4473575"/>
          <p14:tracePt t="20680" x="6759575" y="4510088"/>
          <p14:tracePt t="20697" x="6848475" y="4510088"/>
          <p14:tracePt t="23947" x="6848475" y="4527550"/>
          <p14:tracePt t="23952" x="6848475" y="4545013"/>
          <p14:tracePt t="23955" x="6848475" y="4554538"/>
          <p14:tracePt t="23968" x="6823075" y="4589463"/>
          <p14:tracePt t="23968" x="6823075" y="4608513"/>
          <p14:tracePt t="24011" x="6813550" y="4616450"/>
          <p14:tracePt t="24506" x="6813550" y="4589463"/>
          <p14:tracePt t="24515" x="6840538" y="4357688"/>
          <p14:tracePt t="24515" x="6840538" y="4330700"/>
          <p14:tracePt t="24591" x="6840538" y="4313238"/>
          <p14:tracePt t="24597" x="6840538" y="4303713"/>
          <p14:tracePt t="24613" x="6840538" y="4276725"/>
          <p14:tracePt t="24614" x="6840538" y="4232275"/>
          <p14:tracePt t="24631" x="6823075" y="4179888"/>
          <p14:tracePt t="24647" x="6804025" y="4116388"/>
          <p14:tracePt t="24665" x="6786563" y="4089400"/>
          <p14:tracePt t="24680" x="6751638" y="4010025"/>
          <p14:tracePt t="24698" x="6724650" y="3946525"/>
          <p14:tracePt t="24715" x="6705600" y="3902075"/>
          <p14:tracePt t="24732" x="6697663" y="3894138"/>
          <p14:tracePt t="24748" x="6670675" y="3894138"/>
          <p14:tracePt t="24765" x="6661150" y="3894138"/>
          <p14:tracePt t="24781" x="6626225" y="3894138"/>
          <p14:tracePt t="24798" x="6572250" y="3894138"/>
          <p14:tracePt t="24814" x="6491288" y="3902075"/>
          <p14:tracePt t="24831" x="6438900" y="3902075"/>
          <p14:tracePt t="24848" x="6367463" y="3919538"/>
          <p14:tracePt t="24864" x="6286500" y="3929063"/>
          <p14:tracePt t="24882" x="6215063" y="3946525"/>
          <p14:tracePt t="24899" x="6134100" y="3965575"/>
          <p14:tracePt t="24916" x="6134100" y="3973513"/>
          <p14:tracePt t="24916" x="6108700" y="3983038"/>
          <p14:tracePt t="24931" x="6089650" y="3990975"/>
          <p14:tracePt t="24951" x="6062663" y="4010025"/>
          <p14:tracePt t="24967" x="6037263" y="4037013"/>
          <p14:tracePt t="24984" x="6027738" y="4062413"/>
          <p14:tracePt t="24999" x="6027738" y="4108450"/>
          <p14:tracePt t="25021" x="6027738" y="4116388"/>
          <p14:tracePt t="25031" x="6027738" y="4133850"/>
          <p14:tracePt t="25048" x="6027738" y="4143375"/>
          <p14:tracePt t="25064" x="6027738" y="4152900"/>
          <p14:tracePt t="25163" x="6027738" y="4160838"/>
          <p14:tracePt t="25195" x="6037263" y="4160838"/>
          <p14:tracePt t="25214" x="6045200" y="4152900"/>
          <p14:tracePt t="25236" x="6062663" y="4152900"/>
          <p14:tracePt t="25250" x="6081713" y="4152900"/>
          <p14:tracePt t="25259" x="6081713" y="4143375"/>
          <p14:tracePt t="25268" x="6126163" y="4116388"/>
          <p14:tracePt t="25281" x="6180138" y="4071938"/>
          <p14:tracePt t="25298" x="6251575" y="4017963"/>
          <p14:tracePt t="25298" x="6286500" y="3983038"/>
          <p14:tracePt t="25315" x="6313488" y="3929063"/>
          <p14:tracePt t="25332" x="6348413" y="3867150"/>
          <p14:tracePt t="25347" x="6357938" y="3813175"/>
          <p14:tracePt t="25365" x="6375400" y="3759200"/>
          <p14:tracePt t="25380" x="6375400" y="3705225"/>
          <p14:tracePt t="25399" x="6375400" y="3643313"/>
          <p14:tracePt t="25431" x="6188075" y="3571875"/>
          <p14:tracePt t="25431" x="6116638" y="3554413"/>
          <p14:tracePt t="25515" x="5661025" y="4000500"/>
          <p14:tracePt t="25713" x="5670550" y="4037013"/>
          <p14:tracePt t="25715" x="5715000" y="4098925"/>
          <p14:tracePt t="25738" x="5751513" y="4125913"/>
          <p14:tracePt t="25753" x="5786438" y="4152900"/>
          <p14:tracePt t="25764" x="5848350" y="4187825"/>
          <p14:tracePt t="25781" x="5946775" y="4197350"/>
          <p14:tracePt t="25797" x="6027738" y="4214813"/>
          <p14:tracePt t="25814" x="6099175" y="4214813"/>
          <p14:tracePt t="25831" x="6116638" y="4214813"/>
          <p14:tracePt t="25849" x="6134100" y="4214813"/>
          <p14:tracePt t="25864" x="6143625" y="4214813"/>
          <p14:tracePt t="25881" x="6153150" y="4214813"/>
          <p14:tracePt t="25881" x="6170613" y="4214813"/>
          <p14:tracePt t="25914" x="6197600" y="4214813"/>
          <p14:tracePt t="25931" x="6205538" y="4197350"/>
          <p14:tracePt t="25932" x="6224588" y="4197350"/>
          <p14:tracePt t="25948" x="6242050" y="4179888"/>
          <p14:tracePt t="25965" x="6269038" y="4152900"/>
          <p14:tracePt t="25982" x="6286500" y="4125913"/>
          <p14:tracePt t="25997" x="6303963" y="4116388"/>
          <p14:tracePt t="26015" x="6323013" y="4089400"/>
          <p14:tracePt t="26031" x="6330950" y="4062413"/>
          <p14:tracePt t="26048" x="6340475" y="4037013"/>
          <p14:tracePt t="26064" x="6348413" y="4010025"/>
          <p14:tracePt t="26081" x="6357938" y="3965575"/>
          <p14:tracePt t="26097" x="6367463" y="3938588"/>
          <p14:tracePt t="26097" x="6367463" y="3894138"/>
          <p14:tracePt t="26115" x="6367463" y="3840163"/>
          <p14:tracePt t="26131" x="6367463" y="3776663"/>
          <p14:tracePt t="26148" x="6367463" y="3697288"/>
          <p14:tracePt t="26164" x="6367463" y="3643313"/>
          <p14:tracePt t="26181" x="6367463" y="3598863"/>
          <p14:tracePt t="26198" x="6348413" y="3571875"/>
          <p14:tracePt t="26214" x="6330950" y="3544888"/>
          <p14:tracePt t="26231" x="6296025" y="3500438"/>
          <p14:tracePt t="26247" x="6269038" y="3473450"/>
          <p14:tracePt t="26265" x="6188075" y="3446463"/>
          <p14:tracePt t="26281" x="6062663" y="3384550"/>
          <p14:tracePt t="26298" x="5848350" y="3303588"/>
          <p14:tracePt t="26315" x="5705475" y="3241675"/>
          <p14:tracePt t="26331" x="5562600" y="3214688"/>
          <p14:tracePt t="26347" x="5419725" y="3170238"/>
          <p14:tracePt t="26365" x="5330825" y="3170238"/>
          <p14:tracePt t="26381" x="5232400" y="3152775"/>
          <p14:tracePt t="26399" x="5116513" y="3133725"/>
          <p14:tracePt t="26414" x="5037138" y="3133725"/>
          <p14:tracePt t="26432" x="4956175" y="3133725"/>
          <p14:tracePt t="26447" x="4929188" y="3133725"/>
          <p14:tracePt t="26465" x="4911725" y="3133725"/>
          <p14:tracePt t="26481" x="4894263" y="3133725"/>
          <p14:tracePt t="26532" x="4875213" y="3133725"/>
          <p14:tracePt t="26533" x="4867275" y="3133725"/>
          <p14:tracePt t="26548" x="4848225" y="3133725"/>
          <p14:tracePt t="26564" x="4830763" y="3133725"/>
          <p14:tracePt t="26582" x="4822825" y="3143250"/>
          <p14:tracePt t="26619" x="4813300" y="3143250"/>
          <p14:tracePt t="27083" x="4803775" y="3143250"/>
          <p14:tracePt t="27099" x="4803775" y="3125788"/>
          <p14:tracePt t="27107" x="4803775" y="3116263"/>
          <p14:tracePt t="27115" x="4803775" y="3108325"/>
          <p14:tracePt t="27123" x="4803775" y="3062288"/>
          <p14:tracePt t="27132" x="4803775" y="3017838"/>
          <p14:tracePt t="27148" x="4803775" y="2990850"/>
          <p14:tracePt t="27165" x="4786313" y="2955925"/>
          <p14:tracePt t="27181" x="4768850" y="2911475"/>
          <p14:tracePt t="27198" x="4724400" y="2884488"/>
          <p14:tracePt t="27214" x="4687888" y="2847975"/>
          <p14:tracePt t="27232" x="4616450" y="2813050"/>
          <p14:tracePt t="27247" x="4483100" y="2759075"/>
          <p14:tracePt t="27265" x="4340225" y="2724150"/>
          <p14:tracePt t="27280" x="4143375" y="2687638"/>
          <p14:tracePt t="27280" x="4062413" y="2652713"/>
          <p14:tracePt t="27299" x="4017963" y="2652713"/>
          <p14:tracePt t="27314" x="3911600" y="2616200"/>
          <p14:tracePt t="27332" x="3884613" y="2616200"/>
          <p14:tracePt t="27348" x="3848100" y="2616200"/>
          <p14:tracePt t="27364" x="3776663" y="2616200"/>
          <p14:tracePt t="27381" x="3652838" y="2643188"/>
          <p14:tracePt t="27397" x="3482975" y="2643188"/>
          <p14:tracePt t="27414" x="3340100" y="2643188"/>
          <p14:tracePt t="27431" x="3259138" y="2670175"/>
          <p14:tracePt t="27448" x="3241675" y="2670175"/>
          <p14:tracePt t="27506" x="3224213" y="2670175"/>
          <p14:tracePt t="27511" x="3179763" y="2670175"/>
          <p14:tracePt t="27554" x="3062288" y="2670175"/>
          <p14:tracePt t="27564" x="2919413" y="2670175"/>
          <p14:tracePt t="27581" x="2768600" y="2625725"/>
          <p14:tracePt t="27597" x="2643188" y="2544763"/>
          <p14:tracePt t="27614" x="2598738" y="2517775"/>
          <p14:tracePt t="27631" x="2536825" y="2490788"/>
          <p14:tracePt t="27657" x="2509838" y="2490788"/>
          <p14:tracePt t="27669" x="2490788" y="2490788"/>
          <p14:tracePt t="27681" x="2455863" y="2490788"/>
          <p14:tracePt t="27697" x="2438400" y="2490788"/>
          <p14:tracePt t="27697" x="2419350" y="2490788"/>
          <p14:tracePt t="27716" x="2393950" y="2490788"/>
          <p14:tracePt t="27730" x="2374900" y="2482850"/>
          <p14:tracePt t="29787" x="2393950" y="2482850"/>
          <p14:tracePt t="29795" x="2411413" y="2490788"/>
          <p14:tracePt t="29811" x="2419350" y="2490788"/>
          <p14:tracePt t="29859" x="2428875" y="2490788"/>
          <p14:tracePt t="29899" x="2446338" y="2490788"/>
          <p14:tracePt t="29907" x="2455863" y="2490788"/>
          <p14:tracePt t="29915" x="2482850" y="2490788"/>
          <p14:tracePt t="29919" x="2500313" y="2490788"/>
          <p14:tracePt t="29931" x="2554288" y="2490788"/>
          <p14:tracePt t="29949" x="2581275" y="2490788"/>
          <p14:tracePt t="29965" x="2608263" y="2490788"/>
          <p14:tracePt t="29982" x="2616200" y="2490788"/>
          <p14:tracePt t="30060" x="2625725" y="2490788"/>
          <p14:tracePt t="30107" x="2643188" y="2490788"/>
          <p14:tracePt t="30116" x="2660650" y="2490788"/>
          <p14:tracePt t="30117" x="2679700" y="2490788"/>
          <p14:tracePt t="30128" x="2705100" y="2490788"/>
          <p14:tracePt t="30147" x="2741613" y="2490788"/>
          <p14:tracePt t="30179" x="2751138" y="2490788"/>
          <p14:tracePt t="31395" x="2759075" y="2490788"/>
          <p14:tracePt t="31403" x="2786063" y="2490788"/>
          <p14:tracePt t="31410" x="2803525" y="2490788"/>
          <p14:tracePt t="31418" x="2857500" y="2490788"/>
          <p14:tracePt t="31431" x="2894013" y="2490788"/>
          <p14:tracePt t="31447" x="2919413" y="2490788"/>
          <p14:tracePt t="31465" x="2938463" y="2490788"/>
          <p14:tracePt t="31481" x="2965450" y="2490788"/>
          <p14:tracePt t="31497" x="3000375" y="2490788"/>
          <p14:tracePt t="31514" x="3081338" y="2490788"/>
          <p14:tracePt t="31531" x="3116263" y="2509838"/>
          <p14:tracePt t="31549" x="3152775" y="2509838"/>
          <p14:tracePt t="31586" x="3170238" y="2509838"/>
          <p14:tracePt t="31597" x="3205163" y="2509838"/>
          <p14:tracePt t="31614" x="3224213" y="2509838"/>
          <p14:tracePt t="31630" x="3251200" y="2509838"/>
          <p14:tracePt t="31648" x="3259138" y="2509838"/>
          <p14:tracePt t="31698" x="3276600" y="2509838"/>
          <p14:tracePt t="32459" x="3286125" y="2509838"/>
          <p14:tracePt t="32470" x="3330575" y="2509838"/>
          <p14:tracePt t="32475" x="3375025" y="2509838"/>
          <p14:tracePt t="32481" x="3517900" y="2509838"/>
          <p14:tracePt t="32497" x="3660775" y="2509838"/>
          <p14:tracePt t="32497" x="3759200" y="2509838"/>
          <p14:tracePt t="32515" x="3830638" y="2509838"/>
          <p14:tracePt t="32530" x="3929063" y="2509838"/>
          <p14:tracePt t="32548" x="3965575" y="2509838"/>
          <p14:tracePt t="32564" x="4010025" y="2509838"/>
          <p14:tracePt t="32581" x="4027488" y="2509838"/>
          <p14:tracePt t="32597" x="4098925" y="2509838"/>
          <p14:tracePt t="32615" x="4170363" y="2509838"/>
          <p14:tracePt t="32631" x="4276725" y="2527300"/>
          <p14:tracePt t="32654" x="4286250" y="2527300"/>
          <p14:tracePt t="32664" x="4340225" y="2527300"/>
          <p14:tracePt t="32681" x="4384675" y="2536825"/>
          <p14:tracePt t="32696" x="4419600" y="2554288"/>
          <p14:tracePt t="32715" x="4429125" y="2554288"/>
          <p14:tracePt t="32730" x="4456113" y="2554288"/>
          <p14:tracePt t="32748" x="4483100" y="2562225"/>
          <p14:tracePt t="32764" x="4500563" y="2571750"/>
          <p14:tracePt t="32781" x="4562475" y="2581275"/>
          <p14:tracePt t="32797" x="4589463" y="2598738"/>
          <p14:tracePt t="32813" x="4643438" y="2616200"/>
          <p14:tracePt t="32831" x="4670425" y="2625725"/>
          <p14:tracePt t="32847" x="4697413" y="2633663"/>
          <p14:tracePt t="32864" x="4724400" y="2643188"/>
          <p14:tracePt t="32880" x="4741863" y="2660650"/>
          <p14:tracePt t="32880" x="4759325" y="2660650"/>
          <p14:tracePt t="32899" x="4776788" y="2679700"/>
          <p14:tracePt t="32914" x="4813300" y="2705100"/>
          <p14:tracePt t="32914" x="4830763" y="2714625"/>
          <p14:tracePt t="32932" x="4857750" y="2751138"/>
          <p14:tracePt t="32947" x="4884738" y="2776538"/>
          <p14:tracePt t="32964" x="4919663" y="2803525"/>
          <p14:tracePt t="32980" x="4938713" y="2830513"/>
          <p14:tracePt t="32998" x="4956175" y="2847975"/>
          <p14:tracePt t="33014" x="4991100" y="2874963"/>
          <p14:tracePt t="33031" x="5010150" y="2911475"/>
          <p14:tracePt t="33099" x="5010150" y="2919413"/>
          <p14:tracePt t="33123" x="5018088" y="2928938"/>
          <p14:tracePt t="33139" x="5018088" y="2946400"/>
          <p14:tracePt t="33151" x="5018088" y="2955925"/>
          <p14:tracePt t="33164" x="5018088" y="2965450"/>
          <p14:tracePt t="33196" x="5018088" y="2973388"/>
          <p14:tracePt t="33843" x="5037138" y="2982913"/>
          <p14:tracePt t="33851" x="5045075" y="2982913"/>
          <p14:tracePt t="33867" x="5062538" y="2982913"/>
          <p14:tracePt t="33883" x="5072063" y="2982913"/>
          <p14:tracePt t="33887" x="5089525" y="2982913"/>
          <p14:tracePt t="33887" x="5126038" y="2982913"/>
          <p14:tracePt t="33899" x="5170488" y="2982913"/>
          <p14:tracePt t="33930" x="5205413" y="2982913"/>
          <p14:tracePt t="33932" x="5214938" y="2982913"/>
          <p14:tracePt t="33970" x="5224463" y="2982913"/>
          <p14:tracePt t="34251" x="5232400" y="2982913"/>
          <p14:tracePt t="34259" x="5251450" y="2973388"/>
          <p14:tracePt t="34267" x="5259388" y="2973388"/>
          <p14:tracePt t="34267" x="5268913" y="2955925"/>
          <p14:tracePt t="34299" x="5276850" y="2955925"/>
          <p14:tracePt t="34307" x="5286375" y="2946400"/>
          <p14:tracePt t="34323" x="5295900" y="2946400"/>
          <p14:tracePt t="34396" x="5295900" y="2938463"/>
          <p14:tracePt t="34397" x="5357813" y="2919413"/>
          <p14:tracePt t="34477" x="5357813" y="2911475"/>
          <p14:tracePt t="34515" x="5375275" y="2911475"/>
          <p14:tracePt t="34579" x="5384800" y="2911475"/>
          <p14:tracePt t="34627" x="5394325" y="2911475"/>
          <p14:tracePt t="34971" x="5438775" y="2911475"/>
          <p14:tracePt t="34979" x="5491163" y="2911475"/>
          <p14:tracePt t="34988" x="5527675" y="2928938"/>
          <p14:tracePt t="34997" x="5562600" y="2946400"/>
          <p14:tracePt t="35014" x="5599113" y="2955925"/>
          <p14:tracePt t="35030" x="5616575" y="2965450"/>
          <p14:tracePt t="35147" x="5626100" y="2973388"/>
          <p14:tracePt t="35157" x="5643563" y="2990850"/>
          <p14:tracePt t="35163" x="5680075" y="3017838"/>
          <p14:tracePt t="35176" x="5705475" y="3036888"/>
          <p14:tracePt t="35180" x="5732463" y="3071813"/>
          <p14:tracePt t="35197" x="5768975" y="3108325"/>
          <p14:tracePt t="35215" x="5786438" y="3108325"/>
          <p14:tracePt t="35230" x="5786438" y="3116263"/>
          <p14:tracePt t="35247" x="5803900" y="3125788"/>
          <p14:tracePt t="35283" x="5822950" y="3125788"/>
          <p14:tracePt t="35299" x="5822950" y="3133725"/>
          <p14:tracePt t="35301" x="5822950" y="3143250"/>
          <p14:tracePt t="35313" x="5857875" y="3152775"/>
          <p14:tracePt t="35330" x="5884863" y="3187700"/>
          <p14:tracePt t="35348" x="5911850" y="3214688"/>
          <p14:tracePt t="35363" x="5946775" y="3224213"/>
          <p14:tracePt t="35381" x="6089650" y="3330575"/>
          <p14:tracePt t="35460" x="6134100" y="3348038"/>
          <p14:tracePt t="35461" x="6143625" y="3357563"/>
          <p14:tracePt t="35472" x="6153150" y="3367088"/>
          <p14:tracePt t="35480" x="6170613" y="3375025"/>
          <p14:tracePt t="35498" x="6188075" y="3384550"/>
          <p14:tracePt t="35513" x="6188075" y="3394075"/>
          <p14:tracePt t="35555" x="6197600" y="3394075"/>
          <p14:tracePt t="35579" x="6224588" y="3402013"/>
          <p14:tracePt t="35611" x="6232525" y="3411538"/>
          <p14:tracePt t="35635" x="6259513" y="3419475"/>
          <p14:tracePt t="35684" x="6259513" y="3429000"/>
          <p14:tracePt t="35715" x="6269038" y="3429000"/>
          <p14:tracePt t="35718" x="6286500" y="3429000"/>
          <p14:tracePt t="35755" x="6296025" y="3429000"/>
          <p14:tracePt t="35756" x="6303963" y="3429000"/>
          <p14:tracePt t="35764" x="6340475" y="3429000"/>
          <p14:tracePt t="35780" x="6367463" y="3429000"/>
          <p14:tracePt t="35819" x="6375400" y="3429000"/>
          <p14:tracePt t="35891" x="6384925" y="3429000"/>
          <p14:tracePt t="35954" x="6402388" y="3429000"/>
          <p14:tracePt t="35970" x="6411913" y="3438525"/>
          <p14:tracePt t="35975" x="6429375" y="3446463"/>
          <p14:tracePt t="35980" x="6438900" y="3446463"/>
          <p14:tracePt t="35997" x="6473825" y="3455988"/>
          <p14:tracePt t="36014" x="6491288" y="3473450"/>
          <p14:tracePt t="36030" x="6537325" y="3500438"/>
          <p14:tracePt t="36048" x="6554788" y="3509963"/>
          <p14:tracePt t="36063" x="6562725" y="3517900"/>
          <p14:tracePt t="36080" x="6599238" y="3527425"/>
          <p14:tracePt t="36115" x="6616700" y="3527425"/>
          <p14:tracePt t="36116" x="6634163" y="3544888"/>
          <p14:tracePt t="36130" x="6653213" y="3554413"/>
          <p14:tracePt t="36148" x="6661150" y="3554413"/>
          <p14:tracePt t="36163" x="6670675" y="3571875"/>
          <p14:tracePt t="36180" x="6688138" y="3571875"/>
          <p14:tracePt t="36196" x="6697663" y="3581400"/>
          <p14:tracePt t="36243" x="6705600" y="3581400"/>
          <p14:tracePt t="36275" x="6715125" y="3581400"/>
          <p14:tracePt t="36283" x="6724650" y="3581400"/>
          <p14:tracePt t="36291" x="6732588" y="3589338"/>
          <p14:tracePt t="36302" x="6742113" y="3598863"/>
          <p14:tracePt t="36313" x="6759575" y="3608388"/>
          <p14:tracePt t="36313" x="6769100" y="3616325"/>
          <p14:tracePt t="36331" x="6786563" y="3633788"/>
          <p14:tracePt t="36347" x="6804025" y="3643313"/>
          <p14:tracePt t="36364" x="6823075" y="3643313"/>
          <p14:tracePt t="36380" x="6831013" y="3660775"/>
          <p14:tracePt t="36398" x="6848475" y="3660775"/>
          <p14:tracePt t="36413" x="6858000" y="3670300"/>
          <p14:tracePt t="36430" x="6875463" y="3679825"/>
          <p14:tracePt t="36483" x="6884988" y="3687763"/>
          <p14:tracePt t="36500" x="6894513" y="3697288"/>
          <p14:tracePt t="36547" x="6911975" y="3714750"/>
          <p14:tracePt t="36555" x="6919913" y="3724275"/>
          <p14:tracePt t="36571" x="6929438" y="3741738"/>
          <p14:tracePt t="36580" x="6946900" y="3751263"/>
          <p14:tracePt t="36583" x="6946900" y="3759200"/>
          <p14:tracePt t="36597" x="7000875" y="3822700"/>
          <p14:tracePt t="36597" x="7000875" y="3830638"/>
          <p14:tracePt t="36666" x="7010400" y="3830638"/>
          <p14:tracePt t="36680" x="7010400" y="3840163"/>
          <p14:tracePt t="36681" x="7018338" y="3857625"/>
          <p14:tracePt t="36697" x="7027863" y="3875088"/>
          <p14:tracePt t="36697" x="7037388" y="3884613"/>
          <p14:tracePt t="36715" x="7054850" y="3911600"/>
          <p14:tracePt t="36730" x="7054850" y="3938588"/>
          <p14:tracePt t="36753" x="7062788" y="3946525"/>
          <p14:tracePt t="36764" x="7081838" y="3973513"/>
          <p14:tracePt t="36781" x="7089775" y="4000500"/>
          <p14:tracePt t="36797" x="7099300" y="4017963"/>
          <p14:tracePt t="36814" x="7099300" y="4054475"/>
          <p14:tracePt t="36830" x="7108825" y="4089400"/>
          <p14:tracePt t="36848" x="7108825" y="4108450"/>
          <p14:tracePt t="36863" x="7126288" y="4116388"/>
          <p14:tracePt t="36880" x="7126288" y="4133850"/>
          <p14:tracePt t="36898" x="7126288" y="4143375"/>
          <p14:tracePt t="36914" x="7134225" y="4170363"/>
          <p14:tracePt t="36930" x="7134225" y="4179888"/>
          <p14:tracePt t="36947" x="7143750" y="4187825"/>
          <p14:tracePt t="36964" x="7143750" y="4197350"/>
          <p14:tracePt t="36981" x="7161213" y="4224338"/>
          <p14:tracePt t="36997" x="7170738" y="4251325"/>
          <p14:tracePt t="37014" x="7188200" y="4276725"/>
          <p14:tracePt t="37030" x="7205663" y="4313238"/>
          <p14:tracePt t="37047" x="7224713" y="4340225"/>
          <p14:tracePt t="37083" x="7242175" y="4348163"/>
          <p14:tracePt t="37084" x="7251700" y="4384675"/>
          <p14:tracePt t="37097" x="7259638" y="4394200"/>
          <p14:tracePt t="37113" x="7277100" y="4402138"/>
          <p14:tracePt t="37113" x="7286625" y="4411663"/>
          <p14:tracePt t="37155" x="7304088" y="4429125"/>
          <p14:tracePt t="37395" x="7304088" y="4438650"/>
          <p14:tracePt t="37419" x="7313613" y="4456113"/>
          <p14:tracePt t="37427" x="7331075" y="4483100"/>
          <p14:tracePt t="37435" x="7348538" y="4518025"/>
          <p14:tracePt t="37443" x="7375525" y="4545013"/>
          <p14:tracePt t="37449" x="7385050" y="4572000"/>
          <p14:tracePt t="37463" x="7394575" y="4608513"/>
          <p14:tracePt t="37480" x="7412038" y="4625975"/>
          <p14:tracePt t="37795" x="7412038" y="4643438"/>
          <p14:tracePt t="37801" x="7412038" y="4652963"/>
          <p14:tracePt t="37803" x="7402513" y="4670425"/>
          <p14:tracePt t="37813" x="7367588" y="4705350"/>
          <p14:tracePt t="37829" x="7340600" y="4732338"/>
          <p14:tracePt t="37847" x="7331075" y="4759325"/>
          <p14:tracePt t="37863" x="7313613" y="4768850"/>
          <p14:tracePt t="37880" x="7304088" y="4776788"/>
          <p14:tracePt t="37898" x="7304088" y="4786313"/>
          <p14:tracePt t="37914" x="7296150" y="4786313"/>
          <p14:tracePt t="37947" x="7286625" y="4795838"/>
          <p14:tracePt t="38186" x="7286625" y="4786313"/>
          <p14:tracePt t="38195" x="7286625" y="4776788"/>
          <p14:tracePt t="38219" x="7286625" y="4768850"/>
          <p14:tracePt t="38235" x="7286625" y="4751388"/>
          <p14:tracePt t="38243" x="7286625" y="4724400"/>
          <p14:tracePt t="38251" x="7286625" y="4714875"/>
          <p14:tracePt t="38253" x="7286625" y="4705350"/>
          <p14:tracePt t="38264" x="7286625" y="4687888"/>
          <p14:tracePt t="38280" x="7286625" y="4679950"/>
          <p14:tracePt t="38299" x="7286625" y="4660900"/>
          <p14:tracePt t="38318" x="7286625" y="4643438"/>
          <p14:tracePt t="38330" x="7286625" y="4598988"/>
          <p14:tracePt t="38349" x="7269163" y="4537075"/>
          <p14:tracePt t="38363" x="7251700" y="4465638"/>
          <p14:tracePt t="38380" x="7224713" y="4348163"/>
          <p14:tracePt t="38397" x="7170738" y="4224338"/>
          <p14:tracePt t="38414" x="7089775" y="4125913"/>
          <p14:tracePt t="38430" x="7037388" y="4044950"/>
          <p14:tracePt t="38447" x="7027863" y="4000500"/>
          <p14:tracePt t="38463" x="7018338" y="3990975"/>
          <p14:tracePt t="38515" x="7010400" y="3990975"/>
          <p14:tracePt t="38535" x="7000875" y="3990975"/>
          <p14:tracePt t="38538" x="6991350" y="3990975"/>
          <p14:tracePt t="38538" x="6965950" y="3973513"/>
          <p14:tracePt t="38547" x="6858000" y="3919538"/>
          <p14:tracePt t="38563" x="6670675" y="3848100"/>
          <p14:tracePt t="38580" x="6500813" y="3751263"/>
          <p14:tracePt t="38597" x="6330950" y="3643313"/>
          <p14:tracePt t="38614" x="6205538" y="3589338"/>
          <p14:tracePt t="38630" x="6143625" y="3544888"/>
          <p14:tracePt t="38648" x="5759450" y="3544888"/>
          <p14:tracePt t="38713" x="5697538" y="3544888"/>
          <p14:tracePt t="38720" x="5661025" y="3544888"/>
          <p14:tracePt t="38730" x="5572125" y="3544888"/>
          <p14:tracePt t="38748" x="5554663" y="3544888"/>
          <p14:tracePt t="38765" x="5545138" y="3544888"/>
          <p14:tracePt t="38875" x="5537200" y="3536950"/>
          <p14:tracePt t="38883" x="5527675" y="3536950"/>
          <p14:tracePt t="38891" x="5510213" y="3527425"/>
          <p14:tracePt t="38898" x="5491163" y="3500438"/>
          <p14:tracePt t="38913" x="5456238" y="3482975"/>
          <p14:tracePt t="38913" x="5446713" y="3473450"/>
          <p14:tracePt t="38931" x="5322888" y="3384550"/>
          <p14:tracePt t="38960" x="5276850" y="3340100"/>
          <p14:tracePt t="38963" x="5205413" y="3268663"/>
          <p14:tracePt t="38980" x="5160963" y="3205163"/>
          <p14:tracePt t="38998" x="5108575" y="3152775"/>
          <p14:tracePt t="39013" x="5099050" y="3116263"/>
          <p14:tracePt t="39030" x="5089525" y="3108325"/>
          <p14:tracePt t="40058" x="5116513" y="3108325"/>
          <p14:tracePt t="40066" x="5197475" y="3108325"/>
          <p14:tracePt t="40074" x="5303838" y="3108325"/>
          <p14:tracePt t="40079" x="5527675" y="3108325"/>
          <p14:tracePt t="40095" x="5697538" y="3125788"/>
          <p14:tracePt t="40113" x="5795963" y="3133725"/>
          <p14:tracePt t="40129" x="5848350" y="3133725"/>
          <p14:tracePt t="40178" x="5857875" y="3133725"/>
          <p14:tracePt t="40186" x="5867400" y="3143250"/>
          <p14:tracePt t="40202" x="5867400" y="3152775"/>
          <p14:tracePt t="40205" x="5894388" y="3152775"/>
          <p14:tracePt t="40212" x="5919788" y="3160713"/>
          <p14:tracePt t="40229" x="5938838" y="3170238"/>
          <p14:tracePt t="40246" x="5973763" y="3170238"/>
          <p14:tracePt t="40262" x="6018213" y="3170238"/>
          <p14:tracePt t="40279" x="6037263" y="3187700"/>
          <p14:tracePt t="40295" x="6081713" y="3197225"/>
          <p14:tracePt t="40313" x="6089650" y="3197225"/>
          <p14:tracePt t="40329" x="6108700" y="3224213"/>
          <p14:tracePt t="40346" x="6134100" y="3224213"/>
          <p14:tracePt t="40362" x="6170613" y="3241675"/>
          <p14:tracePt t="40379" x="6188075" y="3259138"/>
          <p14:tracePt t="40396" x="6232525" y="3295650"/>
          <p14:tracePt t="40412" x="6269038" y="3322638"/>
          <p14:tracePt t="40429" x="6303963" y="3367088"/>
          <p14:tracePt t="40445" x="6323013" y="3384550"/>
          <p14:tracePt t="40463" x="6348413" y="3419475"/>
          <p14:tracePt t="40498" x="6357938" y="3438525"/>
          <p14:tracePt t="40499" x="6357938" y="3446463"/>
          <p14:tracePt t="40512" x="6375400" y="3482975"/>
          <p14:tracePt t="40529" x="6394450" y="3527425"/>
          <p14:tracePt t="40546" x="6411913" y="3544888"/>
          <p14:tracePt t="40562" x="6429375" y="3581400"/>
          <p14:tracePt t="40579" x="6438900" y="3598863"/>
          <p14:tracePt t="40596" x="6465888" y="3625850"/>
          <p14:tracePt t="40612" x="6483350" y="3643313"/>
          <p14:tracePt t="40629" x="6510338" y="3670300"/>
          <p14:tracePt t="40645" x="6527800" y="3687763"/>
          <p14:tracePt t="40662" x="6537325" y="3697288"/>
          <p14:tracePt t="40678" x="6562725" y="3714750"/>
          <p14:tracePt t="40696" x="6581775" y="3732213"/>
          <p14:tracePt t="40712" x="6589713" y="3732213"/>
          <p14:tracePt t="40729" x="6616700" y="3732213"/>
          <p14:tracePt t="40770" x="6616700" y="3741738"/>
          <p14:tracePt t="40779" x="6626225" y="3741738"/>
          <p14:tracePt t="40782" x="6653213" y="3751263"/>
          <p14:tracePt t="40818" x="6661150" y="3751263"/>
          <p14:tracePt t="40834" x="6680200" y="3751263"/>
          <p14:tracePt t="40845" x="6697663" y="3768725"/>
          <p14:tracePt t="40847" x="6751638" y="3786188"/>
          <p14:tracePt t="40928" x="6759575" y="3786188"/>
          <p14:tracePt t="40945" x="6796088" y="3813175"/>
          <p14:tracePt t="40947" x="6831013" y="3840163"/>
          <p14:tracePt t="40963" x="7000875" y="3956050"/>
          <p14:tracePt t="41053" x="7018338" y="3965575"/>
          <p14:tracePt t="41062" x="7045325" y="3990975"/>
          <p14:tracePt t="41079" x="7072313" y="4027488"/>
          <p14:tracePt t="41096" x="7081838" y="4037013"/>
          <p14:tracePt t="41112" x="7108825" y="4062413"/>
          <p14:tracePt t="41129" x="7134225" y="4089400"/>
          <p14:tracePt t="41146" x="7153275" y="4108450"/>
          <p14:tracePt t="41162" x="7161213" y="4116388"/>
          <p14:tracePt t="41179" x="7180263" y="4143375"/>
          <p14:tracePt t="41195" x="7180263" y="4152900"/>
          <p14:tracePt t="41212" x="7215188" y="4160838"/>
          <p14:tracePt t="41229" x="7232650" y="4179888"/>
          <p14:tracePt t="41246" x="7251700" y="4197350"/>
          <p14:tracePt t="41263" x="7269163" y="4197350"/>
          <p14:tracePt t="41278" x="7286625" y="4197350"/>
          <p14:tracePt t="41314" x="7286625" y="4205288"/>
          <p14:tracePt t="41354" x="7304088" y="4205288"/>
          <p14:tracePt t="41362" x="7313613" y="4205288"/>
          <p14:tracePt t="41363" x="7331075" y="4205288"/>
          <p14:tracePt t="41378" x="7375525" y="4205288"/>
          <p14:tracePt t="41396" x="7412038" y="4205288"/>
          <p14:tracePt t="41412" x="7456488" y="4224338"/>
          <p14:tracePt t="41429" x="7473950" y="4224338"/>
          <p14:tracePt t="41446" x="7527925" y="4224338"/>
          <p14:tracePt t="41463" x="7554913" y="4224338"/>
          <p14:tracePt t="41499" x="7562850" y="4224338"/>
          <p14:tracePt t="41522" x="7572375" y="4224338"/>
          <p14:tracePt t="41554" x="7589838" y="4224338"/>
          <p14:tracePt t="41937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Shape 1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/>
          <a:p>
            <a:pPr lvl="0">
              <a:defRPr sz="1800"/>
            </a:pPr>
            <a:fld id="{86CB4B4D-7CA3-9044-876B-883B54F8677D}" type="slidenum">
              <a:rPr sz="1400"/>
              <a:t>19</a:t>
            </a:fld>
            <a:endParaRPr sz="1400"/>
          </a:p>
        </p:txBody>
      </p:sp>
      <p:sp>
        <p:nvSpPr>
          <p:cNvPr id="1151" name="Shape 1151"/>
          <p:cNvSpPr/>
          <p:nvPr/>
        </p:nvSpPr>
        <p:spPr>
          <a:xfrm>
            <a:off x="464588" y="3531106"/>
            <a:ext cx="7762634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/>
            <a:r>
              <a:rPr sz="1600" i="1">
                <a:solidFill>
                  <a:srgbClr val="361671"/>
                </a:solidFill>
              </a:rPr>
              <a:t>It may miss</a:t>
            </a:r>
            <a:r>
              <a:rPr sz="1600" b="1" i="1">
                <a:solidFill>
                  <a:srgbClr val="361671"/>
                </a:solidFill>
              </a:rPr>
              <a:t> abnormalities</a:t>
            </a:r>
            <a:r>
              <a:rPr sz="1600" i="1">
                <a:solidFill>
                  <a:srgbClr val="361671"/>
                </a:solidFill>
              </a:rPr>
              <a:t> caused by untested proteins or mutations that lead to </a:t>
            </a:r>
            <a:r>
              <a:rPr sz="1600" b="1" i="1">
                <a:solidFill>
                  <a:srgbClr val="361671"/>
                </a:solidFill>
              </a:rPr>
              <a:t>qualitative</a:t>
            </a:r>
            <a:r>
              <a:rPr sz="1600" i="1">
                <a:solidFill>
                  <a:srgbClr val="361671"/>
                </a:solidFill>
              </a:rPr>
              <a:t>, but not quantitative (missense mutations)</a:t>
            </a:r>
          </a:p>
          <a:p>
            <a:pPr lvl="0" defTabSz="457200"/>
            <a:endParaRPr sz="1100" i="1">
              <a:solidFill>
                <a:srgbClr val="361671"/>
              </a:solidFill>
            </a:endParaRPr>
          </a:p>
          <a:p>
            <a:pPr lvl="0" defTabSz="457200"/>
            <a:r>
              <a:rPr sz="1600" i="1">
                <a:solidFill>
                  <a:srgbClr val="361671"/>
                </a:solidFill>
              </a:rPr>
              <a:t>Staining can be heterogeneous throughout tumor samples, and </a:t>
            </a:r>
            <a:r>
              <a:rPr sz="1600" b="1" i="1">
                <a:solidFill>
                  <a:srgbClr val="361671"/>
                </a:solidFill>
              </a:rPr>
              <a:t>scoring</a:t>
            </a:r>
            <a:r>
              <a:rPr sz="1600" i="1">
                <a:solidFill>
                  <a:srgbClr val="361671"/>
                </a:solidFill>
              </a:rPr>
              <a:t> </a:t>
            </a:r>
            <a:r>
              <a:rPr sz="1600" b="1" i="1">
                <a:solidFill>
                  <a:srgbClr val="361671"/>
                </a:solidFill>
              </a:rPr>
              <a:t>may not be readily reproducible</a:t>
            </a:r>
          </a:p>
        </p:txBody>
      </p:sp>
      <p:sp>
        <p:nvSpPr>
          <p:cNvPr id="1152" name="Shape 1152"/>
          <p:cNvSpPr/>
          <p:nvPr/>
        </p:nvSpPr>
        <p:spPr>
          <a:xfrm>
            <a:off x="464588" y="5013935"/>
            <a:ext cx="777190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/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IHC and PCR are sensitive and specific biomarkers for MMR and </a:t>
            </a:r>
            <a:r>
              <a:rPr b="1" dirty="0" smtClean="0">
                <a:latin typeface="Helvetica Neue"/>
                <a:ea typeface="Helvetica Neue"/>
                <a:cs typeface="Helvetica Neue"/>
                <a:sym typeface="Helvetica Neue"/>
              </a:rPr>
              <a:t>MSI</a:t>
            </a:r>
            <a:endParaRPr lang="it-IT" b="1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defTabSz="457200"/>
            <a:endParaRPr lang="it-IT" b="1" dirty="0">
              <a:latin typeface="Helvetica Neue"/>
              <a:ea typeface="Helvetica Neue Medium"/>
              <a:cs typeface="Helvetica Neue Medium"/>
              <a:sym typeface="Helvetica Neue"/>
            </a:endParaRPr>
          </a:p>
          <a:p>
            <a:pPr lvl="0" defTabSz="457200"/>
            <a:r>
              <a:rPr dirty="0" smtClean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two tests show high concordance (&gt;95%) </a:t>
            </a:r>
          </a:p>
        </p:txBody>
      </p:sp>
      <p:pic>
        <p:nvPicPr>
          <p:cNvPr id="1153" name="image44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000" y="798156"/>
            <a:ext cx="2538571" cy="2183079"/>
          </a:xfrm>
          <a:prstGeom prst="rect">
            <a:avLst/>
          </a:prstGeom>
          <a:ln w="12700">
            <a:miter lim="400000"/>
          </a:ln>
        </p:spPr>
      </p:pic>
      <p:sp>
        <p:nvSpPr>
          <p:cNvPr id="1154" name="Shape 1154"/>
          <p:cNvSpPr/>
          <p:nvPr/>
        </p:nvSpPr>
        <p:spPr>
          <a:xfrm>
            <a:off x="710455" y="366094"/>
            <a:ext cx="2641659" cy="394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 algn="ctr" defTabSz="449262">
              <a:spcBef>
                <a:spcPts val="800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 i="1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i="0"/>
            </a:pPr>
            <a:r>
              <a:rPr sz="1000" i="1"/>
              <a:t>Normal nuclear MLH1 expression in sebaceous adenoma and epidermis</a:t>
            </a:r>
          </a:p>
        </p:txBody>
      </p:sp>
      <p:sp>
        <p:nvSpPr>
          <p:cNvPr id="1155" name="Shape 1155"/>
          <p:cNvSpPr/>
          <p:nvPr/>
        </p:nvSpPr>
        <p:spPr>
          <a:xfrm>
            <a:off x="3511953" y="1206587"/>
            <a:ext cx="4939381" cy="1683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/>
            <a:r>
              <a:rPr sz="1600" i="1">
                <a:solidFill>
                  <a:srgbClr val="75101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IHC is </a:t>
            </a:r>
            <a:r>
              <a:rPr sz="1600" b="1" i="1">
                <a:solidFill>
                  <a:srgbClr val="75101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inexpensive</a:t>
            </a:r>
            <a:r>
              <a:rPr sz="1600" i="1">
                <a:solidFill>
                  <a:srgbClr val="75101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and readily </a:t>
            </a:r>
            <a:r>
              <a:rPr sz="1600" b="1" i="1">
                <a:solidFill>
                  <a:srgbClr val="75101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available</a:t>
            </a:r>
            <a:r>
              <a:rPr sz="1600" i="1">
                <a:solidFill>
                  <a:srgbClr val="75101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at most institutions</a:t>
            </a:r>
          </a:p>
          <a:p>
            <a:pPr lvl="0" defTabSz="457200"/>
            <a:endParaRPr sz="1600" i="1">
              <a:solidFill>
                <a:srgbClr val="751016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457200"/>
            <a:r>
              <a:rPr sz="1600" i="1">
                <a:solidFill>
                  <a:srgbClr val="75101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Lack of expression of a specific protein may indicate a </a:t>
            </a:r>
            <a:r>
              <a:rPr sz="1600" b="1" i="1">
                <a:solidFill>
                  <a:srgbClr val="75101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specific gene to be tested</a:t>
            </a:r>
            <a:endParaRPr sz="1600" i="1">
              <a:solidFill>
                <a:srgbClr val="751016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457200"/>
            <a:endParaRPr sz="1600" i="1">
              <a:solidFill>
                <a:srgbClr val="751016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457200"/>
            <a:r>
              <a:rPr sz="1600" i="1">
                <a:solidFill>
                  <a:srgbClr val="75101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Useful in the search of </a:t>
            </a:r>
            <a:r>
              <a:rPr sz="1600" b="1" i="1">
                <a:solidFill>
                  <a:srgbClr val="75101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MSH6 mutations</a:t>
            </a:r>
          </a:p>
        </p:txBody>
      </p:sp>
      <p:sp>
        <p:nvSpPr>
          <p:cNvPr id="1156" name="Shape 1156"/>
          <p:cNvSpPr/>
          <p:nvPr/>
        </p:nvSpPr>
        <p:spPr>
          <a:xfrm>
            <a:off x="1177285" y="3018451"/>
            <a:ext cx="1322579" cy="1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i="1">
                <a:solidFill>
                  <a:srgbClr val="039CD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200" i="1">
                <a:solidFill>
                  <a:srgbClr val="039CDF"/>
                </a:solidFill>
              </a:rPr>
              <a:t>from C. Digregorio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3716"/>
      </p:ext>
    </p:extLst>
  </p:cSld>
  <p:clrMapOvr>
    <a:masterClrMapping/>
  </p:clrMapOvr>
  <p:transition spd="med" advTm="102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19" x="7823200" y="4581525"/>
          <p14:tracePt t="6190" x="7813675" y="4572000"/>
          <p14:tracePt t="6198" x="7796213" y="4572000"/>
          <p14:tracePt t="6206" x="7786688" y="4562475"/>
          <p14:tracePt t="6214" x="7777163" y="4554538"/>
          <p14:tracePt t="6214" x="7769225" y="4545013"/>
          <p14:tracePt t="6230" x="7732713" y="4510088"/>
          <p14:tracePt t="6231" x="7705725" y="4473575"/>
          <p14:tracePt t="6246" x="7688263" y="4419600"/>
          <p14:tracePt t="6263" x="7670800" y="4367213"/>
          <p14:tracePt t="6279" x="7643813" y="4268788"/>
          <p14:tracePt t="6297" x="7643813" y="4125913"/>
          <p14:tracePt t="6313" x="7643813" y="3911600"/>
          <p14:tracePt t="6329" x="7643813" y="3652838"/>
          <p14:tracePt t="6346" x="7643813" y="3429000"/>
          <p14:tracePt t="6363" x="7562850" y="2955925"/>
          <p14:tracePt t="6401" x="7518400" y="2857500"/>
          <p14:tracePt t="6412" x="7500938" y="2759075"/>
          <p14:tracePt t="6413" x="7446963" y="2562225"/>
          <p14:tracePt t="6430" x="7394575" y="2473325"/>
          <p14:tracePt t="6446" x="7367588" y="2419350"/>
          <p14:tracePt t="6463" x="7323138" y="2374900"/>
          <p14:tracePt t="6496" x="7242175" y="2303463"/>
          <p14:tracePt t="6496" x="7161213" y="2251075"/>
          <p14:tracePt t="6513" x="7072313" y="2179638"/>
          <p14:tracePt t="6529" x="6946900" y="2089150"/>
          <p14:tracePt t="6547" x="6769100" y="1990725"/>
          <p14:tracePt t="6562" x="6554788" y="1874838"/>
          <p14:tracePt t="6579" x="6215063" y="1741488"/>
          <p14:tracePt t="6596" x="5875338" y="1643063"/>
          <p14:tracePt t="6614" x="5438775" y="1598613"/>
          <p14:tracePt t="6630" x="5286375" y="1598613"/>
          <p14:tracePt t="6646" x="5170488" y="1598613"/>
          <p14:tracePt t="6663" x="5072063" y="1598613"/>
          <p14:tracePt t="6680" x="4911725" y="1608138"/>
          <p14:tracePt t="6696" x="4732338" y="1625600"/>
          <p14:tracePt t="6714" x="4589463" y="1670050"/>
          <p14:tracePt t="6729" x="4491038" y="1670050"/>
          <p14:tracePt t="6747" x="4483100" y="1679575"/>
          <p14:tracePt t="6789" x="4465638" y="1679575"/>
          <p14:tracePt t="6805" x="4446588" y="1687513"/>
          <p14:tracePt t="6813" x="4438650" y="1687513"/>
          <p14:tracePt t="6821" x="4429125" y="1687513"/>
          <p14:tracePt t="6829" x="4419600" y="1704975"/>
          <p14:tracePt t="6846" x="4411663" y="1704975"/>
          <p14:tracePt t="6862" x="4402138" y="1741488"/>
          <p14:tracePt t="6879" x="4402138" y="1768475"/>
          <p14:tracePt t="7039" x="4411663" y="1768475"/>
          <p14:tracePt t="7047" x="4429125" y="1768475"/>
          <p14:tracePt t="7055" x="4705350" y="1652588"/>
          <p14:tracePt t="7055" x="4714875" y="1643063"/>
          <p14:tracePt t="7119" x="4741863" y="1608138"/>
          <p14:tracePt t="7120" x="4759325" y="1589088"/>
          <p14:tracePt t="7130" x="4786313" y="1509713"/>
          <p14:tracePt t="7147" x="4803775" y="1465263"/>
          <p14:tracePt t="7165" x="4803775" y="1455738"/>
          <p14:tracePt t="7180" x="4803775" y="1438275"/>
          <p14:tracePt t="7197" x="4786313" y="1438275"/>
          <p14:tracePt t="7214" x="4732338" y="1438275"/>
          <p14:tracePt t="7214" x="4670425" y="1438275"/>
          <p14:tracePt t="7231" x="4545013" y="1438275"/>
          <p14:tracePt t="7247" x="4446588" y="1438275"/>
          <p14:tracePt t="7264" x="4402138" y="1438275"/>
          <p14:tracePt t="7281" x="4348163" y="1455738"/>
          <p14:tracePt t="7297" x="4295775" y="1482725"/>
          <p14:tracePt t="7315" x="4268788" y="1509713"/>
          <p14:tracePt t="7330" x="4251325" y="1527175"/>
          <p14:tracePt t="7347" x="4214813" y="1562100"/>
          <p14:tracePt t="7390" x="4197350" y="1571625"/>
          <p14:tracePt t="7398" x="4197350" y="1598613"/>
          <p14:tracePt t="7447" x="4197350" y="1608138"/>
          <p14:tracePt t="7487" x="4197350" y="1616075"/>
          <p14:tracePt t="7503" x="4205288" y="1616075"/>
          <p14:tracePt t="7519" x="4214813" y="1616075"/>
          <p14:tracePt t="7537" x="4232275" y="1616075"/>
          <p14:tracePt t="7551" x="4241800" y="1616075"/>
          <p14:tracePt t="7559" x="4259263" y="1616075"/>
          <p14:tracePt t="7567" x="4276725" y="1616075"/>
          <p14:tracePt t="7581" x="4303713" y="1616075"/>
          <p14:tracePt t="7597" x="4340225" y="1616075"/>
          <p14:tracePt t="7614" x="4375150" y="1616075"/>
          <p14:tracePt t="7630" x="4473575" y="1616075"/>
          <p14:tracePt t="7648" x="4572000" y="1616075"/>
          <p14:tracePt t="7665" x="4643438" y="1616075"/>
          <p14:tracePt t="7680" x="4759325" y="1616075"/>
          <p14:tracePt t="7697" x="4902200" y="1616075"/>
          <p14:tracePt t="7713" x="5000625" y="1616075"/>
          <p14:tracePt t="7731" x="5099050" y="1616075"/>
          <p14:tracePt t="7747" x="5133975" y="1616075"/>
          <p14:tracePt t="7764" x="5160963" y="1616075"/>
          <p14:tracePt t="7780" x="5170488" y="1616075"/>
          <p14:tracePt t="7800" x="5180013" y="1616075"/>
          <p14:tracePt t="7815" x="5205413" y="1616075"/>
          <p14:tracePt t="7832" x="5224463" y="1616075"/>
          <p14:tracePt t="8445" x="5232400" y="1616075"/>
          <p14:tracePt t="8470" x="5232400" y="1643063"/>
          <p14:tracePt t="8477" x="5232400" y="1670050"/>
          <p14:tracePt t="8486" x="5232400" y="1697038"/>
          <p14:tracePt t="8494" x="5232400" y="1741488"/>
          <p14:tracePt t="8504" x="5232400" y="1768475"/>
          <p14:tracePt t="8512" x="5232400" y="1822450"/>
          <p14:tracePt t="8530" x="5241925" y="1839913"/>
          <p14:tracePt t="8545" x="5241925" y="1857375"/>
          <p14:tracePt t="8765" x="5268913" y="1839913"/>
          <p14:tracePt t="8773" x="5295900" y="1830388"/>
          <p14:tracePt t="8784" x="5303838" y="1812925"/>
          <p14:tracePt t="8787" x="5340350" y="1803400"/>
          <p14:tracePt t="8796" x="5367338" y="1776413"/>
          <p14:tracePt t="8812" x="5375275" y="1758950"/>
          <p14:tracePt t="8829" x="5384800" y="1741488"/>
          <p14:tracePt t="9197" x="5411788" y="1741488"/>
          <p14:tracePt t="9206" x="5446713" y="1687513"/>
          <p14:tracePt t="9214" x="5510213" y="1652588"/>
          <p14:tracePt t="9215" x="5786438" y="1490663"/>
          <p14:tracePt t="9462" x="5795963" y="1500188"/>
          <p14:tracePt t="9463" x="5795963" y="1509713"/>
          <p14:tracePt t="9485" x="5795963" y="1517650"/>
          <p14:tracePt t="9491" x="5795963" y="1536700"/>
          <p14:tracePt t="9495" x="5795963" y="1544638"/>
          <p14:tracePt t="9512" x="5795963" y="1562100"/>
          <p14:tracePt t="9529" x="5795963" y="1589088"/>
          <p14:tracePt t="9566" x="5786438" y="1589088"/>
          <p14:tracePt t="9590" x="5786438" y="1598613"/>
          <p14:tracePt t="9621" x="5786438" y="1616075"/>
          <p14:tracePt t="9637" x="5786438" y="1625600"/>
          <p14:tracePt t="9662" x="5786438" y="1643063"/>
          <p14:tracePt t="17941" x="5803900" y="1643063"/>
          <p14:tracePt t="17949" x="5822950" y="1643063"/>
          <p14:tracePt t="17956" x="5875338" y="1652588"/>
          <p14:tracePt t="18109" x="5875338" y="1660525"/>
          <p14:tracePt t="32278" x="5875338" y="1670050"/>
          <p14:tracePt t="32288" x="5857875" y="1670050"/>
          <p14:tracePt t="32301" x="5840413" y="1670050"/>
          <p14:tracePt t="32312" x="5795963" y="1679575"/>
          <p14:tracePt t="32329" x="5776913" y="1697038"/>
          <p14:tracePt t="32345" x="5751513" y="1697038"/>
          <p14:tracePt t="32363" x="5705475" y="1724025"/>
          <p14:tracePt t="32379" x="5670550" y="1731963"/>
          <p14:tracePt t="32396" x="5608638" y="1768475"/>
          <p14:tracePt t="32412" x="5545138" y="1785938"/>
          <p14:tracePt t="32428" x="5491163" y="1803400"/>
          <p14:tracePt t="32445" x="5438775" y="1839913"/>
          <p14:tracePt t="32445" x="5419725" y="1839913"/>
          <p14:tracePt t="32463" x="5394325" y="1857375"/>
          <p14:tracePt t="32478" x="5330825" y="1866900"/>
          <p14:tracePt t="32496" x="5268913" y="1893888"/>
          <p14:tracePt t="32513" x="5232400" y="1911350"/>
          <p14:tracePt t="32528" x="5153025" y="1928813"/>
          <p14:tracePt t="32545" x="5089525" y="1946275"/>
          <p14:tracePt t="32563" x="5018088" y="1973263"/>
          <p14:tracePt t="32579" x="5000625" y="1973263"/>
          <p14:tracePt t="32595" x="4956175" y="1973263"/>
          <p14:tracePt t="32612" x="4946650" y="1973263"/>
          <p14:tracePt t="32628" x="4929188" y="1973263"/>
          <p14:tracePt t="32646" x="4911725" y="1982788"/>
          <p14:tracePt t="32662" x="4902200" y="1982788"/>
          <p14:tracePt t="32662" x="4857750" y="1982788"/>
          <p14:tracePt t="32679" x="4822825" y="1982788"/>
          <p14:tracePt t="32695" x="4768850" y="1982788"/>
          <p14:tracePt t="32712" x="4724400" y="1982788"/>
          <p14:tracePt t="32729" x="4687888" y="1982788"/>
          <p14:tracePt t="32746" x="4652963" y="1982788"/>
          <p14:tracePt t="32762" x="4589463" y="1965325"/>
          <p14:tracePt t="32778" x="4537075" y="1946275"/>
          <p14:tracePt t="32795" x="4456113" y="1946275"/>
          <p14:tracePt t="32813" x="4367213" y="1938338"/>
          <p14:tracePt t="32828" x="4268788" y="1919288"/>
          <p14:tracePt t="32846" x="4214813" y="1919288"/>
          <p14:tracePt t="32862" x="4108450" y="1884363"/>
          <p14:tracePt t="32879" x="4054475" y="1884363"/>
          <p14:tracePt t="32895" x="4017963" y="1884363"/>
          <p14:tracePt t="32912" x="3990975" y="1884363"/>
          <p14:tracePt t="32928" x="3983038" y="1884363"/>
          <p14:tracePt t="32945" x="3973513" y="1884363"/>
          <p14:tracePt t="32962" x="3946525" y="1884363"/>
          <p14:tracePt t="32979" x="3911600" y="1884363"/>
          <p14:tracePt t="32997" x="3894138" y="1884363"/>
          <p14:tracePt t="33013" x="3830638" y="1884363"/>
          <p14:tracePt t="33052" x="3803650" y="1884363"/>
          <p14:tracePt t="33052" x="3795713" y="1884363"/>
          <p14:tracePt t="33063" x="3768725" y="1884363"/>
          <p14:tracePt t="33079" x="3759200" y="1884363"/>
          <p14:tracePt t="33119" x="3751263" y="1884363"/>
          <p14:tracePt t="33175" x="3741738" y="1884363"/>
          <p14:tracePt t="33186" x="3741738" y="1893888"/>
          <p14:tracePt t="33574" x="3724275" y="1893888"/>
          <p14:tracePt t="33583" x="3714750" y="1893888"/>
          <p14:tracePt t="33591" x="3687763" y="1901825"/>
          <p14:tracePt t="33599" x="3652838" y="1901825"/>
          <p14:tracePt t="33612" x="3608388" y="1919288"/>
          <p14:tracePt t="33628" x="3589338" y="1919288"/>
          <p14:tracePt t="33646" x="3544888" y="1919288"/>
          <p14:tracePt t="33662" x="3527425" y="1919288"/>
          <p14:tracePt t="33662" x="3500438" y="1919288"/>
          <p14:tracePt t="33680" x="3438525" y="1919288"/>
          <p14:tracePt t="33695" x="3394075" y="1919288"/>
          <p14:tracePt t="33713" x="3348038" y="1919288"/>
          <p14:tracePt t="33728" x="3330575" y="1919288"/>
          <p14:tracePt t="33767" x="3313113" y="1919288"/>
          <p14:tracePt t="33871" x="3313113" y="1893888"/>
          <p14:tracePt t="33884" x="3313113" y="1866900"/>
          <p14:tracePt t="33887" x="3330575" y="1830388"/>
          <p14:tracePt t="33895" x="3357563" y="1776413"/>
          <p14:tracePt t="33912" x="3402013" y="1741488"/>
          <p14:tracePt t="33929" x="3446463" y="1697038"/>
          <p14:tracePt t="33945" x="3490913" y="1670050"/>
          <p14:tracePt t="33962" x="3544888" y="1616075"/>
          <p14:tracePt t="33978" x="3625850" y="1571625"/>
          <p14:tracePt t="33996" x="3724275" y="1500188"/>
          <p14:tracePt t="34011" x="3776663" y="1473200"/>
          <p14:tracePt t="34029" x="3822700" y="1446213"/>
          <p14:tracePt t="34045" x="3857625" y="1419225"/>
          <p14:tracePt t="34067" x="3894138" y="1393825"/>
          <p14:tracePt t="34079" x="3919538" y="1366838"/>
          <p14:tracePt t="34095" x="3929063" y="1357313"/>
          <p14:tracePt t="34112" x="3956050" y="1339850"/>
          <p14:tracePt t="34128" x="4000500" y="1250950"/>
          <p14:tracePt t="34197" x="4062413" y="1179513"/>
          <p14:tracePt t="34285" x="4205288" y="1125538"/>
          <p14:tracePt t="34323" x="4214813" y="1116013"/>
          <p14:tracePt t="34334" x="4268788" y="1089025"/>
          <p14:tracePt t="34346" x="4313238" y="1071563"/>
          <p14:tracePt t="34361" x="4357688" y="1054100"/>
          <p14:tracePt t="34379" x="4367213" y="1054100"/>
          <p14:tracePt t="34395" x="4375150" y="1036638"/>
          <p14:tracePt t="34412" x="4384675" y="1027113"/>
          <p14:tracePt t="34428" x="4394200" y="1017588"/>
          <p14:tracePt t="34445" x="4411663" y="1017588"/>
          <p14:tracePt t="34461" x="4411663" y="1009650"/>
          <p14:tracePt t="34478" x="4419600" y="1009650"/>
          <p14:tracePt t="34495" x="4438650" y="1000125"/>
          <p14:tracePt t="34847" x="4446588" y="1000125"/>
          <p14:tracePt t="34854" x="4465638" y="1017588"/>
          <p14:tracePt t="34863" x="4473575" y="1054100"/>
          <p14:tracePt t="34864" x="4491038" y="1062038"/>
          <p14:tracePt t="34878" x="4562475" y="1160463"/>
          <p14:tracePt t="34896" x="4589463" y="1196975"/>
          <p14:tracePt t="34912" x="4608513" y="1214438"/>
          <p14:tracePt t="34928" x="4608513" y="1231900"/>
          <p14:tracePt t="34945" x="4625975" y="1250950"/>
          <p14:tracePt t="34962" x="4643438" y="1268413"/>
          <p14:tracePt t="34978" x="4679950" y="1276350"/>
          <p14:tracePt t="34995" x="4705350" y="1303338"/>
          <p14:tracePt t="35012" x="4751388" y="1330325"/>
          <p14:tracePt t="35028" x="4813300" y="1374775"/>
          <p14:tracePt t="35045" x="4894263" y="1411288"/>
          <p14:tracePt t="35062" x="4973638" y="1438275"/>
          <p14:tracePt t="35062" x="5000625" y="1455738"/>
          <p14:tracePt t="35079" x="5045075" y="1465263"/>
          <p14:tracePt t="35095" x="5081588" y="1490663"/>
          <p14:tracePt t="35113" x="5116513" y="1500188"/>
          <p14:tracePt t="35129" x="5116513" y="1509713"/>
          <p14:tracePt t="35145" x="5133975" y="1509713"/>
          <p14:tracePt t="35161" x="5143500" y="1517650"/>
          <p14:tracePt t="35180" x="5160963" y="1517650"/>
          <p14:tracePt t="35195" x="5205413" y="1544638"/>
          <p14:tracePt t="35212" x="5259388" y="1562100"/>
          <p14:tracePt t="35229" x="5572125" y="1697038"/>
          <p14:tracePt t="35299" x="5653088" y="1731963"/>
          <p14:tracePt t="35321" x="5751513" y="1731963"/>
          <p14:tracePt t="35369" x="5776913" y="1731963"/>
          <p14:tracePt t="35384" x="5786438" y="1731963"/>
          <p14:tracePt t="35395" x="5813425" y="1731963"/>
          <p14:tracePt t="35430" x="5822950" y="1724025"/>
          <p14:tracePt t="35727" x="5795963" y="1724025"/>
          <p14:tracePt t="35740" x="5751513" y="1724025"/>
          <p14:tracePt t="35743" x="5626100" y="1731963"/>
          <p14:tracePt t="35752" x="5554663" y="1751013"/>
          <p14:tracePt t="35761" x="5402263" y="1768475"/>
          <p14:tracePt t="35778" x="5313363" y="1795463"/>
          <p14:tracePt t="35796" x="5259388" y="1822450"/>
          <p14:tracePt t="35811" x="5224463" y="1822450"/>
          <p14:tracePt t="35846" x="5214938" y="1830388"/>
          <p14:tracePt t="36431" x="5205413" y="1830388"/>
          <p14:tracePt t="36439" x="5108575" y="1830388"/>
          <p14:tracePt t="36519" x="5099050" y="1830388"/>
          <p14:tracePt t="36607" x="5072063" y="1839913"/>
          <p14:tracePt t="36735" x="5081588" y="1839913"/>
          <p14:tracePt t="36742" x="5133975" y="1839913"/>
          <p14:tracePt t="36742" x="5160963" y="1839913"/>
          <p14:tracePt t="36761" x="5205413" y="1839913"/>
          <p14:tracePt t="36761" x="5268913" y="1839913"/>
          <p14:tracePt t="36779" x="5340350" y="1803400"/>
          <p14:tracePt t="36795" x="5357813" y="1803400"/>
          <p14:tracePt t="36812" x="5375275" y="1803400"/>
          <p14:tracePt t="37350" x="5394325" y="1803400"/>
          <p14:tracePt t="37354" x="5411788" y="1795463"/>
          <p14:tracePt t="37378" x="5419725" y="1795463"/>
          <p14:tracePt t="37378" x="5429250" y="1785938"/>
          <p14:tracePt t="37396" x="5456238" y="1785938"/>
          <p14:tracePt t="37411" x="5465763" y="1776413"/>
          <p14:tracePt t="37429" x="5500688" y="1776413"/>
          <p14:tracePt t="37445" x="5510213" y="1776413"/>
          <p14:tracePt t="37461" x="5518150" y="1776413"/>
          <p14:tracePt t="37478" x="5572125" y="1758950"/>
          <p14:tracePt t="37496" x="5626100" y="1758950"/>
          <p14:tracePt t="37512" x="5911850" y="1758950"/>
          <p14:tracePt t="37599" x="5919788" y="1758950"/>
          <p14:tracePt t="37617" x="5929313" y="1758950"/>
          <p14:tracePt t="37617" x="5946775" y="1758950"/>
          <p14:tracePt t="37628" x="5983288" y="1758950"/>
          <p14:tracePt t="37646" x="6018213" y="1758950"/>
          <p14:tracePt t="37662" x="6045200" y="1758950"/>
          <p14:tracePt t="37662" x="6054725" y="1758950"/>
          <p14:tracePt t="37680" x="6081713" y="1758950"/>
          <p14:tracePt t="37695" x="6089650" y="1758950"/>
          <p14:tracePt t="37711" x="6108700" y="1758950"/>
          <p14:tracePt t="37751" x="6126163" y="1758950"/>
          <p14:tracePt t="37783" x="6134100" y="1758950"/>
          <p14:tracePt t="37801" x="6143625" y="1758950"/>
          <p14:tracePt t="37803" x="6153150" y="1758950"/>
          <p14:tracePt t="37812" x="6197600" y="1758950"/>
          <p14:tracePt t="37828" x="6232525" y="1758950"/>
          <p14:tracePt t="37846" x="6269038" y="1758950"/>
          <p14:tracePt t="37861" x="6323013" y="1758950"/>
          <p14:tracePt t="37861" x="6348413" y="1758950"/>
          <p14:tracePt t="37879" x="6446838" y="1758950"/>
          <p14:tracePt t="37895" x="6589713" y="1758950"/>
          <p14:tracePt t="37912" x="6777038" y="1758950"/>
          <p14:tracePt t="37928" x="6919913" y="1758950"/>
          <p14:tracePt t="37947" x="7018338" y="1758950"/>
          <p14:tracePt t="37964" x="7116763" y="1758950"/>
          <p14:tracePt t="37980" x="7143750" y="1758950"/>
          <p14:tracePt t="37998" x="7180263" y="1758950"/>
          <p14:tracePt t="38012" x="7224713" y="1758950"/>
          <p14:tracePt t="38029" x="7232650" y="1758950"/>
          <p14:tracePt t="38045" x="7277100" y="1758950"/>
          <p14:tracePt t="38062" x="7296150" y="1758950"/>
          <p14:tracePt t="38062" x="7323138" y="1758950"/>
          <p14:tracePt t="38079" x="7367588" y="1758950"/>
          <p14:tracePt t="38096" x="7402513" y="1758950"/>
          <p14:tracePt t="38111" x="7412038" y="1758950"/>
          <p14:tracePt t="38128" x="7439025" y="1758950"/>
          <p14:tracePt t="38847" x="7446963" y="1758950"/>
          <p14:tracePt t="38855" x="7510463" y="1758950"/>
          <p14:tracePt t="38860" x="7643813" y="1758950"/>
          <p14:tracePt t="38868" x="7823200" y="1758950"/>
          <p14:tracePt t="38878" x="8670925" y="1758950"/>
          <p14:tracePt t="38896" x="9134475" y="1758950"/>
          <p14:tracePt t="38911" x="9134475" y="1803400"/>
          <p14:tracePt t="38929" x="9134475" y="1839913"/>
          <p14:tracePt t="38945" x="9134475" y="1857375"/>
          <p14:tracePt t="39342" x="9117013" y="1857375"/>
          <p14:tracePt t="39344" x="9090025" y="1857375"/>
          <p14:tracePt t="39362" x="9063038" y="1857375"/>
          <p14:tracePt t="39363" x="8991600" y="1857375"/>
          <p14:tracePt t="39378" x="8920163" y="1857375"/>
          <p14:tracePt t="39394" x="8777288" y="1857375"/>
          <p14:tracePt t="39411" x="8634413" y="1857375"/>
          <p14:tracePt t="39428" x="8474075" y="1857375"/>
          <p14:tracePt t="39445" x="8205788" y="1822450"/>
          <p14:tracePt t="39461" x="7653338" y="1768475"/>
          <p14:tracePt t="39461" x="7277100" y="1697038"/>
          <p14:tracePt t="39480" x="6919913" y="1633538"/>
          <p14:tracePt t="39495" x="6037263" y="1517650"/>
          <p14:tracePt t="39512" x="5680075" y="1465263"/>
          <p14:tracePt t="39528" x="5411788" y="1465263"/>
          <p14:tracePt t="39545" x="5224463" y="1465263"/>
          <p14:tracePt t="39561" x="5010150" y="1465263"/>
          <p14:tracePt t="39578" x="4822825" y="1465263"/>
          <p14:tracePt t="39595" x="4633913" y="1465263"/>
          <p14:tracePt t="39611" x="4465638" y="1465263"/>
          <p14:tracePt t="39628" x="4303713" y="1482725"/>
          <p14:tracePt t="39645" x="4197350" y="1490663"/>
          <p14:tracePt t="39661" x="4054475" y="1517650"/>
          <p14:tracePt t="39661" x="3973513" y="1536700"/>
          <p14:tracePt t="39680" x="3894138" y="1544638"/>
          <p14:tracePt t="39711" x="3867150" y="1544638"/>
          <p14:tracePt t="39712" x="3822700" y="1554163"/>
          <p14:tracePt t="39729" x="3679825" y="1571625"/>
          <p14:tracePt t="39782" x="3660775" y="1581150"/>
          <p14:tracePt t="40103" x="3660775" y="1589088"/>
          <p14:tracePt t="40110" x="3660775" y="1633538"/>
          <p14:tracePt t="40124" x="3660775" y="1643063"/>
          <p14:tracePt t="40128" x="3660775" y="1697038"/>
          <p14:tracePt t="40146" x="3660775" y="1714500"/>
          <p14:tracePt t="40161" x="3660775" y="1741488"/>
          <p14:tracePt t="40180" x="3660775" y="1751013"/>
          <p14:tracePt t="40195" x="3660775" y="1758950"/>
          <p14:tracePt t="40246" x="3660775" y="1776413"/>
          <p14:tracePt t="40279" x="3660775" y="1785938"/>
          <p14:tracePt t="40299" x="3660775" y="1795463"/>
          <p14:tracePt t="40304" x="3660775" y="1812925"/>
          <p14:tracePt t="40312" x="3660775" y="1822450"/>
          <p14:tracePt t="40328" x="3660775" y="1830388"/>
          <p14:tracePt t="40575" x="3660775" y="1839913"/>
          <p14:tracePt t="40583" x="3670300" y="1839913"/>
          <p14:tracePt t="40591" x="3687763" y="1839913"/>
          <p14:tracePt t="40595" x="3714750" y="1830388"/>
          <p14:tracePt t="40611" x="3724275" y="1822450"/>
          <p14:tracePt t="40628" x="3741738" y="1822450"/>
          <p14:tracePt t="40645" x="3751263" y="1812925"/>
          <p14:tracePt t="40661" x="3759200" y="1812925"/>
          <p14:tracePt t="40679" x="3786188" y="1803400"/>
          <p14:tracePt t="40696" x="3803650" y="1803400"/>
          <p14:tracePt t="40712" x="3848100" y="1803400"/>
          <p14:tracePt t="40729" x="3867150" y="1803400"/>
          <p14:tracePt t="40745" x="3902075" y="1803400"/>
          <p14:tracePt t="40762" x="3990975" y="1803400"/>
          <p14:tracePt t="40785" x="4000500" y="1803400"/>
          <p14:tracePt t="40795" x="4037013" y="1803400"/>
          <p14:tracePt t="40811" x="4062413" y="1803400"/>
          <p14:tracePt t="40828" x="4108450" y="1803400"/>
          <p14:tracePt t="40845" x="4197350" y="1803400"/>
          <p14:tracePt t="40862" x="4340225" y="1803400"/>
          <p14:tracePt t="40878" x="4483100" y="1803400"/>
          <p14:tracePt t="40878" x="4581525" y="1803400"/>
          <p14:tracePt t="40895" x="4741863" y="1803400"/>
          <p14:tracePt t="40911" x="5054600" y="1803400"/>
          <p14:tracePt t="41015" x="5072063" y="1803400"/>
          <p14:tracePt t="41028" x="5081588" y="1803400"/>
          <p14:tracePt t="41335" x="5081588" y="1822450"/>
          <p14:tracePt t="41343" x="5081588" y="1866900"/>
          <p14:tracePt t="41351" x="5081588" y="1965325"/>
          <p14:tracePt t="41362" x="5081588" y="2044700"/>
          <p14:tracePt t="41378" x="5062538" y="2143125"/>
          <p14:tracePt t="41395" x="5062538" y="2179638"/>
          <p14:tracePt t="41411" x="5062538" y="2205038"/>
          <p14:tracePt t="41428" x="5054600" y="2224088"/>
          <p14:tracePt t="41503" x="5045075" y="2224088"/>
          <p14:tracePt t="41511" x="5037138" y="2241550"/>
          <p14:tracePt t="41518" x="5018088" y="2286000"/>
          <p14:tracePt t="41528" x="4983163" y="2330450"/>
          <p14:tracePt t="41544" x="4938713" y="2401888"/>
          <p14:tracePt t="41561" x="4902200" y="2455863"/>
          <p14:tracePt t="41578" x="4867275" y="2509838"/>
          <p14:tracePt t="41595" x="4830763" y="2562225"/>
          <p14:tracePt t="41610" x="4803775" y="2589213"/>
          <p14:tracePt t="41628" x="4768850" y="2616200"/>
          <p14:tracePt t="41644" x="4697413" y="2670175"/>
          <p14:tracePt t="41668" x="4679950" y="2687638"/>
          <p14:tracePt t="41678" x="4322763" y="3054350"/>
          <p14:tracePt t="41760" x="4259263" y="3170238"/>
          <p14:tracePt t="41838" x="4259263" y="3179763"/>
          <p14:tracePt t="41842" x="4259263" y="3187700"/>
          <p14:tracePt t="41990" x="4251325" y="3214688"/>
          <p14:tracePt t="41998" x="4251325" y="3232150"/>
          <p14:tracePt t="42005" x="4251325" y="3241675"/>
          <p14:tracePt t="42011" x="4259263" y="3276600"/>
          <p14:tracePt t="42028" x="4268788" y="3340100"/>
          <p14:tracePt t="42775" x="4241800" y="3348038"/>
          <p14:tracePt t="42776" x="4197350" y="3348038"/>
          <p14:tracePt t="42794" x="4143375" y="3348038"/>
          <p14:tracePt t="42795" x="4089400" y="3348038"/>
          <p14:tracePt t="42812" x="4017963" y="3348038"/>
          <p14:tracePt t="42827" x="3983038" y="3348038"/>
          <p14:tracePt t="42845" x="3965575" y="3357563"/>
          <p14:tracePt t="42861" x="3956050" y="3367088"/>
          <p14:tracePt t="43271" x="3965575" y="3357563"/>
          <p14:tracePt t="43281" x="3965575" y="3340100"/>
          <p14:tracePt t="43407" x="3965575" y="3330575"/>
          <p14:tracePt t="43407" x="3965575" y="3322638"/>
          <p14:tracePt t="43415" x="3965575" y="3303588"/>
          <p14:tracePt t="43431" x="3946525" y="3295650"/>
          <p14:tracePt t="43432" x="3919538" y="3268663"/>
          <p14:tracePt t="43432" x="3911600" y="3259138"/>
          <p14:tracePt t="43463" x="3902075" y="3251200"/>
          <p14:tracePt t="43478" x="3894138" y="3251200"/>
          <p14:tracePt t="43558" x="3884613" y="3251200"/>
          <p14:tracePt t="43573" x="3875088" y="3251200"/>
          <p14:tracePt t="43583" x="3857625" y="3251200"/>
          <p14:tracePt t="43584" x="3840163" y="3251200"/>
          <p14:tracePt t="43594" x="3830638" y="3295650"/>
          <p14:tracePt t="43611" x="3813175" y="3303588"/>
          <p14:tracePt t="43628" x="3813175" y="3313113"/>
          <p14:tracePt t="43752" x="3813175" y="3330575"/>
          <p14:tracePt t="43759" x="3813175" y="3340100"/>
          <p14:tracePt t="43759" x="3813175" y="3348038"/>
          <p14:tracePt t="43767" x="3822700" y="3367088"/>
          <p14:tracePt t="43777" x="3848100" y="3367088"/>
          <p14:tracePt t="43794" x="3894138" y="3384550"/>
          <p14:tracePt t="43811" x="3911600" y="3384550"/>
          <p14:tracePt t="43827" x="3938588" y="3384550"/>
          <p14:tracePt t="43845" x="3973513" y="3375025"/>
          <p14:tracePt t="43861" x="4017963" y="3367088"/>
          <p14:tracePt t="43861" x="4027488" y="3357563"/>
          <p14:tracePt t="43879" x="4044950" y="3348038"/>
          <p14:tracePt t="43894" x="4125913" y="3295650"/>
          <p14:tracePt t="43912" x="4170363" y="3268663"/>
          <p14:tracePt t="43929" x="4187825" y="3259138"/>
          <p14:tracePt t="43944" x="4205288" y="3232150"/>
          <p14:tracePt t="43962" x="4224338" y="3214688"/>
          <p14:tracePt t="44000" x="4224338" y="3205163"/>
          <p14:tracePt t="44011" x="4224338" y="3197225"/>
          <p14:tracePt t="44012" x="4224338" y="3187700"/>
          <p14:tracePt t="44034" x="4224338" y="3170238"/>
          <p14:tracePt t="44045" x="4224338" y="3152775"/>
          <p14:tracePt t="44061" x="4224338" y="3125788"/>
          <p14:tracePt t="44078" x="4224338" y="3108325"/>
          <p14:tracePt t="44095" x="4214813" y="3081338"/>
          <p14:tracePt t="44111" x="4214813" y="3071813"/>
          <p14:tracePt t="44159" x="4197350" y="3071813"/>
          <p14:tracePt t="44175" x="4187825" y="3071813"/>
          <p14:tracePt t="44183" x="4179888" y="3071813"/>
          <p14:tracePt t="44199" x="4170363" y="3071813"/>
          <p14:tracePt t="44200" x="4152900" y="3071813"/>
          <p14:tracePt t="44231" x="4143375" y="3071813"/>
          <p14:tracePt t="44247" x="4133850" y="3071813"/>
          <p14:tracePt t="44249" x="4116388" y="3071813"/>
          <p14:tracePt t="44261" x="4098925" y="3071813"/>
          <p14:tracePt t="44277" x="3813175" y="3367088"/>
          <p14:tracePt t="44402" x="3813175" y="3384550"/>
          <p14:tracePt t="44815" x="3803650" y="3367088"/>
          <p14:tracePt t="44822" x="3803650" y="3330575"/>
          <p14:tracePt t="44827" x="3776663" y="3268663"/>
          <p14:tracePt t="44844" x="3759200" y="3205163"/>
          <p14:tracePt t="44861" x="3741738" y="3179763"/>
          <p14:tracePt t="44894" x="3741738" y="3160713"/>
          <p14:tracePt t="45103" x="3741738" y="3170238"/>
          <p14:tracePt t="45117" x="3741738" y="3187700"/>
          <p14:tracePt t="45121" x="3741738" y="3205163"/>
          <p14:tracePt t="45135" x="3741738" y="3214688"/>
          <p14:tracePt t="45146" x="3741738" y="3224213"/>
          <p14:tracePt t="45270" x="3741738" y="3232150"/>
          <p14:tracePt t="45311" x="3751263" y="3232150"/>
          <p14:tracePt t="45319" x="3759200" y="3232150"/>
          <p14:tracePt t="45326" x="3768725" y="3232150"/>
          <p14:tracePt t="45335" x="3803650" y="3205163"/>
          <p14:tracePt t="45344" x="3840163" y="3179763"/>
          <p14:tracePt t="45360" x="3848100" y="3160713"/>
          <p14:tracePt t="45377" x="3857625" y="3143250"/>
          <p14:tracePt t="45394" x="3867150" y="3133725"/>
          <p14:tracePt t="45655" x="3875088" y="3125788"/>
          <p14:tracePt t="45663" x="3884613" y="3125788"/>
          <p14:tracePt t="45663" x="3902075" y="3125788"/>
          <p14:tracePt t="45677" x="3919538" y="3125788"/>
          <p14:tracePt t="45695" x="3929063" y="3125788"/>
          <p14:tracePt t="45887" x="3973513" y="3125788"/>
          <p14:tracePt t="45895" x="4000500" y="3125788"/>
          <p14:tracePt t="45903" x="4054475" y="3125788"/>
          <p14:tracePt t="45911" x="4214813" y="3125788"/>
          <p14:tracePt t="45920" x="4286250" y="3125788"/>
          <p14:tracePt t="45927" x="4429125" y="3125788"/>
          <p14:tracePt t="45944" x="4473575" y="3125788"/>
          <p14:tracePt t="45961" x="4491038" y="3116263"/>
          <p14:tracePt t="46007" x="4500563" y="3116263"/>
          <p14:tracePt t="46279" x="4527550" y="3116263"/>
          <p14:tracePt t="46287" x="4625975" y="3116263"/>
          <p14:tracePt t="46295" x="4705350" y="3116263"/>
          <p14:tracePt t="46300" x="4803775" y="3116263"/>
          <p14:tracePt t="46310" x="5062538" y="3116263"/>
          <p14:tracePt t="46328" x="5160963" y="3116263"/>
          <p14:tracePt t="46344" x="5197475" y="3116263"/>
          <p14:tracePt t="46361" x="5214938" y="3116263"/>
          <p14:tracePt t="46551" x="5224463" y="3116263"/>
          <p14:tracePt t="46559" x="5251450" y="3098800"/>
          <p14:tracePt t="46560" x="5357813" y="3071813"/>
          <p14:tracePt t="47110" x="5367338" y="3071813"/>
          <p14:tracePt t="47117" x="5411788" y="3071813"/>
          <p14:tracePt t="47126" x="5483225" y="3071813"/>
          <p14:tracePt t="47133" x="5562600" y="3071813"/>
          <p14:tracePt t="47143" x="5616575" y="3071813"/>
          <p14:tracePt t="47160" x="5626100" y="3071813"/>
          <p14:tracePt t="47278" x="5634038" y="3071813"/>
          <p14:tracePt t="47285" x="5661025" y="3081338"/>
          <p14:tracePt t="47291" x="5680075" y="3081338"/>
          <p14:tracePt t="47299" x="5697538" y="3089275"/>
          <p14:tracePt t="47310" x="5724525" y="3089275"/>
          <p14:tracePt t="47446" x="5732463" y="3089275"/>
          <p14:tracePt t="47454" x="5751513" y="3089275"/>
          <p14:tracePt t="47463" x="5759450" y="3089275"/>
          <p14:tracePt t="47463" x="5768975" y="3089275"/>
          <p14:tracePt t="47476" x="5803900" y="3089275"/>
          <p14:tracePt t="47476" x="5822950" y="3089275"/>
          <p14:tracePt t="47510" x="5830888" y="3089275"/>
          <p14:tracePt t="47511" x="5840413" y="3089275"/>
          <p14:tracePt t="47527" x="5848350" y="3089275"/>
          <p14:tracePt t="47574" x="5867400" y="3089275"/>
          <p14:tracePt t="47598" x="5875338" y="3089275"/>
          <p14:tracePt t="47609" x="5884863" y="3089275"/>
          <p14:tracePt t="47616" x="5894388" y="3089275"/>
          <p14:tracePt t="47627" x="5902325" y="3089275"/>
          <p14:tracePt t="48238" x="5956300" y="3089275"/>
          <p14:tracePt t="48246" x="5965825" y="3089275"/>
          <p14:tracePt t="48262" x="5973763" y="3089275"/>
          <p14:tracePt t="48276" x="5983288" y="3089275"/>
          <p14:tracePt t="48277" x="6000750" y="3089275"/>
          <p14:tracePt t="48277" x="6010275" y="3081338"/>
          <p14:tracePt t="48313" x="6018213" y="3081338"/>
          <p14:tracePt t="48334" x="6037263" y="3081338"/>
          <p14:tracePt t="48398" x="6045200" y="3081338"/>
          <p14:tracePt t="48411" x="6054725" y="3081338"/>
          <p14:tracePt t="48430" x="6062663" y="3081338"/>
          <p14:tracePt t="48443" x="6081713" y="3081338"/>
          <p14:tracePt t="48443" x="6089650" y="3081338"/>
          <p14:tracePt t="48446" x="6099175" y="3081338"/>
          <p14:tracePt t="48459" x="6143625" y="3081338"/>
          <p14:tracePt t="48476" x="6224588" y="3081338"/>
          <p14:tracePt t="48476" x="6269038" y="3081338"/>
          <p14:tracePt t="48494" x="6330950" y="3081338"/>
          <p14:tracePt t="48494" x="6357938" y="3081338"/>
          <p14:tracePt t="48511" x="6375400" y="3081338"/>
          <p14:tracePt t="48527" x="6394450" y="3081338"/>
          <p14:tracePt t="48822" x="6402388" y="3081338"/>
          <p14:tracePt t="48829" x="8215313" y="3081338"/>
          <p14:tracePt t="48916" x="8358188" y="3081338"/>
          <p14:tracePt t="48927" x="8429625" y="3081338"/>
          <p14:tracePt t="48943" x="8474075" y="3062288"/>
          <p14:tracePt t="48961" x="8528050" y="3054350"/>
          <p14:tracePt t="48976" x="8562975" y="3054350"/>
          <p14:tracePt t="48993" x="8616950" y="3054350"/>
          <p14:tracePt t="49009" x="8661400" y="3036888"/>
          <p14:tracePt t="49027" x="8751888" y="3036888"/>
          <p14:tracePt t="49042" x="8823325" y="3036888"/>
          <p14:tracePt t="49059" x="8858250" y="3036888"/>
          <p14:tracePt t="49077" x="8885238" y="3036888"/>
          <p14:tracePt t="49077" x="8902700" y="3036888"/>
          <p14:tracePt t="49206" x="8912225" y="3036888"/>
          <p14:tracePt t="50902" x="8902700" y="3036888"/>
          <p14:tracePt t="50910" x="8885238" y="3036888"/>
          <p14:tracePt t="50915" x="8858250" y="3036888"/>
          <p14:tracePt t="50926" x="8848725" y="3036888"/>
          <p14:tracePt t="50943" x="8831263" y="3036888"/>
          <p14:tracePt t="52333" x="8804275" y="3036888"/>
          <p14:tracePt t="52341" x="8724900" y="3036888"/>
          <p14:tracePt t="52349" x="8483600" y="2973388"/>
          <p14:tracePt t="52359" x="8277225" y="2928938"/>
          <p14:tracePt t="52376" x="7991475" y="2830513"/>
          <p14:tracePt t="52393" x="7875588" y="2795588"/>
          <p14:tracePt t="52409" x="7867650" y="2795588"/>
          <p14:tracePt t="52622" x="7804150" y="2776538"/>
          <p14:tracePt t="52630" x="7759700" y="2768600"/>
          <p14:tracePt t="52637" x="7715250" y="2759075"/>
          <p14:tracePt t="52645" x="7626350" y="2741613"/>
          <p14:tracePt t="52659" x="7572375" y="2724150"/>
          <p14:tracePt t="52659" x="7562850" y="2714625"/>
          <p14:tracePt t="52678" x="7554913" y="2714625"/>
          <p14:tracePt t="52692" x="7510463" y="2714625"/>
          <p14:tracePt t="52750" x="7491413" y="2714625"/>
          <p14:tracePt t="53137" x="7466013" y="2714625"/>
          <p14:tracePt t="53158" x="7375525" y="2714625"/>
          <p14:tracePt t="53166" x="7232650" y="2776538"/>
          <p14:tracePt t="53177" x="6581775" y="2965450"/>
          <p14:tracePt t="53193" x="5634038" y="3089275"/>
          <p14:tracePt t="53210" x="4500563" y="3232150"/>
          <p14:tracePt t="53227" x="3394075" y="3402013"/>
          <p14:tracePt t="53243" x="2401888" y="3544888"/>
          <p14:tracePt t="53259" x="1768475" y="3633788"/>
          <p14:tracePt t="53275" x="1401763" y="3687763"/>
          <p14:tracePt t="53293" x="1187450" y="3714750"/>
          <p14:tracePt t="53311" x="347663" y="4089400"/>
          <p14:tracePt t="53416" x="223838" y="4143375"/>
          <p14:tracePt t="53431" x="169863" y="4160838"/>
          <p14:tracePt t="53443" x="44450" y="4251325"/>
          <p14:tracePt t="53459" x="0" y="4286250"/>
          <p14:tracePt t="53476" x="0" y="4322763"/>
          <p14:tracePt t="53476" x="0" y="4357688"/>
          <p14:tracePt t="53494" x="0" y="4375150"/>
          <p14:tracePt t="53509" x="0" y="4384675"/>
          <p14:tracePt t="53750" x="9525" y="4384675"/>
          <p14:tracePt t="53757" x="44450" y="4384675"/>
          <p14:tracePt t="53765" x="169863" y="4348163"/>
          <p14:tracePt t="53776" x="268288" y="4330700"/>
          <p14:tracePt t="53792" x="366713" y="4313238"/>
          <p14:tracePt t="53809" x="446088" y="4276725"/>
          <p14:tracePt t="53826" x="527050" y="4268788"/>
          <p14:tracePt t="53844" x="561975" y="4251325"/>
          <p14:tracePt t="53859" x="608013" y="4241800"/>
          <p14:tracePt t="53877" x="615950" y="4241800"/>
          <p14:tracePt t="53893" x="625475" y="4241800"/>
          <p14:tracePt t="53893" x="633413" y="4232275"/>
          <p14:tracePt t="53910" x="633413" y="4224338"/>
          <p14:tracePt t="53926" x="652463" y="4224338"/>
          <p14:tracePt t="53943" x="660400" y="4224338"/>
          <p14:tracePt t="53959" x="669925" y="4224338"/>
          <p14:tracePt t="53976" x="679450" y="4224338"/>
          <p14:tracePt t="53993" x="704850" y="4214813"/>
          <p14:tracePt t="54009" x="741363" y="4214813"/>
          <p14:tracePt t="54026" x="768350" y="4214813"/>
          <p14:tracePt t="54043" x="776288" y="4214813"/>
          <p14:tracePt t="54150" x="795338" y="4214813"/>
          <p14:tracePt t="54153" x="812800" y="4214813"/>
          <p14:tracePt t="54166" x="822325" y="4214813"/>
          <p14:tracePt t="54177" x="847725" y="4214813"/>
          <p14:tracePt t="54222" x="866775" y="4214813"/>
          <p14:tracePt t="54230" x="874713" y="4214813"/>
          <p14:tracePt t="55621" x="911225" y="4214813"/>
          <p14:tracePt t="55626" x="1884363" y="4197350"/>
          <p14:tracePt t="55740" x="1901825" y="4187825"/>
          <p14:tracePt t="55759" x="1973263" y="4170363"/>
          <p14:tracePt t="55760" x="2054225" y="4116388"/>
          <p14:tracePt t="55776" x="2098675" y="4108450"/>
          <p14:tracePt t="55793" x="2108200" y="4098925"/>
          <p14:tracePt t="56829" x="2089150" y="4116388"/>
          <p14:tracePt t="56837" x="2036763" y="4133850"/>
          <p14:tracePt t="56837" x="1982788" y="4170363"/>
          <p14:tracePt t="56853" x="1928813" y="4187825"/>
          <p14:tracePt t="56866" x="1857375" y="4224338"/>
          <p14:tracePt t="56869" x="1830388" y="4224338"/>
          <p14:tracePt t="56876" x="1776413" y="4241800"/>
          <p14:tracePt t="56892" x="1751013" y="4251325"/>
          <p14:tracePt t="58142" x="1866900" y="4251325"/>
          <p14:tracePt t="58150" x="2017713" y="4251325"/>
          <p14:tracePt t="58158" x="2357438" y="4251325"/>
          <p14:tracePt t="58167" x="2527300" y="4251325"/>
          <p14:tracePt t="58176" x="2786063" y="4251325"/>
          <p14:tracePt t="58193" x="2901950" y="4251325"/>
          <p14:tracePt t="58209" x="2990850" y="4259263"/>
          <p14:tracePt t="58226" x="3017838" y="4268788"/>
          <p14:tracePt t="58242" x="3054350" y="4268788"/>
          <p14:tracePt t="58259" x="3062288" y="4276725"/>
          <p14:tracePt t="58276" x="3133725" y="4295775"/>
          <p14:tracePt t="58292" x="3197225" y="4295775"/>
          <p14:tracePt t="58309" x="3394075" y="4313238"/>
          <p14:tracePt t="58326" x="3554413" y="4313238"/>
          <p14:tracePt t="58342" x="3768725" y="4313238"/>
          <p14:tracePt t="58360" x="3938588" y="4313238"/>
          <p14:tracePt t="58376" x="4037013" y="4313238"/>
          <p14:tracePt t="58393" x="4108450" y="4313238"/>
          <p14:tracePt t="58409" x="4160838" y="4313238"/>
          <p14:tracePt t="58426" x="4224338" y="4303713"/>
          <p14:tracePt t="58442" x="4313238" y="4303713"/>
          <p14:tracePt t="58459" x="4348163" y="4286250"/>
          <p14:tracePt t="58476" x="4394200" y="4276725"/>
          <p14:tracePt t="58493" x="4402138" y="4276725"/>
          <p14:tracePt t="58509" x="4438650" y="4276725"/>
          <p14:tracePt t="58526" x="4473575" y="4276725"/>
          <p14:tracePt t="58542" x="4510088" y="4276725"/>
          <p14:tracePt t="58560" x="4537075" y="4259263"/>
          <p14:tracePt t="58606" x="4545013" y="4259263"/>
          <p14:tracePt t="58622" x="4562475" y="4259263"/>
          <p14:tracePt t="58637" x="4572000" y="4259263"/>
          <p14:tracePt t="58641" x="4581525" y="4259263"/>
          <p14:tracePt t="58647" x="4598988" y="4259263"/>
          <p14:tracePt t="58658" x="4616450" y="4259263"/>
          <p14:tracePt t="58676" x="4643438" y="4251325"/>
          <p14:tracePt t="58692" x="4660900" y="4251325"/>
          <p14:tracePt t="58709" x="4697413" y="4251325"/>
          <p14:tracePt t="58750" x="4705350" y="4251325"/>
          <p14:tracePt t="58758" x="4724400" y="4251325"/>
          <p14:tracePt t="58766" x="4741863" y="4251325"/>
          <p14:tracePt t="58777" x="4768850" y="4251325"/>
          <p14:tracePt t="58792" x="4795838" y="4251325"/>
          <p14:tracePt t="58810" x="4813300" y="4251325"/>
          <p14:tracePt t="59134" x="4795838" y="4259263"/>
          <p14:tracePt t="59140" x="4705350" y="4322763"/>
          <p14:tracePt t="59156" x="4643438" y="4367213"/>
          <p14:tracePt t="59159" x="4491038" y="4465638"/>
          <p14:tracePt t="59176" x="4340225" y="4562475"/>
          <p14:tracePt t="59193" x="4179888" y="4679950"/>
          <p14:tracePt t="59209" x="4010025" y="4776788"/>
          <p14:tracePt t="59227" x="3884613" y="4840288"/>
          <p14:tracePt t="59242" x="3795713" y="4902200"/>
          <p14:tracePt t="59259" x="3705225" y="4946650"/>
          <p14:tracePt t="59275" x="3679825" y="4965700"/>
          <p14:tracePt t="59293" x="3643313" y="4991100"/>
          <p14:tracePt t="59308" x="3616325" y="5010150"/>
          <p14:tracePt t="59326" x="3562350" y="5027613"/>
          <p14:tracePt t="59342" x="3544888" y="5037138"/>
          <p14:tracePt t="59359" x="3527425" y="5045075"/>
          <p14:tracePt t="59376" x="3509963" y="5045075"/>
          <p14:tracePt t="59393" x="3473450" y="5054600"/>
          <p14:tracePt t="59408" x="3438525" y="5054600"/>
          <p14:tracePt t="59425" x="3411538" y="5054600"/>
          <p14:tracePt t="59441" x="3394075" y="5054600"/>
          <p14:tracePt t="59459" x="3375025" y="5054600"/>
          <p14:tracePt t="59475" x="3367088" y="5054600"/>
          <p14:tracePt t="59492" x="3348038" y="5054600"/>
          <p14:tracePt t="59533" x="3330575" y="5054600"/>
          <p14:tracePt t="59718" x="3286125" y="5054600"/>
          <p14:tracePt t="59726" x="3259138" y="5054600"/>
          <p14:tracePt t="59733" x="3125788" y="4983163"/>
          <p14:tracePt t="59759" x="3054350" y="4946650"/>
          <p14:tracePt t="59760" x="2919413" y="4875213"/>
          <p14:tracePt t="59776" x="2813050" y="4840288"/>
          <p14:tracePt t="59791" x="2714625" y="4803775"/>
          <p14:tracePt t="59810" x="2660650" y="4786313"/>
          <p14:tracePt t="59826" x="2581275" y="4768850"/>
          <p14:tracePt t="59842" x="2419350" y="4751388"/>
          <p14:tracePt t="59859" x="2251075" y="4732338"/>
          <p14:tracePt t="59875" x="2062163" y="4697413"/>
          <p14:tracePt t="59893" x="1866900" y="4697413"/>
          <p14:tracePt t="59908" x="1687513" y="4687888"/>
          <p14:tracePt t="59927" x="1598613" y="4679950"/>
          <p14:tracePt t="59942" x="1509713" y="4679950"/>
          <p14:tracePt t="59959" x="1482725" y="4679950"/>
          <p14:tracePt t="59975" x="1455738" y="4679950"/>
          <p14:tracePt t="60214" x="1500188" y="4679950"/>
          <p14:tracePt t="60215" x="1822450" y="4697413"/>
          <p14:tracePt t="60258" x="1874838" y="4697413"/>
          <p14:tracePt t="60265" x="1928813" y="4697413"/>
          <p14:tracePt t="60282" x="1946275" y="4697413"/>
          <p14:tracePt t="60293" x="2009775" y="4697413"/>
          <p14:tracePt t="60293" x="2036763" y="4697413"/>
          <p14:tracePt t="60310" x="2044700" y="4697413"/>
          <p14:tracePt t="60325" x="2081213" y="4697413"/>
          <p14:tracePt t="60343" x="2089150" y="4697413"/>
          <p14:tracePt t="60358" x="2116138" y="4679950"/>
          <p14:tracePt t="60376" x="2152650" y="4670425"/>
          <p14:tracePt t="60391" x="2197100" y="4670425"/>
          <p14:tracePt t="60409" x="2205038" y="4660900"/>
          <p14:tracePt t="60425" x="2224088" y="4660900"/>
          <p14:tracePt t="60442" x="2251075" y="4643438"/>
          <p14:tracePt t="60459" x="2295525" y="4633913"/>
          <p14:tracePt t="60476" x="2330450" y="4616450"/>
          <p14:tracePt t="60492" x="2384425" y="4608513"/>
          <p14:tracePt t="60492" x="2411413" y="4608513"/>
          <p14:tracePt t="60510" x="2419350" y="4598988"/>
          <p14:tracePt t="60525" x="2446338" y="4589463"/>
          <p14:tracePt t="60543" x="2455863" y="4581525"/>
          <p14:tracePt t="60558" x="2482850" y="4581525"/>
          <p14:tracePt t="60576" x="2500313" y="4581525"/>
          <p14:tracePt t="60591" x="2527300" y="4572000"/>
          <p14:tracePt t="60610" x="2536825" y="4572000"/>
          <p14:tracePt t="60625" x="2544763" y="4572000"/>
          <p14:tracePt t="60642" x="2562225" y="4572000"/>
          <p14:tracePt t="60685" x="2571750" y="4572000"/>
          <p14:tracePt t="60692" x="2581275" y="4572000"/>
          <p14:tracePt t="60710" x="2598738" y="4572000"/>
          <p14:tracePt t="60934" x="2625725" y="4572000"/>
          <p14:tracePt t="60942" x="2643188" y="4572000"/>
          <p14:tracePt t="60942" x="2652713" y="4581525"/>
          <p14:tracePt t="60950" x="2670175" y="4598988"/>
          <p14:tracePt t="60959" x="2687638" y="4616450"/>
          <p14:tracePt t="60975" x="2697163" y="4625975"/>
          <p14:tracePt t="61733" x="2705100" y="4625975"/>
          <p14:tracePt t="62190" x="2714625" y="4660900"/>
          <p14:tracePt t="62198" x="2633663" y="4697413"/>
          <p14:tracePt t="62208" x="2509838" y="4732338"/>
          <p14:tracePt t="62225" x="2366963" y="4768850"/>
          <p14:tracePt t="62243" x="2276475" y="4786313"/>
          <p14:tracePt t="62258" x="2205038" y="4822825"/>
          <p14:tracePt t="62275" x="2179638" y="4822825"/>
          <p14:tracePt t="62291" x="2160588" y="4830763"/>
          <p14:tracePt t="62291" x="2143125" y="4830763"/>
          <p14:tracePt t="62310" x="2108200" y="4848225"/>
          <p14:tracePt t="62325" x="1866900" y="4848225"/>
          <p14:tracePt t="62360" x="1704975" y="4848225"/>
          <p14:tracePt t="62375" x="1581150" y="4848225"/>
          <p14:tracePt t="62392" x="1509713" y="4848225"/>
          <p14:tracePt t="62409" x="1214438" y="4848225"/>
          <p14:tracePt t="62456" x="1098550" y="4840288"/>
          <p14:tracePt t="62475" x="973138" y="4813300"/>
          <p14:tracePt t="62476" x="731838" y="4776788"/>
          <p14:tracePt t="62492" x="490538" y="4714875"/>
          <p14:tracePt t="62508" x="330200" y="4643438"/>
          <p14:tracePt t="62526" x="322263" y="4633913"/>
          <p14:tracePt t="62638" x="312738" y="4625975"/>
          <p14:tracePt t="62653" x="312738" y="4616450"/>
          <p14:tracePt t="62662" x="312738" y="4608513"/>
          <p14:tracePt t="62677" x="330200" y="4598988"/>
          <p14:tracePt t="62680" x="339725" y="4589463"/>
          <p14:tracePt t="62692" x="366713" y="4589463"/>
          <p14:tracePt t="62709" x="465138" y="4572000"/>
          <p14:tracePt t="62726" x="588963" y="4554538"/>
          <p14:tracePt t="62742" x="731838" y="4554538"/>
          <p14:tracePt t="62759" x="919163" y="4554538"/>
          <p14:tracePt t="62775" x="1089025" y="4554538"/>
          <p14:tracePt t="62791" x="1187450" y="4554538"/>
          <p14:tracePt t="62809" x="1250950" y="4554538"/>
          <p14:tracePt t="62846" x="1258888" y="4554538"/>
          <p14:tracePt t="62862" x="1268413" y="4554538"/>
          <p14:tracePt t="62870" x="1295400" y="4554538"/>
          <p14:tracePt t="62875" x="1339850" y="4554538"/>
          <p14:tracePt t="62892" x="1401763" y="4554538"/>
          <p14:tracePt t="62908" x="1473200" y="4554538"/>
          <p14:tracePt t="62925" x="1608138" y="4554538"/>
          <p14:tracePt t="62943" x="1679575" y="4554538"/>
          <p14:tracePt t="62958" x="1751013" y="4554538"/>
          <p14:tracePt t="62976" x="1795463" y="4554538"/>
          <p14:tracePt t="62992" x="1847850" y="4554538"/>
          <p14:tracePt t="63010" x="1866900" y="4554538"/>
          <p14:tracePt t="63025" x="1893888" y="4554538"/>
          <p14:tracePt t="63042" x="1901825" y="4554538"/>
          <p14:tracePt t="63058" x="1911350" y="4554538"/>
          <p14:tracePt t="63075" x="1919288" y="4554538"/>
          <p14:tracePt t="63092" x="1946275" y="4554538"/>
          <p14:tracePt t="63092" x="1955800" y="4554538"/>
          <p14:tracePt t="63430" x="1982788" y="4554538"/>
          <p14:tracePt t="63434" x="2241550" y="4554538"/>
          <p14:tracePt t="63467" x="2303463" y="4554538"/>
          <p14:tracePt t="63475" x="2384425" y="4554538"/>
          <p14:tracePt t="63493" x="2446338" y="4554538"/>
          <p14:tracePt t="63525" x="2455863" y="4554538"/>
          <p14:tracePt t="63550" x="2465388" y="4554538"/>
          <p14:tracePt t="63590" x="2482850" y="4554538"/>
          <p14:tracePt t="63598" x="2490788" y="4554538"/>
          <p14:tracePt t="63606" x="2517775" y="4554538"/>
          <p14:tracePt t="63610" x="2544763" y="4554538"/>
          <p14:tracePt t="63626" x="2581275" y="4554538"/>
          <p14:tracePt t="63643" x="2608263" y="4554538"/>
          <p14:tracePt t="63659" x="2643188" y="4554538"/>
          <p14:tracePt t="63677" x="2670175" y="4554538"/>
          <p14:tracePt t="63692" x="2705100" y="4554538"/>
          <p14:tracePt t="63709" x="2714625" y="4554538"/>
          <p14:tracePt t="63726" x="2724150" y="4554538"/>
          <p14:tracePt t="63775" x="2741613" y="4554538"/>
          <p14:tracePt t="64110" x="2751138" y="4554538"/>
          <p14:tracePt t="64773" x="2830513" y="4554538"/>
          <p14:tracePt t="64784" x="2955925" y="4554538"/>
          <p14:tracePt t="64789" x="3098800" y="4554538"/>
          <p14:tracePt t="64789" x="3241675" y="4554538"/>
          <p14:tracePt t="64807" x="3357563" y="4554538"/>
          <p14:tracePt t="64808" x="3625850" y="4562475"/>
          <p14:tracePt t="64825" x="3795713" y="4562475"/>
          <p14:tracePt t="64842" x="3830638" y="4562475"/>
          <p14:tracePt t="64860" x="3848100" y="4562475"/>
          <p14:tracePt t="64875" x="3867150" y="4562475"/>
          <p14:tracePt t="64892" x="3902075" y="4562475"/>
          <p14:tracePt t="64908" x="3973513" y="4562475"/>
          <p14:tracePt t="64908" x="4017963" y="4562475"/>
          <p14:tracePt t="64926" x="4089400" y="4562475"/>
          <p14:tracePt t="64942" x="4143375" y="4562475"/>
          <p14:tracePt t="64960" x="4152900" y="4562475"/>
          <p14:tracePt t="64975" x="4170363" y="4562475"/>
          <p14:tracePt t="64992" x="4197350" y="4562475"/>
          <p14:tracePt t="65008" x="4232275" y="4562475"/>
          <p14:tracePt t="65026" x="4259263" y="4562475"/>
          <p14:tracePt t="65070" x="4268788" y="4562475"/>
          <p14:tracePt t="65086" x="4276725" y="4562475"/>
          <p14:tracePt t="65095" x="4286250" y="4562475"/>
          <p14:tracePt t="65101" x="4303713" y="4562475"/>
          <p14:tracePt t="65116" x="4313238" y="4562475"/>
          <p14:tracePt t="65125" x="4322763" y="4562475"/>
          <p14:tracePt t="65141" x="4348163" y="4562475"/>
          <p14:tracePt t="65159" x="4357688" y="4562475"/>
          <p14:tracePt t="65176" x="4367213" y="4562475"/>
          <p14:tracePt t="65310" x="4375150" y="4562475"/>
          <p14:tracePt t="65357" x="4384675" y="4562475"/>
          <p14:tracePt t="65366" x="4446588" y="4581525"/>
          <p14:tracePt t="65382" x="4473575" y="4581525"/>
          <p14:tracePt t="65383" x="4483100" y="4581525"/>
          <p14:tracePt t="65391" x="4510088" y="4589463"/>
          <p14:tracePt t="65409" x="4518025" y="4589463"/>
          <p14:tracePt t="65597" x="4527550" y="4589463"/>
          <p14:tracePt t="65598" x="4554538" y="4589463"/>
          <p14:tracePt t="65617" x="4589463" y="4589463"/>
          <p14:tracePt t="65634" x="4608513" y="4589463"/>
          <p14:tracePt t="65641" x="4652963" y="4589463"/>
          <p14:tracePt t="65659" x="4705350" y="4589463"/>
          <p14:tracePt t="66086" x="4714875" y="4589463"/>
          <p14:tracePt t="66094" x="4751388" y="4589463"/>
          <p14:tracePt t="66104" x="4830763" y="4589463"/>
          <p14:tracePt t="66104" x="4857750" y="4589463"/>
          <p14:tracePt t="66150" x="4875213" y="4589463"/>
          <p14:tracePt t="66486" x="4894263" y="4589463"/>
          <p14:tracePt t="66486" x="4946650" y="4589463"/>
          <p14:tracePt t="66502" x="4991100" y="4589463"/>
          <p14:tracePt t="66509" x="5045075" y="4589463"/>
          <p14:tracePt t="66518" x="5089525" y="4589463"/>
          <p14:tracePt t="66526" x="5224463" y="4589463"/>
          <p14:tracePt t="66526" x="5286375" y="4589463"/>
          <p14:tracePt t="66542" x="5322888" y="4589463"/>
          <p14:tracePt t="66559" x="5340350" y="4589463"/>
          <p14:tracePt t="66614" x="5357813" y="4589463"/>
          <p14:tracePt t="66677" x="5367338" y="4589463"/>
          <p14:tracePt t="66686" x="5375275" y="4589463"/>
          <p14:tracePt t="66713" x="5394325" y="4589463"/>
          <p14:tracePt t="66713" x="5402263" y="4589463"/>
          <p14:tracePt t="66726" x="5419725" y="4589463"/>
          <p14:tracePt t="66742" x="5438775" y="4589463"/>
          <p14:tracePt t="66759" x="5446713" y="4589463"/>
          <p14:tracePt t="66775" x="5483225" y="4589463"/>
          <p14:tracePt t="66818" x="5510213" y="4589463"/>
          <p14:tracePt t="66825" x="5527675" y="4589463"/>
          <p14:tracePt t="66841" x="5554663" y="4608513"/>
          <p14:tracePt t="66859" x="5562600" y="4608513"/>
          <p14:tracePt t="66875" x="5572125" y="4608513"/>
          <p14:tracePt t="66891" x="5589588" y="4608513"/>
          <p14:tracePt t="66908" x="5599113" y="4608513"/>
          <p14:tracePt t="67134" x="5626100" y="4608513"/>
          <p14:tracePt t="67135" x="5715000" y="4608513"/>
          <p14:tracePt t="67158" x="5768975" y="4608513"/>
          <p14:tracePt t="67159" x="5894388" y="4625975"/>
          <p14:tracePt t="67177" x="5965825" y="4625975"/>
          <p14:tracePt t="67192" x="5991225" y="4625975"/>
          <p14:tracePt t="67208" x="6010275" y="4625975"/>
          <p14:tracePt t="67225" x="6027738" y="4625975"/>
          <p14:tracePt t="67242" x="6045200" y="4625975"/>
          <p14:tracePt t="67259" x="6081713" y="4625975"/>
          <p14:tracePt t="67276" x="6143625" y="4625975"/>
          <p14:tracePt t="67292" x="6180138" y="4616450"/>
          <p14:tracePt t="67309" x="6215063" y="4616450"/>
          <p14:tracePt t="67324" x="6232525" y="4616450"/>
          <p14:tracePt t="67324" x="6242050" y="4608513"/>
          <p14:tracePt t="67342" x="6251575" y="4608513"/>
          <p14:tracePt t="67359" x="6269038" y="4608513"/>
          <p14:tracePt t="67375" x="6276975" y="4608513"/>
          <p14:tracePt t="67392" x="6286500" y="4608513"/>
          <p14:tracePt t="67408" x="6303963" y="4608513"/>
          <p14:tracePt t="67426" x="6313488" y="4608513"/>
          <p14:tracePt t="67442" x="6323013" y="4608513"/>
          <p14:tracePt t="67458" x="6330950" y="4608513"/>
          <p14:tracePt t="67475" x="6375400" y="4608513"/>
          <p14:tracePt t="67492" x="6394450" y="4608513"/>
          <p14:tracePt t="67508" x="6446838" y="4608513"/>
          <p14:tracePt t="67525" x="6483350" y="4608513"/>
          <p14:tracePt t="67542" x="6554788" y="4608513"/>
          <p14:tracePt t="67559" x="6626225" y="4608513"/>
          <p14:tracePt t="67575" x="6724650" y="4608513"/>
          <p14:tracePt t="67592" x="6796088" y="4608513"/>
          <p14:tracePt t="67609" x="6848475" y="4608513"/>
          <p14:tracePt t="67626" x="6884988" y="4608513"/>
          <p14:tracePt t="67642" x="6919913" y="4608513"/>
          <p14:tracePt t="67659" x="6965950" y="4608513"/>
          <p14:tracePt t="67675" x="7000875" y="4608513"/>
          <p14:tracePt t="67692" x="7037388" y="4608513"/>
          <p14:tracePt t="67708" x="7126288" y="4608513"/>
          <p14:tracePt t="67747" x="7153275" y="4608513"/>
          <p14:tracePt t="67758" x="7224713" y="4608513"/>
          <p14:tracePt t="67775" x="7277100" y="4608513"/>
          <p14:tracePt t="67808" x="7358063" y="4608513"/>
          <p14:tracePt t="67809" x="7419975" y="4608513"/>
          <p14:tracePt t="67825" x="7491413" y="4608513"/>
          <p14:tracePt t="67843" x="7545388" y="4608513"/>
          <p14:tracePt t="67858" x="7626350" y="4608513"/>
          <p14:tracePt t="67881" x="7653338" y="4608513"/>
          <p14:tracePt t="67892" x="7705725" y="4625975"/>
          <p14:tracePt t="67908" x="7759700" y="4633913"/>
          <p14:tracePt t="67925" x="7840663" y="4652963"/>
          <p14:tracePt t="67925" x="7858125" y="4652963"/>
          <p14:tracePt t="67942" x="7902575" y="4652963"/>
          <p14:tracePt t="67958" x="7939088" y="4670425"/>
          <p14:tracePt t="67976" x="7956550" y="4670425"/>
          <p14:tracePt t="67991" x="7974013" y="4670425"/>
          <p14:tracePt t="68009" x="7983538" y="4670425"/>
          <p14:tracePt t="68025" x="8001000" y="4670425"/>
          <p14:tracePt t="68062" x="8010525" y="4670425"/>
          <p14:tracePt t="69277" x="8010525" y="4679950"/>
          <p14:tracePt t="69286" x="7947025" y="4679950"/>
          <p14:tracePt t="69294" x="7848600" y="4697413"/>
          <p14:tracePt t="69307" x="7680325" y="4714875"/>
          <p14:tracePt t="69309" x="7072313" y="4813300"/>
          <p14:tracePt t="69309" x="6751638" y="4840288"/>
          <p14:tracePt t="69326" x="6446838" y="4875213"/>
          <p14:tracePt t="69342" x="5848350" y="4902200"/>
          <p14:tracePt t="69359" x="5634038" y="4902200"/>
          <p14:tracePt t="69375" x="5465763" y="4902200"/>
          <p14:tracePt t="69391" x="5322888" y="4902200"/>
          <p14:tracePt t="69408" x="5153025" y="4902200"/>
          <p14:tracePt t="69425" x="4991100" y="4894263"/>
          <p14:tracePt t="69441" x="4768850" y="4848225"/>
          <p14:tracePt t="69458" x="4537075" y="4830763"/>
          <p14:tracePt t="69476" x="4295775" y="4786313"/>
          <p14:tracePt t="69491" x="4081463" y="4768850"/>
          <p14:tracePt t="69508" x="3938588" y="4768850"/>
          <p14:tracePt t="69525" x="3840163" y="4768850"/>
          <p14:tracePt t="69525" x="3776663" y="4741863"/>
          <p14:tracePt t="69542" x="3705225" y="4732338"/>
          <p14:tracePt t="69558" x="3633788" y="4732338"/>
          <p14:tracePt t="69576" x="3562350" y="4732338"/>
          <p14:tracePt t="69591" x="3446463" y="4732338"/>
          <p14:tracePt t="69608" x="3251200" y="4732338"/>
          <p14:tracePt t="69626" x="3062288" y="4732338"/>
          <p14:tracePt t="69645" x="2768600" y="4732338"/>
          <p14:tracePt t="69665" x="2670175" y="4741863"/>
          <p14:tracePt t="69676" x="2562225" y="4759325"/>
          <p14:tracePt t="69692" x="2455863" y="4776788"/>
          <p14:tracePt t="69709" x="2401888" y="4795838"/>
          <p14:tracePt t="69725" x="2384425" y="4795838"/>
          <p14:tracePt t="69725" x="2366963" y="4795838"/>
          <p14:tracePt t="70078" x="2374900" y="4795838"/>
          <p14:tracePt t="70094" x="2384425" y="4795838"/>
          <p14:tracePt t="71599" x="2393950" y="4795838"/>
          <p14:tracePt t="71607" x="2490788" y="4795838"/>
          <p14:tracePt t="71616" x="2562225" y="4795838"/>
          <p14:tracePt t="71626" x="2741613" y="4795838"/>
          <p14:tracePt t="71643" x="2965450" y="4795838"/>
          <p14:tracePt t="71659" x="3133725" y="4795838"/>
          <p14:tracePt t="72894" x="3125788" y="4795838"/>
          <p14:tracePt t="72902" x="3108325" y="4795838"/>
          <p14:tracePt t="72918" x="3098800" y="4803775"/>
          <p14:tracePt t="72926" x="3089275" y="4813300"/>
          <p14:tracePt t="72939" x="3081338" y="4813300"/>
          <p14:tracePt t="72947" x="3044825" y="4830763"/>
          <p14:tracePt t="72959" x="3027363" y="4848225"/>
          <p14:tracePt t="72976" x="3009900" y="4857750"/>
          <p14:tracePt t="72992" x="2990850" y="4867275"/>
          <p14:tracePt t="73009" x="2973388" y="4875213"/>
          <p14:tracePt t="73025" x="2938463" y="4884738"/>
          <p14:tracePt t="73043" x="2919413" y="4884738"/>
          <p14:tracePt t="73059" x="2901950" y="4894263"/>
          <p14:tracePt t="73076" x="2884488" y="4894263"/>
          <p14:tracePt t="73093" x="2857500" y="4894263"/>
          <p14:tracePt t="73110" x="2840038" y="4894263"/>
          <p14:tracePt t="73125" x="2803525" y="4894263"/>
          <p14:tracePt t="73125" x="2776538" y="4894263"/>
          <p14:tracePt t="73144" x="2724150" y="4894263"/>
          <p14:tracePt t="73159" x="2670175" y="4894263"/>
          <p14:tracePt t="73177" x="2625725" y="4894263"/>
          <p14:tracePt t="73192" x="2544763" y="4857750"/>
          <p14:tracePt t="73209" x="2465388" y="4830763"/>
          <p14:tracePt t="73225" x="2357438" y="4776788"/>
          <p14:tracePt t="73242" x="2232025" y="4759325"/>
          <p14:tracePt t="73258" x="2000250" y="4679950"/>
          <p14:tracePt t="73282" x="1938338" y="4660900"/>
          <p14:tracePt t="73292" x="1812925" y="4625975"/>
          <p14:tracePt t="73308" x="1633538" y="4572000"/>
          <p14:tracePt t="73328" x="1589088" y="4562475"/>
          <p14:tracePt t="73342" x="1428750" y="4527550"/>
          <p14:tracePt t="73359" x="1285875" y="4510088"/>
          <p14:tracePt t="73376" x="1116013" y="4473575"/>
          <p14:tracePt t="73393" x="928688" y="4473575"/>
          <p14:tracePt t="73409" x="723900" y="4473575"/>
          <p14:tracePt t="73426" x="527050" y="4473575"/>
          <p14:tracePt t="73442" x="366713" y="4473575"/>
          <p14:tracePt t="73459" x="258763" y="4473575"/>
          <p14:tracePt t="73476" x="196850" y="4491038"/>
          <p14:tracePt t="73493" x="142875" y="4510088"/>
          <p14:tracePt t="73509" x="107950" y="4518025"/>
          <p14:tracePt t="73526" x="71438" y="4527550"/>
          <p14:tracePt t="73541" x="26988" y="4545013"/>
          <p14:tracePt t="73559" x="0" y="4572000"/>
          <p14:tracePt t="73575" x="0" y="4616450"/>
          <p14:tracePt t="73592" x="0" y="4679950"/>
          <p14:tracePt t="73609" x="0" y="4724400"/>
          <p14:tracePt t="73625" x="0" y="4776788"/>
          <p14:tracePt t="73642" x="0" y="4830763"/>
          <p14:tracePt t="73659" x="0" y="4857750"/>
          <p14:tracePt t="73677" x="0" y="4894263"/>
          <p14:tracePt t="73692" x="0" y="4938713"/>
          <p14:tracePt t="73709" x="0" y="4956175"/>
          <p14:tracePt t="73725" x="0" y="4983163"/>
          <p14:tracePt t="73725" x="0" y="5000625"/>
          <p14:tracePt t="73743" x="26988" y="5027613"/>
          <p14:tracePt t="73759" x="107950" y="5116513"/>
          <p14:tracePt t="73777" x="179388" y="5180013"/>
          <p14:tracePt t="73792" x="241300" y="5224463"/>
          <p14:tracePt t="73810" x="276225" y="5259388"/>
          <p14:tracePt t="73825" x="322263" y="5295900"/>
          <p14:tracePt t="73843" x="357188" y="5322888"/>
          <p14:tracePt t="73858" x="411163" y="5348288"/>
          <p14:tracePt t="73876" x="455613" y="5384800"/>
          <p14:tracePt t="73892" x="536575" y="5419725"/>
          <p14:tracePt t="73909" x="615950" y="5456238"/>
          <p14:tracePt t="73925" x="669925" y="5465763"/>
          <p14:tracePt t="73925" x="696913" y="5465763"/>
          <p14:tracePt t="73943" x="723900" y="5465763"/>
          <p14:tracePt t="73943" x="750888" y="5465763"/>
          <p14:tracePt t="73959" x="822325" y="5465763"/>
          <p14:tracePt t="73976" x="919163" y="5465763"/>
          <p14:tracePt t="73992" x="990600" y="5465763"/>
          <p14:tracePt t="74009" x="1081088" y="5456238"/>
          <p14:tracePt t="74025" x="1179513" y="5411788"/>
          <p14:tracePt t="74042" x="1312863" y="5313363"/>
          <p14:tracePt t="74058" x="1455738" y="5214938"/>
          <p14:tracePt t="74075" x="1517650" y="5099050"/>
          <p14:tracePt t="74092" x="1554163" y="4991100"/>
          <p14:tracePt t="74109" x="1562100" y="4875213"/>
          <p14:tracePt t="74131" x="1562100" y="4830763"/>
          <p14:tracePt t="74142" x="1562100" y="4732338"/>
          <p14:tracePt t="74160" x="1536700" y="4660900"/>
          <p14:tracePt t="74176" x="1527175" y="4633913"/>
          <p14:tracePt t="74192" x="1509713" y="4598988"/>
          <p14:tracePt t="74208" x="1473200" y="4572000"/>
          <p14:tracePt t="74226" x="1419225" y="4527550"/>
          <p14:tracePt t="74242" x="1071563" y="4446588"/>
          <p14:tracePt t="74326" x="973138" y="4446588"/>
          <p14:tracePt t="74342" x="839788" y="4483100"/>
          <p14:tracePt t="74359" x="687388" y="4572000"/>
          <p14:tracePt t="74359" x="652463" y="4581525"/>
          <p14:tracePt t="74399" x="615950" y="4608513"/>
          <p14:tracePt t="74399" x="598488" y="4616450"/>
          <p14:tracePt t="74439" x="588963" y="4625975"/>
          <p14:tracePt t="74447" x="571500" y="4643438"/>
          <p14:tracePt t="74459" x="554038" y="4679950"/>
          <p14:tracePt t="74475" x="544513" y="4714875"/>
          <p14:tracePt t="74492" x="509588" y="4768850"/>
          <p14:tracePt t="74509" x="473075" y="4822825"/>
          <p14:tracePt t="74526" x="455613" y="4894263"/>
          <p14:tracePt t="74526" x="428625" y="4929188"/>
          <p14:tracePt t="74543" x="428625" y="4956175"/>
          <p14:tracePt t="74559" x="428625" y="4983163"/>
          <p14:tracePt t="74577" x="428625" y="5000625"/>
          <p14:tracePt t="74592" x="428625" y="5010150"/>
          <p14:tracePt t="74610" x="428625" y="5027613"/>
          <p14:tracePt t="74625" x="428625" y="5045075"/>
          <p14:tracePt t="74643" x="428625" y="5062538"/>
          <p14:tracePt t="74659" x="428625" y="5081588"/>
          <p14:tracePt t="74676" x="428625" y="5089525"/>
          <p14:tracePt t="74692" x="428625" y="5116513"/>
          <p14:tracePt t="74709" x="428625" y="5143500"/>
          <p14:tracePt t="74726" x="428625" y="5160963"/>
          <p14:tracePt t="74726" x="428625" y="5170488"/>
          <p14:tracePt t="74743" x="428625" y="5187950"/>
          <p14:tracePt t="74758" x="428625" y="5205413"/>
          <p14:tracePt t="74776" x="428625" y="5241925"/>
          <p14:tracePt t="74792" x="428625" y="5251450"/>
          <p14:tracePt t="74809" x="446088" y="5276850"/>
          <p14:tracePt t="74826" x="446088" y="5313363"/>
          <p14:tracePt t="74842" x="455613" y="5357813"/>
          <p14:tracePt t="74859" x="482600" y="5384800"/>
          <p14:tracePt t="74875" x="509588" y="5438775"/>
          <p14:tracePt t="74892" x="536575" y="5473700"/>
          <p14:tracePt t="74909" x="561975" y="5518150"/>
          <p14:tracePt t="74927" x="588963" y="5537200"/>
          <p14:tracePt t="74942" x="633413" y="5599113"/>
          <p14:tracePt t="74959" x="696913" y="5643563"/>
          <p14:tracePt t="74975" x="741363" y="5688013"/>
          <p14:tracePt t="74993" x="795338" y="5715000"/>
          <p14:tracePt t="75009" x="839788" y="5732463"/>
          <p14:tracePt t="75026" x="874713" y="5741988"/>
          <p14:tracePt t="75042" x="911225" y="5759450"/>
          <p14:tracePt t="75060" x="938213" y="5759450"/>
          <p14:tracePt t="75075" x="982663" y="5768975"/>
          <p14:tracePt t="75093" x="1017588" y="5768975"/>
          <p14:tracePt t="75109" x="1071563" y="5768975"/>
          <p14:tracePt t="75126" x="1125538" y="5768975"/>
          <p14:tracePt t="75142" x="1241425" y="5786438"/>
          <p14:tracePt t="75159" x="1347788" y="5803900"/>
          <p14:tracePt t="75176" x="1490663" y="5822950"/>
          <p14:tracePt t="75193" x="1598613" y="5840413"/>
          <p14:tracePt t="75208" x="1714500" y="5857875"/>
          <p14:tracePt t="75225" x="1803400" y="5867400"/>
          <p14:tracePt t="75242" x="1866900" y="5867400"/>
          <p14:tracePt t="75260" x="1982788" y="5867400"/>
          <p14:tracePt t="75275" x="2036763" y="5867400"/>
          <p14:tracePt t="75292" x="2089150" y="5867400"/>
          <p14:tracePt t="75308" x="2179638" y="5867400"/>
          <p14:tracePt t="75325" x="2276475" y="5830888"/>
          <p14:tracePt t="75343" x="2357438" y="5776913"/>
          <p14:tracePt t="75369" x="2357438" y="5759450"/>
          <p14:tracePt t="75381" x="2419350" y="5688013"/>
          <p14:tracePt t="75409" x="2419350" y="5634038"/>
          <p14:tracePt t="75425" x="2438400" y="5581650"/>
          <p14:tracePt t="75442" x="2438400" y="5518150"/>
          <p14:tracePt t="75458" x="2438400" y="5446713"/>
          <p14:tracePt t="75476" x="2438400" y="5330825"/>
          <p14:tracePt t="75498" x="2438400" y="5303838"/>
          <p14:tracePt t="75509" x="2428875" y="5259388"/>
          <p14:tracePt t="75525" x="2419350" y="5251450"/>
          <p14:tracePt t="75525" x="2419350" y="5241925"/>
          <p14:tracePt t="75543" x="2411413" y="5232400"/>
          <p14:tracePt t="75582" x="2384425" y="5224463"/>
          <p14:tracePt t="75599" x="2357438" y="5224463"/>
          <p14:tracePt t="75600" x="2330450" y="5224463"/>
          <p14:tracePt t="75608" x="2276475" y="5205413"/>
          <p14:tracePt t="75625" x="2214563" y="5197475"/>
          <p14:tracePt t="75642" x="2187575" y="5197475"/>
          <p14:tracePt t="75659" x="2133600" y="5197475"/>
          <p14:tracePt t="75676" x="2081213" y="5197475"/>
          <p14:tracePt t="75691" x="2009775" y="5197475"/>
          <p14:tracePt t="75709" x="1911350" y="5197475"/>
          <p14:tracePt t="75726" x="1839913" y="5197475"/>
          <p14:tracePt t="75726" x="1812925" y="5197475"/>
          <p14:tracePt t="75744" x="1741488" y="5197475"/>
          <p14:tracePt t="75759" x="1625600" y="5224463"/>
          <p14:tracePt t="75776" x="1562100" y="5251450"/>
          <p14:tracePt t="75793" x="1455738" y="5303838"/>
          <p14:tracePt t="75826" x="1411288" y="5340350"/>
          <p14:tracePt t="75842" x="1393825" y="5357813"/>
          <p14:tracePt t="75859" x="1357313" y="5394325"/>
          <p14:tracePt t="75876" x="1347788" y="5419725"/>
          <p14:tracePt t="75892" x="1339850" y="5456238"/>
          <p14:tracePt t="75909" x="1339850" y="5465763"/>
          <p14:tracePt t="75926" x="1339850" y="5483225"/>
          <p14:tracePt t="75941" x="1339850" y="5537200"/>
          <p14:tracePt t="75959" x="1339850" y="5581650"/>
          <p14:tracePt t="75975" x="1339850" y="5626100"/>
          <p14:tracePt t="75992" x="1347788" y="5653088"/>
          <p14:tracePt t="76008" x="1357313" y="5670550"/>
          <p14:tracePt t="76025" x="1366838" y="5680075"/>
          <p14:tracePt t="76110" x="1374775" y="5680075"/>
          <p14:tracePt t="76126" x="1393825" y="5680075"/>
          <p14:tracePt t="76134" x="1419225" y="5680075"/>
          <p14:tracePt t="76142" x="1428750" y="5680075"/>
          <p14:tracePt t="76148" x="1446213" y="5680075"/>
          <p14:tracePt t="76148" x="1465263" y="5680075"/>
          <p14:tracePt t="76158" x="1544638" y="5643563"/>
          <p14:tracePt t="76175" x="1616075" y="5599113"/>
          <p14:tracePt t="76192" x="1660525" y="5554663"/>
          <p14:tracePt t="76209" x="1687513" y="5527675"/>
          <p14:tracePt t="76647" x="1697038" y="5527675"/>
          <p14:tracePt t="76654" x="1704975" y="5527675"/>
          <p14:tracePt t="76657" x="1731963" y="5527675"/>
          <p14:tracePt t="76675" x="1741488" y="5527675"/>
          <p14:tracePt t="76692" x="1758950" y="5527675"/>
          <p14:tracePt t="76708" x="1776413" y="5527675"/>
          <p14:tracePt t="76750" x="1785938" y="5527675"/>
          <p14:tracePt t="76959" x="1803400" y="5527675"/>
          <p14:tracePt t="76966" x="1822450" y="5527675"/>
          <p14:tracePt t="76974" x="1847850" y="5527675"/>
          <p14:tracePt t="76980" x="1911350" y="5527675"/>
          <p14:tracePt t="76991" x="1946275" y="5527675"/>
          <p14:tracePt t="78575" x="1990725" y="5527675"/>
          <p14:tracePt t="78583" x="2062163" y="5527675"/>
          <p14:tracePt t="78584" x="2108200" y="5527675"/>
          <p14:tracePt t="78592" x="2259013" y="5510213"/>
          <p14:tracePt t="78609" x="2374900" y="5510213"/>
          <p14:tracePt t="78625" x="2428875" y="5510213"/>
          <p14:tracePt t="78679" x="2438400" y="5510213"/>
          <p14:tracePt t="78695" x="2465388" y="5510213"/>
          <p14:tracePt t="78703" x="2490788" y="5510213"/>
          <p14:tracePt t="78710" x="2517775" y="5510213"/>
          <p14:tracePt t="78715" x="2562225" y="5510213"/>
          <p14:tracePt t="78725" x="2670175" y="5510213"/>
          <p14:tracePt t="78725" x="2732088" y="5510213"/>
          <p14:tracePt t="78743" x="2759075" y="5510213"/>
          <p14:tracePt t="78758" x="2840038" y="5510213"/>
          <p14:tracePt t="78776" x="2874963" y="5510213"/>
          <p14:tracePt t="78791" x="2955925" y="5510213"/>
          <p14:tracePt t="78825" x="3054350" y="5510213"/>
          <p14:tracePt t="78826" x="3160713" y="5510213"/>
          <p14:tracePt t="78843" x="3214688" y="5510213"/>
          <p14:tracePt t="78858" x="3286125" y="5510213"/>
          <p14:tracePt t="78876" x="3367088" y="5510213"/>
          <p14:tracePt t="78892" x="3402013" y="5510213"/>
          <p14:tracePt t="78909" x="3438525" y="5510213"/>
          <p14:tracePt t="78925" x="3473450" y="5510213"/>
          <p14:tracePt t="78942" x="3500438" y="5510213"/>
          <p14:tracePt t="78958" x="3562350" y="5510213"/>
          <p14:tracePt t="78976" x="3598863" y="5510213"/>
          <p14:tracePt t="78992" x="3643313" y="5510213"/>
          <p14:tracePt t="79009" x="3660775" y="5510213"/>
          <p14:tracePt t="79025" x="3687763" y="5510213"/>
          <p14:tracePt t="79042" x="3724275" y="5510213"/>
          <p14:tracePt t="79058" x="3759200" y="5510213"/>
          <p14:tracePt t="79076" x="3786188" y="5510213"/>
          <p14:tracePt t="79094" x="3795713" y="5510213"/>
          <p14:tracePt t="79109" x="3813175" y="5510213"/>
          <p14:tracePt t="79125" x="3840163" y="5510213"/>
          <p14:tracePt t="79144" x="3867150" y="5510213"/>
          <p14:tracePt t="79159" x="3884613" y="5510213"/>
          <p14:tracePt t="79177" x="3902075" y="5510213"/>
          <p14:tracePt t="79193" x="3911600" y="5510213"/>
          <p14:tracePt t="79208" x="3919538" y="5510213"/>
          <p14:tracePt t="79226" x="3965575" y="5491163"/>
          <p14:tracePt t="79242" x="3973513" y="5491163"/>
          <p14:tracePt t="79258" x="3983038" y="5491163"/>
          <p14:tracePt t="81198" x="4054475" y="5473700"/>
          <p14:tracePt t="81207" x="4081463" y="5473700"/>
          <p14:tracePt t="81215" x="4125913" y="5473700"/>
          <p14:tracePt t="81225" x="4170363" y="5473700"/>
          <p14:tracePt t="81225" x="4251325" y="5473700"/>
          <p14:tracePt t="81242" x="4268788" y="5473700"/>
          <p14:tracePt t="81258" x="4276725" y="5473700"/>
          <p14:tracePt t="81743" x="4303713" y="5473700"/>
          <p14:tracePt t="81751" x="4375150" y="5473700"/>
          <p14:tracePt t="81755" x="4419600" y="5456238"/>
          <p14:tracePt t="81775" x="4518025" y="5456238"/>
          <p14:tracePt t="81776" x="4598988" y="5456238"/>
          <p14:tracePt t="81793" x="4652963" y="5456238"/>
          <p14:tracePt t="81808" x="4660900" y="5456238"/>
          <p14:tracePt t="81825" x="4670425" y="5456238"/>
          <p14:tracePt t="81842" x="4697413" y="5456238"/>
          <p14:tracePt t="81859" x="4857750" y="5456238"/>
          <p14:tracePt t="81928" x="4884738" y="5456238"/>
          <p14:tracePt t="81941" x="4911725" y="5456238"/>
          <p14:tracePt t="81941" x="4919663" y="5456238"/>
          <p14:tracePt t="81975" x="4929188" y="5456238"/>
          <p14:tracePt t="81976" x="5054600" y="5456238"/>
          <p14:tracePt t="82044" x="5153025" y="5456238"/>
          <p14:tracePt t="82075" x="5180013" y="5456238"/>
          <p14:tracePt t="82076" x="5232400" y="5456238"/>
          <p14:tracePt t="82091" x="5286375" y="5456238"/>
          <p14:tracePt t="82109" x="5330825" y="5456238"/>
          <p14:tracePt t="82125" x="5367338" y="5456238"/>
          <p14:tracePt t="82142" x="5384800" y="5456238"/>
          <p14:tracePt t="82158" x="5456238" y="5456238"/>
          <p14:tracePt t="82176" x="5473700" y="5456238"/>
          <p14:tracePt t="82191" x="5500688" y="5456238"/>
          <p14:tracePt t="82209" x="5537200" y="5456238"/>
          <p14:tracePt t="82224" x="5572125" y="5456238"/>
          <p14:tracePt t="82242" x="5616575" y="5456238"/>
          <p14:tracePt t="82258" x="5634038" y="5456238"/>
          <p14:tracePt t="82276" x="5670550" y="5456238"/>
          <p14:tracePt t="82291" x="5688013" y="5456238"/>
          <p14:tracePt t="82308" x="5705475" y="5456238"/>
          <p14:tracePt t="82325" x="5741988" y="5456238"/>
          <p14:tracePt t="82349" x="5768975" y="5456238"/>
          <p14:tracePt t="82359" x="5803900" y="5456238"/>
          <p14:tracePt t="82376" x="5822950" y="5456238"/>
          <p14:tracePt t="82391" x="5875338" y="5456238"/>
          <p14:tracePt t="82408" x="5919788" y="5456238"/>
          <p14:tracePt t="82424" x="5983288" y="5456238"/>
          <p14:tracePt t="82442" x="6027738" y="5465763"/>
          <p14:tracePt t="82458" x="6072188" y="5483225"/>
          <p14:tracePt t="82475" x="6089650" y="5483225"/>
          <p14:tracePt t="82511" x="6099175" y="5483225"/>
          <p14:tracePt t="82512" x="6099175" y="5491163"/>
          <p14:tracePt t="82543" x="6108700" y="5491163"/>
          <p14:tracePt t="82567" x="6126163" y="5491163"/>
          <p14:tracePt t="82583" x="6134100" y="5491163"/>
          <p14:tracePt t="83623" x="6143625" y="5491163"/>
          <p14:tracePt t="83631" x="6170613" y="5491163"/>
          <p14:tracePt t="83639" x="6197600" y="5491163"/>
          <p14:tracePt t="83648" x="6215063" y="5491163"/>
          <p14:tracePt t="83657" x="6215063" y="5500688"/>
          <p14:tracePt t="83675" x="6232525" y="5500688"/>
          <p14:tracePt t="83983" x="6259513" y="5500688"/>
          <p14:tracePt t="83991" x="6269038" y="5510213"/>
          <p14:tracePt t="83999" x="6330950" y="5527675"/>
          <p14:tracePt t="83999" x="6357938" y="5537200"/>
          <p14:tracePt t="84033" x="6367463" y="5537200"/>
          <p14:tracePt t="84326" x="6394450" y="5554663"/>
          <p14:tracePt t="84334" x="6394450" y="5562600"/>
          <p14:tracePt t="84342" x="6402388" y="5589588"/>
          <p14:tracePt t="84372" x="6411913" y="5599113"/>
          <p14:tracePt t="84743" x="6429375" y="5599113"/>
          <p14:tracePt t="84751" x="6456363" y="5608638"/>
          <p14:tracePt t="84759" x="6483350" y="5608638"/>
          <p14:tracePt t="84767" x="6518275" y="5626100"/>
          <p14:tracePt t="84767" x="6554788" y="5634038"/>
          <p14:tracePt t="84775" x="6581775" y="5643563"/>
          <p14:tracePt t="84791" x="6634163" y="5643563"/>
          <p14:tracePt t="84809" x="6643688" y="5653088"/>
          <p14:tracePt t="84824" x="6661150" y="5653088"/>
          <p14:tracePt t="84863" x="6670675" y="5653088"/>
          <p14:tracePt t="84887" x="6680200" y="5653088"/>
          <p14:tracePt t="84895" x="6688138" y="5653088"/>
          <p14:tracePt t="84911" x="6697663" y="5653088"/>
          <p14:tracePt t="84959" x="6715125" y="5653088"/>
          <p14:tracePt t="85159" x="6724650" y="5653088"/>
          <p14:tracePt t="85167" x="6732588" y="5653088"/>
          <p14:tracePt t="85175" x="6751638" y="5653088"/>
          <p14:tracePt t="85176" x="6786563" y="5643563"/>
          <p14:tracePt t="85192" x="6796088" y="5643563"/>
          <p14:tracePt t="85207" x="6823075" y="5634038"/>
          <p14:tracePt t="85225" x="6848475" y="5616575"/>
          <p14:tracePt t="85241" x="6867525" y="5608638"/>
          <p14:tracePt t="85263" x="6867525" y="5599113"/>
          <p14:tracePt t="85274" x="6884988" y="5572125"/>
          <p14:tracePt t="85308" x="6884988" y="5562600"/>
          <p14:tracePt t="85308" x="6884988" y="5537200"/>
          <p14:tracePt t="85325" x="6884988" y="5527675"/>
          <p14:tracePt t="85341" x="6884988" y="5518150"/>
          <p14:tracePt t="85358" x="6884988" y="5500688"/>
          <p14:tracePt t="85455" x="6875463" y="5500688"/>
          <p14:tracePt t="85463" x="6840538" y="5500688"/>
          <p14:tracePt t="85474" x="6823075" y="5500688"/>
          <p14:tracePt t="85480" x="6804025" y="5500688"/>
          <p14:tracePt t="85491" x="6742113" y="5518150"/>
          <p14:tracePt t="85508" x="6705600" y="5545138"/>
          <p14:tracePt t="85524" x="6680200" y="5554663"/>
          <p14:tracePt t="85541" x="6680200" y="5562600"/>
          <p14:tracePt t="85557" x="6670675" y="5572125"/>
          <p14:tracePt t="85943" x="6680200" y="5572125"/>
          <p14:tracePt t="85963" x="6680200" y="5545138"/>
          <p14:tracePt t="85965" x="6688138" y="5537200"/>
          <p14:tracePt t="85974" x="6688138" y="5510213"/>
          <p14:tracePt t="85992" x="6688138" y="5491163"/>
          <p14:tracePt t="86080" x="6680200" y="5491163"/>
          <p14:tracePt t="86087" x="6661150" y="5491163"/>
          <p14:tracePt t="86095" x="6653213" y="5500688"/>
          <p14:tracePt t="86103" x="6643688" y="5510213"/>
          <p14:tracePt t="86111" x="6616700" y="5518150"/>
          <p14:tracePt t="86125" x="6608763" y="5527675"/>
          <p14:tracePt t="86141" x="6599238" y="5537200"/>
          <p14:tracePt t="86158" x="6589713" y="5554663"/>
          <p14:tracePt t="86176" x="6581775" y="5554663"/>
          <p14:tracePt t="86192" x="6572250" y="5589588"/>
          <p14:tracePt t="86208" x="6562725" y="5634038"/>
          <p14:tracePt t="86225" x="6527800" y="5688013"/>
          <p14:tracePt t="86241" x="6527800" y="5732463"/>
          <p14:tracePt t="86258" x="6518275" y="5768975"/>
          <p14:tracePt t="86275" x="6500813" y="5795963"/>
          <p14:tracePt t="86291" x="6500813" y="5803900"/>
          <p14:tracePt t="86455" x="6527800" y="5795963"/>
          <p14:tracePt t="86463" x="6537325" y="5786438"/>
          <p14:tracePt t="86467" x="6545263" y="5768975"/>
          <p14:tracePt t="86475" x="6562725" y="5768975"/>
          <p14:tracePt t="86491" x="6572250" y="5759450"/>
          <p14:tracePt t="86672" x="6599238" y="5759450"/>
          <p14:tracePt t="86680" x="6608763" y="5759450"/>
          <p14:tracePt t="86687" x="6634163" y="5759450"/>
          <p14:tracePt t="86692" x="6661150" y="5759450"/>
          <p14:tracePt t="86708" x="6697663" y="5759450"/>
          <p14:tracePt t="86725" x="6705600" y="5759450"/>
          <p14:tracePt t="86741" x="6724650" y="5759450"/>
          <p14:tracePt t="86758" x="6732588" y="5759450"/>
          <p14:tracePt t="86775" x="6759575" y="5768975"/>
          <p14:tracePt t="86791" x="6769100" y="5776913"/>
          <p14:tracePt t="86808" x="6804025" y="5795963"/>
          <p14:tracePt t="86825" x="6823075" y="5803900"/>
          <p14:tracePt t="86840" x="6840538" y="5813425"/>
          <p14:tracePt t="86858" x="6884988" y="5840413"/>
          <p14:tracePt t="86874" x="6902450" y="5857875"/>
          <p14:tracePt t="86911" x="6919913" y="5867400"/>
          <p14:tracePt t="87231" x="6956425" y="5867400"/>
          <p14:tracePt t="87240" x="7027863" y="5867400"/>
          <p14:tracePt t="87241" x="7099300" y="5867400"/>
          <p14:tracePt t="87258" x="7153275" y="5867400"/>
          <p14:tracePt t="87259" x="7419975" y="5867400"/>
          <p14:tracePt t="87319" x="7439025" y="5867400"/>
          <p14:tracePt t="87327" x="7446963" y="5867400"/>
          <p14:tracePt t="87343" x="7456488" y="5867400"/>
          <p14:tracePt t="87344" x="7473950" y="5867400"/>
          <p14:tracePt t="87358" x="7510463" y="5867400"/>
          <p14:tracePt t="87375" x="7527925" y="5867400"/>
          <p14:tracePt t="87391" x="7599363" y="5867400"/>
          <p14:tracePt t="87424" x="7751763" y="5867400"/>
          <p14:tracePt t="87493" x="7786688" y="5867400"/>
          <p14:tracePt t="87507" x="7823200" y="5867400"/>
          <p14:tracePt t="87524" x="7894638" y="5867400"/>
          <p14:tracePt t="87541" x="7947025" y="5867400"/>
          <p14:tracePt t="87541" x="7983538" y="5884863"/>
          <p14:tracePt t="87574" x="8018463" y="5884863"/>
          <p14:tracePt t="87591" x="8027988" y="5884863"/>
          <p14:tracePt t="87592" x="8045450" y="5884863"/>
          <p14:tracePt t="87608" x="8054975" y="5894388"/>
          <p14:tracePt t="87624" x="8062913" y="5894388"/>
          <p14:tracePt t="87825" x="8089900" y="5894388"/>
          <p14:tracePt t="87856" x="8099425" y="5894388"/>
          <p14:tracePt t="87864" x="8126413" y="5875338"/>
          <p14:tracePt t="87871" x="8134350" y="5840413"/>
          <p14:tracePt t="87877" x="8197850" y="5768975"/>
          <p14:tracePt t="87891" x="8251825" y="5697538"/>
          <p14:tracePt t="87907" x="8277225" y="5643563"/>
          <p14:tracePt t="88151" x="8259763" y="5653088"/>
          <p14:tracePt t="88159" x="8242300" y="5661025"/>
          <p14:tracePt t="88165" x="8215313" y="5680075"/>
          <p14:tracePt t="88165" x="8188325" y="5688013"/>
          <p14:tracePt t="88176" x="8143875" y="5705475"/>
          <p14:tracePt t="88192" x="8108950" y="5732463"/>
          <p14:tracePt t="88208" x="8072438" y="5751513"/>
          <p14:tracePt t="88224" x="8054975" y="5768975"/>
          <p14:tracePt t="88241" x="8037513" y="5786438"/>
          <p14:tracePt t="88258" x="8018463" y="5803900"/>
          <p14:tracePt t="88275" x="8001000" y="5822950"/>
          <p14:tracePt t="88291" x="7983538" y="5840413"/>
          <p14:tracePt t="88308" x="7974013" y="5848350"/>
          <p14:tracePt t="88324" x="7956550" y="5867400"/>
          <p14:tracePt t="88341" x="7947025" y="5867400"/>
          <p14:tracePt t="91640" x="0" y="0"/>
        </p14:tracePtLst>
        <p14:tracePtLst>
          <p14:tracePt t="94166" x="1455738" y="5599113"/>
          <p14:tracePt t="94487" x="1446213" y="5634038"/>
          <p14:tracePt t="94495" x="1438275" y="5661025"/>
          <p14:tracePt t="94503" x="1438275" y="5732463"/>
          <p14:tracePt t="94511" x="1438275" y="5813425"/>
          <p14:tracePt t="94524" x="1438275" y="5884863"/>
          <p14:tracePt t="94541" x="1473200" y="5956300"/>
          <p14:tracePt t="94558" x="1517650" y="6000750"/>
          <p14:tracePt t="94574" x="1598613" y="6072188"/>
          <p14:tracePt t="94591" x="1670050" y="6108700"/>
          <p14:tracePt t="94607" x="1741488" y="6153150"/>
          <p14:tracePt t="94624" x="1928813" y="6232525"/>
          <p14:tracePt t="94657" x="2009775" y="6251575"/>
          <p14:tracePt t="94675" x="2062163" y="6269038"/>
          <p14:tracePt t="94690" x="2089150" y="6269038"/>
          <p14:tracePt t="94707" x="2098675" y="6269038"/>
          <p14:tracePt t="94723" x="2125663" y="6269038"/>
          <p14:tracePt t="94741" x="2160588" y="6197600"/>
          <p14:tracePt t="94757" x="2187575" y="6108700"/>
          <p14:tracePt t="94757" x="2205038" y="6081713"/>
          <p14:tracePt t="94775" x="2205038" y="6054725"/>
          <p14:tracePt t="94790" x="2205038" y="5983288"/>
          <p14:tracePt t="94808" x="2205038" y="5946775"/>
          <p14:tracePt t="94824" x="2205038" y="5929313"/>
          <p14:tracePt t="94841" x="2187575" y="5911850"/>
          <p14:tracePt t="94857" x="2160588" y="5911850"/>
          <p14:tracePt t="94875" x="2089150" y="5911850"/>
          <p14:tracePt t="94890" x="1990725" y="5911850"/>
          <p14:tracePt t="94908" x="1857375" y="5911850"/>
          <p14:tracePt t="94924" x="1500188" y="6116638"/>
          <p14:tracePt t="94924" x="1473200" y="6143625"/>
          <p14:tracePt t="94997" x="1438275" y="6215063"/>
          <p14:tracePt t="95007" x="1419225" y="6269038"/>
          <p14:tracePt t="95024" x="1419225" y="6296025"/>
          <p14:tracePt t="95041" x="1544638" y="6402388"/>
          <p14:tracePt t="95119" x="1581150" y="6402388"/>
          <p14:tracePt t="95124" x="1670050" y="6402388"/>
          <p14:tracePt t="95140" x="1785938" y="6402388"/>
          <p14:tracePt t="95157" x="1893888" y="6402388"/>
          <p14:tracePt t="95157" x="1973263" y="6384925"/>
          <p14:tracePt t="95176" x="2152650" y="6323013"/>
          <p14:tracePt t="95191" x="2339975" y="6215063"/>
          <p14:tracePt t="95207" x="2455863" y="6134100"/>
          <p14:tracePt t="95225" x="2500313" y="6072188"/>
          <p14:tracePt t="95241" x="2517775" y="6018213"/>
          <p14:tracePt t="95258" x="2527300" y="6000750"/>
          <p14:tracePt t="95327" x="2517775" y="6000750"/>
          <p14:tracePt t="95335" x="2490788" y="6000750"/>
          <p14:tracePt t="95343" x="2482850" y="6000750"/>
          <p14:tracePt t="95346" x="2438400" y="6000750"/>
          <p14:tracePt t="95357" x="2366963" y="6000750"/>
          <p14:tracePt t="95374" x="2241550" y="6018213"/>
          <p14:tracePt t="95391" x="2125663" y="6089650"/>
          <p14:tracePt t="95407" x="2062163" y="6153150"/>
          <p14:tracePt t="95424" x="2009775" y="6215063"/>
          <p14:tracePt t="95440" x="2000250" y="6269038"/>
          <p14:tracePt t="95459" x="2000250" y="6313488"/>
          <p14:tracePt t="95477" x="1982788" y="6348413"/>
          <p14:tracePt t="95492" x="1982788" y="6384925"/>
          <p14:tracePt t="95525" x="1990725" y="6402388"/>
          <p14:tracePt t="95541" x="2017713" y="6411913"/>
          <p14:tracePt t="95557" x="2054225" y="6411913"/>
          <p14:tracePt t="95557" x="2081213" y="6411913"/>
          <p14:tracePt t="95575" x="2116138" y="6411913"/>
          <p14:tracePt t="95590" x="2268538" y="6411913"/>
          <p14:tracePt t="95609" x="2339975" y="6411913"/>
          <p14:tracePt t="95624" x="2366963" y="6402388"/>
          <p14:tracePt t="95641" x="2384425" y="6384925"/>
          <p14:tracePt t="95657" x="2384425" y="6375400"/>
          <p14:tracePt t="95674" x="2393950" y="6367463"/>
          <p14:tracePt t="95690" x="2393950" y="6357938"/>
          <p14:tracePt t="95707" x="2393950" y="6348413"/>
          <p14:tracePt t="95723" x="2393950" y="6340475"/>
          <p14:tracePt t="95740" x="2393950" y="6323013"/>
          <p14:tracePt t="95807" x="2393950" y="6313488"/>
          <p14:tracePt t="95815" x="2384425" y="6303963"/>
          <p14:tracePt t="95823" x="2374900" y="6303963"/>
          <p14:tracePt t="95829" x="2339975" y="6303963"/>
          <p14:tracePt t="95840" x="2303463" y="6303963"/>
          <p14:tracePt t="95857" x="2259013" y="6303963"/>
          <p14:tracePt t="95873" x="2241550" y="6303963"/>
          <p14:tracePt t="95891" x="2197100" y="6313488"/>
          <p14:tracePt t="95907" x="2170113" y="6340475"/>
          <p14:tracePt t="95924" x="2143125" y="6367463"/>
          <p14:tracePt t="95941" x="2133600" y="6402388"/>
          <p14:tracePt t="95957" x="2125663" y="6429375"/>
          <p14:tracePt t="95973" x="2125663" y="6446838"/>
          <p14:tracePt t="95973" x="2125663" y="6456363"/>
          <p14:tracePt t="96015" x="2125663" y="6465888"/>
          <p14:tracePt t="96031" x="2125663" y="6483350"/>
          <p14:tracePt t="96046" x="2125663" y="6491288"/>
          <p14:tracePt t="96111" x="2133600" y="6491288"/>
          <p14:tracePt t="96130" x="2143125" y="6491288"/>
          <p14:tracePt t="96503" x="2152650" y="6483350"/>
          <p14:tracePt t="96512" x="2062163" y="6438900"/>
          <p14:tracePt t="96512" x="1839913" y="6394450"/>
          <p14:tracePt t="96523" x="1160463" y="6296025"/>
          <p14:tracePt t="96541" x="428625" y="6161088"/>
          <p14:tracePt t="96557" x="0" y="6161088"/>
          <p14:tracePt t="96574" x="0" y="6143625"/>
          <p14:tracePt t="96711" x="17463" y="6143625"/>
          <p14:tracePt t="96719" x="44450" y="6143625"/>
          <p14:tracePt t="96725" x="107950" y="6143625"/>
          <p14:tracePt t="96730" x="179388" y="6143625"/>
          <p14:tracePt t="96740" x="393700" y="6089650"/>
          <p14:tracePt t="96758" x="544513" y="6062663"/>
          <p14:tracePt t="96774" x="741363" y="6045200"/>
          <p14:tracePt t="96793" x="812800" y="6045200"/>
          <p14:tracePt t="96824" x="884238" y="6045200"/>
          <p14:tracePt t="96825" x="990600" y="6045200"/>
          <p14:tracePt t="96840" x="1098550" y="6045200"/>
          <p14:tracePt t="96858" x="1223963" y="6045200"/>
          <p14:tracePt t="96874" x="1366838" y="6054725"/>
          <p14:tracePt t="96891" x="1500188" y="6081713"/>
          <p14:tracePt t="96907" x="1608138" y="6081713"/>
          <p14:tracePt t="96924" x="1643063" y="6081713"/>
          <p14:tracePt t="96940" x="1660525" y="6081713"/>
          <p14:tracePt t="96957" x="1670050" y="6081713"/>
          <p14:tracePt t="97223" x="1697038" y="6081713"/>
          <p14:tracePt t="97231" x="1704975" y="6081713"/>
          <p14:tracePt t="97231" x="1731963" y="6081713"/>
          <p14:tracePt t="97246" x="1751013" y="6081713"/>
          <p14:tracePt t="97247" x="1785938" y="6081713"/>
          <p14:tracePt t="97263" x="1795463" y="6081713"/>
          <p14:tracePt t="97274" x="1822450" y="6081713"/>
          <p14:tracePt t="97290" x="1839913" y="6081713"/>
          <p14:tracePt t="97308" x="1857375" y="6081713"/>
          <p14:tracePt t="97324" x="1866900" y="6081713"/>
          <p14:tracePt t="97415" x="1874838" y="6081713"/>
          <p14:tracePt t="97423" x="1884363" y="6081713"/>
          <p14:tracePt t="97423" x="1893888" y="6081713"/>
          <p14:tracePt t="97432" x="1911350" y="6081713"/>
          <p14:tracePt t="97440" x="1928813" y="6081713"/>
          <p14:tracePt t="97457" x="1982788" y="6081713"/>
          <p14:tracePt t="97474" x="2009775" y="6081713"/>
          <p14:tracePt t="97490" x="2027238" y="6081713"/>
          <p14:tracePt t="97507" x="2054225" y="6081713"/>
          <p14:tracePt t="97523" x="2062163" y="6081713"/>
          <p14:tracePt t="97541" x="2071688" y="6081713"/>
          <p14:tracePt t="98032" x="2125663" y="6081713"/>
          <p14:tracePt t="98048" x="2152650" y="6081713"/>
          <p14:tracePt t="98057" x="2179638" y="6081713"/>
          <p14:tracePt t="98057" x="2251075" y="6081713"/>
          <p14:tracePt t="98074" x="2303463" y="6081713"/>
          <p14:tracePt t="98091" x="2374900" y="6081713"/>
          <p14:tracePt t="98108" x="2393950" y="6081713"/>
          <p14:tracePt t="98124" x="2428875" y="6081713"/>
          <p14:tracePt t="98141" x="2473325" y="6072188"/>
          <p14:tracePt t="98157" x="2509838" y="6072188"/>
          <p14:tracePt t="98157" x="2517775" y="6072188"/>
          <p14:tracePt t="98177" x="2544763" y="6072188"/>
          <p14:tracePt t="98191" x="2616200" y="6062663"/>
          <p14:tracePt t="98209" x="2652713" y="6062663"/>
          <p14:tracePt t="98224" x="2714625" y="6062663"/>
          <p14:tracePt t="98248" x="2732088" y="6062663"/>
          <p14:tracePt t="98258" x="2741613" y="6054725"/>
          <p14:tracePt t="98274" x="2751138" y="6054725"/>
          <p14:tracePt t="98290" x="2759075" y="6054725"/>
          <p14:tracePt t="98307" x="2786063" y="6054725"/>
          <p14:tracePt t="98324" x="2822575" y="6054725"/>
          <p14:tracePt t="98341" x="2874963" y="6054725"/>
          <p14:tracePt t="98357" x="2901950" y="6054725"/>
          <p14:tracePt t="98487" x="2911475" y="6054725"/>
          <p14:tracePt t="98489" x="2973388" y="6054725"/>
          <p14:tracePt t="98497" x="3044825" y="6054725"/>
          <p14:tracePt t="98506" x="3214688" y="6054725"/>
          <p14:tracePt t="98523" x="3375025" y="6054725"/>
          <p14:tracePt t="98541" x="3544888" y="6054725"/>
          <p14:tracePt t="98558" x="3643313" y="6054725"/>
          <p14:tracePt t="98575" x="3660775" y="6054725"/>
          <p14:tracePt t="98575" x="3687763" y="6054725"/>
          <p14:tracePt t="98631" x="3705225" y="6054725"/>
          <p14:tracePt t="98655" x="3714750" y="6054725"/>
          <p14:tracePt t="98695" x="3724275" y="6054725"/>
          <p14:tracePt t="99303" x="3741738" y="6054725"/>
          <p14:tracePt t="99311" x="3751263" y="6054725"/>
          <p14:tracePt t="99319" x="3795713" y="6054725"/>
          <p14:tracePt t="99324" x="3830638" y="6054725"/>
          <p14:tracePt t="99340" x="3884613" y="6054725"/>
          <p14:tracePt t="99358" x="3911600" y="6054725"/>
          <p14:tracePt t="99373" x="3946525" y="6054725"/>
          <p14:tracePt t="99407" x="3956050" y="6054725"/>
          <p14:tracePt t="99408" x="3983038" y="6062663"/>
          <p14:tracePt t="99447" x="3990975" y="6062663"/>
          <p14:tracePt t="99457" x="4027488" y="6062663"/>
          <p14:tracePt t="99473" x="4054475" y="6062663"/>
          <p14:tracePt t="99490" x="4089400" y="6062663"/>
          <p14:tracePt t="99508" x="4125913" y="6062663"/>
          <p14:tracePt t="99508" x="4152900" y="6062663"/>
          <p14:tracePt t="99527" x="4170363" y="6062663"/>
          <p14:tracePt t="99541" x="4214813" y="6081713"/>
          <p14:tracePt t="99541" x="4232275" y="6081713"/>
          <p14:tracePt t="99560" x="4259263" y="6089650"/>
          <p14:tracePt t="99607" x="4268788" y="6089650"/>
          <p14:tracePt t="99751" x="4286250" y="6089650"/>
          <p14:tracePt t="99822" x="4295775" y="6089650"/>
          <p14:tracePt t="99830" x="4303713" y="6089650"/>
          <p14:tracePt t="99834" x="4367213" y="6116638"/>
          <p14:tracePt t="99857" x="4411663" y="6134100"/>
          <p14:tracePt t="99857" x="4518025" y="6153150"/>
          <p14:tracePt t="99875" x="4643438" y="6188075"/>
          <p14:tracePt t="99890" x="4741863" y="6205538"/>
          <p14:tracePt t="99907" x="4795838" y="6224588"/>
          <p14:tracePt t="99923" x="4848225" y="6224588"/>
          <p14:tracePt t="99940" x="4902200" y="6224588"/>
          <p14:tracePt t="99957" x="5027613" y="6224588"/>
          <p14:tracePt t="99981" x="5072063" y="6224588"/>
          <p14:tracePt t="99990" x="5313363" y="6224588"/>
          <p14:tracePt t="100008" x="5500688" y="6224588"/>
          <p14:tracePt t="100023" x="5670550" y="6224588"/>
          <p14:tracePt t="100040" x="5768975" y="6242050"/>
          <p14:tracePt t="100056" x="5776913" y="6251575"/>
          <p14:tracePt t="100452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/>
          <p:nvPr/>
        </p:nvSpPr>
        <p:spPr>
          <a:xfrm>
            <a:off x="415817" y="420758"/>
            <a:ext cx="898749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defRPr sz="2200" b="1">
                <a:solidFill>
                  <a:srgbClr val="29297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 dirty="0">
                <a:solidFill>
                  <a:srgbClr val="29297A"/>
                </a:solidFill>
              </a:rPr>
              <a:t>Microsatellites  are prone to “slippage” during DNA replication</a:t>
            </a:r>
          </a:p>
        </p:txBody>
      </p:sp>
      <p:pic>
        <p:nvPicPr>
          <p:cNvPr id="978" name="image34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79378" y="1097265"/>
            <a:ext cx="4897440" cy="3656014"/>
          </a:xfrm>
          <a:prstGeom prst="rect">
            <a:avLst/>
          </a:prstGeom>
          <a:ln>
            <a:solidFill/>
            <a:round/>
          </a:ln>
        </p:spPr>
      </p:pic>
      <p:sp>
        <p:nvSpPr>
          <p:cNvPr id="979" name="Shape 979"/>
          <p:cNvSpPr/>
          <p:nvPr/>
        </p:nvSpPr>
        <p:spPr>
          <a:xfrm>
            <a:off x="244922" y="1403243"/>
            <a:ext cx="3149651" cy="844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/>
            <a:r>
              <a:rPr b="1" i="1">
                <a:solidFill>
                  <a:srgbClr val="191B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Mispairing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  occurs between the template and the new synthesised strand</a:t>
            </a:r>
          </a:p>
        </p:txBody>
      </p:sp>
      <p:sp>
        <p:nvSpPr>
          <p:cNvPr id="980" name="Shape 980"/>
          <p:cNvSpPr/>
          <p:nvPr/>
        </p:nvSpPr>
        <p:spPr>
          <a:xfrm>
            <a:off x="679194" y="2844650"/>
            <a:ext cx="3928847" cy="285470"/>
          </a:xfrm>
          <a:prstGeom prst="rect">
            <a:avLst/>
          </a:prstGeom>
          <a:gradFill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FFFFFF"/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Unpaired DNA is forced to </a:t>
            </a:r>
            <a:r>
              <a:rPr b="1">
                <a:solidFill>
                  <a:srgbClr val="29297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“loop out”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981" name="Shape 981"/>
          <p:cNvSpPr/>
          <p:nvPr/>
        </p:nvSpPr>
        <p:spPr>
          <a:xfrm>
            <a:off x="1397170" y="3573467"/>
            <a:ext cx="3762386" cy="577570"/>
          </a:xfrm>
          <a:prstGeom prst="rect">
            <a:avLst/>
          </a:prstGeom>
          <a:gradFill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FFFFFF"/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60420" lvl="0" indent="-160420" defTabSz="457200">
              <a:buSzPct val="100000"/>
              <a:buFont typeface="Helvetica Neue"/>
              <a:buChar char="•"/>
            </a:pP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The“loop” is on the </a:t>
            </a:r>
            <a:r>
              <a:rPr b="1">
                <a:solidFill>
                  <a:srgbClr val="83202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strand</a:t>
            </a:r>
            <a:r>
              <a:rPr>
                <a:solidFill>
                  <a:srgbClr val="83202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1">
                <a:solidFill>
                  <a:srgbClr val="7C1B2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addition</a:t>
            </a:r>
            <a:r>
              <a:rPr>
                <a:solidFill>
                  <a:srgbClr val="29297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of a repeat unit</a:t>
            </a:r>
          </a:p>
        </p:txBody>
      </p:sp>
      <p:sp>
        <p:nvSpPr>
          <p:cNvPr id="982" name="Shape 982"/>
          <p:cNvSpPr/>
          <p:nvPr/>
        </p:nvSpPr>
        <p:spPr>
          <a:xfrm>
            <a:off x="1432241" y="4594385"/>
            <a:ext cx="4476567" cy="577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60420" lvl="0" indent="-160420" defTabSz="457200">
              <a:buSzPct val="100000"/>
              <a:buFont typeface="Helvetica Neue"/>
              <a:buChar char="•"/>
            </a:pP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The “loop” is on the </a:t>
            </a:r>
            <a:r>
              <a:rPr b="1">
                <a:solidFill>
                  <a:srgbClr val="1C522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template strand : </a:t>
            </a:r>
            <a:r>
              <a:rPr>
                <a:solidFill>
                  <a:srgbClr val="1C522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>
                <a:solidFill>
                  <a:srgbClr val="1C522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loss</a:t>
            </a:r>
            <a:r>
              <a:rPr>
                <a:solidFill>
                  <a:srgbClr val="1C522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of a repeat unit</a:t>
            </a:r>
          </a:p>
        </p:txBody>
      </p:sp>
      <p:sp>
        <p:nvSpPr>
          <p:cNvPr id="983" name="Shape 983"/>
          <p:cNvSpPr/>
          <p:nvPr/>
        </p:nvSpPr>
        <p:spPr>
          <a:xfrm>
            <a:off x="1114613" y="5756592"/>
            <a:ext cx="698685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457200">
              <a:defRPr b="1">
                <a:solidFill>
                  <a:srgbClr val="29297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 dirty="0">
                <a:solidFill>
                  <a:srgbClr val="29297A"/>
                </a:solidFill>
                <a:latin typeface="Comic Sans MS" panose="030F0702030302020204" pitchFamily="66" charset="0"/>
              </a:rPr>
              <a:t>Microsatellite mutation rate is about 10,000 times </a:t>
            </a:r>
            <a:r>
              <a:rPr lang="it-IT" b="1" dirty="0" err="1" smtClean="0">
                <a:solidFill>
                  <a:srgbClr val="29297A"/>
                </a:solidFill>
                <a:latin typeface="Comic Sans MS" panose="030F0702030302020204" pitchFamily="66" charset="0"/>
              </a:rPr>
              <a:t>higher</a:t>
            </a:r>
            <a:r>
              <a:rPr lang="it-IT" b="1" dirty="0" smtClean="0">
                <a:solidFill>
                  <a:srgbClr val="29297A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err="1" smtClean="0">
                <a:solidFill>
                  <a:srgbClr val="29297A"/>
                </a:solidFill>
                <a:latin typeface="Comic Sans MS" panose="030F0702030302020204" pitchFamily="66" charset="0"/>
              </a:rPr>
              <a:t>than</a:t>
            </a:r>
            <a:r>
              <a:rPr lang="it-IT" b="1" dirty="0" smtClean="0">
                <a:solidFill>
                  <a:srgbClr val="29297A"/>
                </a:solidFill>
                <a:latin typeface="Comic Sans MS" panose="030F0702030302020204" pitchFamily="66" charset="0"/>
              </a:rPr>
              <a:t> </a:t>
            </a:r>
            <a:r>
              <a:rPr b="1" dirty="0" smtClean="0">
                <a:solidFill>
                  <a:srgbClr val="29297A"/>
                </a:solidFill>
                <a:latin typeface="Comic Sans MS" panose="030F0702030302020204" pitchFamily="66" charset="0"/>
              </a:rPr>
              <a:t>that </a:t>
            </a:r>
            <a:r>
              <a:rPr lang="it-IT" b="1" dirty="0" smtClean="0">
                <a:solidFill>
                  <a:srgbClr val="29297A"/>
                </a:solidFill>
                <a:latin typeface="Comic Sans MS" panose="030F0702030302020204" pitchFamily="66" charset="0"/>
              </a:rPr>
              <a:t>of</a:t>
            </a:r>
            <a:r>
              <a:rPr b="1" dirty="0" smtClean="0">
                <a:solidFill>
                  <a:srgbClr val="29297A"/>
                </a:solidFill>
                <a:latin typeface="Comic Sans MS" panose="030F0702030302020204" pitchFamily="66" charset="0"/>
              </a:rPr>
              <a:t> </a:t>
            </a:r>
            <a:r>
              <a:rPr b="1" dirty="0">
                <a:solidFill>
                  <a:srgbClr val="29297A"/>
                </a:solidFill>
                <a:latin typeface="Comic Sans MS" panose="030F0702030302020204" pitchFamily="66" charset="0"/>
              </a:rPr>
              <a:t>a single base change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54424"/>
      </p:ext>
    </p:extLst>
  </p:cSld>
  <p:clrMapOvr>
    <a:masterClrMapping/>
  </p:clrMapOvr>
  <p:transition spd="med" advTm="10206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883" x="3751263" y="2741613"/>
          <p14:tracePt t="32053" x="3741738" y="2732088"/>
          <p14:tracePt t="32061" x="3714750" y="2697163"/>
          <p14:tracePt t="32076" x="3687763" y="2643188"/>
          <p14:tracePt t="32092" x="3652838" y="2562225"/>
          <p14:tracePt t="32109" x="3616325" y="2465388"/>
          <p14:tracePt t="32125" x="3589338" y="2357438"/>
          <p14:tracePt t="32125" x="3571875" y="2286000"/>
          <p14:tracePt t="32143" x="3554413" y="2160588"/>
          <p14:tracePt t="32159" x="3536950" y="2036763"/>
          <p14:tracePt t="32174" x="3536950" y="1965325"/>
          <p14:tracePt t="32192" x="3517900" y="1893888"/>
          <p14:tracePt t="32209" x="3517900" y="1847850"/>
          <p14:tracePt t="32225" x="3517900" y="1795463"/>
          <p14:tracePt t="32256" x="3517900" y="1768475"/>
          <p14:tracePt t="32285" x="3517900" y="1758950"/>
          <p14:tracePt t="32413" x="3517900" y="1751013"/>
          <p14:tracePt t="32429" x="3517900" y="1731963"/>
          <p14:tracePt t="32437" x="3517900" y="1724025"/>
          <p14:tracePt t="32445" x="3517900" y="1714500"/>
          <p14:tracePt t="32462" x="3527425" y="1714500"/>
          <p14:tracePt t="32486" x="3536950" y="1704975"/>
          <p14:tracePt t="32501" x="3554413" y="1704975"/>
          <p14:tracePt t="32517" x="3562350" y="1687513"/>
          <p14:tracePt t="32549" x="3571875" y="1687513"/>
          <p14:tracePt t="32550" x="3813175" y="1741488"/>
          <p14:tracePt t="32607" x="3840163" y="1751013"/>
          <p14:tracePt t="32608" x="3848100" y="1751013"/>
          <p14:tracePt t="32624" x="3867150" y="1751013"/>
          <p14:tracePt t="32657" x="3884613" y="1758950"/>
          <p14:tracePt t="32658" x="3956050" y="1785938"/>
          <p14:tracePt t="32683" x="3983038" y="1803400"/>
          <p14:tracePt t="32691" x="4000500" y="1803400"/>
          <p14:tracePt t="32708" x="4027488" y="1822450"/>
          <p14:tracePt t="32724" x="4062413" y="1822450"/>
          <p14:tracePt t="32750" x="4089400" y="1822450"/>
          <p14:tracePt t="32757" x="4125913" y="1830388"/>
          <p14:tracePt t="32775" x="4152900" y="1830388"/>
          <p14:tracePt t="32791" x="4170363" y="1830388"/>
          <p14:tracePt t="32808" x="4187825" y="1830388"/>
          <p14:tracePt t="32824" x="4205288" y="1830388"/>
          <p14:tracePt t="32841" x="4259263" y="1830388"/>
          <p14:tracePt t="32857" x="4322763" y="1830388"/>
          <p14:tracePt t="32875" x="4394200" y="1830388"/>
          <p14:tracePt t="32890" x="4473575" y="1795463"/>
          <p14:tracePt t="32908" x="4554538" y="1758950"/>
          <p14:tracePt t="32924" x="4633913" y="1714500"/>
          <p14:tracePt t="32924" x="4687888" y="1697038"/>
          <p14:tracePt t="32942" x="4759325" y="1670050"/>
          <p14:tracePt t="32957" x="4830763" y="1643063"/>
          <p14:tracePt t="32974" x="4867275" y="1633538"/>
          <p14:tracePt t="32991" x="4902200" y="1616075"/>
          <p14:tracePt t="33007" x="4919663" y="1608138"/>
          <p14:tracePt t="33024" x="4938713" y="1598613"/>
          <p14:tracePt t="33069" x="4956175" y="1598613"/>
          <p14:tracePt t="33077" x="5126038" y="1571625"/>
          <p14:tracePt t="33148" x="5180013" y="1571625"/>
          <p14:tracePt t="33159" x="5232400" y="1554163"/>
          <p14:tracePt t="33174" x="5268913" y="1536700"/>
          <p14:tracePt t="33192" x="5286375" y="1536700"/>
          <p14:tracePt t="33229" x="5295900" y="1536700"/>
          <p14:tracePt t="33445" x="5276850" y="1536700"/>
          <p14:tracePt t="33453" x="5232400" y="1544638"/>
          <p14:tracePt t="33461" x="5205413" y="1544638"/>
          <p14:tracePt t="33469" x="5133975" y="1562100"/>
          <p14:tracePt t="33476" x="5081588" y="1581150"/>
          <p14:tracePt t="33491" x="5027613" y="1581150"/>
          <p14:tracePt t="33508" x="4929188" y="1589088"/>
          <p14:tracePt t="33538" x="4884738" y="1608138"/>
          <p14:tracePt t="33542" x="4786313" y="1625600"/>
          <p14:tracePt t="33558" x="4652963" y="1625600"/>
          <p14:tracePt t="33576" x="4473575" y="1625600"/>
          <p14:tracePt t="33608" x="4429125" y="1625600"/>
          <p14:tracePt t="33609" x="4303713" y="1625600"/>
          <p14:tracePt t="33624" x="4224338" y="1625600"/>
          <p14:tracePt t="33642" x="4133850" y="1625600"/>
          <p14:tracePt t="33658" x="4098925" y="1625600"/>
          <p14:tracePt t="33675" x="4037013" y="1625600"/>
          <p14:tracePt t="33696" x="4017963" y="1633538"/>
          <p14:tracePt t="33708" x="3983038" y="1633538"/>
          <p14:tracePt t="33724" x="3956050" y="1633538"/>
          <p14:tracePt t="33742" x="3946525" y="1643063"/>
          <p14:tracePt t="33758" x="3938588" y="1643063"/>
          <p14:tracePt t="33774" x="3929063" y="1643063"/>
          <p14:tracePt t="33791" x="3902075" y="1660525"/>
          <p14:tracePt t="33811" x="3867150" y="1687513"/>
          <p14:tracePt t="33825" x="3803650" y="1697038"/>
          <p14:tracePt t="33842" x="3751263" y="1714500"/>
          <p14:tracePt t="33859" x="3679825" y="1714500"/>
          <p14:tracePt t="33876" x="3625850" y="1714500"/>
          <p14:tracePt t="33892" x="3536950" y="1724025"/>
          <p14:tracePt t="33924" x="3527425" y="1724025"/>
          <p14:tracePt t="33951" x="3517900" y="1724025"/>
          <p14:tracePt t="34197" x="3544888" y="1724025"/>
          <p14:tracePt t="34205" x="3741738" y="1724025"/>
          <p14:tracePt t="34307" x="3759200" y="1724025"/>
          <p14:tracePt t="34325" x="3795713" y="1724025"/>
          <p14:tracePt t="34342" x="3830638" y="1724025"/>
          <p14:tracePt t="34357" x="3867150" y="1724025"/>
          <p14:tracePt t="34375" x="3902075" y="1724025"/>
          <p14:tracePt t="34391" x="3929063" y="1724025"/>
          <p14:tracePt t="34409" x="3938588" y="1724025"/>
          <p14:tracePt t="34424" x="3946525" y="1724025"/>
          <p14:tracePt t="34441" x="3973513" y="1724025"/>
          <p14:tracePt t="34458" x="4027488" y="1724025"/>
          <p14:tracePt t="34475" x="4098925" y="1724025"/>
          <p14:tracePt t="34491" x="4170363" y="1724025"/>
          <p14:tracePt t="34509" x="4224338" y="1724025"/>
          <p14:tracePt t="34524" x="4295775" y="1724025"/>
          <p14:tracePt t="34524" x="4367213" y="1724025"/>
          <p14:tracePt t="34542" x="4491038" y="1724025"/>
          <p14:tracePt t="34558" x="4589463" y="1724025"/>
          <p14:tracePt t="34575" x="4705350" y="1724025"/>
          <p14:tracePt t="34591" x="4776788" y="1724025"/>
          <p14:tracePt t="34608" x="4813300" y="1724025"/>
          <p14:tracePt t="34624" x="4857750" y="1724025"/>
          <p14:tracePt t="34642" x="4911725" y="1724025"/>
          <p14:tracePt t="34658" x="4983163" y="1724025"/>
          <p14:tracePt t="34674" x="5099050" y="1704975"/>
          <p14:tracePt t="34691" x="5205413" y="1687513"/>
          <p14:tracePt t="34708" x="5241925" y="1687513"/>
          <p14:tracePt t="34724" x="5286375" y="1670050"/>
          <p14:tracePt t="34724" x="5295900" y="1670050"/>
          <p14:tracePt t="34742" x="5357813" y="1670050"/>
          <p14:tracePt t="34769" x="5384800" y="1670050"/>
          <p14:tracePt t="34775" x="5456238" y="1670050"/>
          <p14:tracePt t="34792" x="5510213" y="1670050"/>
          <p14:tracePt t="34808" x="5554663" y="1670050"/>
          <p14:tracePt t="34824" x="5608638" y="1670050"/>
          <p14:tracePt t="34841" x="5661025" y="1670050"/>
          <p14:tracePt t="34858" x="5715000" y="1670050"/>
          <p14:tracePt t="34874" x="5786438" y="1670050"/>
          <p14:tracePt t="34891" x="5848350" y="1670050"/>
          <p14:tracePt t="34908" x="5911850" y="1670050"/>
          <p14:tracePt t="34925" x="5919788" y="1670050"/>
          <p14:tracePt t="34941" x="5929313" y="1670050"/>
          <p14:tracePt t="35325" x="5929313" y="1679575"/>
          <p14:tracePt t="35334" x="5902325" y="1687513"/>
          <p14:tracePt t="35334" x="5875338" y="1697038"/>
          <p14:tracePt t="35391" x="5867400" y="1697038"/>
          <p14:tracePt t="35398" x="5857875" y="1697038"/>
          <p14:tracePt t="35408" x="5848350" y="1697038"/>
          <p14:tracePt t="35424" x="5840413" y="1704975"/>
          <p14:tracePt t="35485" x="5830888" y="1704975"/>
          <p14:tracePt t="35501" x="5813425" y="1704975"/>
          <p14:tracePt t="35518" x="5803900" y="1704975"/>
          <p14:tracePt t="35541" x="5795963" y="1704975"/>
          <p14:tracePt t="35565" x="5776913" y="1704975"/>
          <p14:tracePt t="35630" x="5768975" y="1704975"/>
          <p14:tracePt t="36940" x="5759450" y="1704975"/>
          <p14:tracePt t="36972" x="5751513" y="1704975"/>
          <p14:tracePt t="36982" x="5732463" y="1704975"/>
          <p14:tracePt t="36998" x="5724525" y="1704975"/>
          <p14:tracePt t="37004" x="5697538" y="1704975"/>
          <p14:tracePt t="37030" x="5688013" y="1704975"/>
          <p14:tracePt t="37034" x="5680075" y="1704975"/>
          <p14:tracePt t="37041" x="5661025" y="1704975"/>
          <p14:tracePt t="37057" x="5643563" y="1704975"/>
          <p14:tracePt t="37080" x="5626100" y="1704975"/>
          <p14:tracePt t="37080" x="5616575" y="1704975"/>
          <p14:tracePt t="37094" x="5589588" y="1687513"/>
          <p14:tracePt t="37112" x="5562600" y="1687513"/>
          <p14:tracePt t="37126" x="5537200" y="1679575"/>
          <p14:tracePt t="37144" x="5527675" y="1679575"/>
          <p14:tracePt t="37160" x="5510213" y="1670050"/>
          <p14:tracePt t="37177" x="5483225" y="1670050"/>
          <p14:tracePt t="37194" x="5465763" y="1660525"/>
          <p14:tracePt t="37210" x="5438775" y="1652588"/>
          <p14:tracePt t="37228" x="5394325" y="1643063"/>
          <p14:tracePt t="37243" x="5303838" y="1625600"/>
          <p14:tracePt t="37258" x="5160963" y="1608138"/>
          <p14:tracePt t="37275" x="4340225" y="1544638"/>
          <p14:tracePt t="37327" x="4251325" y="1544638"/>
          <p14:tracePt t="37341" x="4017963" y="1544638"/>
          <p14:tracePt t="37359" x="3867150" y="1544638"/>
          <p14:tracePt t="37374" x="3679825" y="1544638"/>
          <p14:tracePt t="37392" x="3536950" y="1544638"/>
          <p14:tracePt t="37408" x="3438525" y="1544638"/>
          <p14:tracePt t="37424" x="3357563" y="1562100"/>
          <p14:tracePt t="37441" x="3295650" y="1581150"/>
          <p14:tracePt t="37458" x="3232150" y="1598613"/>
          <p14:tracePt t="37474" x="3170238" y="1598613"/>
          <p14:tracePt t="37492" x="3098800" y="1616075"/>
          <p14:tracePt t="37508" x="2973388" y="1616075"/>
          <p14:tracePt t="37508" x="2955925" y="1625600"/>
          <p14:tracePt t="37542" x="2732088" y="1687513"/>
          <p14:tracePt t="37641" x="2732088" y="1697038"/>
          <p14:tracePt t="37674" x="2724150" y="1697038"/>
          <p14:tracePt t="37694" x="2724150" y="1704975"/>
          <p14:tracePt t="37710" x="2724150" y="1714500"/>
          <p14:tracePt t="37726" x="2724150" y="1724025"/>
          <p14:tracePt t="37750" x="2724150" y="1741488"/>
          <p14:tracePt t="37766" x="2724150" y="1751013"/>
          <p14:tracePt t="37773" x="2724150" y="1758950"/>
          <p14:tracePt t="37781" x="2724150" y="1768475"/>
          <p14:tracePt t="37791" x="2724150" y="1795463"/>
          <p14:tracePt t="37808" x="2724150" y="1822450"/>
          <p14:tracePt t="37823" x="2724150" y="1857375"/>
          <p14:tracePt t="37842" x="2724150" y="1893888"/>
          <p14:tracePt t="37857" x="2724150" y="1928813"/>
          <p14:tracePt t="37875" x="2741613" y="1955800"/>
          <p14:tracePt t="37891" x="2741613" y="1990725"/>
          <p14:tracePt t="37908" x="2751138" y="2027238"/>
          <p14:tracePt t="37923" x="2751138" y="2071688"/>
          <p14:tracePt t="37923" x="2751138" y="2081213"/>
          <p14:tracePt t="37957" x="2759075" y="2108200"/>
          <p14:tracePt t="37958" x="2759075" y="2133600"/>
          <p14:tracePt t="37975" x="2776538" y="2179638"/>
          <p14:tracePt t="37991" x="2786063" y="2197100"/>
          <p14:tracePt t="38009" x="2786063" y="2205038"/>
          <p14:tracePt t="38025" x="2786063" y="2224088"/>
          <p14:tracePt t="38044" x="2795588" y="2251075"/>
          <p14:tracePt t="38060" x="2813050" y="2259013"/>
          <p14:tracePt t="38075" x="2847975" y="2312988"/>
          <p14:tracePt t="38093" x="2867025" y="2330450"/>
          <p14:tracePt t="38109" x="2884488" y="2347913"/>
          <p14:tracePt t="38109" x="2884488" y="2357438"/>
          <p14:tracePt t="38128" x="2884488" y="2366963"/>
          <p14:tracePt t="38174" x="2894013" y="2366963"/>
          <p14:tracePt t="38182" x="2894013" y="2374900"/>
          <p14:tracePt t="38207" x="2901950" y="2374900"/>
          <p14:tracePt t="38230" x="2919413" y="2374900"/>
          <p14:tracePt t="38245" x="2928938" y="2384425"/>
          <p14:tracePt t="38245" x="2938463" y="2384425"/>
          <p14:tracePt t="38261" x="2946400" y="2384425"/>
          <p14:tracePt t="38262" x="2965450" y="2384425"/>
          <p14:tracePt t="38274" x="2982913" y="2384425"/>
          <p14:tracePt t="38291" x="3036888" y="2393950"/>
          <p14:tracePt t="38340" x="3062288" y="2393950"/>
          <p14:tracePt t="38358" x="3108325" y="2393950"/>
          <p14:tracePt t="38374" x="3143250" y="2393950"/>
          <p14:tracePt t="38391" x="3179763" y="2393950"/>
          <p14:tracePt t="38407" x="3214688" y="2411413"/>
          <p14:tracePt t="38424" x="3224213" y="2411413"/>
          <p14:tracePt t="38441" x="3241675" y="2411413"/>
          <p14:tracePt t="38457" x="3251200" y="2411413"/>
          <p14:tracePt t="38474" x="3259138" y="2411413"/>
          <p14:tracePt t="38491" x="3286125" y="2411413"/>
          <p14:tracePt t="38507" x="3313113" y="2419350"/>
          <p14:tracePt t="38525" x="3348038" y="2419350"/>
          <p14:tracePt t="38541" x="3455988" y="2446338"/>
          <p14:tracePt t="38559" x="3527425" y="2465388"/>
          <p14:tracePt t="38575" x="4473575" y="2759075"/>
          <p14:tracePt t="38797" x="4537075" y="2759075"/>
          <p14:tracePt t="38840" x="4554538" y="2741613"/>
          <p14:tracePt t="38841" x="4572000" y="2724150"/>
          <p14:tracePt t="38857" x="4589463" y="2705100"/>
          <p14:tracePt t="38875" x="4608513" y="2705100"/>
          <p14:tracePt t="38918" x="4616450" y="2697163"/>
          <p14:tracePt t="39166" x="4625975" y="2697163"/>
          <p14:tracePt t="39174" x="4633913" y="2697163"/>
          <p14:tracePt t="39182" x="4679950" y="2697163"/>
          <p14:tracePt t="39191" x="4714875" y="2697163"/>
          <p14:tracePt t="39208" x="4741863" y="2697163"/>
          <p14:tracePt t="39224" x="4813300" y="2679700"/>
          <p14:tracePt t="39241" x="4884738" y="2670175"/>
          <p14:tracePt t="39258" x="4938713" y="2670175"/>
          <p14:tracePt t="39274" x="5010150" y="2670175"/>
          <p14:tracePt t="39291" x="5045075" y="2670175"/>
          <p14:tracePt t="39307" x="5072063" y="2670175"/>
          <p14:tracePt t="39324" x="5286375" y="2670175"/>
          <p14:tracePt t="39376" x="5322888" y="2670175"/>
          <p14:tracePt t="39422" x="5330825" y="2670175"/>
          <p14:tracePt t="39446" x="5340350" y="2670175"/>
          <p14:tracePt t="39454" x="5357813" y="2670175"/>
          <p14:tracePt t="39470" x="5367338" y="2670175"/>
          <p14:tracePt t="39473" x="5375275" y="2670175"/>
          <p14:tracePt t="39494" x="5384800" y="2670175"/>
          <p14:tracePt t="39495" x="5402263" y="2670175"/>
          <p14:tracePt t="39508" x="5419725" y="2670175"/>
          <p14:tracePt t="39524" x="5429250" y="2670175"/>
          <p14:tracePt t="39524" x="5446713" y="2679700"/>
          <p14:tracePt t="39542" x="5456238" y="2679700"/>
          <p14:tracePt t="39542" x="5483225" y="2697163"/>
          <p14:tracePt t="39558" x="5518150" y="2705100"/>
          <p14:tracePt t="39575" x="5527675" y="2705100"/>
          <p14:tracePt t="39591" x="5545138" y="2705100"/>
          <p14:tracePt t="39608" x="5554663" y="2705100"/>
          <p14:tracePt t="39624" x="5599113" y="2705100"/>
          <p14:tracePt t="39642" x="5643563" y="2705100"/>
          <p14:tracePt t="39657" x="5680075" y="2705100"/>
          <p14:tracePt t="39675" x="5715000" y="2705100"/>
          <p14:tracePt t="39706" x="5732463" y="2705100"/>
          <p14:tracePt t="39707" x="5768975" y="2705100"/>
          <p14:tracePt t="39723" x="5786438" y="2705100"/>
          <p14:tracePt t="39723" x="5803900" y="2705100"/>
          <p14:tracePt t="39742" x="5848350" y="2705100"/>
          <p14:tracePt t="40533" x="5840413" y="2705100"/>
          <p14:tracePt t="40557" x="5830888" y="2705100"/>
          <p14:tracePt t="40581" x="5813425" y="2705100"/>
          <p14:tracePt t="40598" x="5803900" y="2705100"/>
          <p14:tracePt t="40613" x="5795963" y="2705100"/>
          <p14:tracePt t="40621" x="5768975" y="2705100"/>
          <p14:tracePt t="40632" x="5759450" y="2705100"/>
          <p14:tracePt t="40640" x="5715000" y="2687638"/>
          <p14:tracePt t="40657" x="5680075" y="2679700"/>
          <p14:tracePt t="40674" x="5572125" y="2660650"/>
          <p14:tracePt t="40729" x="5411788" y="2652713"/>
          <p14:tracePt t="40790" x="5357813" y="2652713"/>
          <p14:tracePt t="40790" x="5348288" y="2652713"/>
          <p14:tracePt t="40846" x="5330825" y="2652713"/>
          <p14:tracePt t="40857" x="5197475" y="2652713"/>
          <p14:tracePt t="40940" x="5099050" y="2652713"/>
          <p14:tracePt t="41438" x="5108575" y="2652713"/>
          <p14:tracePt t="41446" x="5153025" y="2643188"/>
          <p14:tracePt t="41458" x="5160963" y="2633663"/>
          <p14:tracePt t="41465" x="5187950" y="2633663"/>
          <p14:tracePt t="41474" x="5232400" y="2633663"/>
          <p14:tracePt t="41491" x="5259388" y="2625725"/>
          <p14:tracePt t="41507" x="5357813" y="2608263"/>
          <p14:tracePt t="41541" x="5483225" y="2598738"/>
          <p14:tracePt t="41541" x="5491163" y="2598738"/>
          <p14:tracePt t="41598" x="5537200" y="2589213"/>
          <p14:tracePt t="41655" x="5545138" y="2589213"/>
          <p14:tracePt t="41678" x="5562600" y="2589213"/>
          <p14:tracePt t="41702" x="5572125" y="2589213"/>
          <p14:tracePt t="41708" x="5581650" y="2581275"/>
          <p14:tracePt t="41724" x="5813425" y="2544763"/>
          <p14:tracePt t="41833" x="6045200" y="2509838"/>
          <p14:tracePt t="41984" x="6054725" y="2509838"/>
          <p14:tracePt t="41991" x="6099175" y="2500313"/>
          <p14:tracePt t="42075" x="6134100" y="2490788"/>
          <p14:tracePt t="42158" x="6153150" y="2490788"/>
          <p14:tracePt t="42486" x="6143625" y="2490788"/>
          <p14:tracePt t="42494" x="6134100" y="2490788"/>
          <p14:tracePt t="42495" x="6126163" y="2490788"/>
          <p14:tracePt t="42510" x="6089650" y="2509838"/>
          <p14:tracePt t="42530" x="6062663" y="2509838"/>
          <p14:tracePt t="42541" x="6054725" y="2517775"/>
          <p14:tracePt t="42541" x="6037263" y="2527300"/>
          <p14:tracePt t="42558" x="6027738" y="2527300"/>
          <p14:tracePt t="42574" x="6018213" y="2527300"/>
          <p14:tracePt t="42592" x="6000750" y="2544763"/>
          <p14:tracePt t="42613" x="5786438" y="2527300"/>
          <p14:tracePt t="42757" x="5581650" y="2517775"/>
          <p14:tracePt t="42904" x="5375275" y="2517775"/>
          <p14:tracePt t="42980" x="5357813" y="2517775"/>
          <p14:tracePt t="43022" x="5340350" y="2517775"/>
          <p14:tracePt t="43046" x="5330825" y="2517775"/>
          <p14:tracePt t="43054" x="5303838" y="2517775"/>
          <p14:tracePt t="43062" x="5295900" y="2517775"/>
          <p14:tracePt t="43064" x="5286375" y="2527300"/>
          <p14:tracePt t="43074" x="5276850" y="2527300"/>
          <p14:tracePt t="43108" x="5241925" y="2527300"/>
          <p14:tracePt t="43366" x="5224463" y="2527300"/>
          <p14:tracePt t="43388" x="5205413" y="2527300"/>
          <p14:tracePt t="43391" x="5197475" y="2527300"/>
          <p14:tracePt t="43414" x="5170488" y="2544763"/>
          <p14:tracePt t="43415" x="5054600" y="2554288"/>
          <p14:tracePt t="43686" x="5054600" y="2562225"/>
          <p14:tracePt t="43726" x="5062538" y="2562225"/>
          <p14:tracePt t="43734" x="5081588" y="2581275"/>
          <p14:tracePt t="43758" x="5099050" y="2581275"/>
          <p14:tracePt t="43759" x="5143500" y="2581275"/>
          <p14:tracePt t="43759" x="5153025" y="2581275"/>
          <p14:tracePt t="43814" x="5160963" y="2571750"/>
          <p14:tracePt t="43843" x="5170488" y="2571750"/>
          <p14:tracePt t="43876" x="5276850" y="2562225"/>
          <p14:tracePt t="44010" x="5286375" y="2562225"/>
          <p14:tracePt t="44046" x="5295900" y="2562225"/>
          <p14:tracePt t="44078" x="5313363" y="2562225"/>
          <p14:tracePt t="44518" x="5322888" y="2562225"/>
          <p14:tracePt t="44533" x="5330825" y="2562225"/>
          <p14:tracePt t="44549" x="5340350" y="2562225"/>
          <p14:tracePt t="44565" x="5357813" y="2562225"/>
          <p14:tracePt t="44567" x="5367338" y="2562225"/>
          <p14:tracePt t="44574" x="5375275" y="2562225"/>
          <p14:tracePt t="44590" x="5394325" y="2562225"/>
          <p14:tracePt t="44607" x="5402263" y="2562225"/>
          <p14:tracePt t="44646" x="5411788" y="2562225"/>
          <p14:tracePt t="44661" x="5419725" y="2562225"/>
          <p14:tracePt t="44667" x="5438775" y="2562225"/>
          <p14:tracePt t="44673" x="5446713" y="2562225"/>
          <p14:tracePt t="44690" x="5456238" y="2554288"/>
          <p14:tracePt t="44707" x="5483225" y="2554288"/>
          <p14:tracePt t="44723" x="5491163" y="2554288"/>
          <p14:tracePt t="44740" x="5527675" y="2554288"/>
          <p14:tracePt t="44757" x="5599113" y="2554288"/>
          <p14:tracePt t="44774" x="5616575" y="2554288"/>
          <p14:tracePt t="44790" x="5653088" y="2554288"/>
          <p14:tracePt t="44807" x="5670550" y="2554288"/>
          <p14:tracePt t="44823" x="5688013" y="2554288"/>
          <p14:tracePt t="44840" x="5715000" y="2554288"/>
          <p14:tracePt t="44857" x="5724525" y="2554288"/>
          <p14:tracePt t="44901" x="5732463" y="2554288"/>
          <p14:tracePt t="44909" x="5751513" y="2554288"/>
          <p14:tracePt t="44922" x="5759450" y="2554288"/>
          <p14:tracePt t="44940" x="5768975" y="2554288"/>
          <p14:tracePt t="44940" x="5795963" y="2554288"/>
          <p14:tracePt t="44957" x="5813425" y="2554288"/>
          <p14:tracePt t="44984" x="5830888" y="2554288"/>
          <p14:tracePt t="44990" x="5848350" y="2554288"/>
          <p14:tracePt t="45007" x="5875338" y="2554288"/>
          <p14:tracePt t="45024" x="5884863" y="2554288"/>
          <p14:tracePt t="45040" x="5894388" y="2554288"/>
          <p14:tracePt t="45085" x="5911850" y="2554288"/>
          <p14:tracePt t="45389" x="5911850" y="2536825"/>
          <p14:tracePt t="45395" x="5956300" y="2490788"/>
          <p14:tracePt t="45477" x="5965825" y="2473325"/>
          <p14:tracePt t="45478" x="6018213" y="2446338"/>
          <p14:tracePt t="45581" x="6027738" y="2446338"/>
          <p14:tracePt t="45597" x="6037263" y="2446338"/>
          <p14:tracePt t="45638" x="6045200" y="2446338"/>
          <p14:tracePt t="45670" x="6062663" y="2446338"/>
          <p14:tracePt t="45693" x="6072188" y="2446338"/>
          <p14:tracePt t="45702" x="6081713" y="2446338"/>
          <p14:tracePt t="45718" x="6099175" y="2446338"/>
          <p14:tracePt t="45730" x="6108700" y="2446338"/>
          <p14:tracePt t="45741" x="6116638" y="2446338"/>
          <p14:tracePt t="45742" x="6126163" y="2446338"/>
          <p14:tracePt t="45758" x="6153150" y="2446338"/>
          <p14:tracePt t="45774" x="6161088" y="2446338"/>
          <p14:tracePt t="45790" x="6170613" y="2446338"/>
          <p14:tracePt t="45807" x="6188075" y="2446338"/>
          <p14:tracePt t="45824" x="6197600" y="2446338"/>
          <p14:tracePt t="45840" x="6205538" y="2446338"/>
          <p14:tracePt t="45877" x="6224588" y="2446338"/>
          <p14:tracePt t="45901" x="6242050" y="2446338"/>
          <p14:tracePt t="45933" x="6259513" y="2446338"/>
          <p14:tracePt t="45947" x="6269038" y="2446338"/>
          <p14:tracePt t="45973" x="6276975" y="2446338"/>
          <p14:tracePt t="45987" x="6286500" y="2446338"/>
          <p14:tracePt t="46022" x="6303963" y="2446338"/>
          <p14:tracePt t="46037" x="6313488" y="2455863"/>
          <p14:tracePt t="46069" x="6323013" y="2455863"/>
          <p14:tracePt t="46101" x="6330950" y="2455863"/>
          <p14:tracePt t="46133" x="6348413" y="2455863"/>
          <p14:tracePt t="46261" x="6357938" y="2455863"/>
          <p14:tracePt t="46277" x="6367463" y="2455863"/>
          <p14:tracePt t="46310" x="6375400" y="2455863"/>
          <p14:tracePt t="46342" x="6394450" y="2455863"/>
          <p14:tracePt t="46347" x="6411913" y="2465388"/>
          <p14:tracePt t="46381" x="6411913" y="2473325"/>
          <p14:tracePt t="46397" x="6429375" y="2473325"/>
          <p14:tracePt t="46413" x="6438900" y="2473325"/>
          <p14:tracePt t="46421" x="6456363" y="2473325"/>
          <p14:tracePt t="46431" x="6473825" y="2473325"/>
          <p14:tracePt t="46439" x="6491288" y="2473325"/>
          <p14:tracePt t="46457" x="6500813" y="2473325"/>
          <p14:tracePt t="46509" x="6518275" y="2473325"/>
          <p14:tracePt t="46525" x="6554788" y="2473325"/>
          <p14:tracePt t="46645" x="6562725" y="2473325"/>
          <p14:tracePt t="46677" x="6572250" y="2473325"/>
          <p14:tracePt t="46701" x="6581775" y="2473325"/>
          <p14:tracePt t="46726" x="6599238" y="2473325"/>
          <p14:tracePt t="46765" x="6608763" y="2473325"/>
          <p14:tracePt t="47005" x="6626225" y="2465388"/>
          <p14:tracePt t="47007" x="6643688" y="2455863"/>
          <p14:tracePt t="47023" x="6653213" y="2446338"/>
          <p14:tracePt t="47024" x="6661150" y="2438400"/>
          <p14:tracePt t="47061" x="6670675" y="2428875"/>
          <p14:tracePt t="47126" x="6680200" y="2419350"/>
          <p14:tracePt t="47142" x="6688138" y="2411413"/>
          <p14:tracePt t="47165" x="6697663" y="2401888"/>
          <p14:tracePt t="47190" x="6705600" y="2393950"/>
          <p14:tracePt t="47198" x="6705600" y="2384425"/>
          <p14:tracePt t="47213" x="6705600" y="2374900"/>
          <p14:tracePt t="47222" x="6715125" y="2347913"/>
          <p14:tracePt t="47246" x="6724650" y="2339975"/>
          <p14:tracePt t="47253" x="6724650" y="2322513"/>
          <p14:tracePt t="47261" x="6724650" y="2303463"/>
          <p14:tracePt t="47273" x="6724650" y="2276475"/>
          <p14:tracePt t="47290" x="6732588" y="2259013"/>
          <p14:tracePt t="47307" x="6742113" y="2259013"/>
          <p14:tracePt t="47323" x="6742113" y="2232025"/>
          <p14:tracePt t="47340" x="6742113" y="2214563"/>
          <p14:tracePt t="47357" x="6751638" y="2214563"/>
          <p14:tracePt t="47373" x="6751638" y="2197100"/>
          <p14:tracePt t="47390" x="6751638" y="2187575"/>
          <p14:tracePt t="47407" x="6759575" y="2187575"/>
          <p14:tracePt t="47423" x="6759575" y="2179638"/>
          <p14:tracePt t="47440" x="6759575" y="2170113"/>
          <p14:tracePt t="47458" x="6759575" y="2160588"/>
          <p14:tracePt t="47473" x="6769100" y="2152650"/>
          <p14:tracePt t="47491" x="6769100" y="2143125"/>
          <p14:tracePt t="47507" x="6769100" y="2133600"/>
          <p14:tracePt t="47523" x="6769100" y="2125663"/>
          <p14:tracePt t="47540" x="6777038" y="2116138"/>
          <p14:tracePt t="47540" x="6777038" y="2108200"/>
          <p14:tracePt t="47558" x="6786563" y="2089150"/>
          <p14:tracePt t="47574" x="6813550" y="2036763"/>
          <p14:tracePt t="47574" x="6813550" y="2027238"/>
          <p14:tracePt t="47630" x="6848475" y="1955800"/>
          <p14:tracePt t="47707" x="6858000" y="1919288"/>
          <p14:tracePt t="47742" x="6875463" y="1901825"/>
          <p14:tracePt t="47757" x="6875463" y="1874838"/>
          <p14:tracePt t="47758" x="6884988" y="1866900"/>
          <p14:tracePt t="47773" x="6894513" y="1839913"/>
          <p14:tracePt t="47790" x="6911975" y="1830388"/>
          <p14:tracePt t="47807" x="6911975" y="1812925"/>
          <p14:tracePt t="47823" x="6946900" y="1776413"/>
          <p14:tracePt t="47840" x="6956425" y="1768475"/>
          <p14:tracePt t="47856" x="6965950" y="1751013"/>
          <p14:tracePt t="47874" x="6973888" y="1731963"/>
          <p14:tracePt t="47890" x="6983413" y="1704975"/>
          <p14:tracePt t="47908" x="6991350" y="1697038"/>
          <p14:tracePt t="47924" x="7000875" y="1697038"/>
          <p14:tracePt t="47940" x="7010400" y="1679575"/>
          <p14:tracePt t="47957" x="7018338" y="1670050"/>
          <p14:tracePt t="47974" x="7018338" y="1660525"/>
          <p14:tracePt t="48013" x="7027863" y="1660525"/>
          <p14:tracePt t="48389" x="7037388" y="1660525"/>
          <p14:tracePt t="48391" x="7045325" y="1660525"/>
          <p14:tracePt t="48415" x="7054850" y="1670050"/>
          <p14:tracePt t="48423" x="7054850" y="1679575"/>
          <p14:tracePt t="48440" x="7062788" y="1697038"/>
          <p14:tracePt t="48457" x="7081838" y="1741488"/>
          <p14:tracePt t="48473" x="7089775" y="1768475"/>
          <p14:tracePt t="48491" x="7089775" y="1785938"/>
          <p14:tracePt t="48507" x="7108825" y="1803400"/>
          <p14:tracePt t="48523" x="7108825" y="1839913"/>
          <p14:tracePt t="48540" x="7108825" y="1847850"/>
          <p14:tracePt t="48540" x="7116763" y="1857375"/>
          <p14:tracePt t="48581" x="7116763" y="1874838"/>
          <p14:tracePt t="48582" x="7116763" y="1884363"/>
          <p14:tracePt t="48606" x="7116763" y="1893888"/>
          <p14:tracePt t="48607" x="7116763" y="1901825"/>
          <p14:tracePt t="48623" x="7116763" y="1919288"/>
          <p14:tracePt t="48640" x="7116763" y="1928813"/>
          <p14:tracePt t="48657" x="7116763" y="1938338"/>
          <p14:tracePt t="48673" x="7116763" y="1955800"/>
          <p14:tracePt t="48690" x="7116763" y="1965325"/>
          <p14:tracePt t="48707" x="7116763" y="1973263"/>
          <p14:tracePt t="48723" x="7116763" y="2000250"/>
          <p14:tracePt t="48779" x="7116763" y="2044700"/>
          <p14:tracePt t="48842" x="7126288" y="2054225"/>
          <p14:tracePt t="48856" x="7126288" y="2062163"/>
          <p14:tracePt t="48873" x="7126288" y="2071688"/>
          <p14:tracePt t="48890" x="7134225" y="2089150"/>
          <p14:tracePt t="48924" x="7134225" y="2098675"/>
          <p14:tracePt t="48957" x="7134225" y="2108200"/>
          <p14:tracePt t="49014" x="7143750" y="2116138"/>
          <p14:tracePt t="50606" x="7143750" y="2125663"/>
          <p14:tracePt t="50614" x="7143750" y="2143125"/>
          <p14:tracePt t="50621" x="7161213" y="2187575"/>
          <p14:tracePt t="50678" x="7161213" y="2197100"/>
          <p14:tracePt t="50726" x="7161213" y="2205038"/>
          <p14:tracePt t="50734" x="7161213" y="2224088"/>
          <p14:tracePt t="50735" x="7170738" y="2251075"/>
          <p14:tracePt t="50757" x="7170738" y="2259013"/>
          <p14:tracePt t="50759" x="7170738" y="2286000"/>
          <p14:tracePt t="50773" x="7188200" y="2393950"/>
          <p14:tracePt t="50790" x="7188200" y="2428875"/>
          <p14:tracePt t="50807" x="7188200" y="2446338"/>
          <p14:tracePt t="50824" x="7197725" y="2473325"/>
          <p14:tracePt t="50839" x="7197725" y="2500313"/>
          <p14:tracePt t="50857" x="7197725" y="2527300"/>
          <p14:tracePt t="50873" x="7197725" y="2554288"/>
          <p14:tracePt t="50890" x="7197725" y="2598738"/>
          <p14:tracePt t="50906" x="7197725" y="2616200"/>
          <p14:tracePt t="50923" x="7197725" y="2660650"/>
          <p14:tracePt t="50940" x="7197725" y="2697163"/>
          <p14:tracePt t="50957" x="7197725" y="2813050"/>
          <p14:tracePt t="50974" x="7170738" y="3143250"/>
          <p14:tracePt t="51098" x="7143750" y="3259138"/>
          <p14:tracePt t="51164" x="7143750" y="3286125"/>
          <p14:tracePt t="51173" x="7126288" y="3367088"/>
          <p14:tracePt t="51190" x="7116763" y="3446463"/>
          <p14:tracePt t="51206" x="7099300" y="3562350"/>
          <p14:tracePt t="51223" x="7099300" y="3643313"/>
          <p14:tracePt t="51240" x="7081838" y="3697288"/>
          <p14:tracePt t="51256" x="7081838" y="3732213"/>
          <p14:tracePt t="51274" x="7072313" y="3741738"/>
          <p14:tracePt t="51581" x="7072313" y="3714750"/>
          <p14:tracePt t="51597" x="7072313" y="3705225"/>
          <p14:tracePt t="51606" x="7072313" y="3697288"/>
          <p14:tracePt t="51613" x="7072313" y="3679825"/>
          <p14:tracePt t="51622" x="7072313" y="3670300"/>
          <p14:tracePt t="51629" x="7072313" y="3660775"/>
          <p14:tracePt t="51639" x="7072313" y="3633788"/>
          <p14:tracePt t="51690" x="7072313" y="3625850"/>
          <p14:tracePt t="51726" x="7072313" y="3616325"/>
          <p14:tracePt t="51750" x="7072313" y="3598863"/>
          <p14:tracePt t="51782" x="7072313" y="3589338"/>
          <p14:tracePt t="52534" x="7062788" y="3589338"/>
          <p14:tracePt t="52541" x="7054850" y="3589338"/>
          <p14:tracePt t="52549" x="7045325" y="3589338"/>
          <p14:tracePt t="52549" x="7027863" y="3589338"/>
          <p14:tracePt t="52559" x="7010400" y="3589338"/>
          <p14:tracePt t="52575" x="6983413" y="3589338"/>
          <p14:tracePt t="52592" x="6973888" y="3589338"/>
          <p14:tracePt t="52608" x="6938963" y="3589338"/>
          <p14:tracePt t="52646" x="6919913" y="3589338"/>
          <p14:tracePt t="52652" x="6902450" y="3598863"/>
          <p14:tracePt t="52686" x="6875463" y="3598863"/>
          <p14:tracePt t="52702" x="6858000" y="3608388"/>
          <p14:tracePt t="52710" x="6848475" y="3616325"/>
          <p14:tracePt t="52716" x="6840538" y="3625850"/>
          <p14:tracePt t="52723" x="6813550" y="3625850"/>
          <p14:tracePt t="52740" x="6796088" y="3633788"/>
          <p14:tracePt t="52757" x="6769100" y="3660775"/>
          <p14:tracePt t="52773" x="6732588" y="3687763"/>
          <p14:tracePt t="52790" x="6724650" y="3705225"/>
          <p14:tracePt t="52807" x="6724650" y="3714750"/>
          <p14:tracePt t="52823" x="6724650" y="3724275"/>
          <p14:tracePt t="52840" x="6724650" y="3732213"/>
          <p14:tracePt t="52857" x="6724650" y="3751263"/>
          <p14:tracePt t="52901" x="6724650" y="3759200"/>
          <p14:tracePt t="52925" x="6724650" y="3776663"/>
          <p14:tracePt t="52940" x="6732588" y="3795713"/>
          <p14:tracePt t="52956" x="6759575" y="3803650"/>
          <p14:tracePt t="52958" x="6769100" y="3813175"/>
          <p14:tracePt t="52958" x="6777038" y="3822700"/>
          <p14:tracePt t="52974" x="6796088" y="3840163"/>
          <p14:tracePt t="52989" x="6840538" y="3867150"/>
          <p14:tracePt t="53007" x="6858000" y="3875088"/>
          <p14:tracePt t="53023" x="6884988" y="3894138"/>
          <p14:tracePt t="53040" x="6911975" y="3902075"/>
          <p14:tracePt t="53056" x="6919913" y="3902075"/>
          <p14:tracePt t="53074" x="6956425" y="3919538"/>
          <p14:tracePt t="53090" x="7000875" y="3929063"/>
          <p14:tracePt t="53107" x="7018338" y="3929063"/>
          <p14:tracePt t="53123" x="7054850" y="3938588"/>
          <p14:tracePt t="53140" x="7072313" y="3938588"/>
          <p14:tracePt t="53156" x="7081838" y="3938588"/>
          <p14:tracePt t="53190" x="7089775" y="3938588"/>
          <p14:tracePt t="53191" x="7116763" y="3938588"/>
          <p14:tracePt t="53207" x="7180263" y="3902075"/>
          <p14:tracePt t="53222" x="7251700" y="3803650"/>
          <p14:tracePt t="53239" x="7296150" y="3687763"/>
          <p14:tracePt t="53256" x="7323138" y="3608388"/>
          <p14:tracePt t="53274" x="7340600" y="3419475"/>
          <p14:tracePt t="53323" x="7340600" y="3367088"/>
          <p14:tracePt t="53340" x="7340600" y="3322638"/>
          <p14:tracePt t="53357" x="7313613" y="3276600"/>
          <p14:tracePt t="53373" x="7296150" y="3251200"/>
          <p14:tracePt t="53390" x="7286625" y="3232150"/>
          <p14:tracePt t="53407" x="7259638" y="3214688"/>
          <p14:tracePt t="53427" x="7242175" y="3214688"/>
          <p14:tracePt t="53457" x="7197725" y="3214688"/>
          <p14:tracePt t="53460" x="7180263" y="3214688"/>
          <p14:tracePt t="53474" x="7143750" y="3214688"/>
          <p14:tracePt t="53503" x="7116763" y="3214688"/>
          <p14:tracePt t="53513" x="7108825" y="3214688"/>
          <p14:tracePt t="53523" x="7081838" y="3214688"/>
          <p14:tracePt t="53539" x="7054850" y="3214688"/>
          <p14:tracePt t="53557" x="7018338" y="3251200"/>
          <p14:tracePt t="53557" x="6991350" y="3259138"/>
          <p14:tracePt t="53575" x="6938963" y="3295650"/>
          <p14:tracePt t="53592" x="6884988" y="3348038"/>
          <p14:tracePt t="53608" x="6840538" y="3394075"/>
          <p14:tracePt t="53625" x="6804025" y="3429000"/>
          <p14:tracePt t="53641" x="6796088" y="3446463"/>
          <p14:tracePt t="53658" x="6777038" y="3482975"/>
          <p14:tracePt t="53673" x="6769100" y="3500438"/>
          <p14:tracePt t="53690" x="6759575" y="3509963"/>
          <p14:tracePt t="53706" x="6742113" y="3536950"/>
          <p14:tracePt t="53723" x="6742113" y="3554413"/>
          <p14:tracePt t="53739" x="6732588" y="3571875"/>
          <p14:tracePt t="53756" x="6732588" y="3589338"/>
          <p14:tracePt t="53773" x="6732588" y="3625850"/>
          <p14:tracePt t="53790" x="6732588" y="3643313"/>
          <p14:tracePt t="53829" x="6732588" y="3652838"/>
          <p14:tracePt t="53838" x="6732588" y="3660775"/>
          <p14:tracePt t="53870" x="6732588" y="3670300"/>
          <p14:tracePt t="53885" x="6732588" y="3687763"/>
          <p14:tracePt t="53901" x="6742113" y="3697288"/>
          <p14:tracePt t="53918" x="6751638" y="3697288"/>
          <p14:tracePt t="53926" x="6759575" y="3705225"/>
          <p14:tracePt t="53926" x="6759575" y="3714750"/>
          <p14:tracePt t="53935" x="6769100" y="3714750"/>
          <p14:tracePt t="53949" x="6796088" y="3714750"/>
          <p14:tracePt t="53974" x="6804025" y="3714750"/>
          <p14:tracePt t="53975" x="6813550" y="3714750"/>
          <p14:tracePt t="53989" x="6840538" y="3724275"/>
          <p14:tracePt t="54008" x="6848475" y="3724275"/>
          <p14:tracePt t="54022" x="6875463" y="3724275"/>
          <p14:tracePt t="54039" x="6902450" y="3724275"/>
          <p14:tracePt t="54056" x="6911975" y="3724275"/>
          <p14:tracePt t="54073" x="6938963" y="3724275"/>
          <p14:tracePt t="54090" x="6956425" y="3724275"/>
          <p14:tracePt t="54107" x="6965950" y="3705225"/>
          <p14:tracePt t="54123" x="6983413" y="3705225"/>
          <p14:tracePt t="54140" x="6991350" y="3697288"/>
          <p14:tracePt t="54156" x="7010400" y="3697288"/>
          <p14:tracePt t="54173" x="7010400" y="3687763"/>
          <p14:tracePt t="54189" x="7027863" y="3687763"/>
          <p14:tracePt t="54238" x="7027863" y="3679825"/>
          <p14:tracePt t="54245" x="7037388" y="3670300"/>
          <p14:tracePt t="54270" x="7045325" y="3670300"/>
          <p14:tracePt t="54286" x="7054850" y="3660775"/>
          <p14:tracePt t="54317" x="7054850" y="3652838"/>
          <p14:tracePt t="54325" x="7062788" y="3643313"/>
          <p14:tracePt t="54357" x="7072313" y="3643313"/>
          <p14:tracePt t="54358" x="7126288" y="3616325"/>
          <p14:tracePt t="54499" x="7134225" y="3608388"/>
          <p14:tracePt t="56453" x="7126288" y="3608388"/>
          <p14:tracePt t="56461" x="7116763" y="3608388"/>
          <p14:tracePt t="56469" x="7099300" y="3608388"/>
          <p14:tracePt t="56474" x="7081838" y="3608388"/>
          <p14:tracePt t="56492" x="7062788" y="3608388"/>
          <p14:tracePt t="56509" x="7054850" y="3608388"/>
          <p14:tracePt t="56522" x="7045325" y="3608388"/>
          <p14:tracePt t="56540" x="7037388" y="3608388"/>
          <p14:tracePt t="56555" x="7027863" y="3608388"/>
          <p14:tracePt t="56573" x="7010400" y="3608388"/>
          <p14:tracePt t="56589" x="7000875" y="3608388"/>
          <p14:tracePt t="56606" x="6991350" y="3608388"/>
          <p14:tracePt t="56622" x="6983413" y="3608388"/>
          <p14:tracePt t="56639" x="6902450" y="3608388"/>
          <p14:tracePt t="56745" x="6884988" y="3608388"/>
          <p14:tracePt t="56756" x="6840538" y="3608388"/>
          <p14:tracePt t="56808" x="6831013" y="3608388"/>
          <p14:tracePt t="56823" x="6823075" y="3608388"/>
          <p14:tracePt t="56839" x="6813550" y="3608388"/>
          <p14:tracePt t="56856" x="6786563" y="3616325"/>
          <p14:tracePt t="56872" x="6777038" y="3616325"/>
          <p14:tracePt t="56895" x="6769100" y="3625850"/>
          <p14:tracePt t="56905" x="6759575" y="3625850"/>
          <p14:tracePt t="56973" x="6759575" y="3633788"/>
          <p14:tracePt t="58637" x="6759575" y="3643313"/>
          <p14:tracePt t="58981" x="6751638" y="3643313"/>
          <p14:tracePt t="58989" x="6205538" y="3714750"/>
          <p14:tracePt t="58989" x="6054725" y="3732213"/>
          <p14:tracePt t="59046" x="5938838" y="3759200"/>
          <p14:tracePt t="59046" x="5795963" y="3759200"/>
          <p14:tracePt t="59055" x="5527675" y="3759200"/>
          <p14:tracePt t="59074" x="5384800" y="3759200"/>
          <p14:tracePt t="59090" x="5367338" y="3759200"/>
          <p14:tracePt t="59107" x="5348288" y="3759200"/>
          <p14:tracePt t="59254" x="5330825" y="3759200"/>
          <p14:tracePt t="59398" x="5330825" y="3768725"/>
          <p14:tracePt t="59406" x="5348288" y="3776663"/>
          <p14:tracePt t="59438" x="5357813" y="3786188"/>
          <p14:tracePt t="59454" x="5375275" y="3786188"/>
          <p14:tracePt t="59456" x="5384800" y="3786188"/>
          <p14:tracePt t="59478" x="5394325" y="3786188"/>
          <p14:tracePt t="59481" x="5419725" y="3803650"/>
          <p14:tracePt t="59490" x="5438775" y="3803650"/>
          <p14:tracePt t="59507" x="5473700" y="3813175"/>
          <p14:tracePt t="59542" x="5483225" y="3813175"/>
          <p14:tracePt t="59557" x="5500688" y="3813175"/>
          <p14:tracePt t="59589" x="5510213" y="3813175"/>
          <p14:tracePt t="59606" x="5518150" y="3813175"/>
          <p14:tracePt t="59629" x="5527675" y="3813175"/>
          <p14:tracePt t="59637" x="5537200" y="3822700"/>
          <p14:tracePt t="59661" x="5545138" y="3830638"/>
          <p14:tracePt t="59869" x="5545138" y="3840163"/>
          <p14:tracePt t="59901" x="5545138" y="3857625"/>
          <p14:tracePt t="59909" x="5554663" y="3857625"/>
          <p14:tracePt t="59957" x="5562600" y="3857625"/>
          <p14:tracePt t="59964" x="5572125" y="3857625"/>
          <p14:tracePt t="59973" x="5581650" y="3857625"/>
          <p14:tracePt t="59974" x="5626100" y="3875088"/>
          <p14:tracePt t="59989" x="5643563" y="3875088"/>
          <p14:tracePt t="60006" x="5661025" y="3875088"/>
          <p14:tracePt t="60022" x="5670550" y="3875088"/>
          <p14:tracePt t="60039" x="5768975" y="3875088"/>
          <p14:tracePt t="60092" x="5929313" y="3875088"/>
          <p14:tracePt t="60196" x="5956300" y="3875088"/>
          <p14:tracePt t="60206" x="5991225" y="3875088"/>
          <p14:tracePt t="60223" x="6027738" y="3875088"/>
          <p14:tracePt t="60239" x="6072188" y="3875088"/>
          <p14:tracePt t="60256" x="6089650" y="3875088"/>
          <p14:tracePt t="60272" x="6116638" y="3875088"/>
          <p14:tracePt t="60289" x="6143625" y="3875088"/>
          <p14:tracePt t="60305" x="6170613" y="3884613"/>
          <p14:tracePt t="60322" x="6188075" y="3902075"/>
          <p14:tracePt t="60338" x="6205538" y="3902075"/>
          <p14:tracePt t="60355" x="6224588" y="3911600"/>
          <p14:tracePt t="60372" x="6251575" y="3911600"/>
          <p14:tracePt t="60372" x="6251575" y="3919538"/>
          <p14:tracePt t="60390" x="6269038" y="3929063"/>
          <p14:tracePt t="60406" x="6276975" y="3929063"/>
          <p14:tracePt t="60422" x="6286500" y="3938588"/>
          <p14:tracePt t="60439" x="6296025" y="3946525"/>
          <p14:tracePt t="60487" x="6303963" y="3956050"/>
          <p14:tracePt t="60742" x="6313488" y="3965575"/>
          <p14:tracePt t="60749" x="6323013" y="3965575"/>
          <p14:tracePt t="60753" x="6330950" y="3965575"/>
          <p14:tracePt t="60781" x="6340475" y="3965575"/>
          <p14:tracePt t="60789" x="6357938" y="3973513"/>
          <p14:tracePt t="60806" x="6367463" y="3973513"/>
          <p14:tracePt t="60807" x="6375400" y="3973513"/>
          <p14:tracePt t="60822" x="6402388" y="3973513"/>
          <p14:tracePt t="60839" x="6456363" y="3973513"/>
          <p14:tracePt t="60882" x="6491288" y="3973513"/>
          <p14:tracePt t="60912" x="6616700" y="3973513"/>
          <p14:tracePt t="60912" x="6626225" y="3973513"/>
          <p14:tracePt t="61093" x="6643688" y="3973513"/>
          <p14:tracePt t="61109" x="6653213" y="3973513"/>
          <p14:tracePt t="61126" x="6661150" y="3973513"/>
          <p14:tracePt t="61142" x="6680200" y="3973513"/>
          <p14:tracePt t="61145" x="6688138" y="3973513"/>
          <p14:tracePt t="61246" x="6705600" y="3973513"/>
          <p14:tracePt t="61277" x="6724650" y="3973513"/>
          <p14:tracePt t="61294" x="6742113" y="3973513"/>
          <p14:tracePt t="61326" x="6751638" y="3973513"/>
          <p14:tracePt t="61340" x="6769100" y="3973513"/>
          <p14:tracePt t="61381" x="6777038" y="3973513"/>
          <p14:tracePt t="61422" x="6786563" y="3973513"/>
          <p14:tracePt t="61454" x="6804025" y="3973513"/>
          <p14:tracePt t="61477" x="6813550" y="3973513"/>
          <p14:tracePt t="61493" x="6823075" y="3973513"/>
          <p14:tracePt t="61493" x="6831013" y="3983038"/>
          <p14:tracePt t="61526" x="6840538" y="3983038"/>
          <p14:tracePt t="61541" x="6867525" y="3983038"/>
          <p14:tracePt t="61561" x="6884988" y="4000500"/>
          <p14:tracePt t="61566" x="6894513" y="4000500"/>
          <p14:tracePt t="61573" x="6919913" y="4000500"/>
          <p14:tracePt t="61573" x="6929438" y="4010025"/>
          <p14:tracePt t="61590" x="6938963" y="4010025"/>
          <p14:tracePt t="61606" x="6956425" y="4010025"/>
          <p14:tracePt t="61623" x="6965950" y="4017963"/>
          <p14:tracePt t="61639" x="6991350" y="4017963"/>
          <p14:tracePt t="61655" x="7010400" y="4017963"/>
          <p14:tracePt t="61674" x="7054850" y="4027488"/>
          <p14:tracePt t="61711" x="7062788" y="4037013"/>
          <p14:tracePt t="61713" x="7072313" y="4037013"/>
          <p14:tracePt t="61724" x="7099300" y="4037013"/>
          <p14:tracePt t="61724" x="7108825" y="4037013"/>
          <p14:tracePt t="61766" x="7116763" y="4037013"/>
          <p14:tracePt t="62013" x="7126288" y="4037013"/>
          <p14:tracePt t="62015" x="7153275" y="4037013"/>
          <p14:tracePt t="62034" x="7161213" y="4037013"/>
          <p14:tracePt t="62039" x="7180263" y="4037013"/>
          <p14:tracePt t="62055" x="7197725" y="4037013"/>
          <p14:tracePt t="62072" x="7205663" y="4037013"/>
          <p14:tracePt t="62125" x="7224713" y="4037013"/>
          <p14:tracePt t="62246" x="7232650" y="4037013"/>
          <p14:tracePt t="62382" x="7232650" y="4044950"/>
          <p14:tracePt t="62398" x="7224713" y="4054475"/>
          <p14:tracePt t="62413" x="7205663" y="4054475"/>
          <p14:tracePt t="62421" x="7188200" y="4062413"/>
          <p14:tracePt t="62432" x="7180263" y="4062413"/>
          <p14:tracePt t="62439" x="7170738" y="4081463"/>
          <p14:tracePt t="62455" x="7143750" y="4089400"/>
          <p14:tracePt t="62473" x="7134225" y="4089400"/>
          <p14:tracePt t="62488" x="7126288" y="4089400"/>
          <p14:tracePt t="62505" x="7108825" y="4108450"/>
          <p14:tracePt t="62523" x="7089775" y="4108450"/>
          <p14:tracePt t="62523" x="7081838" y="4108450"/>
          <p14:tracePt t="62542" x="7062788" y="4108450"/>
          <p14:tracePt t="62556" x="7027863" y="4108450"/>
          <p14:tracePt t="62556" x="7010400" y="4108450"/>
          <p14:tracePt t="62574" x="6965950" y="4108450"/>
          <p14:tracePt t="62596" x="6919913" y="4108450"/>
          <p14:tracePt t="62605" x="6884988" y="4108450"/>
          <p14:tracePt t="62623" x="6867525" y="4108450"/>
          <p14:tracePt t="62639" x="6823075" y="4108450"/>
          <p14:tracePt t="62655" x="6804025" y="4108450"/>
          <p14:tracePt t="62672" x="6777038" y="4116388"/>
          <p14:tracePt t="62689" x="6769100" y="4116388"/>
          <p14:tracePt t="62705" x="6759575" y="4116388"/>
          <p14:tracePt t="62722" x="6724650" y="4116388"/>
          <p14:tracePt t="62738" x="6705600" y="4116388"/>
          <p14:tracePt t="62756" x="6697663" y="4116388"/>
          <p14:tracePt t="62772" x="6688138" y="4116388"/>
          <p14:tracePt t="62772" x="6680200" y="4116388"/>
          <p14:tracePt t="62790" x="6661150" y="4125913"/>
          <p14:tracePt t="62805" x="6643688" y="4125913"/>
          <p14:tracePt t="62823" x="6634163" y="4125913"/>
          <p14:tracePt t="62839" x="6599238" y="4133850"/>
          <p14:tracePt t="62856" x="6554788" y="4143375"/>
          <p14:tracePt t="62872" x="6527800" y="4143375"/>
          <p14:tracePt t="62889" x="6500813" y="4152900"/>
          <p14:tracePt t="62905" x="6491288" y="4152900"/>
          <p14:tracePt t="62922" x="6483350" y="4152900"/>
          <p14:tracePt t="62965" x="6465888" y="4170363"/>
          <p14:tracePt t="63095" x="6473825" y="4170363"/>
          <p14:tracePt t="63101" x="6491288" y="4170363"/>
          <p14:tracePt t="63106" x="6545263" y="4179888"/>
          <p14:tracePt t="63122" x="6653213" y="4214813"/>
          <p14:tracePt t="63139" x="6823075" y="4251325"/>
          <p14:tracePt t="63155" x="7037388" y="4295775"/>
          <p14:tracePt t="63172" x="7313613" y="4348163"/>
          <p14:tracePt t="63214" x="7331075" y="4357688"/>
          <p14:tracePt t="63223" x="7348538" y="4357688"/>
          <p14:tracePt t="63244" x="7375525" y="4357688"/>
          <p14:tracePt t="63255" x="7394575" y="4357688"/>
          <p14:tracePt t="63273" x="7419975" y="4357688"/>
          <p14:tracePt t="63288" x="7439025" y="4357688"/>
          <p14:tracePt t="63306" x="7466013" y="4357688"/>
          <p14:tracePt t="63322" x="7537450" y="4357688"/>
          <p14:tracePt t="63372" x="7545388" y="4357688"/>
          <p14:tracePt t="63390" x="7562850" y="4357688"/>
          <p14:tracePt t="63391" x="7572375" y="4357688"/>
          <p14:tracePt t="63406" x="7599363" y="4357688"/>
          <p14:tracePt t="63422" x="7608888" y="4357688"/>
          <p14:tracePt t="63501" x="7616825" y="4357688"/>
          <p14:tracePt t="63533" x="7626350" y="4357688"/>
          <p14:tracePt t="66262" x="7634288" y="4357688"/>
          <p14:tracePt t="66271" x="7634288" y="4340225"/>
          <p14:tracePt t="66284" x="7643813" y="4322763"/>
          <p14:tracePt t="66289" x="7643813" y="4303713"/>
          <p14:tracePt t="66305" x="7643813" y="4286250"/>
          <p14:tracePt t="66322" x="7643813" y="4268788"/>
          <p14:tracePt t="66757" x="7626350" y="4268788"/>
          <p14:tracePt t="66773" x="7599363" y="4268788"/>
          <p14:tracePt t="66781" x="7589838" y="4268788"/>
          <p14:tracePt t="66789" x="7581900" y="4268788"/>
          <p14:tracePt t="66793" x="7554913" y="4268788"/>
          <p14:tracePt t="66805" x="7518400" y="4268788"/>
          <p14:tracePt t="66822" x="7473950" y="4268788"/>
          <p14:tracePt t="66839" x="7394575" y="4268788"/>
          <p14:tracePt t="66855" x="7286625" y="4268788"/>
          <p14:tracePt t="66872" x="7188200" y="4268788"/>
          <p14:tracePt t="66889" x="7000875" y="4251325"/>
          <p14:tracePt t="66905" x="6786563" y="4205288"/>
          <p14:tracePt t="66922" x="6554788" y="4170363"/>
          <p14:tracePt t="66939" x="6323013" y="4125913"/>
          <p14:tracePt t="66955" x="6180138" y="4108450"/>
          <p14:tracePt t="66971" x="6099175" y="4108450"/>
          <p14:tracePt t="66971" x="6072188" y="4108450"/>
          <p14:tracePt t="66990" x="6027738" y="4108450"/>
          <p14:tracePt t="67005" x="5946775" y="4108450"/>
          <p14:tracePt t="67022" x="5894388" y="4108450"/>
          <p14:tracePt t="67044" x="5822950" y="4108450"/>
          <p14:tracePt t="67056" x="5768975" y="4108450"/>
          <p14:tracePt t="67071" x="5697538" y="4108450"/>
          <p14:tracePt t="67090" x="5661025" y="4108450"/>
          <p14:tracePt t="67105" x="5608638" y="4108450"/>
          <p14:tracePt t="67122" x="5465763" y="4071938"/>
          <p14:tracePt t="67138" x="5232400" y="4054475"/>
          <p14:tracePt t="67156" x="4991100" y="4017963"/>
          <p14:tracePt t="67172" x="4840288" y="4000500"/>
          <p14:tracePt t="67189" x="4822825" y="4000500"/>
          <p14:tracePt t="67462" x="4857750" y="3990975"/>
          <p14:tracePt t="67469" x="4875213" y="3983038"/>
          <p14:tracePt t="67471" x="4919663" y="3983038"/>
          <p14:tracePt t="67478" x="4946650" y="3983038"/>
          <p14:tracePt t="67488" x="5010150" y="3965575"/>
          <p14:tracePt t="67506" x="5045075" y="3965575"/>
          <p14:tracePt t="67522" x="5072063" y="3956050"/>
          <p14:tracePt t="67539" x="5089525" y="3956050"/>
          <p14:tracePt t="67555" x="5116513" y="3956050"/>
          <p14:tracePt t="67572" x="5143500" y="3946525"/>
          <p14:tracePt t="67589" x="5153025" y="3946525"/>
          <p14:tracePt t="67645" x="5160963" y="3946525"/>
          <p14:tracePt t="67750" x="5170488" y="3946525"/>
          <p14:tracePt t="68013" x="5180013" y="3946525"/>
          <p14:tracePt t="68022" x="5205413" y="3946525"/>
          <p14:tracePt t="68029" x="5224463" y="3946525"/>
          <p14:tracePt t="68037" x="5268913" y="3946525"/>
          <p14:tracePt t="68037" x="5276850" y="3946525"/>
          <p14:tracePt t="68077" x="5303838" y="3946525"/>
          <p14:tracePt t="68078" x="5313363" y="3946525"/>
          <p14:tracePt t="68088" x="5340350" y="3946525"/>
          <p14:tracePt t="68106" x="5367338" y="3946525"/>
          <p14:tracePt t="68181" x="5375275" y="3946525"/>
          <p14:tracePt t="68194" x="5384800" y="3946525"/>
          <p14:tracePt t="71238" x="5375275" y="3946525"/>
          <p14:tracePt t="71246" x="5357813" y="3965575"/>
          <p14:tracePt t="71250" x="5348288" y="3965575"/>
          <p14:tracePt t="71255" x="5322888" y="3965575"/>
          <p14:tracePt t="71272" x="5295900" y="3973513"/>
          <p14:tracePt t="71289" x="5259388" y="3973513"/>
          <p14:tracePt t="71305" x="5224463" y="3990975"/>
          <p14:tracePt t="71323" x="5197475" y="4000500"/>
          <p14:tracePt t="71339" x="5126038" y="4010025"/>
          <p14:tracePt t="71355" x="5010150" y="4027488"/>
          <p14:tracePt t="71371" x="4867275" y="4044950"/>
          <p14:tracePt t="71371" x="4813300" y="4062413"/>
          <p14:tracePt t="71390" x="4714875" y="4062413"/>
          <p14:tracePt t="71405" x="4402138" y="4125913"/>
          <p14:tracePt t="71423" x="4187825" y="4143375"/>
          <p14:tracePt t="71438" x="3983038" y="4170363"/>
          <p14:tracePt t="71455" x="3776663" y="4197350"/>
          <p14:tracePt t="71471" x="3554413" y="4197350"/>
          <p14:tracePt t="71488" x="3357563" y="4197350"/>
          <p14:tracePt t="71504" x="3160713" y="4197350"/>
          <p14:tracePt t="71522" x="2973388" y="4197350"/>
          <p14:tracePt t="71538" x="2813050" y="4197350"/>
          <p14:tracePt t="71554" x="2643188" y="4197350"/>
          <p14:tracePt t="71554" x="2544763" y="4197350"/>
          <p14:tracePt t="71575" x="2330450" y="4197350"/>
          <p14:tracePt t="71591" x="2125663" y="4197350"/>
          <p14:tracePt t="71608" x="1893888" y="4197350"/>
          <p14:tracePt t="71623" x="1741488" y="4197350"/>
          <p14:tracePt t="71641" x="1643063" y="4214813"/>
          <p14:tracePt t="71657" x="1562100" y="4214813"/>
          <p14:tracePt t="71674" x="1527175" y="4214813"/>
          <p14:tracePt t="71705" x="1517650" y="4214813"/>
          <p14:tracePt t="71721" x="1509713" y="4214813"/>
          <p14:tracePt t="71738" x="1465263" y="4214813"/>
          <p14:tracePt t="71739" x="1428750" y="4214813"/>
          <p14:tracePt t="71755" x="1393825" y="4214813"/>
          <p14:tracePt t="71798" x="1384300" y="4214813"/>
          <p14:tracePt t="72374" x="1374775" y="4197350"/>
          <p14:tracePt t="72382" x="1374775" y="4170363"/>
          <p14:tracePt t="72390" x="1374775" y="4133850"/>
          <p14:tracePt t="72398" x="1357313" y="4108450"/>
          <p14:tracePt t="72405" x="1330325" y="4037013"/>
          <p14:tracePt t="72421" x="1322388" y="4000500"/>
          <p14:tracePt t="72439" x="1322388" y="3990975"/>
          <p14:tracePt t="72455" x="1312863" y="3983038"/>
          <p14:tracePt t="72472" x="1312863" y="3973513"/>
          <p14:tracePt t="72487" x="1303338" y="3965575"/>
          <p14:tracePt t="72623" x="1295400" y="3965575"/>
          <p14:tracePt t="73075" x="1312863" y="3965575"/>
          <p14:tracePt t="73079" x="1330325" y="3965575"/>
          <p14:tracePt t="73105" x="1347788" y="3956050"/>
          <p14:tracePt t="73106" x="1374775" y="3956050"/>
          <p14:tracePt t="73156" x="1401763" y="3956050"/>
          <p14:tracePt t="73156" x="1411288" y="3956050"/>
          <p14:tracePt t="73191" x="1419225" y="3956050"/>
          <p14:tracePt t="73207" x="1428750" y="3956050"/>
          <p14:tracePt t="73209" x="1446213" y="3956050"/>
          <p14:tracePt t="73255" x="1455738" y="3956050"/>
          <p14:tracePt t="73327" x="1465263" y="3956050"/>
          <p14:tracePt t="73358" x="1465263" y="3973513"/>
          <p14:tracePt t="73375" x="1465263" y="3983038"/>
          <p14:tracePt t="73383" x="1465263" y="4000500"/>
          <p14:tracePt t="73391" x="1455738" y="4010025"/>
          <p14:tracePt t="73398" x="1446213" y="4017963"/>
          <p14:tracePt t="73406" x="1419225" y="4054475"/>
          <p14:tracePt t="73422" x="1393825" y="4098925"/>
          <p14:tracePt t="73440" x="1384300" y="4108450"/>
          <p14:tracePt t="73456" x="1374775" y="4125913"/>
          <p14:tracePt t="73494" x="1366838" y="4125913"/>
          <p14:tracePt t="73496" x="1366838" y="4133850"/>
          <p14:tracePt t="73622" x="1366838" y="4143375"/>
          <p14:tracePt t="73759" x="1347788" y="4160838"/>
          <p14:tracePt t="73798" x="1339850" y="4170363"/>
          <p14:tracePt t="73823" x="1339850" y="4179888"/>
          <p14:tracePt t="73830" x="1339850" y="4187825"/>
          <p14:tracePt t="73839" x="1330325" y="4197350"/>
          <p14:tracePt t="73862" x="1322388" y="4205288"/>
          <p14:tracePt t="73872" x="1322388" y="4214813"/>
          <p14:tracePt t="73881" x="1322388" y="4224338"/>
          <p14:tracePt t="73889" x="1322388" y="4232275"/>
          <p14:tracePt t="73905" x="1303338" y="4241800"/>
          <p14:tracePt t="74086" x="1322388" y="4268788"/>
          <p14:tracePt t="74088" x="1330325" y="4268788"/>
          <p14:tracePt t="74113" x="1339850" y="4268788"/>
          <p14:tracePt t="74122" x="1347788" y="4268788"/>
          <p14:tracePt t="74145" x="1374775" y="4268788"/>
          <p14:tracePt t="74155" x="1419225" y="4268788"/>
          <p14:tracePt t="74173" x="1589088" y="4295775"/>
          <p14:tracePt t="74173" x="1616075" y="4295775"/>
          <p14:tracePt t="74234" x="1633538" y="4295775"/>
          <p14:tracePt t="74236" x="1697038" y="4295775"/>
          <p14:tracePt t="74249" x="1704975" y="4295775"/>
          <p14:tracePt t="74256" x="1776413" y="4295775"/>
          <p14:tracePt t="74273" x="1803400" y="4295775"/>
          <p14:tracePt t="74289" x="1822450" y="4295775"/>
          <p14:tracePt t="74306" x="1866900" y="4295775"/>
          <p14:tracePt t="74322" x="1911350" y="4295775"/>
          <p14:tracePt t="74345" x="1928813" y="4295775"/>
          <p14:tracePt t="74355" x="1965325" y="4295775"/>
          <p14:tracePt t="74373" x="2000250" y="4295775"/>
          <p14:tracePt t="74389" x="2009775" y="4295775"/>
          <p14:tracePt t="74838" x="2027238" y="4295775"/>
          <p14:tracePt t="74870" x="2036763" y="4295775"/>
          <p14:tracePt t="74879" x="2044700" y="4295775"/>
          <p14:tracePt t="74888" x="2054225" y="4295775"/>
          <p14:tracePt t="74889" x="2081213" y="4295775"/>
          <p14:tracePt t="74905" x="2108200" y="4295775"/>
          <p14:tracePt t="74922" x="2143125" y="4295775"/>
          <p14:tracePt t="74939" x="2214563" y="4295775"/>
          <p14:tracePt t="74955" x="2286000" y="4295775"/>
          <p14:tracePt t="74972" x="2357438" y="4295775"/>
          <p14:tracePt t="74988" x="2411413" y="4295775"/>
          <p14:tracePt t="74988" x="2438400" y="4295775"/>
          <p14:tracePt t="75006" x="2455863" y="4295775"/>
          <p14:tracePt t="75022" x="2527300" y="4295775"/>
          <p14:tracePt t="75040" x="2571750" y="4295775"/>
          <p14:tracePt t="75056" x="2608263" y="4295775"/>
          <p14:tracePt t="75073" x="2660650" y="4313238"/>
          <p14:tracePt t="75090" x="2687638" y="4313238"/>
          <p14:tracePt t="75106" x="2705100" y="4313238"/>
          <p14:tracePt t="75122" x="2724150" y="4313238"/>
          <p14:tracePt t="75139" x="2741613" y="4313238"/>
          <p14:tracePt t="76030" x="2768600" y="4313238"/>
          <p14:tracePt t="76039" x="2795588" y="4313238"/>
          <p14:tracePt t="76046" x="2840038" y="4313238"/>
          <p14:tracePt t="76054" x="2884488" y="4313238"/>
          <p14:tracePt t="76060" x="3017838" y="4313238"/>
          <p14:tracePt t="76072" x="3197225" y="4330700"/>
          <p14:tracePt t="76089" x="3367088" y="4330700"/>
          <p14:tracePt t="76106" x="3438525" y="4330700"/>
          <p14:tracePt t="76123" x="3465513" y="4330700"/>
          <p14:tracePt t="76166" x="3473450" y="4330700"/>
          <p14:tracePt t="76230" x="3482975" y="4330700"/>
          <p14:tracePt t="76239" x="3589338" y="4330700"/>
          <p14:tracePt t="76326" x="3633788" y="4330700"/>
          <p14:tracePt t="76339" x="3705225" y="4330700"/>
          <p14:tracePt t="76356" x="3776663" y="4330700"/>
          <p14:tracePt t="76372" x="4098925" y="4357688"/>
          <p14:tracePt t="76429" x="4152900" y="4357688"/>
          <p14:tracePt t="76444" x="4205288" y="4357688"/>
          <p14:tracePt t="76456" x="4224338" y="4357688"/>
          <p14:tracePt t="76472" x="4241800" y="4357688"/>
          <p14:tracePt t="76490" x="4259263" y="4357688"/>
          <p14:tracePt t="76506" x="4268788" y="4357688"/>
          <p14:tracePt t="76522" x="4286250" y="4357688"/>
          <p14:tracePt t="76559" x="4295775" y="4357688"/>
          <p14:tracePt t="76590" x="4303713" y="4357688"/>
          <p14:tracePt t="76603" x="4322763" y="4357688"/>
          <p14:tracePt t="76623" x="4330700" y="4357688"/>
          <p14:tracePt t="76646" x="4340225" y="4357688"/>
          <p14:tracePt t="76671" x="4348163" y="4357688"/>
          <p14:tracePt t="76679" x="4367213" y="4357688"/>
          <p14:tracePt t="76718" x="4375150" y="4357688"/>
          <p14:tracePt t="76950" x="4367213" y="4367213"/>
          <p14:tracePt t="76958" x="4357688" y="4375150"/>
          <p14:tracePt t="76961" x="4348163" y="4375150"/>
          <p14:tracePt t="76972" x="4340225" y="4384675"/>
          <p14:tracePt t="76988" x="4313238" y="4402138"/>
          <p14:tracePt t="77006" x="4303713" y="4402138"/>
          <p14:tracePt t="77006" x="4295775" y="4402138"/>
          <p14:tracePt t="77023" x="4286250" y="4411663"/>
          <p14:tracePt t="77063" x="4276725" y="4411663"/>
          <p14:tracePt t="77150" x="4268788" y="4419600"/>
          <p14:tracePt t="77447" x="4259263" y="4429125"/>
          <p14:tracePt t="77454" x="4197350" y="4456113"/>
          <p14:tracePt t="77470" x="4152900" y="4456113"/>
          <p14:tracePt t="77470" x="4081463" y="4473575"/>
          <p14:tracePt t="77489" x="4027488" y="4473575"/>
          <p14:tracePt t="77490" x="3956050" y="4473575"/>
          <p14:tracePt t="77506" x="3875088" y="4491038"/>
          <p14:tracePt t="77522" x="3822700" y="4491038"/>
          <p14:tracePt t="77539" x="3751263" y="4491038"/>
          <p14:tracePt t="77555" x="3608388" y="4491038"/>
          <p14:tracePt t="77572" x="3446463" y="4491038"/>
          <p14:tracePt t="77589" x="3197225" y="4465638"/>
          <p14:tracePt t="77608" x="3009900" y="4465638"/>
          <p14:tracePt t="77623" x="2795588" y="4419600"/>
          <p14:tracePt t="77642" x="2608263" y="4419600"/>
          <p14:tracePt t="77657" x="2465388" y="4419600"/>
          <p14:tracePt t="77675" x="2268538" y="4419600"/>
          <p14:tracePt t="77690" x="2081213" y="4419600"/>
          <p14:tracePt t="77707" x="1965325" y="4419600"/>
          <p14:tracePt t="77723" x="1884363" y="4429125"/>
          <p14:tracePt t="77741" x="1830388" y="4446588"/>
          <p14:tracePt t="77769" x="1812925" y="4456113"/>
          <p14:tracePt t="77778" x="1795463" y="4456113"/>
          <p14:tracePt t="77789" x="1731963" y="4491038"/>
          <p14:tracePt t="77789" x="1679575" y="4510088"/>
          <p14:tracePt t="77807" x="1643063" y="4518025"/>
          <p14:tracePt t="77807" x="1589088" y="4537075"/>
          <p14:tracePt t="77823" x="1438275" y="4572000"/>
          <p14:tracePt t="77839" x="1312863" y="4608513"/>
          <p14:tracePt t="77855" x="1223963" y="4633913"/>
          <p14:tracePt t="77873" x="1133475" y="4660900"/>
          <p14:tracePt t="77891" x="1044575" y="4679950"/>
          <p14:tracePt t="77906" x="973138" y="4687888"/>
          <p14:tracePt t="77924" x="955675" y="4705350"/>
          <p14:tracePt t="77939" x="911225" y="4714875"/>
          <p14:tracePt t="77955" x="901700" y="4714875"/>
          <p14:tracePt t="77990" x="884238" y="4724400"/>
          <p14:tracePt t="78271" x="884238" y="4732338"/>
          <p14:tracePt t="78279" x="884238" y="4741863"/>
          <p14:tracePt t="78280" x="884238" y="4759325"/>
          <p14:tracePt t="78288" x="901700" y="4803775"/>
          <p14:tracePt t="78321" x="928688" y="4857750"/>
          <p14:tracePt t="78345" x="928688" y="4875213"/>
          <p14:tracePt t="78355" x="965200" y="4919663"/>
          <p14:tracePt t="78372" x="990600" y="4946650"/>
          <p14:tracePt t="78389" x="1017588" y="4983163"/>
          <p14:tracePt t="78406" x="1036638" y="4991100"/>
          <p14:tracePt t="78422" x="1054100" y="5010150"/>
          <p14:tracePt t="78495" x="1062038" y="5027613"/>
          <p14:tracePt t="78519" x="1071563" y="5027613"/>
          <p14:tracePt t="78530" x="1089025" y="5027613"/>
          <p14:tracePt t="78551" x="1098550" y="5037138"/>
          <p14:tracePt t="78559" x="1125538" y="5037138"/>
          <p14:tracePt t="78578" x="1133475" y="5045075"/>
          <p14:tracePt t="78589" x="1143000" y="5054600"/>
          <p14:tracePt t="78606" x="1152525" y="5054600"/>
          <p14:tracePt t="78622" x="1169988" y="5062538"/>
          <p14:tracePt t="78638" x="1187450" y="5081588"/>
          <p14:tracePt t="78656" x="1204913" y="5108575"/>
          <p14:tracePt t="78672" x="1223963" y="5116513"/>
          <p14:tracePt t="78689" x="1223963" y="5153025"/>
          <p14:tracePt t="78705" x="1231900" y="5153025"/>
          <p14:tracePt t="78722" x="1241425" y="5170488"/>
          <p14:tracePt t="78739" x="1241425" y="5180013"/>
          <p14:tracePt t="78775" x="1241425" y="5187950"/>
          <p14:tracePt t="78791" x="1241425" y="5205413"/>
          <p14:tracePt t="78814" x="1250950" y="5205413"/>
          <p14:tracePt t="78830" x="1250950" y="5214938"/>
          <p14:tracePt t="78839" x="1250950" y="5224463"/>
          <p14:tracePt t="78847" x="1250950" y="5232400"/>
          <p14:tracePt t="78855" x="1250950" y="5241925"/>
          <p14:tracePt t="78872" x="1258888" y="5268913"/>
          <p14:tracePt t="78889" x="1268413" y="5268913"/>
          <p14:tracePt t="78925" x="1268413" y="5276850"/>
          <p14:tracePt t="78943" x="1268413" y="5295900"/>
          <p14:tracePt t="78946" x="1268413" y="5322888"/>
          <p14:tracePt t="78972" x="1268413" y="5330825"/>
          <p14:tracePt t="78973" x="1268413" y="5348288"/>
          <p14:tracePt t="78990" x="1276350" y="5348288"/>
          <p14:tracePt t="79054" x="1276350" y="5367338"/>
          <p14:tracePt t="79088" x="1276350" y="5375275"/>
          <p14:tracePt t="79099" x="1276350" y="5384800"/>
          <p14:tracePt t="79111" x="1276350" y="5394325"/>
          <p14:tracePt t="79135" x="1276350" y="5402263"/>
          <p14:tracePt t="79139" x="1285875" y="5411788"/>
          <p14:tracePt t="79159" x="1285875" y="5419725"/>
          <p14:tracePt t="79175" x="1295400" y="5438775"/>
          <p14:tracePt t="79191" x="1295400" y="5446713"/>
          <p14:tracePt t="79222" x="1295400" y="5456238"/>
          <p14:tracePt t="79269" x="1303338" y="5456238"/>
          <p14:tracePt t="79294" x="1322388" y="5465763"/>
          <p14:tracePt t="79318" x="1322388" y="5473700"/>
          <p14:tracePt t="79330" x="1357313" y="5473700"/>
          <p14:tracePt t="79967" x="1357313" y="5465763"/>
          <p14:tracePt t="80046" x="1366838" y="5465763"/>
          <p14:tracePt t="80062" x="1384300" y="5465763"/>
          <p14:tracePt t="80086" x="1401763" y="5465763"/>
          <p14:tracePt t="80142" x="1401763" y="5473700"/>
          <p14:tracePt t="80161" x="1419225" y="5473700"/>
          <p14:tracePt t="80190" x="1428750" y="5473700"/>
          <p14:tracePt t="80206" x="1438275" y="5473700"/>
          <p14:tracePt t="80222" x="1446213" y="5473700"/>
          <p14:tracePt t="80229" x="1465263" y="5473700"/>
          <p14:tracePt t="80246" x="1473200" y="5473700"/>
          <p14:tracePt t="80261" x="1482725" y="5473700"/>
          <p14:tracePt t="80278" x="1490663" y="5473700"/>
          <p14:tracePt t="80286" x="1509713" y="5465763"/>
          <p14:tracePt t="80299" x="1517650" y="5465763"/>
          <p14:tracePt t="80305" x="1527175" y="5465763"/>
          <p14:tracePt t="80321" x="1562100" y="5465763"/>
          <p14:tracePt t="80339" x="1714500" y="5438775"/>
          <p14:tracePt t="80378" x="1741488" y="5438775"/>
          <p14:tracePt t="80389" x="1795463" y="5419725"/>
          <p14:tracePt t="80405" x="1847850" y="5419725"/>
          <p14:tracePt t="80438" x="1857375" y="5411788"/>
          <p14:tracePt t="80439" x="1866900" y="5411788"/>
          <p14:tracePt t="80455" x="1893888" y="5411788"/>
          <p14:tracePt t="80471" x="1901825" y="5394325"/>
          <p14:tracePt t="80567" x="1919288" y="5394325"/>
          <p14:tracePt t="80758" x="1928813" y="5394325"/>
          <p14:tracePt t="80770" x="1938338" y="5384800"/>
          <p14:tracePt t="80779" x="1955800" y="5384800"/>
          <p14:tracePt t="80789" x="1990725" y="5384800"/>
          <p14:tracePt t="80805" x="2027238" y="5367338"/>
          <p14:tracePt t="80822" x="2062163" y="5357813"/>
          <p14:tracePt t="80840" x="2089150" y="5357813"/>
          <p14:tracePt t="80855" x="2108200" y="5357813"/>
          <p14:tracePt t="80872" x="2125663" y="5357813"/>
          <p14:tracePt t="80888" x="2133600" y="5357813"/>
          <p14:tracePt t="80931" x="2143125" y="5357813"/>
          <p14:tracePt t="80943" x="2160588" y="5357813"/>
          <p14:tracePt t="80958" x="2170113" y="5357813"/>
          <p14:tracePt t="80975" x="2179638" y="5357813"/>
          <p14:tracePt t="80999" x="2187575" y="5357813"/>
          <p14:tracePt t="81022" x="2214563" y="5348288"/>
          <p14:tracePt t="81374" x="2232025" y="5348288"/>
          <p14:tracePt t="81398" x="2241550" y="5348288"/>
          <p14:tracePt t="81415" x="2276475" y="5348288"/>
          <p14:tracePt t="81415" x="2303463" y="5348288"/>
          <p14:tracePt t="81439" x="2322513" y="5348288"/>
          <p14:tracePt t="81456" x="2347913" y="5348288"/>
          <p14:tracePt t="81472" x="2384425" y="5348288"/>
          <p14:tracePt t="81489" x="2428875" y="5348288"/>
          <p14:tracePt t="81505" x="2473325" y="5348288"/>
          <p14:tracePt t="81522" x="2517775" y="5348288"/>
          <p14:tracePt t="81538" x="2571750" y="5348288"/>
          <p14:tracePt t="81556" x="2608263" y="5348288"/>
          <p14:tracePt t="81572" x="2643188" y="5348288"/>
          <p14:tracePt t="81589" x="2687638" y="5348288"/>
          <p14:tracePt t="81605" x="2705100" y="5348288"/>
          <p14:tracePt t="81622" x="2751138" y="5348288"/>
          <p14:tracePt t="81640" x="2768600" y="5348288"/>
          <p14:tracePt t="81655" x="2776538" y="5348288"/>
          <p14:tracePt t="81672" x="2795588" y="5348288"/>
          <p14:tracePt t="81718" x="2803525" y="5348288"/>
          <p14:tracePt t="81750" x="2813050" y="5348288"/>
          <p14:tracePt t="81775" x="2830513" y="5348288"/>
          <p14:tracePt t="81776" x="2847975" y="5348288"/>
          <p14:tracePt t="81828" x="2857500" y="5348288"/>
          <p14:tracePt t="81839" x="2884488" y="5348288"/>
          <p14:tracePt t="81855" x="2901950" y="5348288"/>
          <p14:tracePt t="81873" x="2928938" y="5348288"/>
          <p14:tracePt t="81888" x="2955925" y="5348288"/>
          <p14:tracePt t="81905" x="2990850" y="5348288"/>
          <p14:tracePt t="81922" x="3036888" y="5348288"/>
          <p14:tracePt t="81939" x="3089275" y="5348288"/>
          <p14:tracePt t="81955" x="3179763" y="5348288"/>
          <p14:tracePt t="81972" x="3276600" y="5348288"/>
          <p14:tracePt t="81988" x="3330575" y="5348288"/>
          <p14:tracePt t="82005" x="3367088" y="5348288"/>
          <p14:tracePt t="82021" x="3402013" y="5348288"/>
          <p14:tracePt t="82039" x="3429000" y="5348288"/>
          <p14:tracePt t="82055" x="3465513" y="5348288"/>
          <p14:tracePt t="82072" x="3482975" y="5348288"/>
          <p14:tracePt t="82090" x="3500438" y="5348288"/>
          <p14:tracePt t="82105" x="3509963" y="5348288"/>
          <p14:tracePt t="82122" x="3527425" y="5348288"/>
          <p14:tracePt t="82139" x="3554413" y="5348288"/>
          <p14:tracePt t="82156" x="3562350" y="5348288"/>
          <p14:tracePt t="82171" x="3589338" y="5348288"/>
          <p14:tracePt t="82189" x="3598863" y="5348288"/>
          <p14:tracePt t="82205" x="3608388" y="5348288"/>
          <p14:tracePt t="82222" x="3625850" y="5348288"/>
          <p14:tracePt t="83505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image45.jpeg" descr="Colon 1"/>
          <p:cNvPicPr/>
          <p:nvPr/>
        </p:nvPicPr>
        <p:blipFill>
          <a:blip r:embed="rId4">
            <a:extLst/>
          </a:blip>
          <a:srcRect t="8558"/>
          <a:stretch>
            <a:fillRect/>
          </a:stretch>
        </p:blipFill>
        <p:spPr>
          <a:xfrm>
            <a:off x="2190750" y="1614487"/>
            <a:ext cx="5340350" cy="2543176"/>
          </a:xfrm>
          <a:prstGeom prst="rect">
            <a:avLst/>
          </a:prstGeom>
          <a:ln w="28575">
            <a:solidFill/>
            <a:round/>
          </a:ln>
        </p:spPr>
      </p:pic>
      <p:sp>
        <p:nvSpPr>
          <p:cNvPr id="1159" name="Shape 1159"/>
          <p:cNvSpPr/>
          <p:nvPr/>
        </p:nvSpPr>
        <p:spPr>
          <a:xfrm>
            <a:off x="179387" y="333374"/>
            <a:ext cx="8820151" cy="853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Microsatellite instability is a common feature of different tumour types</a:t>
            </a:r>
          </a:p>
          <a:p>
            <a:pPr lvl="0" algn="ctr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It involves 15 % of CRC</a:t>
            </a:r>
          </a:p>
        </p:txBody>
      </p:sp>
      <p:sp>
        <p:nvSpPr>
          <p:cNvPr id="1160" name="Shape 1160"/>
          <p:cNvSpPr/>
          <p:nvPr/>
        </p:nvSpPr>
        <p:spPr>
          <a:xfrm>
            <a:off x="5086350" y="4800598"/>
            <a:ext cx="3913188" cy="114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200"/>
              </a:spcBef>
            </a:pPr>
            <a:r>
              <a:rPr sz="200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Sporadics</a:t>
            </a:r>
            <a:r>
              <a:rPr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80%</a:t>
            </a:r>
            <a:endParaRPr sz="3200">
              <a:solidFill>
                <a:srgbClr val="CC0000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900"/>
              </a:spcBef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Somatic inactivation of both alleles, mainly for MLH1 hypermethylation</a:t>
            </a:r>
          </a:p>
        </p:txBody>
      </p:sp>
      <p:sp>
        <p:nvSpPr>
          <p:cNvPr id="1161" name="Shape 1161"/>
          <p:cNvSpPr/>
          <p:nvPr/>
        </p:nvSpPr>
        <p:spPr>
          <a:xfrm>
            <a:off x="252412" y="5000625"/>
            <a:ext cx="4608513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Germline inactivation of one allele and following somatic inactivation of the second allele</a:t>
            </a:r>
          </a:p>
        </p:txBody>
      </p:sp>
      <p:sp>
        <p:nvSpPr>
          <p:cNvPr id="1162" name="Shape 1162"/>
          <p:cNvSpPr/>
          <p:nvPr/>
        </p:nvSpPr>
        <p:spPr>
          <a:xfrm>
            <a:off x="728662" y="4600573"/>
            <a:ext cx="3455988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200"/>
              </a:spcBef>
            </a:pPr>
            <a:r>
              <a:rPr sz="200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Lynch  syndrome  20</a:t>
            </a:r>
            <a:r>
              <a:rPr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%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1163" name="Shape 1163"/>
          <p:cNvSpPr/>
          <p:nvPr/>
        </p:nvSpPr>
        <p:spPr>
          <a:xfrm>
            <a:off x="4211637" y="3933823"/>
            <a:ext cx="1296992" cy="866779"/>
          </a:xfrm>
          <a:prstGeom prst="line">
            <a:avLst/>
          </a:prstGeom>
          <a:ln w="28575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1164" name="Shape 1164"/>
          <p:cNvSpPr/>
          <p:nvPr/>
        </p:nvSpPr>
        <p:spPr>
          <a:xfrm flipH="1">
            <a:off x="2987673" y="3933822"/>
            <a:ext cx="1223966" cy="574681"/>
          </a:xfrm>
          <a:prstGeom prst="line">
            <a:avLst/>
          </a:prstGeom>
          <a:ln w="28575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6732"/>
      </p:ext>
    </p:extLst>
  </p:cSld>
  <p:clrMapOvr>
    <a:masterClrMapping/>
  </p:clrMapOvr>
  <p:transition spd="med" advTm="41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94" x="5072063" y="3589338"/>
          <p14:tracePt t="15670" x="5072063" y="3544888"/>
          <p14:tracePt t="15670" x="5072063" y="3473450"/>
          <p14:tracePt t="15686" x="5062538" y="3419475"/>
          <p14:tracePt t="15693" x="5045075" y="3348038"/>
          <p14:tracePt t="15694" x="5027613" y="3179763"/>
          <p14:tracePt t="15711" x="4973638" y="2894013"/>
          <p14:tracePt t="15743" x="4956175" y="2813050"/>
          <p14:tracePt t="15744" x="4938713" y="2697163"/>
          <p14:tracePt t="15760" x="4902200" y="2571750"/>
          <p14:tracePt t="15777" x="4867275" y="2465388"/>
          <p14:tracePt t="15793" x="4840288" y="2374900"/>
          <p14:tracePt t="15810" x="4813300" y="2312988"/>
          <p14:tracePt t="15827" x="4732338" y="2214563"/>
          <p14:tracePt t="15843" x="4633913" y="2089150"/>
          <p14:tracePt t="15859" x="4545013" y="1946275"/>
          <p14:tracePt t="15859" x="4473575" y="1847850"/>
          <p14:tracePt t="15878" x="4313238" y="1625600"/>
          <p14:tracePt t="15893" x="4170363" y="1438275"/>
          <p14:tracePt t="15909" x="4054475" y="1258888"/>
          <p14:tracePt t="15926" x="3983038" y="1179513"/>
          <p14:tracePt t="15942" x="3956050" y="1152525"/>
          <p14:tracePt t="16126" x="3946525" y="1160463"/>
          <p14:tracePt t="16133" x="3929063" y="1187450"/>
          <p14:tracePt t="16134" x="3919538" y="1214438"/>
          <p14:tracePt t="16143" x="3902075" y="1295400"/>
          <p14:tracePt t="16161" x="3884613" y="1366838"/>
          <p14:tracePt t="16177" x="3867150" y="1517650"/>
          <p14:tracePt t="16177" x="3867150" y="1527175"/>
          <p14:tracePt t="16311" x="3919538" y="1536700"/>
          <p14:tracePt t="16316" x="3990975" y="1500188"/>
          <p14:tracePt t="16321" x="4071938" y="1446213"/>
          <p14:tracePt t="16329" x="4241800" y="1393825"/>
          <p14:tracePt t="16345" x="4402138" y="1303338"/>
          <p14:tracePt t="16363" x="4527550" y="1223963"/>
          <p14:tracePt t="16378" x="4625975" y="1143000"/>
          <p14:tracePt t="16396" x="4803775" y="928688"/>
          <p14:tracePt t="16443" x="4840288" y="847725"/>
          <p14:tracePt t="16443" x="4857750" y="830263"/>
          <p14:tracePt t="16461" x="4857750" y="803275"/>
          <p14:tracePt t="16476" x="4867275" y="750888"/>
          <p14:tracePt t="16494" x="4867275" y="741363"/>
          <p14:tracePt t="16597" x="4840288" y="731838"/>
          <p14:tracePt t="16605" x="4786313" y="785813"/>
          <p14:tracePt t="16609" x="4751388" y="839788"/>
          <p14:tracePt t="16616" x="4705350" y="901700"/>
          <p14:tracePt t="16626" x="4652963" y="1027113"/>
          <p14:tracePt t="16644" x="4633913" y="1125538"/>
          <p14:tracePt t="16659" x="4633913" y="1169988"/>
          <p14:tracePt t="16676" x="4616450" y="1179513"/>
          <p14:tracePt t="16869" x="4643438" y="1187450"/>
          <p14:tracePt t="16877" x="4670425" y="1187450"/>
          <p14:tracePt t="16884" x="4705350" y="1125538"/>
          <p14:tracePt t="16892" x="4724400" y="1071563"/>
          <p14:tracePt t="16910" x="4724400" y="1044575"/>
          <p14:tracePt t="17012" x="4724400" y="1054100"/>
          <p14:tracePt t="17020" x="4724400" y="1098550"/>
          <p14:tracePt t="17029" x="4697413" y="1152525"/>
          <p14:tracePt t="17043" x="4660900" y="1214438"/>
          <p14:tracePt t="17043" x="4608513" y="1347788"/>
          <p14:tracePt t="17060" x="4572000" y="1455738"/>
          <p14:tracePt t="17076" x="4554538" y="1544638"/>
          <p14:tracePt t="17093" x="4554538" y="1562100"/>
          <p14:tracePt t="17109" x="4554538" y="1571625"/>
          <p14:tracePt t="17148" x="4562475" y="1571625"/>
          <p14:tracePt t="17150" x="4572000" y="1571625"/>
          <p14:tracePt t="17159" x="4616450" y="1571625"/>
          <p14:tracePt t="17176" x="4670425" y="1571625"/>
          <p14:tracePt t="17194" x="4705350" y="1554163"/>
          <p14:tracePt t="17210" x="4732338" y="1544638"/>
          <p14:tracePt t="17227" x="4741863" y="1536700"/>
          <p14:tracePt t="17243" x="4759325" y="1517650"/>
          <p14:tracePt t="17243" x="4768850" y="1500188"/>
          <p14:tracePt t="17261" x="4786313" y="1482725"/>
          <p14:tracePt t="17277" x="4786313" y="1438275"/>
          <p14:tracePt t="17294" x="4786313" y="1419225"/>
          <p14:tracePt t="17310" x="4768850" y="1384300"/>
          <p14:tracePt t="17328" x="4741863" y="1357313"/>
          <p14:tracePt t="17343" x="4697413" y="1322388"/>
          <p14:tracePt t="17359" x="4660900" y="1312863"/>
          <p14:tracePt t="17376" x="4616450" y="1295400"/>
          <p14:tracePt t="17393" x="4572000" y="1295400"/>
          <p14:tracePt t="17409" x="4537075" y="1295400"/>
          <p14:tracePt t="17426" x="4527550" y="1295400"/>
          <p14:tracePt t="17444" x="4500563" y="1295400"/>
          <p14:tracePt t="17509" x="4491038" y="1295400"/>
          <p14:tracePt t="17525" x="4483100" y="1295400"/>
          <p14:tracePt t="17541" x="4483100" y="1312863"/>
          <p14:tracePt t="17556" x="4483100" y="1330325"/>
          <p14:tracePt t="17596" x="4483100" y="1347788"/>
          <p14:tracePt t="17622" x="4491038" y="1347788"/>
          <p14:tracePt t="17630" x="4500563" y="1347788"/>
          <p14:tracePt t="17633" x="4545013" y="1347788"/>
          <p14:tracePt t="17644" x="4625975" y="1347788"/>
          <p14:tracePt t="17660" x="4714875" y="1347788"/>
          <p14:tracePt t="17660" x="4768850" y="1347788"/>
          <p14:tracePt t="17677" x="4795838" y="1347788"/>
          <p14:tracePt t="17677" x="4803775" y="1347788"/>
          <p14:tracePt t="17693" x="4894263" y="1312863"/>
          <p14:tracePt t="17740" x="4911725" y="1295400"/>
          <p14:tracePt t="17759" x="4929188" y="1276350"/>
          <p14:tracePt t="17760" x="4965700" y="1196975"/>
          <p14:tracePt t="17783" x="4983163" y="1160463"/>
          <p14:tracePt t="17792" x="5000625" y="1089025"/>
          <p14:tracePt t="17809" x="5000625" y="1009650"/>
          <p14:tracePt t="17827" x="5000625" y="928688"/>
          <p14:tracePt t="17842" x="4991100" y="893763"/>
          <p14:tracePt t="17877" x="4973638" y="884238"/>
          <p14:tracePt t="17878" x="4938713" y="884238"/>
          <p14:tracePt t="17894" x="4867275" y="884238"/>
          <p14:tracePt t="17909" x="4751388" y="884238"/>
          <p14:tracePt t="17926" x="4616450" y="928688"/>
          <p14:tracePt t="17942" x="4491038" y="1017588"/>
          <p14:tracePt t="17960" x="4348163" y="1125538"/>
          <p14:tracePt t="17976" x="4251325" y="1223963"/>
          <p14:tracePt t="17993" x="4160838" y="1339850"/>
          <p14:tracePt t="18009" x="4108450" y="1482725"/>
          <p14:tracePt t="18027" x="4081463" y="1608138"/>
          <p14:tracePt t="18043" x="4054475" y="1724025"/>
          <p14:tracePt t="18060" x="4054475" y="1946275"/>
          <p14:tracePt t="18078" x="4054475" y="2098675"/>
          <p14:tracePt t="18095" x="4108450" y="2276475"/>
          <p14:tracePt t="18112" x="4160838" y="2401888"/>
          <p14:tracePt t="18128" x="4205288" y="2517775"/>
          <p14:tracePt t="18145" x="4259263" y="2589213"/>
          <p14:tracePt t="18162" x="4330700" y="2679700"/>
          <p14:tracePt t="18177" x="4411663" y="2768600"/>
          <p14:tracePt t="18193" x="4446588" y="2795588"/>
          <p14:tracePt t="18211" x="4491038" y="2840038"/>
          <p14:tracePt t="18226" x="4545013" y="2884488"/>
          <p14:tracePt t="18242" x="4581525" y="2911475"/>
          <p14:tracePt t="18259" x="4633913" y="2965450"/>
          <p14:tracePt t="18276" x="4741863" y="3098800"/>
          <p14:tracePt t="18292" x="4991100" y="3455988"/>
          <p14:tracePt t="18310" x="5180013" y="3830638"/>
          <p14:tracePt t="18327" x="5438775" y="4259263"/>
          <p14:tracePt t="18344" x="5608638" y="4465638"/>
          <p14:tracePt t="18359" x="5705475" y="4625975"/>
          <p14:tracePt t="18377" x="5751513" y="4687888"/>
          <p14:tracePt t="18393" x="5768975" y="4705350"/>
          <p14:tracePt t="18409" x="5776913" y="4705350"/>
          <p14:tracePt t="18694" x="5776913" y="4679950"/>
          <p14:tracePt t="18702" x="5776913" y="4652963"/>
          <p14:tracePt t="18710" x="5786438" y="4608513"/>
          <p14:tracePt t="18718" x="5786438" y="4527550"/>
          <p14:tracePt t="18727" x="5786438" y="4438650"/>
          <p14:tracePt t="18744" x="5803900" y="4232275"/>
          <p14:tracePt t="18784" x="5822950" y="4152900"/>
          <p14:tracePt t="18901" x="5822950" y="4143375"/>
          <p14:tracePt t="18910" x="5822950" y="4116388"/>
          <p14:tracePt t="18916" x="5803900" y="4062413"/>
          <p14:tracePt t="18927" x="5759450" y="4017963"/>
          <p14:tracePt t="18944" x="5724525" y="3990975"/>
          <p14:tracePt t="18960" x="5688013" y="3990975"/>
          <p14:tracePt t="18976" x="5680075" y="3983038"/>
          <p14:tracePt t="18993" x="5616575" y="3983038"/>
          <p14:tracePt t="19010" x="5545138" y="3983038"/>
          <p14:tracePt t="19026" x="5456238" y="3983038"/>
          <p14:tracePt t="19044" x="5322888" y="3983038"/>
          <p14:tracePt t="19060" x="5214938" y="3983038"/>
          <p14:tracePt t="19060" x="5143500" y="3983038"/>
          <p14:tracePt t="19078" x="5089525" y="3983038"/>
          <p14:tracePt t="19078" x="5045075" y="3983038"/>
          <p14:tracePt t="19094" x="4965700" y="3983038"/>
          <p14:tracePt t="19111" x="4946650" y="3983038"/>
          <p14:tracePt t="19127" x="4911725" y="4017963"/>
          <p14:tracePt t="19144" x="4867275" y="4081463"/>
          <p14:tracePt t="19160" x="4830763" y="4187825"/>
          <p14:tracePt t="19177" x="4830763" y="4286250"/>
          <p14:tracePt t="19193" x="4830763" y="4322763"/>
          <p14:tracePt t="19211" x="4830763" y="4330700"/>
          <p14:tracePt t="19286" x="4840288" y="4340225"/>
          <p14:tracePt t="19294" x="4867275" y="4340225"/>
          <p14:tracePt t="19301" x="5045075" y="4340225"/>
          <p14:tracePt t="19310" x="5259388" y="4340225"/>
          <p14:tracePt t="19327" x="5483225" y="4340225"/>
          <p14:tracePt t="19345" x="5715000" y="4268788"/>
          <p14:tracePt t="19360" x="5867400" y="4160838"/>
          <p14:tracePt t="19377" x="5983288" y="3990975"/>
          <p14:tracePt t="19393" x="6000750" y="3786188"/>
          <p14:tracePt t="19410" x="6000750" y="3394075"/>
          <p14:tracePt t="19426" x="5830888" y="2874963"/>
          <p14:tracePt t="19443" x="5465763" y="2482850"/>
          <p14:tracePt t="19443" x="5276850" y="2357438"/>
          <p14:tracePt t="19461" x="4732338" y="2214563"/>
          <p14:tracePt t="19494" x="4562475" y="2214563"/>
          <p14:tracePt t="19510" x="4251325" y="2339975"/>
          <p14:tracePt t="19539" x="4133850" y="2411413"/>
          <p14:tracePt t="19543" x="3919538" y="2581275"/>
          <p14:tracePt t="19560" x="3759200" y="2759075"/>
          <p14:tracePt t="19577" x="3670300" y="2919413"/>
          <p14:tracePt t="19594" x="3652838" y="3044825"/>
          <p14:tracePt t="19610" x="3652838" y="3116263"/>
          <p14:tracePt t="19627" x="3652838" y="3170238"/>
          <p14:tracePt t="19644" x="3652838" y="3259138"/>
          <p14:tracePt t="19661" x="3660775" y="3375025"/>
          <p14:tracePt t="19677" x="3795713" y="3571875"/>
          <p14:tracePt t="19695" x="3911600" y="3732213"/>
          <p14:tracePt t="19711" x="4037013" y="3894138"/>
          <p14:tracePt t="19727" x="4187825" y="4044950"/>
          <p14:tracePt t="19744" x="4295775" y="4125913"/>
          <p14:tracePt t="19761" x="4402138" y="4214813"/>
          <p14:tracePt t="19777" x="4438650" y="4251325"/>
          <p14:tracePt t="19794" x="4465638" y="4268788"/>
          <p14:tracePt t="19830" x="4491038" y="4268788"/>
          <p14:tracePt t="19831" x="4500563" y="4268788"/>
          <p14:tracePt t="19844" x="4724400" y="4411663"/>
          <p14:tracePt t="19960" x="4724400" y="4616450"/>
          <p14:tracePt t="19993" x="4724400" y="4741863"/>
          <p14:tracePt t="19994" x="4670425" y="5000625"/>
          <p14:tracePt t="20011" x="4491038" y="5348288"/>
          <p14:tracePt t="20027" x="4330700" y="5751513"/>
          <p14:tracePt t="20044" x="4098925" y="6170613"/>
          <p14:tracePt t="20061" x="3965575" y="6446838"/>
          <p14:tracePt t="20078" x="3867150" y="6653213"/>
          <p14:tracePt t="20093" x="3813175" y="6848475"/>
          <p14:tracePt t="20374" x="3813175" y="6840538"/>
          <p14:tracePt t="20382" x="3813175" y="6831013"/>
          <p14:tracePt t="20398" x="3813175" y="6823075"/>
          <p14:tracePt t="20410" x="3813175" y="6804025"/>
          <p14:tracePt t="20414" x="3822700" y="6777038"/>
          <p14:tracePt t="20446" x="3830638" y="6769100"/>
          <p14:tracePt t="20447" x="3830638" y="6759575"/>
          <p14:tracePt t="20479" x="3830638" y="6751638"/>
          <p14:tracePt t="23566" x="3830638" y="6724650"/>
          <p14:tracePt t="23574" x="3848100" y="6661150"/>
          <p14:tracePt t="23582" x="3848100" y="6589713"/>
          <p14:tracePt t="23589" x="3867150" y="6518275"/>
          <p14:tracePt t="23594" x="3884613" y="6348413"/>
          <p14:tracePt t="23610" x="3919538" y="6099175"/>
          <p14:tracePt t="23645" x="3919538" y="5983288"/>
          <p14:tracePt t="23660" x="3919538" y="5857875"/>
          <p14:tracePt t="23676" x="3919538" y="5741988"/>
          <p14:tracePt t="23676" x="3919538" y="5680075"/>
          <p14:tracePt t="23694" x="3894138" y="5518150"/>
          <p14:tracePt t="23710" x="3830638" y="5322888"/>
          <p14:tracePt t="23727" x="3776663" y="5108575"/>
          <p14:tracePt t="23743" x="3625850" y="4786313"/>
          <p14:tracePt t="23760" x="3465513" y="4438650"/>
          <p14:tracePt t="23776" x="3224213" y="4133850"/>
          <p14:tracePt t="23793" x="3009900" y="3929063"/>
          <p14:tracePt t="23810" x="2822575" y="3848100"/>
          <p14:tracePt t="23827" x="2714625" y="3822700"/>
          <p14:tracePt t="23858" x="2571750" y="3822700"/>
          <p14:tracePt t="23881" x="2509838" y="3840163"/>
          <p14:tracePt t="23881" x="2419350" y="3867150"/>
          <p14:tracePt t="23894" x="2224088" y="3946525"/>
          <p14:tracePt t="23910" x="2027238" y="4027488"/>
          <p14:tracePt t="23927" x="1839913" y="4133850"/>
          <p14:tracePt t="23943" x="1670050" y="4241800"/>
          <p14:tracePt t="23959" x="1500188" y="4340225"/>
          <p14:tracePt t="23976" x="1366838" y="4438650"/>
          <p14:tracePt t="23993" x="1295400" y="4491038"/>
          <p14:tracePt t="24010" x="1258888" y="4527550"/>
          <p14:tracePt t="24026" x="1214438" y="4562475"/>
          <p14:tracePt t="24043" x="1204913" y="4589463"/>
          <p14:tracePt t="24059" x="1179513" y="4633913"/>
          <p14:tracePt t="24077" x="1169988" y="4643438"/>
          <p14:tracePt t="24093" x="1133475" y="4697413"/>
          <p14:tracePt t="24113" x="1125538" y="4724400"/>
          <p14:tracePt t="24128" x="1108075" y="4759325"/>
          <p14:tracePt t="24146" x="1098550" y="4803775"/>
          <p14:tracePt t="24160" x="1098550" y="4830763"/>
          <p14:tracePt t="24179" x="1098550" y="4875213"/>
          <p14:tracePt t="24194" x="1098550" y="4894263"/>
          <p14:tracePt t="24212" x="1098550" y="4938713"/>
          <p14:tracePt t="24243" x="1098550" y="5054600"/>
          <p14:tracePt t="24296" x="1098550" y="5089525"/>
          <p14:tracePt t="24310" x="1116013" y="5143500"/>
          <p14:tracePt t="24327" x="1125538" y="5180013"/>
          <p14:tracePt t="24343" x="1152525" y="5214938"/>
          <p14:tracePt t="24359" x="1169988" y="5251450"/>
          <p14:tracePt t="24378" x="1187450" y="5286375"/>
          <p14:tracePt t="24415" x="1196975" y="5303838"/>
          <p14:tracePt t="24428" x="1204913" y="5313363"/>
          <p14:tracePt t="24431" x="1204913" y="5330825"/>
          <p14:tracePt t="24444" x="1241425" y="5348288"/>
          <p14:tracePt t="24464" x="1268413" y="5367338"/>
          <p14:tracePt t="24479" x="1312863" y="5394325"/>
          <p14:tracePt t="24496" x="1366838" y="5419725"/>
          <p14:tracePt t="24511" x="1419225" y="5438775"/>
          <p14:tracePt t="24528" x="1482725" y="5465763"/>
          <p14:tracePt t="24544" x="1571625" y="5491163"/>
          <p14:tracePt t="24561" x="1731963" y="5510213"/>
          <p14:tracePt t="24584" x="1812925" y="5537200"/>
          <p14:tracePt t="24593" x="1973263" y="5537200"/>
          <p14:tracePt t="24610" x="2143125" y="5537200"/>
          <p14:tracePt t="24628" x="2286000" y="5537200"/>
          <p14:tracePt t="24643" x="2527300" y="5483225"/>
          <p14:tracePt t="24666" x="2625725" y="5465763"/>
          <p14:tracePt t="24676" x="2822575" y="5367338"/>
          <p14:tracePt t="24676" x="2919413" y="5322888"/>
          <p14:tracePt t="24694" x="3081338" y="5232400"/>
          <p14:tracePt t="24709" x="3197225" y="5133975"/>
          <p14:tracePt t="24727" x="3286125" y="5037138"/>
          <p14:tracePt t="24744" x="3322638" y="4956175"/>
          <p14:tracePt t="24760" x="3357563" y="4875213"/>
          <p14:tracePt t="24777" x="3367088" y="4803775"/>
          <p14:tracePt t="24793" x="3384550" y="4724400"/>
          <p14:tracePt t="24809" x="3384550" y="4652963"/>
          <p14:tracePt t="24828" x="3384550" y="4581525"/>
          <p14:tracePt t="24843" x="3384550" y="4483100"/>
          <p14:tracePt t="24860" x="3214688" y="4098925"/>
          <p14:tracePt t="24912" x="3098800" y="3911600"/>
          <p14:tracePt t="24912" x="3054350" y="3867150"/>
          <p14:tracePt t="24959" x="3000375" y="3848100"/>
          <p14:tracePt t="24960" x="2911475" y="3813175"/>
          <p14:tracePt t="24977" x="2795588" y="3795713"/>
          <p14:tracePt t="24992" x="2652713" y="3795713"/>
          <p14:tracePt t="25011" x="2455863" y="3795713"/>
          <p14:tracePt t="25027" x="2205038" y="3813175"/>
          <p14:tracePt t="25043" x="1911350" y="3902075"/>
          <p14:tracePt t="25059" x="1660525" y="3965575"/>
          <p14:tracePt t="25077" x="1490663" y="4017963"/>
          <p14:tracePt t="25093" x="1285875" y="4108450"/>
          <p14:tracePt t="25111" x="1231900" y="4143375"/>
          <p14:tracePt t="25127" x="1169988" y="4170363"/>
          <p14:tracePt t="25145" x="1125538" y="4197350"/>
          <p14:tracePt t="25161" x="1062038" y="4259263"/>
          <p14:tracePt t="25179" x="1027113" y="4313238"/>
          <p14:tracePt t="25194" x="982663" y="4375150"/>
          <p14:tracePt t="25212" x="938213" y="4465638"/>
          <p14:tracePt t="25228" x="893763" y="4554538"/>
          <p14:tracePt t="25245" x="866775" y="4660900"/>
          <p14:tracePt t="25260" x="830263" y="4759325"/>
          <p14:tracePt t="25260" x="822325" y="4822825"/>
          <p14:tracePt t="25293" x="812800" y="4938713"/>
          <p14:tracePt t="25295" x="812800" y="5027613"/>
          <p14:tracePt t="25310" x="812800" y="5126038"/>
          <p14:tracePt t="25327" x="812800" y="5214938"/>
          <p14:tracePt t="25344" x="812800" y="5276850"/>
          <p14:tracePt t="25360" x="812800" y="5322888"/>
          <p14:tracePt t="25376" x="839788" y="5384800"/>
          <p14:tracePt t="25393" x="874713" y="5429250"/>
          <p14:tracePt t="25410" x="893763" y="5483225"/>
          <p14:tracePt t="25426" x="928688" y="5527675"/>
          <p14:tracePt t="25443" x="955675" y="5572125"/>
          <p14:tracePt t="25460" x="990600" y="5616575"/>
          <p14:tracePt t="25476" x="1017588" y="5661025"/>
          <p14:tracePt t="25476" x="1027113" y="5670550"/>
          <p14:tracePt t="25495" x="1098550" y="5724525"/>
          <p14:tracePt t="25510" x="1133475" y="5759450"/>
          <p14:tracePt t="25527" x="1187450" y="5776913"/>
          <p14:tracePt t="25544" x="1223963" y="5803900"/>
          <p14:tracePt t="25560" x="1285875" y="5822950"/>
          <p14:tracePt t="25582" x="1303338" y="5840413"/>
          <p14:tracePt t="25592" x="1339850" y="5848350"/>
          <p14:tracePt t="25610" x="1366838" y="5867400"/>
          <p14:tracePt t="25627" x="1438275" y="5875338"/>
          <p14:tracePt t="25662" x="1473200" y="5894388"/>
          <p14:tracePt t="25663" x="1544638" y="5911850"/>
          <p14:tracePt t="25682" x="1571625" y="5919788"/>
          <p14:tracePt t="25693" x="1670050" y="5919788"/>
          <p14:tracePt t="25710" x="1731963" y="5938838"/>
          <p14:tracePt t="25727" x="1803400" y="5956300"/>
          <p14:tracePt t="25744" x="1874838" y="5965825"/>
          <p14:tracePt t="25760" x="1955800" y="5965825"/>
          <p14:tracePt t="25793" x="2009775" y="5983288"/>
          <p14:tracePt t="25794" x="2062163" y="5983288"/>
          <p14:tracePt t="25810" x="2152650" y="6000750"/>
          <p14:tracePt t="25827" x="2214563" y="6010275"/>
          <p14:tracePt t="25844" x="2366963" y="6027738"/>
          <p14:tracePt t="25878" x="2393950" y="6027738"/>
          <p14:tracePt t="25879" x="2438400" y="6045200"/>
          <p14:tracePt t="25893" x="2517775" y="6045200"/>
          <p14:tracePt t="25912" x="2589213" y="6045200"/>
          <p14:tracePt t="25927" x="2643188" y="6045200"/>
          <p14:tracePt t="25944" x="2928938" y="6045200"/>
          <p14:tracePt t="26010" x="3276600" y="6018213"/>
          <p14:tracePt t="26199" x="3303588" y="6018213"/>
          <p14:tracePt t="26206" x="3322638" y="6018213"/>
          <p14:tracePt t="26214" x="3340100" y="6000750"/>
          <p14:tracePt t="26229" x="3419475" y="6000750"/>
          <p14:tracePt t="26229" x="3438525" y="5991225"/>
          <p14:tracePt t="26271" x="3446463" y="5991225"/>
          <p14:tracePt t="26278" x="3455988" y="5991225"/>
          <p14:tracePt t="26286" x="3473450" y="5991225"/>
          <p14:tracePt t="26326" x="3490913" y="5991225"/>
          <p14:tracePt t="29062" x="3482975" y="6010275"/>
          <p14:tracePt t="29069" x="3482975" y="6018213"/>
          <p14:tracePt t="29076" x="3482975" y="6037263"/>
          <p14:tracePt t="29082" x="3482975" y="6045200"/>
          <p14:tracePt t="29092" x="3482975" y="6072188"/>
          <p14:tracePt t="29110" x="3482975" y="6081713"/>
          <p14:tracePt t="30765" x="3482975" y="6027738"/>
          <p14:tracePt t="30766" x="3402013" y="5527675"/>
          <p14:tracePt t="30866" x="3367088" y="5491163"/>
          <p14:tracePt t="30876" x="3224213" y="5411788"/>
          <p14:tracePt t="30893" x="3044825" y="5268913"/>
          <p14:tracePt t="30893" x="2928938" y="5170488"/>
          <p14:tracePt t="30911" x="2643188" y="5010150"/>
          <p14:tracePt t="30927" x="2401888" y="4857750"/>
          <p14:tracePt t="30943" x="2108200" y="4768850"/>
          <p14:tracePt t="30959" x="1822450" y="4714875"/>
          <p14:tracePt t="30976" x="1670050" y="4697413"/>
          <p14:tracePt t="30992" x="1536700" y="4714875"/>
          <p14:tracePt t="31010" x="1446213" y="4776788"/>
          <p14:tracePt t="31025" x="1357313" y="4848225"/>
          <p14:tracePt t="31043" x="1276350" y="4938713"/>
          <p14:tracePt t="31059" x="1258888" y="4991100"/>
          <p14:tracePt t="31077" x="1250950" y="5018088"/>
          <p14:tracePt t="31093" x="1250950" y="5062538"/>
          <p14:tracePt t="31093" x="1250950" y="5089525"/>
          <p14:tracePt t="31111" x="1250950" y="5160963"/>
          <p14:tracePt t="31128" x="1250950" y="5241925"/>
          <p14:tracePt t="31142" x="1295400" y="5340350"/>
          <p14:tracePt t="31160" x="1366838" y="5446713"/>
          <p14:tracePt t="31176" x="1411288" y="5510213"/>
          <p14:tracePt t="31193" x="1455738" y="5572125"/>
          <p14:tracePt t="31209" x="1482725" y="5608638"/>
          <p14:tracePt t="31226" x="1500188" y="5616575"/>
          <p14:tracePt t="31243" x="1517650" y="5616575"/>
          <p14:tracePt t="31260" x="1562100" y="5616575"/>
          <p14:tracePt t="31276" x="1633538" y="5616575"/>
          <p14:tracePt t="31293" x="1758950" y="5545138"/>
          <p14:tracePt t="31310" x="1946275" y="5375275"/>
          <p14:tracePt t="31327" x="1990725" y="5286375"/>
          <p14:tracePt t="31343" x="2009775" y="5241925"/>
          <p14:tracePt t="31360" x="2009775" y="5224463"/>
          <p14:tracePt t="31376" x="2009775" y="5197475"/>
          <p14:tracePt t="31422" x="1973263" y="5180013"/>
          <p14:tracePt t="31429" x="1928813" y="5180013"/>
          <p14:tracePt t="31442" x="1901825" y="5180013"/>
          <p14:tracePt t="31445" x="1830388" y="5180013"/>
          <p14:tracePt t="31459" x="1741488" y="5180013"/>
          <p14:tracePt t="31476" x="1652588" y="5160963"/>
          <p14:tracePt t="31493" x="1633538" y="5160963"/>
          <p14:tracePt t="31678" x="1633538" y="5180013"/>
          <p14:tracePt t="31686" x="1660525" y="5197475"/>
          <p14:tracePt t="31694" x="1697038" y="5224463"/>
          <p14:tracePt t="31701" x="1724025" y="5241925"/>
          <p14:tracePt t="31701" x="1751013" y="5259388"/>
          <p14:tracePt t="31710" x="1803400" y="5295900"/>
          <p14:tracePt t="31726" x="1839913" y="5313363"/>
          <p14:tracePt t="31743" x="1884363" y="5322888"/>
          <p14:tracePt t="31759" x="1938338" y="5348288"/>
          <p14:tracePt t="31777" x="2017713" y="5367338"/>
          <p14:tracePt t="31792" x="2116138" y="5402263"/>
          <p14:tracePt t="31810" x="2241550" y="5438775"/>
          <p14:tracePt t="31826" x="2347913" y="5465763"/>
          <p14:tracePt t="31850" x="2401888" y="5465763"/>
          <p14:tracePt t="31859" x="2616200" y="5545138"/>
          <p14:tracePt t="31906" x="2679700" y="5589588"/>
          <p14:tracePt t="31926" x="2724150" y="5599113"/>
          <p14:tracePt t="31927" x="2768600" y="5626100"/>
          <p14:tracePt t="31942" x="2795588" y="5643563"/>
          <p14:tracePt t="31960" x="2813050" y="5661025"/>
          <p14:tracePt t="31992" x="2822575" y="5661025"/>
          <p14:tracePt t="31993" x="2840038" y="5680075"/>
          <p14:tracePt t="32309" x="2857500" y="5688013"/>
          <p14:tracePt t="32462" x="2857500" y="5680075"/>
          <p14:tracePt t="32470" x="2857500" y="5653088"/>
          <p14:tracePt t="32478" x="2840038" y="5616575"/>
          <p14:tracePt t="32478" x="2776538" y="5537200"/>
          <p14:tracePt t="32492" x="2697163" y="5384800"/>
          <p14:tracePt t="32492" x="2643188" y="5313363"/>
          <p14:tracePt t="32510" x="2571750" y="5160963"/>
          <p14:tracePt t="32526" x="2509838" y="4983163"/>
          <p14:tracePt t="32544" x="2473325" y="4857750"/>
          <p14:tracePt t="32559" x="2455863" y="4572000"/>
          <p14:tracePt t="32596" x="2482850" y="4419600"/>
          <p14:tracePt t="32610" x="2571750" y="4286250"/>
          <p14:tracePt t="32626" x="2660650" y="4170363"/>
          <p14:tracePt t="32643" x="2768600" y="4098925"/>
          <p14:tracePt t="32659" x="2901950" y="4044950"/>
          <p14:tracePt t="32676" x="3089275" y="4000500"/>
          <p14:tracePt t="32676" x="3170238" y="3990975"/>
          <p14:tracePt t="32710" x="3259138" y="3973513"/>
          <p14:tracePt t="32711" x="3500438" y="3973513"/>
          <p14:tracePt t="32726" x="3714750" y="3973513"/>
          <p14:tracePt t="32743" x="3902075" y="3973513"/>
          <p14:tracePt t="32759" x="4027488" y="3973513"/>
          <p14:tracePt t="32776" x="4098925" y="3973513"/>
          <p14:tracePt t="32809" x="4224338" y="4037013"/>
          <p14:tracePt t="32809" x="4419600" y="4143375"/>
          <p14:tracePt t="32826" x="4625975" y="4241800"/>
          <p14:tracePt t="32843" x="4956175" y="4500563"/>
          <p14:tracePt t="32873" x="5000625" y="4545013"/>
          <p14:tracePt t="32885" x="5116513" y="4724400"/>
          <p14:tracePt t="32910" x="5133975" y="4759325"/>
          <p14:tracePt t="32910" x="5170488" y="4884738"/>
          <p14:tracePt t="32926" x="5241925" y="5010150"/>
          <p14:tracePt t="32943" x="5357813" y="5367338"/>
          <p14:tracePt t="33038" x="5375275" y="5384800"/>
          <p14:tracePt t="33054" x="5375275" y="5402263"/>
          <p14:tracePt t="33061" x="5384800" y="5402263"/>
          <p14:tracePt t="33069" x="5402263" y="5438775"/>
          <p14:tracePt t="33077" x="5438775" y="5473700"/>
          <p14:tracePt t="33092" x="5527675" y="5554663"/>
          <p14:tracePt t="33109" x="5589588" y="5599113"/>
          <p14:tracePt t="33126" x="5643563" y="5616575"/>
          <p14:tracePt t="33142" x="5680075" y="5634038"/>
          <p14:tracePt t="33159" x="5776913" y="5653088"/>
          <p14:tracePt t="33175" x="5884863" y="5661025"/>
          <p14:tracePt t="33192" x="6099175" y="5680075"/>
          <p14:tracePt t="33209" x="6340475" y="5705475"/>
          <p14:tracePt t="33227" x="6527800" y="5724525"/>
          <p14:tracePt t="33245" x="6661150" y="5724525"/>
          <p14:tracePt t="33259" x="6769100" y="5724525"/>
          <p14:tracePt t="33277" x="6840538" y="5724525"/>
          <p14:tracePt t="33292" x="6884988" y="5715000"/>
          <p14:tracePt t="33292" x="6894513" y="5715000"/>
          <p14:tracePt t="33310" x="6902450" y="5715000"/>
          <p14:tracePt t="33486" x="6911975" y="5715000"/>
          <p14:tracePt t="33494" x="6919913" y="5741988"/>
          <p14:tracePt t="33500" x="6919913" y="5813425"/>
          <p14:tracePt t="33510" x="6919913" y="5867400"/>
          <p14:tracePt t="33527" x="6946900" y="5946775"/>
          <p14:tracePt t="33544" x="6956425" y="5991225"/>
          <p14:tracePt t="33563" x="6965950" y="6037263"/>
          <p14:tracePt t="33577" x="6983413" y="6062663"/>
          <p14:tracePt t="33592" x="6983413" y="6072188"/>
          <p14:tracePt t="33630" x="6983413" y="6081713"/>
          <p14:tracePt t="33631" x="6991350" y="6099175"/>
          <p14:tracePt t="33666" x="7027863" y="6126163"/>
          <p14:tracePt t="33718" x="7054850" y="6143625"/>
          <p14:tracePt t="33726" x="7089775" y="6153150"/>
          <p14:tracePt t="33743" x="7126288" y="6170613"/>
          <p14:tracePt t="33760" x="7143750" y="6180138"/>
          <p14:tracePt t="33775" x="7153275" y="6180138"/>
          <p14:tracePt t="33793" x="7170738" y="6197600"/>
          <p14:tracePt t="35158" x="7180263" y="6197600"/>
          <p14:tracePt t="36469" x="7188200" y="6215063"/>
          <p14:tracePt t="36477" x="7197725" y="6215063"/>
          <p14:tracePt t="36481" x="7232650" y="6242050"/>
          <p14:tracePt t="36492" x="7259638" y="6259513"/>
          <p14:tracePt t="36509" x="7277100" y="6259513"/>
          <p14:tracePt t="36845" x="7286625" y="6269038"/>
          <p14:tracePt t="36854" x="7304088" y="6259513"/>
          <p14:tracePt t="36869" x="7313613" y="6242050"/>
          <p14:tracePt t="36880" x="7323138" y="6224588"/>
          <p14:tracePt t="36885" x="7331075" y="6215063"/>
          <p14:tracePt t="36885" x="7340600" y="6205538"/>
          <p14:tracePt t="36894" x="7348538" y="6153150"/>
          <p14:tracePt t="37070" x="7340600" y="6153150"/>
          <p14:tracePt t="37082" x="7331075" y="6153150"/>
          <p14:tracePt t="37085" x="7323138" y="6153150"/>
          <p14:tracePt t="37092" x="7304088" y="6161088"/>
          <p14:tracePt t="37108" x="7277100" y="6170613"/>
          <p14:tracePt t="37174" x="7269163" y="6170613"/>
          <p14:tracePt t="37198" x="7251700" y="6170613"/>
          <p14:tracePt t="37207" x="7251700" y="6180138"/>
          <p14:tracePt t="37215" x="7242175" y="6188075"/>
          <p14:tracePt t="37226" x="7232650" y="6188075"/>
          <p14:tracePt t="37262" x="7224713" y="6197600"/>
          <p14:tracePt t="37302" x="7197725" y="6197600"/>
          <p14:tracePt t="37382" x="7188200" y="6197600"/>
          <p14:tracePt t="37437" x="7180263" y="6188075"/>
          <p14:tracePt t="39675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Shape 1191"/>
          <p:cNvSpPr/>
          <p:nvPr/>
        </p:nvSpPr>
        <p:spPr>
          <a:xfrm>
            <a:off x="5011737" y="2363784"/>
            <a:ext cx="3351215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CF020E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CF020E"/>
                </a:solidFill>
              </a:rPr>
              <a:t>Serrated pathway</a:t>
            </a:r>
          </a:p>
        </p:txBody>
      </p:sp>
      <p:sp>
        <p:nvSpPr>
          <p:cNvPr id="1192" name="Shape 1192"/>
          <p:cNvSpPr/>
          <p:nvPr/>
        </p:nvSpPr>
        <p:spPr>
          <a:xfrm>
            <a:off x="2114550" y="3600448"/>
            <a:ext cx="5801175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buClr>
                <a:srgbClr val="000000"/>
              </a:buClr>
              <a:buSzPct val="100000"/>
              <a:buFont typeface="Comic Sans MS"/>
              <a:buChar char="-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high frequency of BRAF p.V600E mutations</a:t>
            </a:r>
          </a:p>
        </p:txBody>
      </p:sp>
      <p:sp>
        <p:nvSpPr>
          <p:cNvPr id="1193" name="Shape 1193"/>
          <p:cNvSpPr/>
          <p:nvPr/>
        </p:nvSpPr>
        <p:spPr>
          <a:xfrm>
            <a:off x="1470023" y="4076698"/>
            <a:ext cx="5710084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 -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high frequency of hypermethylated genes (CIMP)</a:t>
            </a:r>
          </a:p>
        </p:txBody>
      </p:sp>
      <p:grpSp>
        <p:nvGrpSpPr>
          <p:cNvPr id="1196" name="Group 1196"/>
          <p:cNvGrpSpPr/>
          <p:nvPr/>
        </p:nvGrpSpPr>
        <p:grpSpPr>
          <a:xfrm>
            <a:off x="204783" y="1114421"/>
            <a:ext cx="3819533" cy="2408248"/>
            <a:chOff x="-1" y="0"/>
            <a:chExt cx="3819531" cy="2408246"/>
          </a:xfrm>
        </p:grpSpPr>
        <p:pic>
          <p:nvPicPr>
            <p:cNvPr id="1194" name="image46.jpeg" descr="PC100309"/>
            <p:cNvPicPr/>
            <p:nvPr/>
          </p:nvPicPr>
          <p:blipFill>
            <a:blip r:embed="rId4">
              <a:extLst/>
            </a:blip>
            <a:srcRect l="5595"/>
            <a:stretch>
              <a:fillRect/>
            </a:stretch>
          </p:blipFill>
          <p:spPr>
            <a:xfrm>
              <a:off x="-2" y="-1"/>
              <a:ext cx="1587820" cy="2408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5" name="image65.png" descr="on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93143" y="494486"/>
              <a:ext cx="2026388" cy="18067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97" name="Shape 1197"/>
          <p:cNvSpPr/>
          <p:nvPr/>
        </p:nvSpPr>
        <p:spPr>
          <a:xfrm>
            <a:off x="2656647" y="270828"/>
            <a:ext cx="3671740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2400"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MSI in sporadic CRC</a:t>
            </a:r>
          </a:p>
        </p:txBody>
      </p:sp>
      <p:sp>
        <p:nvSpPr>
          <p:cNvPr id="1198" name="Shape 1198"/>
          <p:cNvSpPr/>
          <p:nvPr/>
        </p:nvSpPr>
        <p:spPr>
          <a:xfrm>
            <a:off x="4283073" y="1311592"/>
            <a:ext cx="4762505" cy="777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1900">
                <a:latin typeface="Comic Sans MS"/>
                <a:ea typeface="Comic Sans MS"/>
                <a:cs typeface="Comic Sans MS"/>
                <a:sym typeface="Comic Sans MS"/>
              </a:rPr>
              <a:t>Hystotype :  presence of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sz="1900">
                <a:latin typeface="Comic Sans MS Bold"/>
                <a:ea typeface="Comic Sans MS Bold"/>
                <a:cs typeface="Comic Sans MS Bold"/>
                <a:sym typeface="Comic Sans MS Bold"/>
              </a:rPr>
              <a:t>serrated adenomas</a:t>
            </a:r>
          </a:p>
        </p:txBody>
      </p:sp>
      <p:sp>
        <p:nvSpPr>
          <p:cNvPr id="1199" name="Shape 1199"/>
          <p:cNvSpPr/>
          <p:nvPr/>
        </p:nvSpPr>
        <p:spPr>
          <a:xfrm>
            <a:off x="469104" y="5039676"/>
            <a:ext cx="4175131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Methylation of MLHI promoter</a:t>
            </a:r>
          </a:p>
        </p:txBody>
      </p:sp>
      <p:sp>
        <p:nvSpPr>
          <p:cNvPr id="1200" name="Shape 1200"/>
          <p:cNvSpPr/>
          <p:nvPr/>
        </p:nvSpPr>
        <p:spPr>
          <a:xfrm>
            <a:off x="946149" y="4652962"/>
            <a:ext cx="3221042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CC0000"/>
                </a:solidFill>
              </a:rPr>
              <a:t>1. Somatic mutation </a:t>
            </a:r>
          </a:p>
        </p:txBody>
      </p:sp>
      <p:sp>
        <p:nvSpPr>
          <p:cNvPr id="1201" name="Shape 1201"/>
          <p:cNvSpPr/>
          <p:nvPr/>
        </p:nvSpPr>
        <p:spPr>
          <a:xfrm>
            <a:off x="5045075" y="5373687"/>
            <a:ext cx="3273425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CC0000"/>
                </a:solidFill>
              </a:rPr>
              <a:t>2. Somatic mutation</a:t>
            </a:r>
          </a:p>
        </p:txBody>
      </p:sp>
      <p:sp>
        <p:nvSpPr>
          <p:cNvPr id="1202" name="Shape 1202"/>
          <p:cNvSpPr/>
          <p:nvPr/>
        </p:nvSpPr>
        <p:spPr>
          <a:xfrm>
            <a:off x="4140198" y="3014659"/>
            <a:ext cx="754067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 b="1">
                <a:solidFill>
                  <a:srgbClr val="72BFC5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72BFC5"/>
                </a:solidFill>
              </a:rPr>
              <a:t>From J.Jass</a:t>
            </a:r>
          </a:p>
        </p:txBody>
      </p:sp>
      <p:sp>
        <p:nvSpPr>
          <p:cNvPr id="1203" name="Shape 1203"/>
          <p:cNvSpPr/>
          <p:nvPr/>
        </p:nvSpPr>
        <p:spPr>
          <a:xfrm>
            <a:off x="4576762" y="5761461"/>
            <a:ext cx="3671738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Methylation of MLHI promoter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87606"/>
      </p:ext>
    </p:extLst>
  </p:cSld>
  <p:clrMapOvr>
    <a:masterClrMapping/>
  </p:clrMapOvr>
  <p:transition spd="med" advTm="48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0" x="5419725" y="3616325"/>
          <p14:tracePt t="2791" x="5419725" y="3608388"/>
          <p14:tracePt t="2807" x="5419725" y="3589338"/>
          <p14:tracePt t="2823" x="5419725" y="3571875"/>
          <p14:tracePt t="2834" x="5429250" y="3562350"/>
          <p14:tracePt t="2839" x="5456238" y="3544888"/>
          <p14:tracePt t="2853" x="5616575" y="3384550"/>
          <p14:tracePt t="2903" x="5715000" y="3268663"/>
          <p14:tracePt t="2904" x="5813425" y="3133725"/>
          <p14:tracePt t="2921" x="5884863" y="2982913"/>
          <p14:tracePt t="2938" x="5983288" y="2830513"/>
          <p14:tracePt t="2953" x="6062663" y="2625725"/>
          <p14:tracePt t="2971" x="6161088" y="2384425"/>
          <p14:tracePt t="2986" x="6259513" y="2062163"/>
          <p14:tracePt t="3004" x="6313488" y="1679575"/>
          <p14:tracePt t="3019" x="6367463" y="1214438"/>
          <p14:tracePt t="3037" x="6367463" y="803275"/>
          <p14:tracePt t="3053" x="6367463" y="384175"/>
          <p14:tracePt t="3070" x="6224588" y="0"/>
          <p14:tracePt t="3087" x="6099175" y="0"/>
          <p14:tracePt t="3087" x="6054725" y="0"/>
          <p14:tracePt t="3104" x="5956300" y="0"/>
          <p14:tracePt t="3120" x="5884863" y="0"/>
          <p14:tracePt t="3137" x="5867400" y="0"/>
          <p14:tracePt t="3153" x="5857875" y="0"/>
          <p14:tracePt t="3171" x="5848350" y="0"/>
          <p14:tracePt t="3208" x="5840413" y="0"/>
          <p14:tracePt t="3209" x="5813425" y="0"/>
          <p14:tracePt t="3220" x="5768975" y="0"/>
          <p14:tracePt t="3237" x="5653088" y="0"/>
          <p14:tracePt t="3270" x="5581650" y="0"/>
          <p14:tracePt t="3321" x="5554663" y="115888"/>
          <p14:tracePt t="3370" x="5554663" y="142875"/>
          <p14:tracePt t="3371" x="5554663" y="241300"/>
          <p14:tracePt t="3387" x="5554663" y="339725"/>
          <p14:tracePt t="3403" x="5562600" y="393700"/>
          <p14:tracePt t="3420" x="5589588" y="438150"/>
          <p14:tracePt t="3436" x="5626100" y="500063"/>
          <p14:tracePt t="3454" x="5705475" y="554038"/>
          <p14:tracePt t="3470" x="5768975" y="588963"/>
          <p14:tracePt t="3470" x="5786438" y="615950"/>
          <p14:tracePt t="3488" x="5795963" y="615950"/>
          <p14:tracePt t="3503" x="5830888" y="625475"/>
          <p14:tracePt t="3521" x="5919788" y="625475"/>
          <p14:tracePt t="3537" x="6054725" y="625475"/>
          <p14:tracePt t="3554" x="6205538" y="625475"/>
          <p14:tracePt t="3570" x="6340475" y="625475"/>
          <p14:tracePt t="3587" x="6394450" y="625475"/>
          <p14:tracePt t="3603" x="6429375" y="608013"/>
          <p14:tracePt t="3621" x="6438900" y="598488"/>
          <p14:tracePt t="3672" x="6446838" y="588963"/>
          <p14:tracePt t="3727" x="6446838" y="571500"/>
          <p14:tracePt t="3735" x="6402388" y="536575"/>
          <p14:tracePt t="3743" x="6143625" y="438150"/>
          <p14:tracePt t="3753" x="5732463" y="330200"/>
          <p14:tracePt t="3770" x="5465763" y="285750"/>
          <p14:tracePt t="3787" x="5367338" y="268288"/>
          <p14:tracePt t="3805" x="5340350" y="268288"/>
          <p14:tracePt t="3820" x="5295900" y="285750"/>
          <p14:tracePt t="3837" x="5224463" y="393700"/>
          <p14:tracePt t="3853" x="5153025" y="581025"/>
          <p14:tracePt t="3870" x="5108575" y="741363"/>
          <p14:tracePt t="3886" x="5089525" y="928688"/>
          <p14:tracePt t="3904" x="5089525" y="1054100"/>
          <p14:tracePt t="3920" x="5089525" y="1152525"/>
          <p14:tracePt t="3938" x="5108575" y="1204913"/>
          <p14:tracePt t="3953" x="5116513" y="1250950"/>
          <p14:tracePt t="3970" x="5133975" y="1285875"/>
          <p14:tracePt t="3986" x="5160963" y="1295400"/>
          <p14:tracePt t="4019" x="5197475" y="1303338"/>
          <p14:tracePt t="4037" x="5251450" y="1303338"/>
          <p14:tracePt t="4053" x="5438775" y="1303338"/>
          <p14:tracePt t="4076" x="5545138" y="1303338"/>
          <p14:tracePt t="4086" x="5768975" y="1303338"/>
          <p14:tracePt t="4105" x="5840413" y="1295400"/>
          <p14:tracePt t="4120" x="5867400" y="1268413"/>
          <p14:tracePt t="4138" x="5894388" y="1250950"/>
          <p14:tracePt t="4154" x="5919788" y="1223963"/>
          <p14:tracePt t="4170" x="5938838" y="1160463"/>
          <p14:tracePt t="4186" x="5965825" y="1116013"/>
          <p14:tracePt t="4204" x="5965825" y="1044575"/>
          <p14:tracePt t="4221" x="5973763" y="965200"/>
          <p14:tracePt t="4236" x="5973763" y="893763"/>
          <p14:tracePt t="4254" x="5973763" y="768350"/>
          <p14:tracePt t="4270" x="5938838" y="687388"/>
          <p14:tracePt t="4287" x="5840413" y="581025"/>
          <p14:tracePt t="4304" x="5759450" y="554038"/>
          <p14:tracePt t="4321" x="5724525" y="554038"/>
          <p14:tracePt t="4337" x="5670550" y="554038"/>
          <p14:tracePt t="4354" x="5653088" y="554038"/>
          <p14:tracePt t="4370" x="5537200" y="554038"/>
          <p14:tracePt t="4437" x="5510213" y="571500"/>
          <p14:tracePt t="4442" x="5491163" y="581025"/>
          <p14:tracePt t="4454" x="5419725" y="652463"/>
          <p14:tracePt t="4470" x="5340350" y="704850"/>
          <p14:tracePt t="4470" x="5313363" y="731838"/>
          <p14:tracePt t="4488" x="5268913" y="776288"/>
          <p14:tracePt t="4504" x="5232400" y="847725"/>
          <p14:tracePt t="4520" x="5214938" y="901700"/>
          <p14:tracePt t="4537" x="5214938" y="938213"/>
          <p14:tracePt t="4554" x="5205413" y="982663"/>
          <p14:tracePt t="4570" x="5205413" y="1017588"/>
          <p14:tracePt t="4586" x="5205413" y="1027113"/>
          <p14:tracePt t="4604" x="5205413" y="1044575"/>
          <p14:tracePt t="4620" x="5205413" y="1081088"/>
          <p14:tracePt t="4644" x="5224463" y="1089025"/>
          <p14:tracePt t="4669" x="5241925" y="1108075"/>
          <p14:tracePt t="4669" x="5259388" y="1116013"/>
          <p14:tracePt t="4686" x="5268913" y="1116013"/>
          <p14:tracePt t="4687" x="5303838" y="1133475"/>
          <p14:tracePt t="4705" x="5322888" y="1133475"/>
          <p14:tracePt t="4720" x="5340350" y="1133475"/>
          <p14:tracePt t="4738" x="5375275" y="1133475"/>
          <p14:tracePt t="4753" x="5402263" y="1133475"/>
          <p14:tracePt t="4771" x="5429250" y="1133475"/>
          <p14:tracePt t="4787" x="5438775" y="1133475"/>
          <p14:tracePt t="6312" x="5367338" y="1133475"/>
          <p14:tracePt t="6321" x="5251450" y="1133475"/>
          <p14:tracePt t="6335" x="5180013" y="1133475"/>
          <p14:tracePt t="6355" x="5054600" y="1133475"/>
          <p14:tracePt t="6356" x="4965700" y="1133475"/>
          <p14:tracePt t="6372" x="4919663" y="1133475"/>
          <p14:tracePt t="6388" x="4902200" y="1133475"/>
          <p14:tracePt t="6404" x="4857750" y="1133475"/>
          <p14:tracePt t="6421" x="4840288" y="1133475"/>
          <p14:tracePt t="6439" x="4768850" y="1133475"/>
          <p14:tracePt t="6454" x="4670425" y="1133475"/>
          <p14:tracePt t="6472" x="4527550" y="1133475"/>
          <p14:tracePt t="6488" x="4384675" y="1133475"/>
          <p14:tracePt t="6488" x="4313238" y="1133475"/>
          <p14:tracePt t="6505" x="4160838" y="1133475"/>
          <p14:tracePt t="6521" x="4010025" y="1133475"/>
          <p14:tracePt t="6538" x="3857625" y="1133475"/>
          <p14:tracePt t="6555" x="3741738" y="1133475"/>
          <p14:tracePt t="6571" x="3205163" y="1108075"/>
          <p14:tracePt t="6640" x="3062288" y="1108075"/>
          <p14:tracePt t="6654" x="2946400" y="1108075"/>
          <p14:tracePt t="6679" x="2911475" y="1108075"/>
          <p14:tracePt t="6694" x="2840038" y="1108075"/>
          <p14:tracePt t="6705" x="2795588" y="1108075"/>
          <p14:tracePt t="6722" x="2759075" y="1108075"/>
          <p14:tracePt t="6738" x="2732088" y="1108075"/>
          <p14:tracePt t="6756" x="2724150" y="1108075"/>
          <p14:tracePt t="6771" x="2705100" y="1108075"/>
          <p14:tracePt t="6789" x="2660650" y="1108075"/>
          <p14:tracePt t="6804" x="2643188" y="1108075"/>
          <p14:tracePt t="6821" x="2571750" y="1108075"/>
          <p14:tracePt t="6838" x="2527300" y="1108075"/>
          <p14:tracePt t="6855" x="2473325" y="1108075"/>
          <p14:tracePt t="6871" x="2455863" y="1116013"/>
          <p14:tracePt t="6888" x="2446338" y="1125538"/>
          <p14:tracePt t="8192" x="2446338" y="1098550"/>
          <p14:tracePt t="8201" x="2446338" y="1081088"/>
          <p14:tracePt t="8202" x="2465388" y="1044575"/>
          <p14:tracePt t="8210" x="2465388" y="1036638"/>
          <p14:tracePt t="8220" x="2490788" y="973138"/>
          <p14:tracePt t="8238" x="2509838" y="938213"/>
          <p14:tracePt t="8254" x="2517775" y="919163"/>
          <p14:tracePt t="8271" x="2527300" y="901700"/>
          <p14:tracePt t="8705" x="2536825" y="901700"/>
          <p14:tracePt t="8714" x="2544763" y="901700"/>
          <p14:tracePt t="8715" x="2571750" y="901700"/>
          <p14:tracePt t="8744" x="2598738" y="901700"/>
          <p14:tracePt t="8771" x="2598738" y="911225"/>
          <p14:tracePt t="8773" x="2608263" y="911225"/>
          <p14:tracePt t="8788" x="2625725" y="919163"/>
          <p14:tracePt t="8821" x="2625725" y="928688"/>
          <p14:tracePt t="8822" x="2643188" y="928688"/>
          <p14:tracePt t="8838" x="2660650" y="938213"/>
          <p14:tracePt t="8855" x="2670175" y="946150"/>
          <p14:tracePt t="8871" x="2697163" y="965200"/>
          <p14:tracePt t="8888" x="2724150" y="973138"/>
          <p14:tracePt t="8888" x="2732088" y="973138"/>
          <p14:tracePt t="8905" x="2776538" y="990600"/>
          <p14:tracePt t="8921" x="2795588" y="1000125"/>
          <p14:tracePt t="8939" x="2822575" y="1009650"/>
          <p14:tracePt t="8955" x="2901950" y="1044575"/>
          <p14:tracePt t="9000" x="2919413" y="1054100"/>
          <p14:tracePt t="9007" x="2928938" y="1062038"/>
          <p14:tracePt t="9021" x="2955925" y="1062038"/>
          <p14:tracePt t="9039" x="2965450" y="1071563"/>
          <p14:tracePt t="9055" x="2982913" y="1071563"/>
          <p14:tracePt t="9071" x="3000375" y="1071563"/>
          <p14:tracePt t="9088" x="3036888" y="1089025"/>
          <p14:tracePt t="9105" x="3062288" y="1089025"/>
          <p14:tracePt t="9121" x="3108325" y="1089025"/>
          <p14:tracePt t="9139" x="3133725" y="1089025"/>
          <p14:tracePt t="9178" x="3143250" y="1089025"/>
          <p14:tracePt t="9217" x="3152775" y="1089025"/>
          <p14:tracePt t="11623" x="3160713" y="1089025"/>
          <p14:tracePt t="11632" x="3187700" y="1089025"/>
          <p14:tracePt t="11633" x="3340100" y="1089025"/>
          <p14:tracePt t="11675" x="3384550" y="1081088"/>
          <p14:tracePt t="11703" x="3394075" y="1081088"/>
          <p14:tracePt t="11912" x="3419475" y="1081088"/>
          <p14:tracePt t="11913" x="3465513" y="1081088"/>
          <p14:tracePt t="11936" x="3544888" y="1108075"/>
          <p14:tracePt t="11937" x="3643313" y="1160463"/>
          <p14:tracePt t="11954" x="3751263" y="1214438"/>
          <p14:tracePt t="11970" x="3813175" y="1241425"/>
          <p14:tracePt t="11986" x="3848100" y="1258888"/>
          <p14:tracePt t="12003" x="3875088" y="1258888"/>
          <p14:tracePt t="12021" x="3884613" y="1268413"/>
          <p14:tracePt t="12038" x="3911600" y="1276350"/>
          <p14:tracePt t="12053" x="3946525" y="1295400"/>
          <p14:tracePt t="12069" x="3973513" y="1303338"/>
          <p14:tracePt t="12087" x="4010025" y="1303338"/>
          <p14:tracePt t="12087" x="4017963" y="1303338"/>
          <p14:tracePt t="12104" x="4037013" y="1322388"/>
          <p14:tracePt t="12119" x="4054475" y="1322388"/>
          <p14:tracePt t="12137" x="4071938" y="1322388"/>
          <p14:tracePt t="12152" x="4108450" y="1330325"/>
          <p14:tracePt t="12170" x="4116388" y="1347788"/>
          <p14:tracePt t="12186" x="4143375" y="1347788"/>
          <p14:tracePt t="12204" x="4152900" y="1347788"/>
          <p14:tracePt t="12219" x="4170363" y="1347788"/>
          <p14:tracePt t="12236" x="4179888" y="1347788"/>
          <p14:tracePt t="12252" x="4187825" y="1347788"/>
          <p14:tracePt t="12270" x="4205288" y="1347788"/>
          <p14:tracePt t="12287" x="4214813" y="1339850"/>
          <p14:tracePt t="12320" x="4224338" y="1339850"/>
          <p14:tracePt t="12623" x="4232275" y="1339850"/>
          <p14:tracePt t="12632" x="4268788" y="1339850"/>
          <p14:tracePt t="12640" x="4313238" y="1339850"/>
          <p14:tracePt t="12640" x="4384675" y="1339850"/>
          <p14:tracePt t="12655" x="4429125" y="1339850"/>
          <p14:tracePt t="12669" x="4456113" y="1339850"/>
          <p14:tracePt t="12670" x="4510088" y="1339850"/>
          <p14:tracePt t="12686" x="4554538" y="1339850"/>
          <p14:tracePt t="12726" x="4572000" y="1339850"/>
          <p14:tracePt t="12735" x="4608513" y="1339850"/>
          <p14:tracePt t="12753" x="4652963" y="1339850"/>
          <p14:tracePt t="12769" x="4697413" y="1339850"/>
          <p14:tracePt t="12786" x="4759325" y="1339850"/>
          <p14:tracePt t="12803" x="4813300" y="1339850"/>
          <p14:tracePt t="12821" x="4848225" y="1339850"/>
          <p14:tracePt t="12836" x="4867275" y="1339850"/>
          <p14:tracePt t="12871" x="4884738" y="1339850"/>
          <p14:tracePt t="12888" x="4894263" y="1339850"/>
          <p14:tracePt t="12889" x="4902200" y="1339850"/>
          <p14:tracePt t="12903" x="4929188" y="1339850"/>
          <p14:tracePt t="12921" x="4965700" y="1339850"/>
          <p14:tracePt t="12938" x="4991100" y="1339850"/>
          <p14:tracePt t="12953" x="5027613" y="1347788"/>
          <p14:tracePt t="12970" x="5072063" y="1347788"/>
          <p14:tracePt t="12986" x="5089525" y="1347788"/>
          <p14:tracePt t="13004" x="5116513" y="1357313"/>
          <p14:tracePt t="13019" x="5126038" y="1357313"/>
          <p14:tracePt t="13504" x="5133975" y="1366838"/>
          <p14:tracePt t="13512" x="5133975" y="1374775"/>
          <p14:tracePt t="13520" x="5126038" y="1393825"/>
          <p14:tracePt t="13521" x="5099050" y="1419225"/>
          <p14:tracePt t="13536" x="5054600" y="1465263"/>
          <p14:tracePt t="13553" x="5000625" y="1517650"/>
          <p14:tracePt t="13569" x="4956175" y="1581150"/>
          <p14:tracePt t="13587" x="4929188" y="1625600"/>
          <p14:tracePt t="13603" x="4911725" y="1643063"/>
          <p14:tracePt t="13619" x="4911725" y="1670050"/>
          <p14:tracePt t="13636" x="4894263" y="1687513"/>
          <p14:tracePt t="13653" x="4894263" y="1697038"/>
          <p14:tracePt t="13695" x="4884738" y="1714500"/>
          <p14:tracePt t="13719" x="4884738" y="1724025"/>
          <p14:tracePt t="13727" x="4884738" y="1731963"/>
          <p14:tracePt t="13736" x="4884738" y="1741488"/>
          <p14:tracePt t="13742" x="4867275" y="1758950"/>
          <p14:tracePt t="13752" x="4857750" y="1785938"/>
          <p14:tracePt t="13770" x="4848225" y="1795463"/>
          <p14:tracePt t="13785" x="4840288" y="1812925"/>
          <p14:tracePt t="13809" x="4840288" y="1822450"/>
          <p14:tracePt t="13819" x="4830763" y="1830388"/>
          <p14:tracePt t="17320" x="4813300" y="1839913"/>
          <p14:tracePt t="17320" x="4795838" y="1839913"/>
          <p14:tracePt t="17343" x="4776788" y="1839913"/>
          <p14:tracePt t="17351" x="4759325" y="1847850"/>
          <p14:tracePt t="17358" x="4732338" y="1857375"/>
          <p14:tracePt t="17369" x="4732338" y="1866900"/>
          <p14:tracePt t="17385" x="4697413" y="1866900"/>
          <p14:tracePt t="17402" x="4697413" y="1874838"/>
          <p14:tracePt t="17418" x="4660900" y="1884363"/>
          <p14:tracePt t="17471" x="4643438" y="1884363"/>
          <p14:tracePt t="17479" x="4633913" y="1884363"/>
          <p14:tracePt t="17486" x="4589463" y="1857375"/>
          <p14:tracePt t="17535" x="4581525" y="1857375"/>
          <p14:tracePt t="17536" x="4554538" y="1847850"/>
          <p14:tracePt t="17623" x="4545013" y="1839913"/>
          <p14:tracePt t="17678" x="4537075" y="1830388"/>
          <p14:tracePt t="17689" x="4537075" y="1812925"/>
          <p14:tracePt t="17695" x="4537075" y="1803400"/>
          <p14:tracePt t="17710" x="4562475" y="1785938"/>
          <p14:tracePt t="17727" x="4572000" y="1768475"/>
          <p14:tracePt t="17735" x="4581525" y="1751013"/>
          <p14:tracePt t="17735" x="4598988" y="1724025"/>
          <p14:tracePt t="17744" x="4608513" y="1714500"/>
          <p14:tracePt t="17753" x="4625975" y="1679575"/>
          <p14:tracePt t="17769" x="4660900" y="1625600"/>
          <p14:tracePt t="17786" x="4714875" y="1581150"/>
          <p14:tracePt t="17802" x="4732338" y="1562100"/>
          <p14:tracePt t="17820" x="4741863" y="1554163"/>
          <p14:tracePt t="17836" x="4741863" y="1536700"/>
          <p14:tracePt t="17880" x="4751388" y="1536700"/>
          <p14:tracePt t="18079" x="4751388" y="1544638"/>
          <p14:tracePt t="18087" x="4751388" y="1571625"/>
          <p14:tracePt t="18096" x="4751388" y="1598613"/>
          <p14:tracePt t="18102" x="4732338" y="1660525"/>
          <p14:tracePt t="18119" x="4679950" y="1776413"/>
          <p14:tracePt t="18137" x="4670425" y="1847850"/>
          <p14:tracePt t="18169" x="4660900" y="1874838"/>
          <p14:tracePt t="18185" x="4652963" y="1884363"/>
          <p14:tracePt t="18312" x="4652963" y="1901825"/>
          <p14:tracePt t="18313" x="4652963" y="1911350"/>
          <p14:tracePt t="18328" x="4652963" y="1919288"/>
          <p14:tracePt t="18336" x="4670425" y="1938338"/>
          <p14:tracePt t="18337" x="4724400" y="1955800"/>
          <p14:tracePt t="18353" x="4759325" y="1955800"/>
          <p14:tracePt t="18369" x="4786313" y="1973263"/>
          <p14:tracePt t="18416" x="4795838" y="1973263"/>
          <p14:tracePt t="18432" x="4803775" y="1973263"/>
          <p14:tracePt t="18439" x="4830763" y="1973263"/>
          <p14:tracePt t="18447" x="4857750" y="1973263"/>
          <p14:tracePt t="18452" x="4929188" y="1973263"/>
          <p14:tracePt t="18469" x="5027613" y="1982788"/>
          <p14:tracePt t="18487" x="5108575" y="2017713"/>
          <p14:tracePt t="18502" x="5187950" y="2054225"/>
          <p14:tracePt t="18502" x="5251450" y="2071688"/>
          <p14:tracePt t="18520" x="5322888" y="2081213"/>
          <p14:tracePt t="18520" x="5367338" y="2089150"/>
          <p14:tracePt t="18536" x="5446713" y="2125663"/>
          <p14:tracePt t="18554" x="5518150" y="2133600"/>
          <p14:tracePt t="18569" x="5786438" y="2232025"/>
          <p14:tracePt t="18625" x="5813425" y="2251075"/>
          <p14:tracePt t="18635" x="5902325" y="2259013"/>
          <p14:tracePt t="18653" x="5991225" y="2259013"/>
          <p14:tracePt t="18669" x="6062663" y="2259013"/>
          <p14:tracePt t="18686" x="6116638" y="2276475"/>
          <p14:tracePt t="18686" x="6143625" y="2276475"/>
          <p14:tracePt t="18704" x="6170613" y="2276475"/>
          <p14:tracePt t="18719" x="6269038" y="2276475"/>
          <p14:tracePt t="18737" x="6340475" y="2276475"/>
          <p14:tracePt t="18753" x="6411913" y="2276475"/>
          <p14:tracePt t="18769" x="6537325" y="2276475"/>
          <p14:tracePt t="18786" x="6608763" y="2276475"/>
          <p14:tracePt t="18803" x="6680200" y="2276475"/>
          <p14:tracePt t="18819" x="6732588" y="2276475"/>
          <p14:tracePt t="18836" x="6786563" y="2276475"/>
          <p14:tracePt t="18852" x="6858000" y="2276475"/>
          <p14:tracePt t="18869" x="6929438" y="2276475"/>
          <p14:tracePt t="18885" x="7010400" y="2268538"/>
          <p14:tracePt t="18885" x="7037388" y="2251075"/>
          <p14:tracePt t="18904" x="7089775" y="2251075"/>
          <p14:tracePt t="18919" x="7188200" y="2241550"/>
          <p14:tracePt t="18937" x="7277100" y="2205038"/>
          <p14:tracePt t="18953" x="7367588" y="2187575"/>
          <p14:tracePt t="18970" x="7466013" y="2170113"/>
          <p14:tracePt t="18986" x="7572375" y="2125663"/>
          <p14:tracePt t="19010" x="7581900" y="2125663"/>
          <p14:tracePt t="19019" x="7643813" y="2108200"/>
          <p14:tracePt t="19036" x="7715250" y="2098675"/>
          <p14:tracePt t="19053" x="7769225" y="2071688"/>
          <p14:tracePt t="19070" x="7823200" y="2062163"/>
          <p14:tracePt t="19086" x="7858125" y="2044700"/>
          <p14:tracePt t="19086" x="7867650" y="2044700"/>
          <p14:tracePt t="19104" x="7875588" y="2027238"/>
          <p14:tracePt t="19119" x="7902575" y="2009775"/>
          <p14:tracePt t="19136" x="7929563" y="1990725"/>
          <p14:tracePt t="19152" x="7947025" y="1982788"/>
          <p14:tracePt t="19169" x="7966075" y="1973263"/>
          <p14:tracePt t="19187" x="7974013" y="1955800"/>
          <p14:tracePt t="19202" x="7983538" y="1955800"/>
          <p14:tracePt t="19222" x="8045450" y="1946275"/>
          <p14:tracePt t="19259" x="8062913" y="1946275"/>
          <p14:tracePt t="19269" x="8143875" y="1928813"/>
          <p14:tracePt t="19293" x="8170863" y="1928813"/>
          <p14:tracePt t="19302" x="8224838" y="1911350"/>
          <p14:tracePt t="19325" x="8259763" y="1911350"/>
          <p14:tracePt t="19336" x="8296275" y="1901825"/>
          <p14:tracePt t="19353" x="8323263" y="1901825"/>
          <p14:tracePt t="19369" x="8358188" y="1901825"/>
          <p14:tracePt t="19386" x="8402638" y="1884363"/>
          <p14:tracePt t="19403" x="8456613" y="1884363"/>
          <p14:tracePt t="19419" x="8491538" y="1874838"/>
          <p14:tracePt t="19435" x="8528050" y="1874838"/>
          <p14:tracePt t="19453" x="8562975" y="1866900"/>
          <p14:tracePt t="19469" x="8582025" y="1866900"/>
          <p14:tracePt t="19485" x="8589963" y="1866900"/>
          <p14:tracePt t="19502" x="8616950" y="1847850"/>
          <p14:tracePt t="19502" x="8626475" y="1847850"/>
          <p14:tracePt t="19520" x="8634413" y="1847850"/>
          <p14:tracePt t="19535" x="8661400" y="1839913"/>
          <p14:tracePt t="19840" x="8670925" y="1847850"/>
          <p14:tracePt t="19848" x="8670925" y="1857375"/>
          <p14:tracePt t="19856" x="8670925" y="1866900"/>
          <p14:tracePt t="19858" x="8661400" y="1884363"/>
          <p14:tracePt t="19869" x="8661400" y="1901825"/>
          <p14:tracePt t="19886" x="8661400" y="1919288"/>
          <p14:tracePt t="19902" x="8661400" y="1928813"/>
          <p14:tracePt t="19919" x="8653463" y="1938338"/>
          <p14:tracePt t="19937" x="8653463" y="1946275"/>
          <p14:tracePt t="19953" x="8653463" y="1965325"/>
          <p14:tracePt t="19969" x="8653463" y="1973263"/>
          <p14:tracePt t="19987" x="8643938" y="1982788"/>
          <p14:tracePt t="20002" x="8643938" y="2009775"/>
          <p14:tracePt t="20031" x="8643938" y="2036763"/>
          <p14:tracePt t="20036" x="8643938" y="2044700"/>
          <p14:tracePt t="20054" x="8634413" y="2062163"/>
          <p14:tracePt t="20069" x="8634413" y="2089150"/>
          <p14:tracePt t="20086" x="8616950" y="2125663"/>
          <p14:tracePt t="20102" x="8589963" y="2170113"/>
          <p14:tracePt t="20122" x="8589963" y="2214563"/>
          <p14:tracePt t="20138" x="8562975" y="2259013"/>
          <p14:tracePt t="20155" x="8545513" y="2303463"/>
          <p14:tracePt t="20170" x="8537575" y="2322513"/>
          <p14:tracePt t="20189" x="8528050" y="2347913"/>
          <p14:tracePt t="20206" x="8510588" y="2357438"/>
          <p14:tracePt t="20220" x="8510588" y="2366963"/>
          <p14:tracePt t="20401" x="8518525" y="2366963"/>
          <p14:tracePt t="20405" x="8545513" y="2303463"/>
          <p14:tracePt t="20420" x="8545513" y="2276475"/>
          <p14:tracePt t="20437" x="8562975" y="2251075"/>
          <p14:tracePt t="20438" x="8572500" y="2179638"/>
          <p14:tracePt t="20453" x="8589963" y="2116138"/>
          <p14:tracePt t="20470" x="8589963" y="2081213"/>
          <p14:tracePt t="20487" x="8589963" y="2054225"/>
          <p14:tracePt t="20528" x="8572500" y="2044700"/>
          <p14:tracePt t="20534" x="8555038" y="2036763"/>
          <p14:tracePt t="20537" x="8510588" y="2036763"/>
          <p14:tracePt t="20554" x="8466138" y="2036763"/>
          <p14:tracePt t="20571" x="8439150" y="2036763"/>
          <p14:tracePt t="20587" x="8429625" y="2036763"/>
          <p14:tracePt t="20604" x="8420100" y="2044700"/>
          <p14:tracePt t="20620" x="8412163" y="2044700"/>
          <p14:tracePt t="20636" x="8402638" y="2054225"/>
          <p14:tracePt t="20653" x="8402638" y="2071688"/>
          <p14:tracePt t="20670" x="8385175" y="2089150"/>
          <p14:tracePt t="20686" x="8385175" y="2133600"/>
          <p14:tracePt t="20686" x="8385175" y="2160588"/>
          <p14:tracePt t="20705" x="8385175" y="2205038"/>
          <p14:tracePt t="20720" x="8394700" y="2303463"/>
          <p14:tracePt t="20737" x="8420100" y="2347913"/>
          <p14:tracePt t="20753" x="8466138" y="2393950"/>
          <p14:tracePt t="20803" x="8474075" y="2393950"/>
          <p14:tracePt t="20857" x="8491538" y="2393950"/>
          <p14:tracePt t="20872" x="8518525" y="2384425"/>
          <p14:tracePt t="20881" x="8537575" y="2366963"/>
          <p14:tracePt t="20886" x="8537575" y="2339975"/>
          <p14:tracePt t="20903" x="8582025" y="2259013"/>
          <p14:tracePt t="20904" x="8599488" y="2205038"/>
          <p14:tracePt t="20904" x="8599488" y="2133600"/>
          <p14:tracePt t="20920" x="8616950" y="2044700"/>
          <p14:tracePt t="20936" x="8616950" y="1982788"/>
          <p14:tracePt t="20954" x="8599488" y="1928813"/>
          <p14:tracePt t="20969" x="8545513" y="1857375"/>
          <p14:tracePt t="20987" x="8483600" y="1822450"/>
          <p14:tracePt t="21003" x="8367713" y="1785938"/>
          <p14:tracePt t="21020" x="8277225" y="1751013"/>
          <p14:tracePt t="21036" x="8153400" y="1751013"/>
          <p14:tracePt t="21073" x="8134350" y="1751013"/>
          <p14:tracePt t="21074" x="8108950" y="1751013"/>
          <p14:tracePt t="21086" x="8089900" y="1751013"/>
          <p14:tracePt t="21103" x="8072438" y="1751013"/>
          <p14:tracePt t="21103" x="8062913" y="1768475"/>
          <p14:tracePt t="21120" x="8037513" y="1822450"/>
          <p14:tracePt t="21136" x="8018463" y="1884363"/>
          <p14:tracePt t="21153" x="8018463" y="1955800"/>
          <p14:tracePt t="21169" x="8018463" y="2017713"/>
          <p14:tracePt t="21186" x="8018463" y="2116138"/>
          <p14:tracePt t="21203" x="8037513" y="2205038"/>
          <p14:tracePt t="21220" x="8089900" y="2259013"/>
          <p14:tracePt t="21236" x="8116888" y="2286000"/>
          <p14:tracePt t="21253" x="8143875" y="2303463"/>
          <p14:tracePt t="21269" x="8170863" y="2303463"/>
          <p14:tracePt t="21286" x="8205788" y="2303463"/>
          <p14:tracePt t="21310" x="8232775" y="2303463"/>
          <p14:tracePt t="21319" x="8296275" y="2303463"/>
          <p14:tracePt t="21337" x="8331200" y="2286000"/>
          <p14:tracePt t="21354" x="8367713" y="2268538"/>
          <p14:tracePt t="21370" x="8402638" y="2232025"/>
          <p14:tracePt t="21386" x="8420100" y="2197100"/>
          <p14:tracePt t="21403" x="8447088" y="2133600"/>
          <p14:tracePt t="21420" x="8447088" y="1982788"/>
          <p14:tracePt t="21488" x="8439150" y="1965325"/>
          <p14:tracePt t="21489" x="8385175" y="1928813"/>
          <p14:tracePt t="21520" x="8340725" y="1919288"/>
          <p14:tracePt t="21521" x="8304213" y="1911350"/>
          <p14:tracePt t="21537" x="8277225" y="1911350"/>
          <p14:tracePt t="21553" x="8269288" y="1911350"/>
          <p14:tracePt t="21655" x="8259763" y="1919288"/>
          <p14:tracePt t="21664" x="8259763" y="1928813"/>
          <p14:tracePt t="21672" x="8259763" y="1955800"/>
          <p14:tracePt t="21680" x="8259763" y="1965325"/>
          <p14:tracePt t="21687" x="8259763" y="2017713"/>
          <p14:tracePt t="21687" x="8259763" y="2044700"/>
          <p14:tracePt t="21705" x="8277225" y="2089150"/>
          <p14:tracePt t="21719" x="8296275" y="2108200"/>
          <p14:tracePt t="21736" x="8348663" y="2160588"/>
          <p14:tracePt t="21754" x="8385175" y="2170113"/>
          <p14:tracePt t="21769" x="8394700" y="2179638"/>
          <p14:tracePt t="21787" x="8412163" y="2179638"/>
          <p14:tracePt t="21802" x="8429625" y="2179638"/>
          <p14:tracePt t="21856" x="8439150" y="2179638"/>
          <p14:tracePt t="21857" x="8466138" y="2152650"/>
          <p14:tracePt t="22864" x="8474075" y="2152650"/>
          <p14:tracePt t="24441" x="8510588" y="2187575"/>
          <p14:tracePt t="24448" x="8555038" y="2232025"/>
          <p14:tracePt t="24456" x="8616950" y="2295525"/>
          <p14:tracePt t="24464" x="8653463" y="2347913"/>
          <p14:tracePt t="24473" x="8697913" y="2419350"/>
          <p14:tracePt t="24486" x="8705850" y="2465388"/>
          <p14:tracePt t="24502" x="8705850" y="2482850"/>
          <p14:tracePt t="24520" x="8705850" y="2500313"/>
          <p14:tracePt t="24536" x="8705850" y="2517775"/>
          <p14:tracePt t="24553" x="8705850" y="2527300"/>
          <p14:tracePt t="24571" x="8705850" y="2571750"/>
          <p14:tracePt t="24587" x="8705850" y="2581275"/>
          <p14:tracePt t="24604" x="8705850" y="2616200"/>
          <p14:tracePt t="24620" x="8705850" y="2652713"/>
          <p14:tracePt t="24636" x="8705850" y="2697163"/>
          <p14:tracePt t="24653" x="8688388" y="2732088"/>
          <p14:tracePt t="24669" x="8680450" y="2776538"/>
          <p14:tracePt t="24686" x="8680450" y="2830513"/>
          <p14:tracePt t="24686" x="8680450" y="2857500"/>
          <p14:tracePt t="24705" x="8661400" y="2867025"/>
          <p14:tracePt t="24719" x="8634413" y="2973388"/>
          <p14:tracePt t="24742" x="8634413" y="3027363"/>
          <p14:tracePt t="24753" x="8626475" y="3081338"/>
          <p14:tracePt t="24770" x="8609013" y="3133725"/>
          <p14:tracePt t="24786" x="8589963" y="3179763"/>
          <p14:tracePt t="24804" x="8589963" y="3232150"/>
          <p14:tracePt t="24820" x="8582025" y="3251200"/>
          <p14:tracePt t="24837" x="8582025" y="3276600"/>
          <p14:tracePt t="24853" x="8582025" y="3286125"/>
          <p14:tracePt t="24870" x="8582025" y="3313113"/>
          <p14:tracePt t="24886" x="8582025" y="3322638"/>
          <p14:tracePt t="24904" x="8582025" y="3330575"/>
          <p14:tracePt t="24920" x="8572500" y="3348038"/>
          <p14:tracePt t="24920" x="8572500" y="3357563"/>
          <p14:tracePt t="24937" x="8572500" y="3384550"/>
          <p14:tracePt t="24953" x="8562975" y="3429000"/>
          <p14:tracePt t="24970" x="8555038" y="3446463"/>
          <p14:tracePt t="24986" x="8545513" y="3482975"/>
          <p14:tracePt t="25003" x="8528050" y="3509963"/>
          <p14:tracePt t="25020" x="8528050" y="3544888"/>
          <p14:tracePt t="25036" x="8518525" y="3562350"/>
          <p14:tracePt t="25054" x="8510588" y="3581400"/>
          <p14:tracePt t="25070" x="8474075" y="3660775"/>
          <p14:tracePt t="25137" x="8466138" y="3679825"/>
          <p14:tracePt t="25138" x="8439150" y="3724275"/>
          <p14:tracePt t="25163" x="8429625" y="3741738"/>
          <p14:tracePt t="25170" x="8394700" y="3776663"/>
          <p14:tracePt t="25188" x="8367713" y="3795713"/>
          <p14:tracePt t="25203" x="8367713" y="3830638"/>
          <p14:tracePt t="25219" x="8348663" y="3848100"/>
          <p14:tracePt t="25281" x="8340725" y="3857625"/>
          <p14:tracePt t="25297" x="8331200" y="3867150"/>
          <p14:tracePt t="25312" x="8323263" y="3875088"/>
          <p14:tracePt t="25329" x="8313738" y="3884613"/>
          <p14:tracePt t="25337" x="8304213" y="3894138"/>
          <p14:tracePt t="25343" x="8296275" y="3911600"/>
          <p14:tracePt t="25353" x="8269288" y="3929063"/>
          <p14:tracePt t="25369" x="8251825" y="3946525"/>
          <p14:tracePt t="25386" x="8205788" y="3983038"/>
          <p14:tracePt t="25404" x="8188325" y="4000500"/>
          <p14:tracePt t="25419" x="8161338" y="4017963"/>
          <p14:tracePt t="25436" x="8153400" y="4037013"/>
          <p14:tracePt t="25952" x="8143875" y="4037013"/>
          <p14:tracePt t="25969" x="8126413" y="4017963"/>
          <p14:tracePt t="25976" x="8126413" y="3990975"/>
          <p14:tracePt t="25980" x="8126413" y="3983038"/>
          <p14:tracePt t="25986" x="8126413" y="3929063"/>
          <p14:tracePt t="26003" x="8126413" y="3884613"/>
          <p14:tracePt t="26020" x="8126413" y="3848100"/>
          <p14:tracePt t="26036" x="8126413" y="3803650"/>
          <p14:tracePt t="26054" x="8134350" y="3776663"/>
          <p14:tracePt t="26069" x="8153400" y="3759200"/>
          <p14:tracePt t="26086" x="8180388" y="3714750"/>
          <p14:tracePt t="26103" x="8205788" y="3687763"/>
          <p14:tracePt t="26103" x="8224838" y="3670300"/>
          <p14:tracePt t="26121" x="8232775" y="3643313"/>
          <p14:tracePt t="26136" x="8269288" y="3581400"/>
          <p14:tracePt t="26153" x="8304213" y="3544888"/>
          <p14:tracePt t="26170" x="8331200" y="3500438"/>
          <p14:tracePt t="26186" x="8358188" y="3455988"/>
          <p14:tracePt t="26211" x="8367713" y="3429000"/>
          <p14:tracePt t="26241" x="8375650" y="3411538"/>
          <p14:tracePt t="26242" x="8385175" y="3402013"/>
          <p14:tracePt t="26281" x="8385175" y="3394075"/>
          <p14:tracePt t="26300" x="8385175" y="3384550"/>
          <p14:tracePt t="26308" x="8385175" y="3375025"/>
          <p14:tracePt t="26319" x="8385175" y="3313113"/>
          <p14:tracePt t="26337" x="8340725" y="3268663"/>
          <p14:tracePt t="26353" x="8277225" y="3224213"/>
          <p14:tracePt t="26370" x="8232775" y="3205163"/>
          <p14:tracePt t="26386" x="8197850" y="3179763"/>
          <p14:tracePt t="26403" x="8143875" y="3170238"/>
          <p14:tracePt t="26419" x="8126413" y="3170238"/>
          <p14:tracePt t="26436" x="8081963" y="3170238"/>
          <p14:tracePt t="26453" x="8037513" y="3197225"/>
          <p14:tracePt t="26470" x="7991475" y="3224213"/>
          <p14:tracePt t="26486" x="7947025" y="3268663"/>
          <p14:tracePt t="26504" x="7912100" y="3295650"/>
          <p14:tracePt t="26520" x="7875588" y="3357563"/>
          <p14:tracePt t="26537" x="7867650" y="3384550"/>
          <p14:tracePt t="26553" x="7848600" y="3419475"/>
          <p14:tracePt t="26570" x="7848600" y="3429000"/>
          <p14:tracePt t="26586" x="7848600" y="3446463"/>
          <p14:tracePt t="26633" x="7848600" y="3465513"/>
          <p14:tracePt t="26737" x="7858125" y="3465513"/>
          <p14:tracePt t="26753" x="7875588" y="3473450"/>
          <p14:tracePt t="26792" x="7885113" y="3482975"/>
          <p14:tracePt t="26800" x="7894638" y="3482975"/>
          <p14:tracePt t="26817" x="7902575" y="3482975"/>
          <p14:tracePt t="26825" x="7912100" y="3482975"/>
          <p14:tracePt t="26826" x="7920038" y="3473450"/>
          <p14:tracePt t="26836" x="7939088" y="3465513"/>
          <p14:tracePt t="26853" x="7966075" y="3446463"/>
          <p14:tracePt t="26869" x="7983538" y="3438525"/>
          <p14:tracePt t="26886" x="8001000" y="3402013"/>
          <p14:tracePt t="26902" x="8018463" y="3375025"/>
          <p14:tracePt t="26902" x="8027988" y="3348038"/>
          <p14:tracePt t="26921" x="8045450" y="3322638"/>
          <p14:tracePt t="27088" x="8045450" y="3330575"/>
          <p14:tracePt t="27096" x="8045450" y="3367088"/>
          <p14:tracePt t="27109" x="8045450" y="3411538"/>
          <p14:tracePt t="27119" x="8045450" y="3465513"/>
          <p14:tracePt t="27119" x="8045450" y="3490913"/>
          <p14:tracePt t="27137" x="8045450" y="3544888"/>
          <p14:tracePt t="27153" x="8045450" y="3598863"/>
          <p14:tracePt t="27170" x="8045450" y="3616325"/>
          <p14:tracePt t="27186" x="8045450" y="3633788"/>
          <p14:tracePt t="27224" x="8054975" y="3643313"/>
          <p14:tracePt t="27400" x="8072438" y="3643313"/>
          <p14:tracePt t="27408" x="8081963" y="3625850"/>
          <p14:tracePt t="27416" x="8081963" y="3598863"/>
          <p14:tracePt t="27416" x="8081963" y="3581400"/>
          <p14:tracePt t="27435" x="8081963" y="3554413"/>
          <p14:tracePt t="27436" x="8081963" y="3509963"/>
          <p14:tracePt t="27452" x="8072438" y="3473450"/>
          <p14:tracePt t="27475" x="8045450" y="3455988"/>
          <p14:tracePt t="27487" x="8001000" y="3455988"/>
          <p14:tracePt t="27502" x="7966075" y="3455988"/>
          <p14:tracePt t="27519" x="7947025" y="3455988"/>
          <p14:tracePt t="27519" x="7894638" y="3455988"/>
          <p14:tracePt t="27536" x="7831138" y="3482975"/>
          <p14:tracePt t="27553" x="7715250" y="3554413"/>
          <p14:tracePt t="27569" x="7589838" y="3652838"/>
          <p14:tracePt t="27592" x="7537450" y="3687763"/>
          <p14:tracePt t="27602" x="7500938" y="3732213"/>
          <p14:tracePt t="27620" x="7483475" y="3751263"/>
          <p14:tracePt t="27636" x="7483475" y="3776663"/>
          <p14:tracePt t="27654" x="7483475" y="3786188"/>
          <p14:tracePt t="27669" x="7483475" y="3795713"/>
          <p14:tracePt t="27686" x="7483475" y="3822700"/>
          <p14:tracePt t="27752" x="7500938" y="3840163"/>
          <p14:tracePt t="27760" x="7510463" y="3840163"/>
          <p14:tracePt t="27774" x="7518400" y="3840163"/>
          <p14:tracePt t="27775" x="7562850" y="3840163"/>
          <p14:tracePt t="27786" x="7581900" y="3840163"/>
          <p14:tracePt t="27802" x="7608888" y="3840163"/>
          <p14:tracePt t="27820" x="7626350" y="3840163"/>
          <p14:tracePt t="27835" x="7653338" y="3840163"/>
          <p14:tracePt t="27880" x="7670800" y="3840163"/>
          <p14:tracePt t="27896" x="7680325" y="3830638"/>
          <p14:tracePt t="27902" x="7680325" y="3813175"/>
          <p14:tracePt t="27919" x="7688263" y="3813175"/>
          <p14:tracePt t="27920" x="7705725" y="3768725"/>
          <p14:tracePt t="27937" x="7715250" y="3751263"/>
          <p14:tracePt t="27952" x="7732713" y="3724275"/>
          <p14:tracePt t="28191" x="7732713" y="3732213"/>
          <p14:tracePt t="28209" x="7732713" y="3751263"/>
          <p14:tracePt t="28217" x="7732713" y="3759200"/>
          <p14:tracePt t="28217" x="7732713" y="3768725"/>
          <p14:tracePt t="28248" x="7732713" y="3776663"/>
          <p14:tracePt t="28504" x="7732713" y="3759200"/>
          <p14:tracePt t="28511" x="7751763" y="3751263"/>
          <p14:tracePt t="28521" x="7759700" y="3732213"/>
          <p14:tracePt t="28522" x="7769225" y="3732213"/>
          <p14:tracePt t="28536" x="7786688" y="3697288"/>
          <p14:tracePt t="28554" x="7813675" y="3660775"/>
          <p14:tracePt t="28569" x="7823200" y="3643313"/>
          <p14:tracePt t="28896" x="7823200" y="3652838"/>
          <p14:tracePt t="28905" x="7823200" y="3670300"/>
          <p14:tracePt t="28912" x="7813675" y="3697288"/>
          <p14:tracePt t="28921" x="7804150" y="3714750"/>
          <p14:tracePt t="28929" x="7804150" y="3732213"/>
          <p14:tracePt t="28936" x="7786688" y="3795713"/>
          <p14:tracePt t="28953" x="7786688" y="3803650"/>
          <p14:tracePt t="28970" x="7786688" y="3813175"/>
          <p14:tracePt t="31008" x="7724775" y="3795713"/>
          <p14:tracePt t="31015" x="7554913" y="3679825"/>
          <p14:tracePt t="31025" x="7348538" y="3581400"/>
          <p14:tracePt t="31026" x="7081838" y="3411538"/>
          <p14:tracePt t="31036" x="6465888" y="3044825"/>
          <p14:tracePt t="31054" x="5919788" y="2751138"/>
          <p14:tracePt t="31069" x="5697538" y="2633663"/>
          <p14:tracePt t="31086" x="5616575" y="2598738"/>
          <p14:tracePt t="31102" x="5599113" y="2598738"/>
          <p14:tracePt t="31120" x="5554663" y="2598738"/>
          <p14:tracePt t="31136" x="5411788" y="2598738"/>
          <p14:tracePt t="31153" x="5268913" y="2598738"/>
          <p14:tracePt t="31169" x="5170488" y="2608263"/>
          <p14:tracePt t="31186" x="5081588" y="2652713"/>
          <p14:tracePt t="31204" x="5000625" y="2705100"/>
          <p14:tracePt t="31219" x="4929188" y="2768600"/>
          <p14:tracePt t="31236" x="4884738" y="2822575"/>
          <p14:tracePt t="31252" x="4848225" y="2874963"/>
          <p14:tracePt t="31269" x="4813300" y="2955925"/>
          <p14:tracePt t="31285" x="4795838" y="3027363"/>
          <p14:tracePt t="31303" x="4768850" y="3116263"/>
          <p14:tracePt t="31325" x="4768850" y="3160713"/>
          <p14:tracePt t="31325" x="4768850" y="3179763"/>
          <p14:tracePt t="31337" x="4768850" y="3241675"/>
          <p14:tracePt t="31352" x="4768850" y="3313113"/>
          <p14:tracePt t="31370" x="4768850" y="3384550"/>
          <p14:tracePt t="31386" x="4786313" y="3465513"/>
          <p14:tracePt t="31404" x="4803775" y="3509963"/>
          <p14:tracePt t="31419" x="4822825" y="3562350"/>
          <p14:tracePt t="31436" x="4840288" y="3608388"/>
          <p14:tracePt t="31452" x="4840288" y="3633788"/>
          <p14:tracePt t="31469" x="4848225" y="3652838"/>
          <p14:tracePt t="31485" x="4848225" y="3660775"/>
          <p14:tracePt t="31503" x="4857750" y="3670300"/>
          <p14:tracePt t="31536" x="4867275" y="3679825"/>
          <p14:tracePt t="31601" x="4867275" y="3687763"/>
          <p14:tracePt t="31617" x="5054600" y="3598863"/>
          <p14:tracePt t="31663" x="5241925" y="3446463"/>
          <p14:tracePt t="31702" x="5276850" y="3394075"/>
          <p14:tracePt t="31703" x="5303838" y="3340100"/>
          <p14:tracePt t="31720" x="5313363" y="3322638"/>
          <p14:tracePt t="32001" x="5313363" y="3340100"/>
          <p14:tracePt t="32006" x="5313363" y="3348038"/>
          <p14:tracePt t="32011" x="5303838" y="3367088"/>
          <p14:tracePt t="32019" x="5295900" y="3384550"/>
          <p14:tracePt t="32036" x="5286375" y="3394075"/>
          <p14:tracePt t="32053" x="5276850" y="3438525"/>
          <p14:tracePt t="32070" x="5276850" y="3455988"/>
          <p14:tracePt t="32086" x="5259388" y="3500438"/>
          <p14:tracePt t="32103" x="5251450" y="3536950"/>
          <p14:tracePt t="32119" x="5251450" y="3581400"/>
          <p14:tracePt t="32119" x="5251450" y="3608388"/>
          <p14:tracePt t="32137" x="5251450" y="3633788"/>
          <p14:tracePt t="32152" x="5251450" y="3714750"/>
          <p14:tracePt t="32170" x="5251450" y="3848100"/>
          <p14:tracePt t="32195" x="5251450" y="3875088"/>
          <p14:tracePt t="32202" x="5251450" y="3973513"/>
          <p14:tracePt t="32219" x="5251450" y="4044950"/>
          <p14:tracePt t="32236" x="5251450" y="4116388"/>
          <p14:tracePt t="32252" x="5251450" y="4160838"/>
          <p14:tracePt t="32269" x="5251450" y="4205288"/>
          <p14:tracePt t="32286" x="5251450" y="4251325"/>
          <p14:tracePt t="32303" x="5251450" y="4286250"/>
          <p14:tracePt t="32319" x="5251450" y="4313238"/>
          <p14:tracePt t="32319" x="5251450" y="4340225"/>
          <p14:tracePt t="32337" x="5251450" y="4348163"/>
          <p14:tracePt t="32353" x="5251450" y="4429125"/>
          <p14:tracePt t="32370" x="5232400" y="4510088"/>
          <p14:tracePt t="32386" x="5224463" y="4572000"/>
          <p14:tracePt t="32403" x="5205413" y="4633913"/>
          <p14:tracePt t="32420" x="5180013" y="4705350"/>
          <p14:tracePt t="32436" x="5160963" y="4741863"/>
          <p14:tracePt t="32468" x="5160963" y="4751388"/>
          <p14:tracePt t="32469" x="5160963" y="4768850"/>
          <p14:tracePt t="32486" x="5153025" y="4768850"/>
          <p14:tracePt t="32521" x="5143500" y="4786313"/>
          <p14:tracePt t="32593" x="5133975" y="4786313"/>
          <p14:tracePt t="32600" x="5108575" y="4786313"/>
          <p14:tracePt t="32609" x="5099050" y="4786313"/>
          <p14:tracePt t="32619" x="5062538" y="4786313"/>
          <p14:tracePt t="32636" x="5027613" y="4786313"/>
          <p14:tracePt t="32652" x="5000625" y="4786313"/>
          <p14:tracePt t="32669" x="4965700" y="4786313"/>
          <p14:tracePt t="32687" x="4929188" y="4786313"/>
          <p14:tracePt t="32703" x="4884738" y="4786313"/>
          <p14:tracePt t="32703" x="4875213" y="4786313"/>
          <p14:tracePt t="32721" x="4724400" y="4786313"/>
          <p14:tracePt t="32764" x="4679950" y="4786313"/>
          <p14:tracePt t="32776" x="4608513" y="4786313"/>
          <p14:tracePt t="32786" x="4554538" y="4786313"/>
          <p14:tracePt t="32803" x="4510088" y="4786313"/>
          <p14:tracePt t="32820" x="4473575" y="4786313"/>
          <p14:tracePt t="32835" x="4438650" y="4803775"/>
          <p14:tracePt t="32852" x="4402138" y="4803775"/>
          <p14:tracePt t="32869" x="4394200" y="4822825"/>
          <p14:tracePt t="32886" x="4384675" y="4822825"/>
          <p14:tracePt t="33153" x="4394200" y="4822825"/>
          <p14:tracePt t="33159" x="4419600" y="4822825"/>
          <p14:tracePt t="33169" x="4465638" y="4822825"/>
          <p14:tracePt t="33170" x="4518025" y="4822825"/>
          <p14:tracePt t="33186" x="4598988" y="4803775"/>
          <p14:tracePt t="33186" x="4625975" y="4786313"/>
          <p14:tracePt t="33210" x="4679950" y="4768850"/>
          <p14:tracePt t="33219" x="4751388" y="4759325"/>
          <p14:tracePt t="33236" x="4830763" y="4724400"/>
          <p14:tracePt t="33252" x="4911725" y="4705350"/>
          <p14:tracePt t="33269" x="5010150" y="4670425"/>
          <p14:tracePt t="33287" x="5116513" y="4643438"/>
          <p14:tracePt t="33302" x="5214938" y="4625975"/>
          <p14:tracePt t="33320" x="5313363" y="4589463"/>
          <p14:tracePt t="33336" x="5465763" y="4554538"/>
          <p14:tracePt t="33354" x="5527675" y="4527550"/>
          <p14:tracePt t="33370" x="5581650" y="4510088"/>
          <p14:tracePt t="33387" x="5616575" y="4510088"/>
          <p14:tracePt t="33403" x="5661025" y="4510088"/>
          <p14:tracePt t="33420" x="5705475" y="4491038"/>
          <p14:tracePt t="33436" x="5813425" y="4491038"/>
          <p14:tracePt t="33477" x="5840413" y="4491038"/>
          <p14:tracePt t="33487" x="5894388" y="4491038"/>
          <p14:tracePt t="33502" x="5965825" y="4491038"/>
          <p14:tracePt t="33520" x="6027738" y="4491038"/>
          <p14:tracePt t="33536" x="6081713" y="4491038"/>
          <p14:tracePt t="33569" x="6089650" y="4491038"/>
          <p14:tracePt t="33594" x="6099175" y="4491038"/>
          <p14:tracePt t="33601" x="6126163" y="4500563"/>
          <p14:tracePt t="33611" x="6134100" y="4500563"/>
          <p14:tracePt t="33619" x="6170613" y="4510088"/>
          <p14:tracePt t="33636" x="6180138" y="4510088"/>
          <p14:tracePt t="33653" x="6188075" y="4518025"/>
          <p14:tracePt t="33669" x="6205538" y="4527550"/>
          <p14:tracePt t="33686" x="6215063" y="4527550"/>
          <p14:tracePt t="33703" x="6232525" y="4527550"/>
          <p14:tracePt t="33719" x="6242050" y="4545013"/>
          <p14:tracePt t="33719" x="6259513" y="4545013"/>
          <p14:tracePt t="33737" x="6269038" y="4554538"/>
          <p14:tracePt t="33753" x="6296025" y="4562475"/>
          <p14:tracePt t="33770" x="6313488" y="4572000"/>
          <p14:tracePt t="33787" x="6375400" y="4598988"/>
          <p14:tracePt t="33985" x="6357938" y="4598988"/>
          <p14:tracePt t="33992" x="6313488" y="4598988"/>
          <p14:tracePt t="33994" x="6215063" y="4598988"/>
          <p14:tracePt t="34003" x="6010275" y="4598988"/>
          <p14:tracePt t="34019" x="5626100" y="4598988"/>
          <p14:tracePt t="34036" x="5116513" y="4598988"/>
          <p14:tracePt t="34052" x="4581525" y="4598988"/>
          <p14:tracePt t="34070" x="4027488" y="4545013"/>
          <p14:tracePt t="34086" x="3633788" y="4473575"/>
          <p14:tracePt t="34103" x="3367088" y="4438650"/>
          <p14:tracePt t="34120" x="3143250" y="4411663"/>
          <p14:tracePt t="34135" x="2867025" y="4375150"/>
          <p14:tracePt t="34154" x="2608263" y="4330700"/>
          <p14:tracePt t="34180" x="2536825" y="4313238"/>
          <p14:tracePt t="34186" x="2465388" y="4313238"/>
          <p14:tracePt t="34204" x="2419350" y="4313238"/>
          <p14:tracePt t="34220" x="2401888" y="4313238"/>
          <p14:tracePt t="34236" x="2393950" y="4313238"/>
          <p14:tracePt t="34252" x="2366963" y="4313238"/>
          <p14:tracePt t="34269" x="2347913" y="4313238"/>
          <p14:tracePt t="34307" x="2339975" y="4313238"/>
          <p14:tracePt t="34329" x="2339975" y="4322763"/>
          <p14:tracePt t="34337" x="2330450" y="4330700"/>
          <p14:tracePt t="34360" x="2322513" y="4340225"/>
          <p14:tracePt t="34360" x="2312988" y="4340225"/>
          <p14:tracePt t="34385" x="2312988" y="4348163"/>
          <p14:tracePt t="34393" x="2303463" y="4357688"/>
          <p14:tracePt t="34416" x="2303463" y="4367213"/>
          <p14:tracePt t="34545" x="2312988" y="4375150"/>
          <p14:tracePt t="34553" x="2322513" y="4384675"/>
          <p14:tracePt t="34625" x="2339975" y="4384675"/>
          <p14:tracePt t="34648" x="2347913" y="4384675"/>
          <p14:tracePt t="34782" x="2357438" y="4384675"/>
          <p14:tracePt t="34801" x="2384425" y="4384675"/>
          <p14:tracePt t="34808" x="2393950" y="4394200"/>
          <p14:tracePt t="34818" x="2401888" y="4394200"/>
          <p14:tracePt t="34819" x="2428875" y="4402138"/>
          <p14:tracePt t="34835" x="2465388" y="4419600"/>
          <p14:tracePt t="34852" x="2490788" y="4429125"/>
          <p14:tracePt t="34870" x="2517775" y="4446588"/>
          <p14:tracePt t="34886" x="2527300" y="4446588"/>
          <p14:tracePt t="34903" x="2554288" y="4446588"/>
          <p14:tracePt t="34921" x="2598738" y="4473575"/>
          <p14:tracePt t="34950" x="2643188" y="4473575"/>
          <p14:tracePt t="34964" x="2660650" y="4483100"/>
          <p14:tracePt t="34969" x="2687638" y="4483100"/>
          <p14:tracePt t="34986" x="2697163" y="4491038"/>
          <p14:tracePt t="35002" x="2751138" y="4510088"/>
          <p14:tracePt t="35020" x="2786063" y="4518025"/>
          <p14:tracePt t="35036" x="2867025" y="4537075"/>
          <p14:tracePt t="35052" x="2919413" y="4537075"/>
          <p14:tracePt t="35068" x="2955925" y="4545013"/>
          <p14:tracePt t="35085" x="2982913" y="4545013"/>
          <p14:tracePt t="35102" x="2990850" y="4545013"/>
          <p14:tracePt t="35119" x="3009900" y="4545013"/>
          <p14:tracePt t="35135" x="3017838" y="4545013"/>
          <p14:tracePt t="35624" x="3044825" y="4545013"/>
          <p14:tracePt t="35626" x="3259138" y="4537075"/>
          <p14:tracePt t="35660" x="3394075" y="4510088"/>
          <p14:tracePt t="35687" x="3402013" y="4510088"/>
          <p14:tracePt t="35689" x="3411538" y="4510088"/>
          <p14:tracePt t="35703" x="3419475" y="4510088"/>
          <p14:tracePt t="35719" x="3438525" y="4510088"/>
          <p14:tracePt t="35736" x="3446463" y="4510088"/>
          <p14:tracePt t="35752" x="3455988" y="4510088"/>
          <p14:tracePt t="35769" x="3482975" y="4510088"/>
          <p14:tracePt t="35786" x="3517900" y="4510088"/>
          <p14:tracePt t="35802" x="3544888" y="4510088"/>
          <p14:tracePt t="35819" x="3598863" y="4510088"/>
          <p14:tracePt t="35835" x="3633788" y="4510088"/>
          <p14:tracePt t="35853" x="3643313" y="4510088"/>
          <p14:tracePt t="35869" x="3670300" y="4510088"/>
          <p14:tracePt t="36152" x="3697288" y="4510088"/>
          <p14:tracePt t="36161" x="3705225" y="4510088"/>
          <p14:tracePt t="36168" x="3714750" y="4510088"/>
          <p14:tracePt t="36174" x="3768725" y="4510088"/>
          <p14:tracePt t="36185" x="3795713" y="4527550"/>
          <p14:tracePt t="36218" x="3822700" y="4527550"/>
          <p14:tracePt t="36219" x="3848100" y="4527550"/>
          <p14:tracePt t="36236" x="3857625" y="4537075"/>
          <p14:tracePt t="36297" x="3867150" y="4537075"/>
          <p14:tracePt t="36313" x="3884613" y="4545013"/>
          <p14:tracePt t="36329" x="3894138" y="4545013"/>
          <p14:tracePt t="36352" x="3902075" y="4562475"/>
          <p14:tracePt t="36360" x="3919538" y="4562475"/>
          <p14:tracePt t="36377" x="3929063" y="4572000"/>
          <p14:tracePt t="36394" x="3938588" y="4572000"/>
          <p14:tracePt t="36408" x="3946525" y="4572000"/>
          <p14:tracePt t="36417" x="3956050" y="4581525"/>
          <p14:tracePt t="36427" x="3965575" y="4581525"/>
          <p14:tracePt t="36473" x="3973513" y="4581525"/>
          <p14:tracePt t="36529" x="3983038" y="4581525"/>
          <p14:tracePt t="36601" x="3990975" y="4581525"/>
          <p14:tracePt t="36776" x="4010025" y="4581525"/>
          <p14:tracePt t="36780" x="4044950" y="4589463"/>
          <p14:tracePt t="36780" x="4062413" y="4598988"/>
          <p14:tracePt t="36793" x="4089400" y="4598988"/>
          <p14:tracePt t="36802" x="4125913" y="4598988"/>
          <p14:tracePt t="36819" x="4179888" y="4598988"/>
          <p14:tracePt t="36835" x="4224338" y="4598988"/>
          <p14:tracePt t="36852" x="4232275" y="4598988"/>
          <p14:tracePt t="36868" x="4259263" y="4608513"/>
          <p14:tracePt t="36905" x="4268788" y="4608513"/>
          <p14:tracePt t="37241" x="4276725" y="4608513"/>
          <p14:tracePt t="37249" x="4303713" y="4625975"/>
          <p14:tracePt t="37257" x="4402138" y="4643438"/>
          <p14:tracePt t="37270" x="4465638" y="4652963"/>
          <p14:tracePt t="37285" x="4500563" y="4652963"/>
          <p14:tracePt t="37303" x="4510088" y="4670425"/>
          <p14:tracePt t="37319" x="4545013" y="4679950"/>
          <p14:tracePt t="37353" x="4562475" y="4679950"/>
          <p14:tracePt t="37354" x="4581525" y="4679950"/>
          <p14:tracePt t="37369" x="4625975" y="4679950"/>
          <p14:tracePt t="37385" x="4633913" y="4679950"/>
          <p14:tracePt t="37402" x="4660900" y="4679950"/>
          <p14:tracePt t="37419" x="4705350" y="4679950"/>
          <p14:tracePt t="37435" x="4732338" y="4679950"/>
          <p14:tracePt t="37452" x="4751388" y="4687888"/>
          <p14:tracePt t="37474" x="4759325" y="4687888"/>
          <p14:tracePt t="37505" x="4768850" y="4687888"/>
          <p14:tracePt t="37506" x="4776788" y="4687888"/>
          <p14:tracePt t="37519" x="4795838" y="4697413"/>
          <p14:tracePt t="37535" x="4813300" y="4705350"/>
          <p14:tracePt t="38520" x="4840288" y="4705350"/>
          <p14:tracePt t="38528" x="4902200" y="4705350"/>
          <p14:tracePt t="38540" x="4956175" y="4705350"/>
          <p14:tracePt t="38542" x="5027613" y="4705350"/>
          <p14:tracePt t="38552" x="5241925" y="4705350"/>
          <p14:tracePt t="38569" x="5295900" y="4705350"/>
          <p14:tracePt t="38586" x="5330825" y="4705350"/>
          <p14:tracePt t="38602" x="5340350" y="4705350"/>
          <p14:tracePt t="38619" x="5348288" y="4705350"/>
          <p14:tracePt t="38635" x="5375275" y="4705350"/>
          <p14:tracePt t="38653" x="5402263" y="4705350"/>
          <p14:tracePt t="38669" x="5438775" y="4705350"/>
          <p14:tracePt t="38685" x="5473700" y="4697413"/>
          <p14:tracePt t="38718" x="5527675" y="4697413"/>
          <p14:tracePt t="38719" x="5562600" y="4697413"/>
          <p14:tracePt t="38736" x="5581650" y="4697413"/>
          <p14:tracePt t="38752" x="5626100" y="4687888"/>
          <p14:tracePt t="38770" x="5688013" y="4679950"/>
          <p14:tracePt t="38785" x="5741988" y="4670425"/>
          <p14:tracePt t="38803" x="5776913" y="4670425"/>
          <p14:tracePt t="38818" x="5848350" y="4670425"/>
          <p14:tracePt t="38835" x="5875338" y="4660900"/>
          <p14:tracePt t="38852" x="5919788" y="4643438"/>
          <p14:tracePt t="38869" x="5965825" y="4633913"/>
          <p14:tracePt t="38885" x="5983288" y="4633913"/>
          <p14:tracePt t="38903" x="6010275" y="4633913"/>
          <p14:tracePt t="38918" x="6037263" y="4616450"/>
          <p14:tracePt t="38918" x="6045200" y="4616450"/>
          <p14:tracePt t="38951" x="6072188" y="4616450"/>
          <p14:tracePt t="38953" x="6089650" y="4616450"/>
          <p14:tracePt t="38975" x="6099175" y="4616450"/>
          <p14:tracePt t="38985" x="6134100" y="4616450"/>
          <p14:tracePt t="39003" x="6161088" y="4616450"/>
          <p14:tracePt t="39019" x="6188075" y="4616450"/>
          <p14:tracePt t="39035" x="6197600" y="4616450"/>
          <p14:tracePt t="39052" x="6205538" y="4616450"/>
          <p14:tracePt t="39069" x="6224588" y="4616450"/>
          <p14:tracePt t="39085" x="6242050" y="4616450"/>
          <p14:tracePt t="39102" x="6251575" y="4616450"/>
          <p14:tracePt t="39119" x="6269038" y="4616450"/>
          <p14:tracePt t="39704" x="6286500" y="4643438"/>
          <p14:tracePt t="39712" x="6313488" y="4652963"/>
          <p14:tracePt t="39720" x="6330950" y="4679950"/>
          <p14:tracePt t="39727" x="6348413" y="4679950"/>
          <p14:tracePt t="39735" x="6394450" y="4705350"/>
          <p14:tracePt t="39752" x="6411913" y="4724400"/>
          <p14:tracePt t="39769" x="6419850" y="4732338"/>
          <p14:tracePt t="39982" x="6429375" y="4732338"/>
          <p14:tracePt t="39984" x="6483350" y="4751388"/>
          <p14:tracePt t="39984" x="6491288" y="4751388"/>
          <p14:tracePt t="40040" x="6500813" y="4751388"/>
          <p14:tracePt t="40042" x="6510338" y="4751388"/>
          <p14:tracePt t="40051" x="6554788" y="4751388"/>
          <p14:tracePt t="40067" x="6589713" y="4751388"/>
          <p14:tracePt t="40084" x="6626225" y="4751388"/>
          <p14:tracePt t="40101" x="6643688" y="4751388"/>
          <p14:tracePt t="40118" x="6661150" y="4741863"/>
          <p14:tracePt t="40134" x="6670675" y="4741863"/>
          <p14:tracePt t="40134" x="6670675" y="4732338"/>
          <p14:tracePt t="40175" x="6680200" y="4732338"/>
          <p14:tracePt t="40207" x="6697663" y="4732338"/>
          <p14:tracePt t="40224" x="6705600" y="4732338"/>
          <p14:tracePt t="40240" x="6715125" y="4732338"/>
          <p14:tracePt t="40242" x="6732588" y="4732338"/>
          <p14:tracePt t="40251" x="6742113" y="4732338"/>
          <p14:tracePt t="40267" x="6759575" y="4732338"/>
          <p14:tracePt t="40284" x="6786563" y="4732338"/>
          <p14:tracePt t="40301" x="6840538" y="4732338"/>
          <p14:tracePt t="40324" x="6858000" y="4732338"/>
          <p14:tracePt t="40335" x="6929438" y="4705350"/>
          <p14:tracePt t="40356" x="6965950" y="4705350"/>
          <p14:tracePt t="40369" x="7000875" y="4705350"/>
          <p14:tracePt t="40385" x="7027863" y="4697413"/>
          <p14:tracePt t="40402" x="7062788" y="4687888"/>
          <p14:tracePt t="40418" x="7081838" y="4687888"/>
          <p14:tracePt t="40434" x="7108825" y="4670425"/>
          <p14:tracePt t="40451" x="7153275" y="4643438"/>
          <p14:tracePt t="40468" x="7170738" y="4633913"/>
          <p14:tracePt t="40484" x="7197725" y="4608513"/>
          <p14:tracePt t="40502" x="7215188" y="4581525"/>
          <p14:tracePt t="40517" x="7251700" y="4527550"/>
          <p14:tracePt t="40535" x="7259638" y="4491038"/>
          <p14:tracePt t="40551" x="7286625" y="4456113"/>
          <p14:tracePt t="40569" x="7296150" y="4429125"/>
          <p14:tracePt t="40584" x="7296150" y="4394200"/>
          <p14:tracePt t="40601" x="7304088" y="4357688"/>
          <p14:tracePt t="40618" x="7304088" y="4330700"/>
          <p14:tracePt t="40635" x="7304088" y="4295775"/>
          <p14:tracePt t="40651" x="7304088" y="4241800"/>
          <p14:tracePt t="40668" x="7304088" y="4187825"/>
          <p14:tracePt t="40684" x="7304088" y="4152900"/>
          <p14:tracePt t="40702" x="7304088" y="4125913"/>
          <p14:tracePt t="40717" x="7304088" y="4098925"/>
          <p14:tracePt t="40735" x="7296150" y="4081463"/>
          <p14:tracePt t="40751" x="7277100" y="4037013"/>
          <p14:tracePt t="40768" x="7259638" y="4027488"/>
          <p14:tracePt t="40786" x="7251700" y="4010025"/>
          <p14:tracePt t="40801" x="7224713" y="3983038"/>
          <p14:tracePt t="40818" x="7188200" y="3946525"/>
          <p14:tracePt t="40835" x="7161213" y="3929063"/>
          <p14:tracePt t="40851" x="7126288" y="3894138"/>
          <p14:tracePt t="40868" x="7054850" y="3830638"/>
          <p14:tracePt t="40892" x="7037388" y="3813175"/>
          <p14:tracePt t="40902" x="6991350" y="3786188"/>
          <p14:tracePt t="40918" x="6956425" y="3759200"/>
          <p14:tracePt t="40934" x="6946900" y="3751263"/>
          <p14:tracePt t="40934" x="6919913" y="3751263"/>
          <p14:tracePt t="40952" x="6911975" y="3741738"/>
          <p14:tracePt t="40967" x="6894513" y="3732213"/>
          <p14:tracePt t="40985" x="6875463" y="3724275"/>
          <p14:tracePt t="41001" x="6858000" y="3714750"/>
          <p14:tracePt t="41018" x="6840538" y="3714750"/>
          <p14:tracePt t="41034" x="6831013" y="3705225"/>
          <p14:tracePt t="41088" x="6823075" y="3705225"/>
          <p14:tracePt t="41112" x="6804025" y="3705225"/>
          <p14:tracePt t="41119" x="6796088" y="3705225"/>
          <p14:tracePt t="41127" x="6786563" y="3705225"/>
          <p14:tracePt t="41127" x="6769100" y="3705225"/>
          <p14:tracePt t="41136" x="6759575" y="3705225"/>
          <p14:tracePt t="41150" x="6680200" y="3705225"/>
          <p14:tracePt t="41168" x="6626225" y="3705225"/>
          <p14:tracePt t="41184" x="6562725" y="3705225"/>
          <p14:tracePt t="41200" x="6483350" y="3724275"/>
          <p14:tracePt t="41218" x="6384925" y="3776663"/>
          <p14:tracePt t="41234" x="6251575" y="3830638"/>
          <p14:tracePt t="41251" x="6126163" y="3902075"/>
          <p14:tracePt t="41268" x="6018213" y="3956050"/>
          <p14:tracePt t="41284" x="5929313" y="4027488"/>
          <p14:tracePt t="41302" x="5848350" y="4081463"/>
          <p14:tracePt t="41318" x="5776913" y="4133850"/>
          <p14:tracePt t="41335" x="5724525" y="4187825"/>
          <p14:tracePt t="41351" x="5634038" y="4295775"/>
          <p14:tracePt t="41368" x="5599113" y="4394200"/>
          <p14:tracePt t="41384" x="5589588" y="4446588"/>
          <p14:tracePt t="41401" x="5589588" y="4483100"/>
          <p14:tracePt t="41417" x="5589588" y="4491038"/>
          <p14:tracePt t="41434" x="5589588" y="4500563"/>
          <p14:tracePt t="41450" x="5589588" y="4510088"/>
          <p14:tracePt t="41467" x="5589588" y="4527550"/>
          <p14:tracePt t="41483" x="5589588" y="4572000"/>
          <p14:tracePt t="41507" x="5589588" y="4581525"/>
          <p14:tracePt t="41517" x="5608638" y="4625975"/>
          <p14:tracePt t="41535" x="5643563" y="4679950"/>
          <p14:tracePt t="41550" x="5697538" y="4732338"/>
          <p14:tracePt t="41568" x="5732463" y="4768850"/>
          <p14:tracePt t="41584" x="5759450" y="4795838"/>
          <p14:tracePt t="41602" x="5803900" y="4813300"/>
          <p14:tracePt t="41618" x="5830888" y="4840288"/>
          <p14:tracePt t="41634" x="5884863" y="4848225"/>
          <p14:tracePt t="41651" x="5965825" y="4884738"/>
          <p14:tracePt t="41667" x="6018213" y="4911725"/>
          <p14:tracePt t="41684" x="6072188" y="4929188"/>
          <p14:tracePt t="41701" x="6116638" y="4938713"/>
          <p14:tracePt t="41718" x="6153150" y="4938713"/>
          <p14:tracePt t="41734" x="6197600" y="4956175"/>
          <p14:tracePt t="41734" x="6205538" y="4956175"/>
          <p14:tracePt t="41752" x="6259513" y="4956175"/>
          <p14:tracePt t="41768" x="6313488" y="4956175"/>
          <p14:tracePt t="41785" x="6367463" y="4965700"/>
          <p14:tracePt t="41802" x="6456363" y="4965700"/>
          <p14:tracePt t="41826" x="6491288" y="4965700"/>
          <p14:tracePt t="41834" x="6616700" y="4965700"/>
          <p14:tracePt t="41851" x="6732588" y="4965700"/>
          <p14:tracePt t="41868" x="6831013" y="4965700"/>
          <p14:tracePt t="41885" x="6867525" y="4965700"/>
          <p14:tracePt t="41900" x="6911975" y="4965700"/>
          <p14:tracePt t="41918" x="6956425" y="4946650"/>
          <p14:tracePt t="41934" x="6991350" y="4938713"/>
          <p14:tracePt t="41934" x="7000875" y="4919663"/>
          <p14:tracePt t="41952" x="7010400" y="4919663"/>
          <p14:tracePt t="41967" x="7089775" y="4875213"/>
          <p14:tracePt t="41985" x="7134225" y="4857750"/>
          <p14:tracePt t="42003" x="7170738" y="4830763"/>
          <p14:tracePt t="42017" x="7215188" y="4795838"/>
          <p14:tracePt t="42035" x="7269163" y="4714875"/>
          <p14:tracePt t="42051" x="7340600" y="4652963"/>
          <p14:tracePt t="42068" x="7375525" y="4598988"/>
          <p14:tracePt t="42084" x="7402513" y="4545013"/>
          <p14:tracePt t="42101" x="7429500" y="4500563"/>
          <p14:tracePt t="42118" x="7446963" y="4456113"/>
          <p14:tracePt t="42134" x="7456488" y="4429125"/>
          <p14:tracePt t="42151" x="7473950" y="4340225"/>
          <p14:tracePt t="42151" x="7473950" y="4313238"/>
          <p14:tracePt t="42208" x="7473950" y="4259263"/>
          <p14:tracePt t="42224" x="7473950" y="4232275"/>
          <p14:tracePt t="42234" x="7473950" y="4170363"/>
          <p14:tracePt t="42251" x="7473950" y="4133850"/>
          <p14:tracePt t="42269" x="7473950" y="4108450"/>
          <p14:tracePt t="42285" x="7473950" y="4071938"/>
          <p14:tracePt t="42302" x="7473950" y="4062413"/>
          <p14:tracePt t="42319" x="7473950" y="4044950"/>
          <p14:tracePt t="42360" x="7473950" y="4037013"/>
          <p14:tracePt t="44991" x="7466013" y="4027488"/>
          <p14:tracePt t="45005" x="7446963" y="4017963"/>
          <p14:tracePt t="45007" x="7367588" y="4000500"/>
          <p14:tracePt t="45017" x="7242175" y="3983038"/>
          <p14:tracePt t="45034" x="7116763" y="3946525"/>
          <p14:tracePt t="45051" x="7000875" y="3929063"/>
          <p14:tracePt t="45067" x="6919913" y="3929063"/>
          <p14:tracePt t="45085" x="6858000" y="3929063"/>
          <p14:tracePt t="45100" x="6769100" y="3938588"/>
          <p14:tracePt t="45118" x="6643688" y="3990975"/>
          <p14:tracePt t="45134" x="6473825" y="4071938"/>
          <p14:tracePt t="45151" x="6340475" y="4125913"/>
          <p14:tracePt t="45151" x="6269038" y="4170363"/>
          <p14:tracePt t="45168" x="6205538" y="4197350"/>
          <p14:tracePt t="45185" x="6161088" y="4224338"/>
          <p14:tracePt t="45201" x="6153150" y="4241800"/>
          <p14:tracePt t="45217" x="6143625" y="4241800"/>
          <p14:tracePt t="45255" x="6143625" y="4259263"/>
          <p14:tracePt t="45256" x="6143625" y="4268788"/>
          <p14:tracePt t="45273" x="6143625" y="4295775"/>
          <p14:tracePt t="45284" x="6143625" y="4348163"/>
          <p14:tracePt t="45300" x="6153150" y="4402138"/>
          <p14:tracePt t="45317" x="6188075" y="4483100"/>
          <p14:tracePt t="45334" x="6232525" y="4545013"/>
          <p14:tracePt t="45350" x="6276975" y="4608513"/>
          <p14:tracePt t="45350" x="6313488" y="4643438"/>
          <p14:tracePt t="45368" x="6340475" y="4687888"/>
          <p14:tracePt t="45383" x="6367463" y="4724400"/>
          <p14:tracePt t="45401" x="6402388" y="4776788"/>
          <p14:tracePt t="45417" x="6465888" y="4840288"/>
          <p14:tracePt t="45443" x="6483350" y="4857750"/>
          <p14:tracePt t="45450" x="6510338" y="4875213"/>
          <p14:tracePt t="45468" x="6670675" y="4884738"/>
          <p14:tracePt t="45607" x="6680200" y="4884738"/>
          <p14:tracePt t="45615" x="6697663" y="4884738"/>
          <p14:tracePt t="45615" x="6705600" y="4884738"/>
          <p14:tracePt t="45639" x="6715125" y="4884738"/>
          <p14:tracePt t="45663" x="6732588" y="4884738"/>
          <p14:tracePt t="45868" x="6769100" y="4884738"/>
          <p14:tracePt t="45887" x="6786563" y="4875213"/>
          <p14:tracePt t="45888" x="6813550" y="4875213"/>
          <p14:tracePt t="45903" x="6884988" y="4867275"/>
          <p14:tracePt t="45917" x="6938963" y="4867275"/>
          <p14:tracePt t="45933" x="6983413" y="4848225"/>
          <p14:tracePt t="45950" x="7037388" y="4840288"/>
          <p14:tracePt t="45967" x="7170738" y="4803775"/>
          <p14:tracePt t="45984" x="7259638" y="4768850"/>
          <p14:tracePt t="46000" x="7348538" y="4759325"/>
          <p14:tracePt t="46017" x="7473950" y="4741863"/>
          <p14:tracePt t="46042" x="7500938" y="4741863"/>
          <p14:tracePt t="46050" x="7537450" y="4724400"/>
          <p14:tracePt t="46066" x="7562850" y="4724400"/>
          <p14:tracePt t="46084" x="7572375" y="4724400"/>
          <p14:tracePt t="46100" x="7608888" y="4724400"/>
          <p14:tracePt t="46117" x="7661275" y="4724400"/>
          <p14:tracePt t="46134" x="7705725" y="4732338"/>
          <p14:tracePt t="46150" x="7777163" y="4741863"/>
          <p14:tracePt t="46167" x="7804150" y="4751388"/>
          <p14:tracePt t="46184" x="7823200" y="4759325"/>
          <p14:tracePt t="46217" x="7831138" y="4759325"/>
          <p14:tracePt t="46218" x="7831138" y="4768850"/>
          <p14:tracePt t="46255" x="7840663" y="4768850"/>
          <p14:tracePt t="46272" x="7867650" y="4776788"/>
          <p14:tracePt t="46273" x="7875588" y="4786313"/>
          <p14:tracePt t="46311" x="7885113" y="4786313"/>
          <p14:tracePt t="46319" x="7885113" y="4795838"/>
          <p14:tracePt t="46399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image35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0501" y="1636077"/>
            <a:ext cx="3474265" cy="1980307"/>
          </a:xfrm>
          <a:prstGeom prst="rect">
            <a:avLst/>
          </a:prstGeom>
          <a:ln w="12700">
            <a:miter lim="400000"/>
          </a:ln>
        </p:spPr>
      </p:pic>
      <p:sp>
        <p:nvSpPr>
          <p:cNvPr id="986" name="Shape 986"/>
          <p:cNvSpPr/>
          <p:nvPr/>
        </p:nvSpPr>
        <p:spPr>
          <a:xfrm>
            <a:off x="1957307" y="413831"/>
            <a:ext cx="504834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200" b="1" dirty="0">
                <a:solidFill>
                  <a:srgbClr val="FF0000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sz="2200" b="1" u="sng" dirty="0">
                <a:solidFill>
                  <a:srgbClr val="FF0000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M</a:t>
            </a:r>
            <a:r>
              <a:rPr sz="2200" b="1" dirty="0">
                <a:solidFill>
                  <a:srgbClr val="FF0000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icro</a:t>
            </a:r>
            <a:r>
              <a:rPr sz="2200" b="1" u="sng" dirty="0">
                <a:solidFill>
                  <a:srgbClr val="FF0000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s</a:t>
            </a:r>
            <a:r>
              <a:rPr sz="2200" b="1" dirty="0">
                <a:solidFill>
                  <a:srgbClr val="FF0000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atellite </a:t>
            </a:r>
            <a:r>
              <a:rPr sz="2200" b="1" u="sng" dirty="0">
                <a:solidFill>
                  <a:srgbClr val="FF0000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I</a:t>
            </a:r>
            <a:r>
              <a:rPr sz="2200" b="1" dirty="0">
                <a:solidFill>
                  <a:srgbClr val="FF0000"/>
                </a:solidFill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nstability - MSI</a:t>
            </a:r>
          </a:p>
        </p:txBody>
      </p:sp>
      <p:pic>
        <p:nvPicPr>
          <p:cNvPr id="987" name="image51.png" descr="Microsatelliti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38290" y="1660232"/>
            <a:ext cx="4562475" cy="1931996"/>
          </a:xfrm>
          <a:prstGeom prst="rect">
            <a:avLst/>
          </a:prstGeom>
          <a:ln>
            <a:solidFill/>
            <a:round/>
          </a:ln>
        </p:spPr>
      </p:pic>
      <p:sp>
        <p:nvSpPr>
          <p:cNvPr id="988" name="Shape 988"/>
          <p:cNvSpPr/>
          <p:nvPr/>
        </p:nvSpPr>
        <p:spPr>
          <a:xfrm>
            <a:off x="290501" y="1091338"/>
            <a:ext cx="8723329" cy="577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i="1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i="0"/>
            </a:pPr>
            <a:r>
              <a:rPr i="1" dirty="0"/>
              <a:t>MMR protein inactivation causes the huge accumulation of mutations at the microsatellites…..</a:t>
            </a:r>
          </a:p>
        </p:txBody>
      </p:sp>
      <p:sp>
        <p:nvSpPr>
          <p:cNvPr id="989" name="Shape 989"/>
          <p:cNvSpPr/>
          <p:nvPr/>
        </p:nvSpPr>
        <p:spPr>
          <a:xfrm>
            <a:off x="557451" y="4140603"/>
            <a:ext cx="7827889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just" defTabSz="457200">
              <a:defRPr i="1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i="0"/>
            </a:pPr>
            <a:r>
              <a:rPr i="1"/>
              <a:t>DNA alterations inactivate several proteins facilitating carcinogenesis…</a:t>
            </a:r>
          </a:p>
        </p:txBody>
      </p:sp>
      <p:sp>
        <p:nvSpPr>
          <p:cNvPr id="990" name="Shape 990"/>
          <p:cNvSpPr/>
          <p:nvPr/>
        </p:nvSpPr>
        <p:spPr>
          <a:xfrm>
            <a:off x="882511" y="4825466"/>
            <a:ext cx="1856132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b="1" i="1">
                <a:latin typeface="Helvetica Neue"/>
                <a:ea typeface="Helvetica Neue"/>
                <a:cs typeface="Helvetica Neue"/>
                <a:sym typeface="Helvetica Neue"/>
              </a:rPr>
              <a:t>TGF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β</a:t>
            </a:r>
            <a:r>
              <a:rPr b="1" i="1">
                <a:latin typeface="Helvetica Neue"/>
                <a:ea typeface="Helvetica Neue"/>
                <a:cs typeface="Helvetica Neue"/>
                <a:sym typeface="Helvetica Neue"/>
              </a:rPr>
              <a:t> Receptor II</a:t>
            </a:r>
          </a:p>
        </p:txBody>
      </p:sp>
      <p:sp>
        <p:nvSpPr>
          <p:cNvPr id="991" name="Shape 991"/>
          <p:cNvSpPr/>
          <p:nvPr/>
        </p:nvSpPr>
        <p:spPr>
          <a:xfrm>
            <a:off x="2889038" y="4850657"/>
            <a:ext cx="517862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>
              <a:spcBef>
                <a:spcPts val="1200"/>
              </a:spcBef>
            </a:pPr>
            <a:r>
              <a:rPr sz="1400" dirty="0">
                <a:latin typeface="Courier"/>
                <a:ea typeface="Courier"/>
                <a:cs typeface="Courier"/>
                <a:sym typeface="Courier"/>
              </a:rPr>
              <a:t>AAG TGC ATT ATG AAG G</a:t>
            </a:r>
            <a:r>
              <a:rPr sz="1400" b="1" dirty="0">
                <a:latin typeface="Courier"/>
                <a:ea typeface="Courier"/>
                <a:cs typeface="Courier"/>
                <a:sym typeface="Courier"/>
              </a:rPr>
              <a:t>AA AAA </a:t>
            </a:r>
            <a:r>
              <a:rPr sz="1400" b="1" dirty="0" err="1">
                <a:latin typeface="Courier"/>
                <a:ea typeface="Courier"/>
                <a:cs typeface="Courier"/>
                <a:sym typeface="Courier"/>
              </a:rPr>
              <a:t>AAA</a:t>
            </a:r>
            <a:r>
              <a:rPr sz="1400" b="1" dirty="0">
                <a:latin typeface="Courier"/>
                <a:ea typeface="Courier"/>
                <a:cs typeface="Courier"/>
                <a:sym typeface="Courier"/>
              </a:rPr>
              <a:t> AA</a:t>
            </a:r>
            <a:r>
              <a:rPr sz="1400" dirty="0">
                <a:latin typeface="Courier"/>
                <a:ea typeface="Courier"/>
                <a:cs typeface="Courier"/>
                <a:sym typeface="Courier"/>
              </a:rPr>
              <a:t>G CCT GGT GAG </a:t>
            </a:r>
            <a:endParaRPr sz="1400" dirty="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>
              <a:spcBef>
                <a:spcPts val="1200"/>
              </a:spcBef>
            </a:pPr>
            <a:r>
              <a:rPr sz="1400" dirty="0">
                <a:latin typeface="Courier"/>
                <a:ea typeface="Courier"/>
                <a:cs typeface="Courier"/>
                <a:sym typeface="Courier"/>
              </a:rPr>
              <a:t>Lys </a:t>
            </a:r>
            <a:r>
              <a:rPr sz="1400" dirty="0" err="1">
                <a:latin typeface="Courier"/>
                <a:ea typeface="Courier"/>
                <a:cs typeface="Courier"/>
                <a:sym typeface="Courier"/>
              </a:rPr>
              <a:t>Cys</a:t>
            </a:r>
            <a:r>
              <a:rPr sz="1400" dirty="0">
                <a:latin typeface="Courier"/>
                <a:ea typeface="Courier"/>
                <a:cs typeface="Courier"/>
                <a:sym typeface="Courier"/>
              </a:rPr>
              <a:t> Ile Met Lys </a:t>
            </a:r>
            <a:r>
              <a:rPr sz="1400" dirty="0" err="1">
                <a:latin typeface="Courier"/>
                <a:ea typeface="Courier"/>
                <a:cs typeface="Courier"/>
                <a:sym typeface="Courier"/>
              </a:rPr>
              <a:t>Glu</a:t>
            </a:r>
            <a:r>
              <a:rPr sz="1400" dirty="0">
                <a:latin typeface="Courier"/>
                <a:ea typeface="Courier"/>
                <a:cs typeface="Courier"/>
                <a:sym typeface="Courier"/>
              </a:rPr>
              <a:t> Lys </a:t>
            </a:r>
            <a:r>
              <a:rPr sz="1400" dirty="0" err="1">
                <a:latin typeface="Courier"/>
                <a:ea typeface="Courier"/>
                <a:cs typeface="Courier"/>
                <a:sym typeface="Courier"/>
              </a:rPr>
              <a:t>Lys</a:t>
            </a:r>
            <a:r>
              <a:rPr sz="1400" dirty="0">
                <a:latin typeface="Courier"/>
                <a:ea typeface="Courier"/>
                <a:cs typeface="Courier"/>
                <a:sym typeface="Courier"/>
              </a:rPr>
              <a:t> </a:t>
            </a:r>
            <a:r>
              <a:rPr sz="1400" dirty="0" err="1">
                <a:latin typeface="Courier"/>
                <a:ea typeface="Courier"/>
                <a:cs typeface="Courier"/>
                <a:sym typeface="Courier"/>
              </a:rPr>
              <a:t>Lys</a:t>
            </a:r>
            <a:r>
              <a:rPr sz="1400" dirty="0">
                <a:latin typeface="Courier"/>
                <a:ea typeface="Courier"/>
                <a:cs typeface="Courier"/>
                <a:sym typeface="Courier"/>
              </a:rPr>
              <a:t> Pro </a:t>
            </a:r>
            <a:r>
              <a:rPr sz="1400" dirty="0" err="1">
                <a:latin typeface="Courier"/>
                <a:ea typeface="Courier"/>
                <a:cs typeface="Courier"/>
                <a:sym typeface="Courier"/>
              </a:rPr>
              <a:t>Gly</a:t>
            </a:r>
            <a:r>
              <a:rPr sz="1400" dirty="0">
                <a:latin typeface="Courier"/>
                <a:ea typeface="Courier"/>
                <a:cs typeface="Courier"/>
                <a:sym typeface="Courier"/>
              </a:rPr>
              <a:t> </a:t>
            </a:r>
            <a:r>
              <a:rPr sz="1400" dirty="0" err="1">
                <a:latin typeface="Courier"/>
                <a:ea typeface="Courier"/>
                <a:cs typeface="Courier"/>
                <a:sym typeface="Courier"/>
              </a:rPr>
              <a:t>Glu</a:t>
            </a:r>
            <a:r>
              <a:rPr sz="1400" dirty="0">
                <a:latin typeface="Courier"/>
                <a:ea typeface="Courier"/>
                <a:cs typeface="Courier"/>
                <a:sym typeface="Courier"/>
              </a:rPr>
              <a:t> </a:t>
            </a:r>
          </a:p>
        </p:txBody>
      </p:sp>
      <p:sp>
        <p:nvSpPr>
          <p:cNvPr id="10" name="Shape 995"/>
          <p:cNvSpPr/>
          <p:nvPr/>
        </p:nvSpPr>
        <p:spPr>
          <a:xfrm>
            <a:off x="706206" y="5695896"/>
            <a:ext cx="789192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i="1">
                <a:solidFill>
                  <a:srgbClr val="134D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i="0">
                <a:solidFill>
                  <a:srgbClr val="000000"/>
                </a:solidFill>
              </a:defRPr>
            </a:pPr>
            <a:r>
              <a:rPr i="1" dirty="0">
                <a:solidFill>
                  <a:srgbClr val="FF0000"/>
                </a:solidFill>
                <a:latin typeface="Comic Sans MS" panose="030F0702030302020204" pitchFamily="66" charset="0"/>
              </a:rPr>
              <a:t>MSI tumors result in frameshifting mutations within coding sequences, functionally inactivating the corresponding  proteins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02873"/>
      </p:ext>
    </p:extLst>
  </p:cSld>
  <p:clrMapOvr>
    <a:masterClrMapping/>
  </p:clrMapOvr>
  <p:transition spd="med" advTm="144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25" x="4633913" y="3759200"/>
          <p14:tracePt t="9197" x="4633913" y="3768725"/>
          <p14:tracePt t="9204" x="4598988" y="3776663"/>
          <p14:tracePt t="9220" x="4572000" y="3776663"/>
          <p14:tracePt t="9228" x="4537075" y="3759200"/>
          <p14:tracePt t="9244" x="4340225" y="3608388"/>
          <p14:tracePt t="9244" x="4179888" y="3394075"/>
          <p14:tracePt t="9324" x="4116388" y="3313113"/>
          <p14:tracePt t="9332" x="4062413" y="3241675"/>
          <p14:tracePt t="9333" x="4027488" y="3187700"/>
          <p14:tracePt t="9341" x="3884613" y="3009900"/>
          <p14:tracePt t="9358" x="3768725" y="2847975"/>
          <p14:tracePt t="9374" x="3625850" y="2679700"/>
          <p14:tracePt t="9391" x="3490913" y="2571750"/>
          <p14:tracePt t="9408" x="3276600" y="2401888"/>
          <p14:tracePt t="9424" x="3054350" y="2276475"/>
          <p14:tracePt t="9441" x="2847975" y="2160588"/>
          <p14:tracePt t="9458" x="2527300" y="1938338"/>
          <p14:tracePt t="9491" x="2455863" y="1874838"/>
          <p14:tracePt t="9492" x="2366963" y="1803400"/>
          <p14:tracePt t="9507" x="2062163" y="1643063"/>
          <p14:tracePt t="9525" x="1884363" y="1527175"/>
          <p14:tracePt t="9541" x="1687513" y="1428750"/>
          <p14:tracePt t="9559" x="1465263" y="1322388"/>
          <p14:tracePt t="9574" x="1196975" y="1214438"/>
          <p14:tracePt t="9592" x="1000125" y="1133475"/>
          <p14:tracePt t="9607" x="776288" y="1054100"/>
          <p14:tracePt t="9625" x="588963" y="1000125"/>
          <p14:tracePt t="9641" x="482600" y="965200"/>
          <p14:tracePt t="9658" x="438150" y="946150"/>
          <p14:tracePt t="9732" x="428625" y="946150"/>
          <p14:tracePt t="9740" x="401638" y="946150"/>
          <p14:tracePt t="9746" x="285750" y="946150"/>
          <p14:tracePt t="9758" x="179388" y="965200"/>
          <p14:tracePt t="9774" x="71438" y="1000125"/>
          <p14:tracePt t="9792" x="36513" y="1017588"/>
          <p14:tracePt t="9807" x="9525" y="1036638"/>
          <p14:tracePt t="9825" x="0" y="1062038"/>
          <p14:tracePt t="9841" x="0" y="1089025"/>
          <p14:tracePt t="9858" x="0" y="1116013"/>
          <p14:tracePt t="9874" x="0" y="1160463"/>
          <p14:tracePt t="9891" x="0" y="1214438"/>
          <p14:tracePt t="9891" x="36513" y="1268413"/>
          <p14:tracePt t="9909" x="107950" y="1366838"/>
          <p14:tracePt t="9925" x="179388" y="1438275"/>
          <p14:tracePt t="9942" x="204788" y="1465263"/>
          <p14:tracePt t="9958" x="214313" y="1473200"/>
          <p14:tracePt t="9974" x="250825" y="1509713"/>
          <p14:tracePt t="9996" x="258763" y="1509713"/>
          <p14:tracePt t="10007" x="295275" y="1527175"/>
          <p14:tracePt t="10024" x="330200" y="1544638"/>
          <p14:tracePt t="10041" x="374650" y="1589088"/>
          <p14:tracePt t="10057" x="411163" y="1608138"/>
          <p14:tracePt t="10075" x="455613" y="1616075"/>
          <p14:tracePt t="10094" x="500063" y="1633538"/>
          <p14:tracePt t="10110" x="554038" y="1643063"/>
          <p14:tracePt t="10126" x="598488" y="1660525"/>
          <p14:tracePt t="10143" x="615950" y="1660525"/>
          <p14:tracePt t="10160" x="642938" y="1660525"/>
          <p14:tracePt t="10176" x="669925" y="1660525"/>
          <p14:tracePt t="10193" x="704850" y="1660525"/>
          <p14:tracePt t="10209" x="758825" y="1660525"/>
          <p14:tracePt t="10225" x="822325" y="1643063"/>
          <p14:tracePt t="10243" x="901700" y="1589088"/>
          <p14:tracePt t="10259" x="990600" y="1517650"/>
          <p14:tracePt t="10259" x="1054100" y="1473200"/>
          <p14:tracePt t="10280" x="1169988" y="1393825"/>
          <p14:tracePt t="10295" x="1268413" y="1330325"/>
          <p14:tracePt t="10309" x="1322388" y="1258888"/>
          <p14:tracePt t="10330" x="1357313" y="1098550"/>
          <p14:tracePt t="10445" x="1295400" y="1000125"/>
          <p14:tracePt t="10507" x="1223963" y="946150"/>
          <p14:tracePt t="10508" x="1196975" y="938213"/>
          <p14:tracePt t="10508" x="1143000" y="919163"/>
          <p14:tracePt t="10525" x="1089025" y="893763"/>
          <p14:tracePt t="10540" x="1054100" y="866775"/>
          <p14:tracePt t="10558" x="1000125" y="839788"/>
          <p14:tracePt t="10574" x="928688" y="812800"/>
          <p14:tracePt t="10592" x="812800" y="795338"/>
          <p14:tracePt t="10607" x="625475" y="758825"/>
          <p14:tracePt t="10624" x="428625" y="731838"/>
          <p14:tracePt t="10641" x="258763" y="714375"/>
          <p14:tracePt t="10659" x="160338" y="696913"/>
          <p14:tracePt t="10674" x="98425" y="696913"/>
          <p14:tracePt t="10714" x="71438" y="714375"/>
          <p14:tracePt t="10725" x="26988" y="830263"/>
          <p14:tracePt t="10741" x="0" y="965200"/>
          <p14:tracePt t="10758" x="0" y="1116013"/>
          <p14:tracePt t="10774" x="0" y="1231900"/>
          <p14:tracePt t="10791" x="0" y="1322388"/>
          <p14:tracePt t="10807" x="0" y="1374775"/>
          <p14:tracePt t="10824" x="0" y="1482725"/>
          <p14:tracePt t="10841" x="0" y="1608138"/>
          <p14:tracePt t="10858" x="44450" y="1731963"/>
          <p14:tracePt t="10874" x="88900" y="1866900"/>
          <p14:tracePt t="10890" x="152400" y="1965325"/>
          <p14:tracePt t="10890" x="187325" y="2017713"/>
          <p14:tracePt t="10908" x="276225" y="2125663"/>
          <p14:tracePt t="10924" x="322263" y="2187575"/>
          <p14:tracePt t="10941" x="366713" y="2241550"/>
          <p14:tracePt t="10957" x="428625" y="2276475"/>
          <p14:tracePt t="10975" x="544513" y="2347913"/>
          <p14:tracePt t="11023" x="571500" y="2347913"/>
          <p14:tracePt t="11024" x="633413" y="2347913"/>
          <p14:tracePt t="11041" x="669925" y="2347913"/>
          <p14:tracePt t="11057" x="679450" y="2347913"/>
          <p14:tracePt t="11074" x="714375" y="2347913"/>
          <p14:tracePt t="11091" x="741363" y="2347913"/>
          <p14:tracePt t="11107" x="776288" y="2339975"/>
          <p14:tracePt t="11124" x="822325" y="2312988"/>
          <p14:tracePt t="11143" x="847725" y="2295525"/>
          <p14:tracePt t="11160" x="884238" y="2259013"/>
          <p14:tracePt t="11176" x="901700" y="2241550"/>
          <p14:tracePt t="11193" x="928688" y="2205038"/>
          <p14:tracePt t="11209" x="938213" y="2179638"/>
          <p14:tracePt t="11226" x="955675" y="2152650"/>
          <p14:tracePt t="11242" x="965200" y="2125663"/>
          <p14:tracePt t="11242" x="973138" y="2108200"/>
          <p14:tracePt t="11275" x="982663" y="2081213"/>
          <p14:tracePt t="11277" x="990600" y="2062163"/>
          <p14:tracePt t="11277" x="990600" y="2017713"/>
          <p14:tracePt t="11297" x="1000125" y="1982788"/>
          <p14:tracePt t="11309" x="1000125" y="1928813"/>
          <p14:tracePt t="11328" x="1000125" y="1874838"/>
          <p14:tracePt t="11343" x="1000125" y="1803400"/>
          <p14:tracePt t="11361" x="1000125" y="1731963"/>
          <p14:tracePt t="11376" x="1000125" y="1679575"/>
          <p14:tracePt t="11394" x="1000125" y="1625600"/>
          <p14:tracePt t="11409" x="1000125" y="1581150"/>
          <p14:tracePt t="11427" x="973138" y="1527175"/>
          <p14:tracePt t="11442" x="357188" y="1036638"/>
          <p14:tracePt t="11600" x="322263" y="1017588"/>
          <p14:tracePt t="11608" x="285750" y="1009650"/>
          <p14:tracePt t="11624" x="231775" y="1009650"/>
          <p14:tracePt t="11641" x="179388" y="1009650"/>
          <p14:tracePt t="11657" x="152400" y="1009650"/>
          <p14:tracePt t="11674" x="115888" y="1009650"/>
          <p14:tracePt t="11690" x="80963" y="1036638"/>
          <p14:tracePt t="11714" x="53975" y="1054100"/>
          <p14:tracePt t="11740" x="17463" y="1062038"/>
          <p14:tracePt t="11742" x="0" y="1081088"/>
          <p14:tracePt t="11757" x="0" y="1108075"/>
          <p14:tracePt t="11790" x="0" y="1152525"/>
          <p14:tracePt t="11791" x="0" y="1196975"/>
          <p14:tracePt t="11808" x="0" y="1241425"/>
          <p14:tracePt t="11824" x="0" y="1250950"/>
          <p14:tracePt t="11841" x="0" y="1285875"/>
          <p14:tracePt t="11857" x="0" y="1295400"/>
          <p14:tracePt t="11874" x="0" y="1303338"/>
          <p14:tracePt t="12052" x="9525" y="1330325"/>
          <p14:tracePt t="12055" x="26988" y="1330325"/>
          <p14:tracePt t="12076" x="53975" y="1347788"/>
          <p14:tracePt t="12077" x="71438" y="1347788"/>
          <p14:tracePt t="12091" x="125413" y="1374775"/>
          <p14:tracePt t="12107" x="179388" y="1401763"/>
          <p14:tracePt t="12125" x="204788" y="1428750"/>
          <p14:tracePt t="12140" x="268288" y="1455738"/>
          <p14:tracePt t="12158" x="322263" y="1490663"/>
          <p14:tracePt t="12173" x="455613" y="1562100"/>
          <p14:tracePt t="12192" x="608013" y="1633538"/>
          <p14:tracePt t="12207" x="687388" y="1704975"/>
          <p14:tracePt t="12225" x="768350" y="1741488"/>
          <p14:tracePt t="12240" x="812800" y="1751013"/>
          <p14:tracePt t="12258" x="839788" y="1768475"/>
          <p14:tracePt t="12274" x="857250" y="1768475"/>
          <p14:tracePt t="12274" x="866775" y="1768475"/>
          <p14:tracePt t="12292" x="874713" y="1768475"/>
          <p14:tracePt t="12307" x="884238" y="1776413"/>
          <p14:tracePt t="12749" x="901700" y="1776413"/>
          <p14:tracePt t="12757" x="1081088" y="1803400"/>
          <p14:tracePt t="12799" x="1116013" y="1812925"/>
          <p14:tracePt t="12807" x="1125538" y="1812925"/>
          <p14:tracePt t="12824" x="1143000" y="1812925"/>
          <p14:tracePt t="12841" x="1152525" y="1812925"/>
          <p14:tracePt t="12858" x="1196975" y="1812925"/>
          <p14:tracePt t="12874" x="1204913" y="1812925"/>
          <p14:tracePt t="12892" x="1223963" y="1812925"/>
          <p14:tracePt t="12907" x="1258888" y="1812925"/>
          <p14:tracePt t="12925" x="1268413" y="1812925"/>
          <p14:tracePt t="13052" x="1276350" y="1812925"/>
          <p14:tracePt t="13068" x="1285875" y="1812925"/>
          <p14:tracePt t="13085" x="1295400" y="1822450"/>
          <p14:tracePt t="13109" x="1312863" y="1822450"/>
          <p14:tracePt t="13132" x="1322388" y="1822450"/>
          <p14:tracePt t="13165" x="1330325" y="1822450"/>
          <p14:tracePt t="13594" x="1339850" y="1822450"/>
          <p14:tracePt t="13596" x="1330325" y="1857375"/>
          <p14:tracePt t="13627" x="1295400" y="1866900"/>
          <p14:tracePt t="13644" x="1285875" y="1866900"/>
          <p14:tracePt t="13644" x="1276350" y="1874838"/>
          <p14:tracePt t="13676" x="1268413" y="1874838"/>
          <p14:tracePt t="14168" x="1276350" y="1874838"/>
          <p14:tracePt t="14174" x="1285875" y="1874838"/>
          <p14:tracePt t="14181" x="1303338" y="1874838"/>
          <p14:tracePt t="14192" x="1322388" y="1874838"/>
          <p14:tracePt t="14211" x="1339850" y="1874838"/>
          <p14:tracePt t="14242" x="1357313" y="1874838"/>
          <p14:tracePt t="14270" x="1366838" y="1866900"/>
          <p14:tracePt t="14285" x="1366838" y="1857375"/>
          <p14:tracePt t="14287" x="1366838" y="1847850"/>
          <p14:tracePt t="14296" x="1366838" y="1822450"/>
          <p14:tracePt t="14309" x="1366838" y="1795463"/>
          <p14:tracePt t="14309" x="1366838" y="1776413"/>
          <p14:tracePt t="14325" x="1366838" y="1731963"/>
          <p14:tracePt t="14341" x="1366838" y="1679575"/>
          <p14:tracePt t="14358" x="1366838" y="1633538"/>
          <p14:tracePt t="14375" x="1366838" y="1616075"/>
          <p14:tracePt t="14391" x="1357313" y="1608138"/>
          <p14:tracePt t="14408" x="1357313" y="1581150"/>
          <p14:tracePt t="14424" x="1339850" y="1571625"/>
          <p14:tracePt t="14442" x="1330325" y="1554163"/>
          <p14:tracePt t="14457" x="1312863" y="1527175"/>
          <p14:tracePt t="14475" x="1295400" y="1490663"/>
          <p14:tracePt t="14490" x="1285875" y="1482725"/>
          <p14:tracePt t="14525" x="1276350" y="1473200"/>
          <p14:tracePt t="14526" x="1258888" y="1455738"/>
          <p14:tracePt t="14541" x="1231900" y="1428750"/>
          <p14:tracePt t="14558" x="1187450" y="1384300"/>
          <p14:tracePt t="14574" x="1116013" y="1312863"/>
          <p14:tracePt t="14591" x="1054100" y="1258888"/>
          <p14:tracePt t="14607" x="1017588" y="1250950"/>
          <p14:tracePt t="14625" x="990600" y="1223963"/>
          <p14:tracePt t="14640" x="982663" y="1214438"/>
          <p14:tracePt t="14658" x="955675" y="1196975"/>
          <p14:tracePt t="14692" x="946150" y="1196975"/>
          <p14:tracePt t="14709" x="946150" y="1187450"/>
          <p14:tracePt t="14710" x="928688" y="1179513"/>
          <p14:tracePt t="14724" x="911225" y="1169988"/>
          <p14:tracePt t="14741" x="866775" y="1152525"/>
          <p14:tracePt t="14758" x="839788" y="1133475"/>
          <p14:tracePt t="14773" x="822325" y="1125538"/>
          <p14:tracePt t="14792" x="803275" y="1125538"/>
          <p14:tracePt t="14806" x="795338" y="1125538"/>
          <p14:tracePt t="14824" x="785813" y="1116013"/>
          <p14:tracePt t="14841" x="768350" y="1116013"/>
          <p14:tracePt t="14857" x="741363" y="1116013"/>
          <p14:tracePt t="14874" x="687388" y="1116013"/>
          <p14:tracePt t="14891" x="615950" y="1125538"/>
          <p14:tracePt t="14907" x="285750" y="1473200"/>
          <p14:tracePt t="15056" x="258763" y="1562100"/>
          <p14:tracePt t="15164" x="258763" y="1581150"/>
          <p14:tracePt t="15180" x="268288" y="1608138"/>
          <p14:tracePt t="15188" x="276225" y="1633538"/>
          <p14:tracePt t="15196" x="322263" y="1687513"/>
          <p14:tracePt t="15207" x="347663" y="1731963"/>
          <p14:tracePt t="15224" x="374650" y="1768475"/>
          <p14:tracePt t="15240" x="393700" y="1776413"/>
          <p14:tracePt t="15257" x="411163" y="1795463"/>
          <p14:tracePt t="15274" x="428625" y="1803400"/>
          <p14:tracePt t="15291" x="455613" y="1803400"/>
          <p14:tracePt t="15307" x="473075" y="1812925"/>
          <p14:tracePt t="15323" x="509588" y="1812925"/>
          <p14:tracePt t="15345" x="544513" y="1812925"/>
          <p14:tracePt t="15360" x="581025" y="1812925"/>
          <p14:tracePt t="15377" x="608013" y="1812925"/>
          <p14:tracePt t="15394" x="660400" y="1795463"/>
          <p14:tracePt t="15409" x="731838" y="1776413"/>
          <p14:tracePt t="15428" x="776288" y="1741488"/>
          <p14:tracePt t="15443" x="822325" y="1714500"/>
          <p14:tracePt t="15443" x="839788" y="1687513"/>
          <p14:tracePt t="15477" x="847725" y="1670050"/>
          <p14:tracePt t="15478" x="857250" y="1643063"/>
          <p14:tracePt t="15490" x="874713" y="1633538"/>
          <p14:tracePt t="15506" x="893763" y="1598613"/>
          <p14:tracePt t="15506" x="893763" y="1589088"/>
          <p14:tracePt t="15525" x="901700" y="1562100"/>
          <p14:tracePt t="15541" x="901700" y="1527175"/>
          <p14:tracePt t="15558" x="901700" y="1500188"/>
          <p14:tracePt t="15574" x="901700" y="1482725"/>
          <p14:tracePt t="15592" x="901700" y="1438275"/>
          <p14:tracePt t="15607" x="901700" y="1401763"/>
          <p14:tracePt t="15624" x="901700" y="1374775"/>
          <p14:tracePt t="15640" x="901700" y="1339850"/>
          <p14:tracePt t="15658" x="874713" y="1312863"/>
          <p14:tracePt t="15673" x="839788" y="1241425"/>
          <p14:tracePt t="15691" x="795338" y="1204913"/>
          <p14:tracePt t="15707" x="723900" y="1125538"/>
          <p14:tracePt t="15725" x="652463" y="1089025"/>
          <p14:tracePt t="15741" x="615950" y="1062038"/>
          <p14:tracePt t="15757" x="581025" y="1044575"/>
          <p14:tracePt t="15774" x="554038" y="1027113"/>
          <p14:tracePt t="15790" x="536575" y="1017588"/>
          <p14:tracePt t="15829" x="527050" y="1017588"/>
          <p14:tracePt t="15900" x="509588" y="1017588"/>
          <p14:tracePt t="15904" x="500063" y="1017588"/>
          <p14:tracePt t="15912" x="490538" y="1036638"/>
          <p14:tracePt t="15923" x="455613" y="1062038"/>
          <p14:tracePt t="15941" x="446088" y="1089025"/>
          <p14:tracePt t="15957" x="419100" y="1125538"/>
          <p14:tracePt t="15975" x="401638" y="1169988"/>
          <p14:tracePt t="15990" x="401638" y="1187450"/>
          <p14:tracePt t="16008" x="401638" y="1223963"/>
          <p14:tracePt t="16024" x="393700" y="1231900"/>
          <p14:tracePt t="16041" x="446088" y="1438275"/>
          <p14:tracePt t="16139" x="482600" y="1473200"/>
          <p14:tracePt t="16159" x="500063" y="1482725"/>
          <p14:tracePt t="16166" x="517525" y="1500188"/>
          <p14:tracePt t="16174" x="536575" y="1500188"/>
          <p14:tracePt t="16190" x="561975" y="1509713"/>
          <p14:tracePt t="16207" x="571500" y="1509713"/>
          <p14:tracePt t="16224" x="588963" y="1509713"/>
          <p14:tracePt t="16241" x="625475" y="1509713"/>
          <p14:tracePt t="16275" x="696913" y="1509713"/>
          <p14:tracePt t="16279" x="723900" y="1509713"/>
          <p14:tracePt t="16279" x="731838" y="1509713"/>
          <p14:tracePt t="16293" x="785813" y="1490663"/>
          <p14:tracePt t="16309" x="847725" y="1482725"/>
          <p14:tracePt t="16327" x="901700" y="1465263"/>
          <p14:tracePt t="16341" x="965200" y="1438275"/>
          <p14:tracePt t="16360" x="1009650" y="1419225"/>
          <p14:tracePt t="16375" x="1036638" y="1411288"/>
          <p14:tracePt t="16392" x="1054100" y="1393825"/>
          <p14:tracePt t="16409" x="1081088" y="1374775"/>
          <p14:tracePt t="16426" x="1089025" y="1366838"/>
          <p14:tracePt t="16441" x="1108075" y="1347788"/>
          <p14:tracePt t="16441" x="1108075" y="1339850"/>
          <p14:tracePt t="16461" x="1116013" y="1330325"/>
          <p14:tracePt t="16474" x="1125538" y="1322388"/>
          <p14:tracePt t="16532" x="1125538" y="1312863"/>
          <p14:tracePt t="16546" x="1125538" y="1303338"/>
          <p14:tracePt t="16572" x="1125538" y="1285875"/>
          <p14:tracePt t="16580" x="1125538" y="1276350"/>
          <p14:tracePt t="16581" x="1108075" y="1268413"/>
          <p14:tracePt t="16590" x="1089025" y="1231900"/>
          <p14:tracePt t="16607" x="1054100" y="1179513"/>
          <p14:tracePt t="16623" x="1009650" y="1143000"/>
          <p14:tracePt t="16640" x="965200" y="1116013"/>
          <p14:tracePt t="16657" x="919163" y="1108075"/>
          <p14:tracePt t="16674" x="884238" y="1089025"/>
          <p14:tracePt t="16690" x="874713" y="1089025"/>
          <p14:tracePt t="16707" x="857250" y="1089025"/>
          <p14:tracePt t="16764" x="847725" y="1089025"/>
          <p14:tracePt t="16812" x="839788" y="1089025"/>
          <p14:tracePt t="16837" x="830263" y="1089025"/>
          <p14:tracePt t="16846" x="812800" y="1089025"/>
          <p14:tracePt t="16847" x="803275" y="1089025"/>
          <p14:tracePt t="16857" x="776288" y="1089025"/>
          <p14:tracePt t="16874" x="750888" y="1116013"/>
          <p14:tracePt t="16890" x="741363" y="1125538"/>
          <p14:tracePt t="16890" x="741363" y="1133475"/>
          <p14:tracePt t="16909" x="731838" y="1143000"/>
          <p14:tracePt t="16923" x="704850" y="1179513"/>
          <p14:tracePt t="16941" x="687388" y="1204913"/>
          <p14:tracePt t="16956" x="679450" y="1231900"/>
          <p14:tracePt t="16974" x="679450" y="1250950"/>
          <p14:tracePt t="16990" x="679450" y="1276350"/>
          <p14:tracePt t="17009" x="679450" y="1285875"/>
          <p14:tracePt t="17023" x="679450" y="1295400"/>
          <p14:tracePt t="17040" x="679450" y="1312863"/>
          <p14:tracePt t="17057" x="679450" y="1330325"/>
          <p14:tracePt t="17073" x="679450" y="1393825"/>
          <p14:tracePt t="17097" x="696913" y="1411288"/>
          <p14:tracePt t="17107" x="812800" y="1490663"/>
          <p14:tracePt t="17124" x="884238" y="1536700"/>
          <p14:tracePt t="17140" x="928688" y="1571625"/>
          <p14:tracePt t="17158" x="1000125" y="1616075"/>
          <p14:tracePt t="17173" x="1384300" y="1768475"/>
          <p14:tracePt t="17229" x="1428750" y="1795463"/>
          <p14:tracePt t="17240" x="1527175" y="1812925"/>
          <p14:tracePt t="17258" x="1652588" y="1847850"/>
          <p14:tracePt t="17273" x="1776413" y="1866900"/>
          <p14:tracePt t="17307" x="1874838" y="1866900"/>
          <p14:tracePt t="17308" x="1928813" y="1874838"/>
          <p14:tracePt t="17308" x="1965325" y="1874838"/>
          <p14:tracePt t="17324" x="2000250" y="1874838"/>
          <p14:tracePt t="17340" x="2081213" y="1874838"/>
          <p14:tracePt t="17358" x="2133600" y="1874838"/>
          <p14:tracePt t="17373" x="2205038" y="1874838"/>
          <p14:tracePt t="17391" x="2303463" y="1874838"/>
          <p14:tracePt t="17407" x="2384425" y="1874838"/>
          <p14:tracePt t="17423" x="2401888" y="1874838"/>
          <p14:tracePt t="17440" x="2446338" y="1874838"/>
          <p14:tracePt t="17457" x="2465388" y="1866900"/>
          <p14:tracePt t="17473" x="2500313" y="1839913"/>
          <p14:tracePt t="17490" x="2509838" y="1830388"/>
          <p14:tracePt t="17507" x="2517775" y="1830388"/>
          <p14:tracePt t="17507" x="2517775" y="1822450"/>
          <p14:tracePt t="17524" x="2527300" y="1812925"/>
          <p14:tracePt t="17541" x="2544763" y="1803400"/>
          <p14:tracePt t="17557" x="2554288" y="1776413"/>
          <p14:tracePt t="17575" x="2571750" y="1751013"/>
          <p14:tracePt t="17590" x="2581275" y="1714500"/>
          <p14:tracePt t="17607" x="2589213" y="1687513"/>
          <p14:tracePt t="17623" x="2608263" y="1660525"/>
          <p14:tracePt t="17641" x="2608263" y="1643063"/>
          <p14:tracePt t="17657" x="2616200" y="1616075"/>
          <p14:tracePt t="17673" x="2633663" y="1598613"/>
          <p14:tracePt t="17690" x="2643188" y="1571625"/>
          <p14:tracePt t="17709" x="2660650" y="1554163"/>
          <p14:tracePt t="17723" x="2660650" y="1544638"/>
          <p14:tracePt t="17764" x="2660650" y="1536700"/>
          <p14:tracePt t="18029" x="2670175" y="1536700"/>
          <p14:tracePt t="18036" x="2670175" y="1544638"/>
          <p14:tracePt t="18054" x="2687638" y="1544638"/>
          <p14:tracePt t="18068" x="2697163" y="1562100"/>
          <p14:tracePt t="18076" x="2705100" y="1581150"/>
          <p14:tracePt t="18093" x="2714625" y="1581150"/>
          <p14:tracePt t="18094" x="2724150" y="1616075"/>
          <p14:tracePt t="18123" x="2732088" y="1625600"/>
          <p14:tracePt t="18140" x="2751138" y="1643063"/>
          <p14:tracePt t="18172" x="2759075" y="1652588"/>
          <p14:tracePt t="18684" x="2759075" y="1625600"/>
          <p14:tracePt t="18724" x="2759075" y="1608138"/>
          <p14:tracePt t="18756" x="2751138" y="1608138"/>
          <p14:tracePt t="18789" x="2741613" y="1589088"/>
          <p14:tracePt t="18829" x="2732088" y="1589088"/>
          <p14:tracePt t="18861" x="2714625" y="1581150"/>
          <p14:tracePt t="18877" x="2705100" y="1581150"/>
          <p14:tracePt t="18901" x="2697163" y="1581150"/>
          <p14:tracePt t="18909" x="2687638" y="1581150"/>
          <p14:tracePt t="18924" x="2670175" y="1571625"/>
          <p14:tracePt t="18941" x="2660650" y="1562100"/>
          <p14:tracePt t="18942" x="2633663" y="1562100"/>
          <p14:tracePt t="18958" x="2625725" y="1562100"/>
          <p14:tracePt t="18975" x="2616200" y="1562100"/>
          <p14:tracePt t="18991" x="2598738" y="1571625"/>
          <p14:tracePt t="19008" x="2581275" y="1581150"/>
          <p14:tracePt t="19025" x="2571750" y="1589088"/>
          <p14:tracePt t="19041" x="2562225" y="1598613"/>
          <p14:tracePt t="19077" x="2554288" y="1598613"/>
          <p14:tracePt t="19093" x="2544763" y="1608138"/>
          <p14:tracePt t="19845" x="2554288" y="1608138"/>
          <p14:tracePt t="19861" x="2562225" y="1616075"/>
          <p14:tracePt t="19893" x="2571750" y="1616075"/>
          <p14:tracePt t="19901" x="2589213" y="1616075"/>
          <p14:tracePt t="19909" x="2598738" y="1616075"/>
          <p14:tracePt t="19925" x="2625725" y="1616075"/>
          <p14:tracePt t="19941" x="2652713" y="1616075"/>
          <p14:tracePt t="19959" x="2679700" y="1616075"/>
          <p14:tracePt t="19974" x="2687638" y="1616075"/>
          <p14:tracePt t="19991" x="2714625" y="1616075"/>
          <p14:tracePt t="20024" x="2724150" y="1616075"/>
          <p14:tracePt t="20069" x="2732088" y="1616075"/>
          <p14:tracePt t="20181" x="2741613" y="1616075"/>
          <p14:tracePt t="20485" x="2759075" y="1608138"/>
          <p14:tracePt t="20485" x="2768600" y="1608138"/>
          <p14:tracePt t="20494" x="2965450" y="1589088"/>
          <p14:tracePt t="20547" x="3000375" y="1581150"/>
          <p14:tracePt t="20559" x="3009900" y="1581150"/>
          <p14:tracePt t="20575" x="3027363" y="1581150"/>
          <p14:tracePt t="20854" x="3036888" y="1581150"/>
          <p14:tracePt t="20861" x="3044825" y="1581150"/>
          <p14:tracePt t="20869" x="3062288" y="1571625"/>
          <p14:tracePt t="20877" x="3098800" y="1562100"/>
          <p14:tracePt t="20891" x="3125788" y="1562100"/>
          <p14:tracePt t="20907" x="3152775" y="1554163"/>
          <p14:tracePt t="20941" x="3160713" y="1554163"/>
          <p14:tracePt t="20965" x="3179763" y="1544638"/>
          <p14:tracePt t="21021" x="3187700" y="1544638"/>
          <p14:tracePt t="21046" x="3205163" y="1544638"/>
          <p14:tracePt t="21141" x="3214688" y="1544638"/>
          <p14:tracePt t="21181" x="3224213" y="1544638"/>
          <p14:tracePt t="21189" x="3268663" y="1544638"/>
          <p14:tracePt t="21197" x="3295650" y="1544638"/>
          <p14:tracePt t="21207" x="3411538" y="1544638"/>
          <p14:tracePt t="21224" x="3465513" y="1544638"/>
          <p14:tracePt t="21241" x="3500438" y="1544638"/>
          <p14:tracePt t="21257" x="3517900" y="1544638"/>
          <p14:tracePt t="21274" x="3544888" y="1536700"/>
          <p14:tracePt t="21291" x="3554413" y="1536700"/>
          <p14:tracePt t="21307" x="3571875" y="1536700"/>
          <p14:tracePt t="21324" x="3581400" y="1536700"/>
          <p14:tracePt t="21343" x="3589338" y="1536700"/>
          <p14:tracePt t="21360" x="3616325" y="1536700"/>
          <p14:tracePt t="21376" x="3652838" y="1536700"/>
          <p14:tracePt t="21394" x="3687763" y="1536700"/>
          <p14:tracePt t="21408" x="3714750" y="1536700"/>
          <p14:tracePt t="21427" x="3724275" y="1536700"/>
          <p14:tracePt t="21989" x="3741738" y="1536700"/>
          <p14:tracePt t="21998" x="3786188" y="1536700"/>
          <p14:tracePt t="22001" x="3884613" y="1536700"/>
          <p14:tracePt t="22008" x="4089400" y="1536700"/>
          <p14:tracePt t="22024" x="4330700" y="1562100"/>
          <p14:tracePt t="22049" x="4402138" y="1562100"/>
          <p14:tracePt t="22057" x="4500563" y="1581150"/>
          <p14:tracePt t="22075" x="4554538" y="1581150"/>
          <p14:tracePt t="22090" x="4581525" y="1581150"/>
          <p14:tracePt t="22107" x="4608513" y="1581150"/>
          <p14:tracePt t="22124" x="4633913" y="1581150"/>
          <p14:tracePt t="22154" x="4652963" y="1581150"/>
          <p14:tracePt t="22157" x="4660900" y="1581150"/>
          <p14:tracePt t="22174" x="4670425" y="1581150"/>
          <p14:tracePt t="22190" x="4679950" y="1581150"/>
          <p14:tracePt t="22317" x="4697413" y="1581150"/>
          <p14:tracePt t="22349" x="4705350" y="1581150"/>
          <p14:tracePt t="22373" x="4714875" y="1581150"/>
          <p14:tracePt t="22381" x="4732338" y="1581150"/>
          <p14:tracePt t="22397" x="4741863" y="1581150"/>
          <p14:tracePt t="22407" x="4751388" y="1581150"/>
          <p14:tracePt t="22413" x="4759325" y="1581150"/>
          <p14:tracePt t="22424" x="4786313" y="1571625"/>
          <p14:tracePt t="22462" x="4795838" y="1571625"/>
          <p14:tracePt t="22463" x="4803775" y="1571625"/>
          <p14:tracePt t="22474" x="4822825" y="1571625"/>
          <p14:tracePt t="22549" x="4830763" y="1571625"/>
          <p14:tracePt t="22806" x="4840288" y="1571625"/>
          <p14:tracePt t="22807" x="4983163" y="1544638"/>
          <p14:tracePt t="22852" x="5037138" y="1536700"/>
          <p14:tracePt t="22857" x="5108575" y="1536700"/>
          <p14:tracePt t="22875" x="5160963" y="1517650"/>
          <p14:tracePt t="22891" x="5232400" y="1517650"/>
          <p14:tracePt t="22908" x="5276850" y="1509713"/>
          <p14:tracePt t="22924" x="5330825" y="1509713"/>
          <p14:tracePt t="22924" x="5340350" y="1509713"/>
          <p14:tracePt t="22942" x="5367338" y="1490663"/>
          <p14:tracePt t="22957" x="5402263" y="1490663"/>
          <p14:tracePt t="22974" x="5456238" y="1482725"/>
          <p14:tracePt t="22990" x="5473700" y="1482725"/>
          <p14:tracePt t="23007" x="5518150" y="1465263"/>
          <p14:tracePt t="23041" x="5562600" y="1465263"/>
          <p14:tracePt t="23041" x="5634038" y="1455738"/>
          <p14:tracePt t="23057" x="5705475" y="1455738"/>
          <p14:tracePt t="23084" x="5732463" y="1455738"/>
          <p14:tracePt t="23092" x="5803900" y="1455738"/>
          <p14:tracePt t="23107" x="5902325" y="1455738"/>
          <p14:tracePt t="23107" x="5938838" y="1455738"/>
          <p14:tracePt t="23125" x="6045200" y="1455738"/>
          <p14:tracePt t="23141" x="6143625" y="1455738"/>
          <p14:tracePt t="23159" x="6205538" y="1455738"/>
          <p14:tracePt t="23174" x="6242050" y="1455738"/>
          <p14:tracePt t="23192" x="6251575" y="1455738"/>
          <p14:tracePt t="23252" x="6259513" y="1455738"/>
          <p14:tracePt t="23390" x="6276975" y="1455738"/>
          <p14:tracePt t="23399" x="6313488" y="1455738"/>
          <p14:tracePt t="23405" x="6465888" y="1455738"/>
          <p14:tracePt t="23415" x="6562725" y="1455738"/>
          <p14:tracePt t="23424" x="6786563" y="1465263"/>
          <p14:tracePt t="23441" x="7180263" y="1509713"/>
          <p14:tracePt t="23458" x="7518400" y="1509713"/>
          <p14:tracePt t="23474" x="7759700" y="1509713"/>
          <p14:tracePt t="23491" x="7956550" y="1509713"/>
          <p14:tracePt t="23491" x="8045450" y="1509713"/>
          <p14:tracePt t="23510" x="8116888" y="1509713"/>
          <p14:tracePt t="23525" x="8385175" y="1509713"/>
          <p14:tracePt t="23543" x="8537575" y="1509713"/>
          <p14:tracePt t="23558" x="8670925" y="1500188"/>
          <p14:tracePt t="23575" x="8796338" y="1482725"/>
          <p14:tracePt t="23591" x="8920163" y="1446213"/>
          <p14:tracePt t="23609" x="8974138" y="1419225"/>
          <p14:tracePt t="23624" x="9037638" y="1411288"/>
          <p14:tracePt t="23641" x="9063038" y="1393825"/>
          <p14:tracePt t="23657" x="9072563" y="1393825"/>
          <p14:tracePt t="23674" x="9082088" y="1393825"/>
          <p14:tracePt t="23841" x="9072563" y="1384300"/>
          <p14:tracePt t="23862" x="6491288" y="1751013"/>
          <p14:tracePt t="23862" x="6215063" y="1785938"/>
          <p14:tracePt t="23998" x="5965825" y="1812925"/>
          <p14:tracePt t="24007" x="5608638" y="1874838"/>
          <p14:tracePt t="24008" x="4867275" y="1938338"/>
          <p14:tracePt t="24024" x="3973513" y="1938338"/>
          <p14:tracePt t="24041" x="3054350" y="1938338"/>
          <p14:tracePt t="24058" x="2205038" y="1938338"/>
          <p14:tracePt t="24074" x="1401763" y="1938338"/>
          <p14:tracePt t="24098" x="1231900" y="1938338"/>
          <p14:tracePt t="24108" x="919163" y="1938338"/>
          <p14:tracePt t="24125" x="714375" y="1938338"/>
          <p14:tracePt t="24141" x="446088" y="1955800"/>
          <p14:tracePt t="24158" x="303213" y="1982788"/>
          <p14:tracePt t="24174" x="204788" y="2000250"/>
          <p14:tracePt t="24191" x="142875" y="2009775"/>
          <p14:tracePt t="24207" x="133350" y="2009775"/>
          <p14:tracePt t="24224" x="125413" y="2009775"/>
          <p14:tracePt t="24241" x="107950" y="2009775"/>
          <p14:tracePt t="24257" x="61913" y="2017713"/>
          <p14:tracePt t="24274" x="44450" y="2017713"/>
          <p14:tracePt t="24307" x="9525" y="2017713"/>
          <p14:tracePt t="24307" x="0" y="2036763"/>
          <p14:tracePt t="24453" x="0" y="2027238"/>
          <p14:tracePt t="24461" x="36513" y="1990725"/>
          <p14:tracePt t="24475" x="61913" y="1973263"/>
          <p14:tracePt t="24475" x="142875" y="1919288"/>
          <p14:tracePt t="24478" x="223838" y="1866900"/>
          <p14:tracePt t="24492" x="411163" y="1776413"/>
          <p14:tracePt t="24492" x="500063" y="1751013"/>
          <p14:tracePt t="24510" x="679450" y="1687513"/>
          <p14:tracePt t="24541" x="901700" y="1643063"/>
          <p14:tracePt t="24544" x="1044575" y="1625600"/>
          <p14:tracePt t="24558" x="1098550" y="1625600"/>
          <p14:tracePt t="24576" x="1125538" y="1625600"/>
          <p14:tracePt t="24591" x="1169988" y="1625600"/>
          <p14:tracePt t="24610" x="1231900" y="1625600"/>
          <p14:tracePt t="24625" x="1473200" y="1625600"/>
          <p14:tracePt t="24650" x="1616075" y="1625600"/>
          <p14:tracePt t="24657" x="1884363" y="1660525"/>
          <p14:tracePt t="24675" x="2125663" y="1697038"/>
          <p14:tracePt t="24690" x="2393950" y="1714500"/>
          <p14:tracePt t="24708" x="2509838" y="1731963"/>
          <p14:tracePt t="24723" x="2554288" y="1751013"/>
          <p14:tracePt t="24741" x="2571750" y="1751013"/>
          <p14:tracePt t="25277" x="2589213" y="1751013"/>
          <p14:tracePt t="25341" x="2616200" y="1751013"/>
          <p14:tracePt t="25349" x="2625725" y="1751013"/>
          <p14:tracePt t="25357" x="2633663" y="1751013"/>
          <p14:tracePt t="25365" x="2660650" y="1751013"/>
          <p14:tracePt t="25374" x="2670175" y="1751013"/>
          <p14:tracePt t="25437" x="2679700" y="1751013"/>
          <p14:tracePt t="25509" x="2697163" y="1751013"/>
          <p14:tracePt t="25533" x="2705100" y="1751013"/>
          <p14:tracePt t="25549" x="2714625" y="1751013"/>
          <p14:tracePt t="25557" x="2724150" y="1751013"/>
          <p14:tracePt t="25562" x="2751138" y="1751013"/>
          <p14:tracePt t="25574" x="2776538" y="1751013"/>
          <p14:tracePt t="25590" x="2847975" y="1751013"/>
          <p14:tracePt t="25607" x="2901950" y="1751013"/>
          <p14:tracePt t="25624" x="2955925" y="1751013"/>
          <p14:tracePt t="25640" x="3009900" y="1751013"/>
          <p14:tracePt t="25658" x="3017838" y="1751013"/>
          <p14:tracePt t="25674" x="3044825" y="1751013"/>
          <p14:tracePt t="25691" x="3062288" y="1751013"/>
          <p14:tracePt t="25707" x="3071813" y="1751013"/>
          <p14:tracePt t="25724" x="3089275" y="1751013"/>
          <p14:tracePt t="25773" x="3089275" y="1741488"/>
          <p14:tracePt t="25965" x="3108325" y="1731963"/>
          <p14:tracePt t="25973" x="3116263" y="1731963"/>
          <p14:tracePt t="25982" x="3133725" y="1731963"/>
          <p14:tracePt t="25991" x="3160713" y="1731963"/>
          <p14:tracePt t="25992" x="3232150" y="1687513"/>
          <p14:tracePt t="26008" x="3367088" y="1652588"/>
          <p14:tracePt t="26024" x="3465513" y="1616075"/>
          <p14:tracePt t="26041" x="3544888" y="1581150"/>
          <p14:tracePt t="26057" x="3625850" y="1562100"/>
          <p14:tracePt t="26074" x="3679825" y="1554163"/>
          <p14:tracePt t="26090" x="3751263" y="1517650"/>
          <p14:tracePt t="26107" x="3776663" y="1517650"/>
          <p14:tracePt t="26124" x="3813175" y="1509713"/>
          <p14:tracePt t="26124" x="3830638" y="1500188"/>
          <p14:tracePt t="26142" x="3867150" y="1500188"/>
          <p14:tracePt t="26158" x="4010025" y="1455738"/>
          <p14:tracePt t="26373" x="3973513" y="1419225"/>
          <p14:tracePt t="26381" x="3894138" y="1401763"/>
          <p14:tracePt t="26389" x="3830638" y="1374775"/>
          <p14:tracePt t="26395" x="3670300" y="1312863"/>
          <p14:tracePt t="26407" x="3500438" y="1250950"/>
          <p14:tracePt t="26423" x="3348038" y="1196975"/>
          <p14:tracePt t="26440" x="3232150" y="1133475"/>
          <p14:tracePt t="26457" x="3143250" y="1108075"/>
          <p14:tracePt t="26474" x="3036888" y="1071563"/>
          <p14:tracePt t="26491" x="2894013" y="1054100"/>
          <p14:tracePt t="26507" x="2732088" y="1036638"/>
          <p14:tracePt t="26524" x="2625725" y="1017588"/>
          <p14:tracePt t="26524" x="2562225" y="1009650"/>
          <p14:tracePt t="26541" x="2446338" y="982663"/>
          <p14:tracePt t="26558" x="2347913" y="965200"/>
          <p14:tracePt t="26574" x="2276475" y="965200"/>
          <p14:tracePt t="26591" x="2232025" y="955675"/>
          <p14:tracePt t="26607" x="2179638" y="955675"/>
          <p14:tracePt t="26625" x="2170113" y="955675"/>
          <p14:tracePt t="26641" x="2170113" y="946150"/>
          <p14:tracePt t="26658" x="2160588" y="938213"/>
          <p14:tracePt t="27413" x="2179638" y="938213"/>
          <p14:tracePt t="27422" x="2241550" y="938213"/>
          <p14:tracePt t="27422" x="2322513" y="938213"/>
          <p14:tracePt t="27430" x="2419350" y="938213"/>
          <p14:tracePt t="27440" x="2670175" y="938213"/>
          <p14:tracePt t="27458" x="2857500" y="938213"/>
          <p14:tracePt t="27473" x="2938463" y="938213"/>
          <p14:tracePt t="27490" x="2982913" y="938213"/>
          <p14:tracePt t="27507" x="3009900" y="938213"/>
          <p14:tracePt t="27527" x="3027363" y="938213"/>
          <p14:tracePt t="27541" x="3036888" y="938213"/>
          <p14:tracePt t="27606" x="3044825" y="938213"/>
          <p14:tracePt t="27662" x="3054350" y="938213"/>
          <p14:tracePt t="27680" x="3081338" y="938213"/>
          <p14:tracePt t="27682" x="3081338" y="946150"/>
          <p14:tracePt t="27691" x="3116263" y="955675"/>
          <p14:tracePt t="27707" x="3224213" y="982663"/>
          <p14:tracePt t="27724" x="3357563" y="1009650"/>
          <p14:tracePt t="27740" x="3581400" y="1044575"/>
          <p14:tracePt t="27758" x="3652838" y="1044575"/>
          <p14:tracePt t="27774" x="3705225" y="1062038"/>
          <p14:tracePt t="27792" x="3786188" y="1062038"/>
          <p14:tracePt t="27808" x="3894138" y="1062038"/>
          <p14:tracePt t="27823" x="4054475" y="1062038"/>
          <p14:tracePt t="27847" x="4081463" y="1062038"/>
          <p14:tracePt t="27857" x="4089400" y="1062038"/>
          <p14:tracePt t="28085" x="4098925" y="1062038"/>
          <p14:tracePt t="28093" x="4125913" y="1062038"/>
          <p14:tracePt t="28097" x="4152900" y="1062038"/>
          <p14:tracePt t="28107" x="4259263" y="1062038"/>
          <p14:tracePt t="28123" x="4419600" y="1062038"/>
          <p14:tracePt t="28123" x="4473575" y="1062038"/>
          <p14:tracePt t="28142" x="4633913" y="1062038"/>
          <p14:tracePt t="28157" x="4751388" y="1062038"/>
          <p14:tracePt t="28174" x="4938713" y="1062038"/>
          <p14:tracePt t="28191" x="5143500" y="1062038"/>
          <p14:tracePt t="28207" x="5322888" y="1062038"/>
          <p14:tracePt t="28224" x="5465763" y="1062038"/>
          <p14:tracePt t="28240" x="5537200" y="1062038"/>
          <p14:tracePt t="28258" x="5589588" y="1062038"/>
          <p14:tracePt t="28274" x="5661025" y="1062038"/>
          <p14:tracePt t="28291" x="5732463" y="1062038"/>
          <p14:tracePt t="28307" x="5803900" y="1062038"/>
          <p14:tracePt t="28324" x="5857875" y="1062038"/>
          <p14:tracePt t="28341" x="5956300" y="1062038"/>
          <p14:tracePt t="28358" x="5991225" y="1062038"/>
          <p14:tracePt t="28375" x="6037263" y="1062038"/>
          <p14:tracePt t="28392" x="6286500" y="1062038"/>
          <p14:tracePt t="28392" x="6357938" y="1062038"/>
          <p14:tracePt t="28455" x="6429375" y="1062038"/>
          <p14:tracePt t="28474" x="6500813" y="1062038"/>
          <p14:tracePt t="28475" x="6616700" y="1062038"/>
          <p14:tracePt t="28491" x="6705600" y="1062038"/>
          <p14:tracePt t="28507" x="6751638" y="1062038"/>
          <p14:tracePt t="28525" x="6759575" y="1062038"/>
          <p14:tracePt t="28540" x="6777038" y="1062038"/>
          <p14:tracePt t="29550" x="6777038" y="1071563"/>
          <p14:tracePt t="29558" x="6777038" y="1089025"/>
          <p14:tracePt t="29565" x="6751638" y="1160463"/>
          <p14:tracePt t="29575" x="6653213" y="1223963"/>
          <p14:tracePt t="29590" x="6581775" y="1295400"/>
          <p14:tracePt t="29608" x="6483350" y="1357313"/>
          <p14:tracePt t="29624" x="6375400" y="1446213"/>
          <p14:tracePt t="29641" x="6251575" y="1554163"/>
          <p14:tracePt t="29657" x="6116638" y="1687513"/>
          <p14:tracePt t="29674" x="5991225" y="1830388"/>
          <p14:tracePt t="29690" x="5848350" y="2036763"/>
          <p14:tracePt t="29707" x="5715000" y="2232025"/>
          <p14:tracePt t="29724" x="5626100" y="2393950"/>
          <p14:tracePt t="29724" x="5572125" y="2473325"/>
          <p14:tracePt t="29741" x="5500688" y="2581275"/>
          <p14:tracePt t="29757" x="5429250" y="2687638"/>
          <p14:tracePt t="29774" x="5367338" y="2759075"/>
          <p14:tracePt t="29791" x="5330825" y="2813050"/>
          <p14:tracePt t="29807" x="5268913" y="2894013"/>
          <p14:tracePt t="29823" x="5153025" y="2973388"/>
          <p14:tracePt t="29840" x="5018088" y="3071813"/>
          <p14:tracePt t="29857" x="4911725" y="3143250"/>
          <p14:tracePt t="29874" x="4776788" y="3232150"/>
          <p14:tracePt t="29890" x="4625975" y="3348038"/>
          <p14:tracePt t="29907" x="4446588" y="3473450"/>
          <p14:tracePt t="29925" x="4205288" y="3643313"/>
          <p14:tracePt t="29940" x="3803650" y="3875088"/>
          <p14:tracePt t="29959" x="3509963" y="4027488"/>
          <p14:tracePt t="29974" x="3179763" y="4214813"/>
          <p14:tracePt t="29991" x="2884488" y="4340225"/>
          <p14:tracePt t="30007" x="2633663" y="4465638"/>
          <p14:tracePt t="30024" x="2465388" y="4545013"/>
          <p14:tracePt t="30040" x="2339975" y="4581525"/>
          <p14:tracePt t="30057" x="2276475" y="4608513"/>
          <p14:tracePt t="30073" x="2241550" y="4608513"/>
          <p14:tracePt t="30091" x="2224088" y="4608513"/>
          <p14:tracePt t="30107" x="2205038" y="4608513"/>
          <p14:tracePt t="30125" x="2179638" y="4608513"/>
          <p14:tracePt t="30140" x="2125663" y="4608513"/>
          <p14:tracePt t="30179" x="2116138" y="4608513"/>
          <p14:tracePt t="30182" x="2098675" y="4608513"/>
          <p14:tracePt t="30190" x="2054225" y="4589463"/>
          <p14:tracePt t="30207" x="1938338" y="4572000"/>
          <p14:tracePt t="30224" x="1795463" y="4545013"/>
          <p14:tracePt t="30240" x="1598613" y="4491038"/>
          <p14:tracePt t="30257" x="1482725" y="4446588"/>
          <p14:tracePt t="30273" x="1357313" y="4394200"/>
          <p14:tracePt t="30291" x="1214438" y="4340225"/>
          <p14:tracePt t="30307" x="1044575" y="4259263"/>
          <p14:tracePt t="30324" x="874713" y="4160838"/>
          <p14:tracePt t="30324" x="776288" y="4098925"/>
          <p14:tracePt t="30341" x="598488" y="4000500"/>
          <p14:tracePt t="30357" x="490538" y="3929063"/>
          <p14:tracePt t="30374" x="384175" y="3840163"/>
          <p14:tracePt t="30390" x="276225" y="3768725"/>
          <p14:tracePt t="30408" x="223838" y="3732213"/>
          <p14:tracePt t="30423" x="179388" y="3679825"/>
          <p14:tracePt t="30498" x="179388" y="3670300"/>
          <p14:tracePt t="30557" x="179388" y="3660775"/>
          <p14:tracePt t="30572" x="179388" y="3643313"/>
          <p14:tracePt t="30573" x="196850" y="3633788"/>
          <p14:tracePt t="30634" x="214313" y="3633788"/>
          <p14:tracePt t="30641" x="223838" y="3633788"/>
          <p14:tracePt t="30657" x="258763" y="3633788"/>
          <p14:tracePt t="30674" x="330200" y="3616325"/>
          <p14:tracePt t="30690" x="384175" y="3616325"/>
          <p14:tracePt t="30708" x="455613" y="3616325"/>
          <p14:tracePt t="30724" x="598488" y="3616325"/>
          <p14:tracePt t="30740" x="741363" y="3616325"/>
          <p14:tracePt t="30757" x="812800" y="3616325"/>
          <p14:tracePt t="30774" x="884238" y="3616325"/>
          <p14:tracePt t="30790" x="919163" y="3616325"/>
          <p14:tracePt t="30807" x="973138" y="3616325"/>
          <p14:tracePt t="30824" x="1017588" y="3625850"/>
          <p14:tracePt t="30840" x="1071563" y="3625850"/>
          <p14:tracePt t="30858" x="1116013" y="3633788"/>
          <p14:tracePt t="30873" x="1133475" y="3633788"/>
          <p14:tracePt t="30891" x="1143000" y="3633788"/>
          <p14:tracePt t="30907" x="1179513" y="3643313"/>
          <p14:tracePt t="30924" x="1179513" y="3652838"/>
          <p14:tracePt t="30940" x="1214438" y="3652838"/>
          <p14:tracePt t="30958" x="1241425" y="3652838"/>
          <p14:tracePt t="30974" x="1258888" y="3652838"/>
          <p14:tracePt t="30991" x="1285875" y="3660775"/>
          <p14:tracePt t="31007" x="1295400" y="3660775"/>
          <p14:tracePt t="31278" x="1303338" y="3660775"/>
          <p14:tracePt t="31325" x="1330325" y="3670300"/>
          <p14:tracePt t="31342" x="1339850" y="3670300"/>
          <p14:tracePt t="31349" x="1357313" y="3670300"/>
          <p14:tracePt t="31363" x="1374775" y="3679825"/>
          <p14:tracePt t="31365" x="1411288" y="3697288"/>
          <p14:tracePt t="31374" x="1419225" y="3697288"/>
          <p14:tracePt t="31390" x="1428750" y="3697288"/>
          <p14:tracePt t="31407" x="1438275" y="3697288"/>
          <p14:tracePt t="31424" x="1455738" y="3697288"/>
          <p14:tracePt t="31493" x="1465263" y="3697288"/>
          <p14:tracePt t="31525" x="1473200" y="3697288"/>
          <p14:tracePt t="31541" x="1490663" y="3714750"/>
          <p14:tracePt t="31582" x="1500188" y="3714750"/>
          <p14:tracePt t="31589" x="1517650" y="3714750"/>
          <p14:tracePt t="31589" x="1536700" y="3714750"/>
          <p14:tracePt t="31598" x="1544638" y="3714750"/>
          <p14:tracePt t="31607" x="1589088" y="3714750"/>
          <p14:tracePt t="31624" x="1598613" y="3714750"/>
          <p14:tracePt t="31677" x="1608138" y="3714750"/>
          <p14:tracePt t="31974" x="1625600" y="3714750"/>
          <p14:tracePt t="31989" x="1633538" y="3714750"/>
          <p14:tracePt t="31997" x="1660525" y="3714750"/>
          <p14:tracePt t="32005" x="1714500" y="3714750"/>
          <p14:tracePt t="32016" x="1768475" y="3714750"/>
          <p14:tracePt t="32040" x="1795463" y="3714750"/>
          <p14:tracePt t="32042" x="1830388" y="3714750"/>
          <p14:tracePt t="32057" x="1839913" y="3714750"/>
          <p14:tracePt t="32073" x="1857375" y="3714750"/>
          <p14:tracePt t="32089" x="1866900" y="3714750"/>
          <p14:tracePt t="32107" x="1874838" y="3714750"/>
          <p14:tracePt t="32123" x="1884363" y="3714750"/>
          <p14:tracePt t="32140" x="1911350" y="3714750"/>
          <p14:tracePt t="32157" x="1990725" y="3714750"/>
          <p14:tracePt t="32175" x="2044700" y="3714750"/>
          <p14:tracePt t="32190" x="2071688" y="3714750"/>
          <p14:tracePt t="32207" x="2089150" y="3714750"/>
          <p14:tracePt t="32223" x="2098675" y="3714750"/>
          <p14:tracePt t="32262" x="2108200" y="3714750"/>
          <p14:tracePt t="32285" x="2116138" y="3714750"/>
          <p14:tracePt t="32292" x="2133600" y="3714750"/>
          <p14:tracePt t="32334" x="2143125" y="3714750"/>
          <p14:tracePt t="32373" x="2152650" y="3714750"/>
          <p14:tracePt t="32405" x="2170113" y="3714750"/>
          <p14:tracePt t="32421" x="2179638" y="3714750"/>
          <p14:tracePt t="32437" x="2187575" y="3714750"/>
          <p14:tracePt t="32453" x="2205038" y="3714750"/>
          <p14:tracePt t="32458" x="2224088" y="3714750"/>
          <p14:tracePt t="32473" x="2241550" y="3714750"/>
          <p14:tracePt t="32491" x="2251075" y="3714750"/>
          <p14:tracePt t="32573" x="2259013" y="3714750"/>
          <p14:tracePt t="32586" x="2276475" y="3714750"/>
          <p14:tracePt t="32589" x="2303463" y="3714750"/>
          <p14:tracePt t="32607" x="2357438" y="3714750"/>
          <p14:tracePt t="32624" x="2428875" y="3714750"/>
          <p14:tracePt t="32640" x="2482850" y="3714750"/>
          <p14:tracePt t="32658" x="2536825" y="3714750"/>
          <p14:tracePt t="32674" x="2571750" y="3714750"/>
          <p14:tracePt t="32691" x="2608263" y="3714750"/>
          <p14:tracePt t="32707" x="2633663" y="3714750"/>
          <p14:tracePt t="32707" x="2660650" y="3714750"/>
          <p14:tracePt t="32726" x="2687638" y="3714750"/>
          <p14:tracePt t="32741" x="2724150" y="3714750"/>
          <p14:tracePt t="32741" x="2741613" y="3714750"/>
          <p14:tracePt t="32758" x="2857500" y="3714750"/>
          <p14:tracePt t="32758" x="2867025" y="3714750"/>
          <p14:tracePt t="32879" x="2884488" y="3714750"/>
          <p14:tracePt t="32948" x="2894013" y="3714750"/>
          <p14:tracePt t="32952" x="2955925" y="3714750"/>
          <p14:tracePt t="32983" x="3017838" y="3714750"/>
          <p14:tracePt t="33009" x="3081338" y="3714750"/>
          <p14:tracePt t="33062" x="3108325" y="3705225"/>
          <p14:tracePt t="33063" x="3125788" y="3705225"/>
          <p14:tracePt t="33075" x="3170238" y="3705225"/>
          <p14:tracePt t="33091" x="3214688" y="3705225"/>
          <p14:tracePt t="33108" x="3259138" y="3705225"/>
          <p14:tracePt t="33126" x="3286125" y="3705225"/>
          <p14:tracePt t="33144" x="3322638" y="3705225"/>
          <p14:tracePt t="33174" x="3330575" y="3705225"/>
          <p14:tracePt t="33175" x="3384550" y="3705225"/>
          <p14:tracePt t="33191" x="3394075" y="3705225"/>
          <p14:tracePt t="33207" x="3402013" y="3705225"/>
          <p14:tracePt t="33573" x="3375025" y="3705225"/>
          <p14:tracePt t="33573" x="3348038" y="3714750"/>
          <p14:tracePt t="33582" x="3143250" y="3759200"/>
          <p14:tracePt t="33582" x="3108325" y="3768725"/>
          <p14:tracePt t="33648" x="3036888" y="3768725"/>
          <p14:tracePt t="33650" x="3000375" y="3776663"/>
          <p14:tracePt t="33657" x="2955925" y="3786188"/>
          <p14:tracePt t="33674" x="2894013" y="3786188"/>
          <p14:tracePt t="33691" x="2830513" y="3786188"/>
          <p14:tracePt t="33707" x="2562225" y="3786188"/>
          <p14:tracePt t="33746" x="2490788" y="3786188"/>
          <p14:tracePt t="33757" x="2179638" y="3786188"/>
          <p14:tracePt t="33757" x="2133600" y="3786188"/>
          <p14:tracePt t="33798" x="2108200" y="3786188"/>
          <p14:tracePt t="33807" x="2071688" y="3786188"/>
          <p14:tracePt t="33824" x="1919288" y="3795713"/>
          <p14:tracePt t="33895" x="1554163" y="3857625"/>
          <p14:tracePt t="34056" x="1544638" y="3857625"/>
          <p14:tracePt t="34074" x="1500188" y="3857625"/>
          <p14:tracePt t="34125" x="1268413" y="3867150"/>
          <p14:tracePt t="34217" x="1125538" y="3867150"/>
          <p14:tracePt t="34605" x="1133475" y="3867150"/>
          <p14:tracePt t="34608" x="1169988" y="3867150"/>
          <p14:tracePt t="34636" x="1187450" y="3867150"/>
          <p14:tracePt t="34640" x="1295400" y="3840163"/>
          <p14:tracePt t="34679" x="1357313" y="3822700"/>
          <p14:tracePt t="34689" x="1384300" y="3803650"/>
          <p14:tracePt t="34706" x="1438275" y="3795713"/>
          <p14:tracePt t="34723" x="1465263" y="3776663"/>
          <p14:tracePt t="34740" x="1544638" y="3768725"/>
          <p14:tracePt t="34756" x="1625600" y="3741738"/>
          <p14:tracePt t="34797" x="1633538" y="3741738"/>
          <p14:tracePt t="34845" x="1643063" y="3741738"/>
          <p14:tracePt t="34862" x="1687513" y="3741738"/>
          <p14:tracePt t="34899" x="1697038" y="3741738"/>
          <p14:tracePt t="34933" x="1714500" y="3741738"/>
          <p14:tracePt t="34934" x="1731963" y="3741738"/>
          <p14:tracePt t="34972" x="1812925" y="3741738"/>
          <p14:tracePt t="35006" x="1830388" y="3741738"/>
          <p14:tracePt t="35845" x="1812925" y="3741738"/>
          <p14:tracePt t="35853" x="1803400" y="3741738"/>
          <p14:tracePt t="35859" x="1785938" y="3751263"/>
          <p14:tracePt t="35989" x="1768475" y="3751263"/>
          <p14:tracePt t="35990" x="1768475" y="3608388"/>
          <p14:tracePt t="36517" x="1768475" y="3571875"/>
          <p14:tracePt t="36525" x="1839913" y="3197225"/>
          <p14:tracePt t="36579" x="1857375" y="3081338"/>
          <p14:tracePt t="36590" x="1866900" y="2990850"/>
          <p14:tracePt t="36606" x="1866900" y="2901950"/>
          <p14:tracePt t="36623" x="1884363" y="2803525"/>
          <p14:tracePt t="36640" x="1901825" y="2732088"/>
          <p14:tracePt t="36656" x="1919288" y="2643188"/>
          <p14:tracePt t="36699" x="1919288" y="2625725"/>
          <p14:tracePt t="36957" x="1919288" y="2660650"/>
          <p14:tracePt t="36965" x="1919288" y="2724150"/>
          <p14:tracePt t="36971" x="1919288" y="2840038"/>
          <p14:tracePt t="36991" x="1919288" y="2973388"/>
          <p14:tracePt t="37039" x="1928813" y="3044825"/>
          <p14:tracePt t="37040" x="1946275" y="3133725"/>
          <p14:tracePt t="37081" x="1955800" y="3160713"/>
          <p14:tracePt t="37096" x="1955800" y="3187700"/>
          <p14:tracePt t="37106" x="1973263" y="3259138"/>
          <p14:tracePt t="37124" x="1973263" y="3313113"/>
          <p14:tracePt t="37139" x="1982788" y="3411538"/>
          <p14:tracePt t="37166" x="1982788" y="3419475"/>
          <p14:tracePt t="37174" x="1982788" y="3465513"/>
          <p14:tracePt t="37195" x="1982788" y="3527425"/>
          <p14:tracePt t="37207" x="2000250" y="3571875"/>
          <p14:tracePt t="37223" x="2000250" y="3625850"/>
          <p14:tracePt t="37240" x="2009775" y="3687763"/>
          <p14:tracePt t="37289" x="2017713" y="3705225"/>
          <p14:tracePt t="37290" x="2036763" y="3732213"/>
          <p14:tracePt t="37314" x="2044700" y="3751263"/>
          <p14:tracePt t="37323" x="2062163" y="3768725"/>
          <p14:tracePt t="37340" x="2089150" y="3786188"/>
          <p14:tracePt t="37597" x="2071688" y="3786188"/>
          <p14:tracePt t="37598" x="1795463" y="3751263"/>
          <p14:tracePt t="37690" x="1768475" y="3732213"/>
          <p14:tracePt t="37706" x="1731963" y="3732213"/>
          <p14:tracePt t="37723" x="1687513" y="3732213"/>
          <p14:tracePt t="37772" x="1643063" y="3732213"/>
          <p14:tracePt t="37806" x="1608138" y="3732213"/>
          <p14:tracePt t="37807" x="1544638" y="3732213"/>
          <p14:tracePt t="37807" x="1527175" y="3724275"/>
          <p14:tracePt t="37829" x="1490663" y="3724275"/>
          <p14:tracePt t="37852" x="1473200" y="3705225"/>
          <p14:tracePt t="37856" x="1438275" y="3705225"/>
          <p14:tracePt t="37873" x="1411288" y="3697288"/>
          <p14:tracePt t="38093" x="1428750" y="3697288"/>
          <p14:tracePt t="38101" x="1446213" y="3697288"/>
          <p14:tracePt t="38103" x="1473200" y="3687763"/>
          <p14:tracePt t="38111" x="1500188" y="3679825"/>
          <p14:tracePt t="38122" x="1554163" y="3679825"/>
          <p14:tracePt t="38140" x="1589088" y="3670300"/>
          <p14:tracePt t="38156" x="1643063" y="3670300"/>
          <p14:tracePt t="38174" x="1652588" y="3660775"/>
          <p14:tracePt t="38190" x="1660525" y="3660775"/>
          <p14:tracePt t="38206" x="1679575" y="3660775"/>
          <p14:tracePt t="38223" x="1679575" y="3652838"/>
          <p14:tracePt t="38357" x="1679575" y="3643313"/>
          <p14:tracePt t="38365" x="1660525" y="3643313"/>
          <p14:tracePt t="38366" x="1598613" y="3643313"/>
          <p14:tracePt t="38389" x="1554163" y="3652838"/>
          <p14:tracePt t="38406" x="1544638" y="3652838"/>
          <p14:tracePt t="38424" x="1536700" y="3652838"/>
          <p14:tracePt t="38733" x="1527175" y="3652838"/>
          <p14:tracePt t="38910" x="1527175" y="3660775"/>
          <p14:tracePt t="39358" x="1536700" y="3670300"/>
          <p14:tracePt t="39381" x="1544638" y="3670300"/>
          <p14:tracePt t="39413" x="1562100" y="3679825"/>
          <p14:tracePt t="39419" x="1571625" y="3687763"/>
          <p14:tracePt t="39430" x="1589088" y="3687763"/>
          <p14:tracePt t="39430" x="1608138" y="3687763"/>
          <p14:tracePt t="39439" x="1633538" y="3697288"/>
          <p14:tracePt t="39457" x="1652588" y="3705225"/>
          <p14:tracePt t="39473" x="1697038" y="3724275"/>
          <p14:tracePt t="39490" x="1714500" y="3724275"/>
          <p14:tracePt t="39506" x="1741488" y="3732213"/>
          <p14:tracePt t="39524" x="1785938" y="3759200"/>
          <p14:tracePt t="39539" x="1822450" y="3776663"/>
          <p14:tracePt t="39539" x="1847850" y="3795713"/>
          <p14:tracePt t="39557" x="1901825" y="3813175"/>
          <p14:tracePt t="39573" x="1965325" y="3840163"/>
          <p14:tracePt t="39612" x="2000250" y="3857625"/>
          <p14:tracePt t="39623" x="2017713" y="3857625"/>
          <p14:tracePt t="39639" x="2044700" y="3857625"/>
          <p14:tracePt t="39656" x="2054225" y="3857625"/>
          <p14:tracePt t="39673" x="2062163" y="3867150"/>
          <p14:tracePt t="39995" x="2081213" y="3867150"/>
          <p14:tracePt t="39997" x="2133600" y="3867150"/>
          <p14:tracePt t="40023" x="2205038" y="3867150"/>
          <p14:tracePt t="40025" x="2357438" y="3867150"/>
          <p14:tracePt t="40039" x="2562225" y="3867150"/>
          <p14:tracePt t="40055" x="2679700" y="3867150"/>
          <p14:tracePt t="40072" x="2705100" y="3867150"/>
          <p14:tracePt t="40088" x="2732088" y="3867150"/>
          <p14:tracePt t="40132" x="2741613" y="3867150"/>
          <p14:tracePt t="40148" x="2759075" y="3867150"/>
          <p14:tracePt t="40155" x="2776538" y="3867150"/>
          <p14:tracePt t="40156" x="2795588" y="3857625"/>
          <p14:tracePt t="40172" x="2813050" y="3848100"/>
          <p14:tracePt t="40189" x="2830513" y="3848100"/>
          <p14:tracePt t="40205" x="2840038" y="3840163"/>
          <p14:tracePt t="40223" x="2857500" y="3830638"/>
          <p14:tracePt t="40238" x="2867025" y="3830638"/>
          <p14:tracePt t="40255" x="2894013" y="3813175"/>
          <p14:tracePt t="40272" x="2911475" y="3813175"/>
          <p14:tracePt t="40289" x="2938463" y="3803650"/>
          <p14:tracePt t="40305" x="2965450" y="3795713"/>
          <p14:tracePt t="40323" x="3000375" y="3776663"/>
          <p14:tracePt t="40338" x="3044825" y="3768725"/>
          <p14:tracePt t="40338" x="3062288" y="3759200"/>
          <p14:tracePt t="40356" x="3071813" y="3741738"/>
          <p14:tracePt t="40356" x="3098800" y="3732213"/>
          <p14:tracePt t="40372" x="3143250" y="3714750"/>
          <p14:tracePt t="40389" x="3187700" y="3697288"/>
          <p14:tracePt t="40405" x="3259138" y="3670300"/>
          <p14:tracePt t="40422" x="3330575" y="3633788"/>
          <p14:tracePt t="40438" x="3384550" y="3608388"/>
          <p14:tracePt t="40455" x="3473450" y="3581400"/>
          <p14:tracePt t="40472" x="3581400" y="3527425"/>
          <p14:tracePt t="40488" x="3679825" y="3490913"/>
          <p14:tracePt t="40505" x="3724275" y="3455988"/>
          <p14:tracePt t="40521" x="3786188" y="3402013"/>
          <p14:tracePt t="40521" x="3803650" y="3394075"/>
          <p14:tracePt t="40540" x="3813175" y="3384550"/>
          <p14:tracePt t="40555" x="3857625" y="3313113"/>
          <p14:tracePt t="40573" x="3884613" y="3251200"/>
          <p14:tracePt t="40588" x="3929063" y="3133725"/>
          <p14:tracePt t="40633" x="3938588" y="3098800"/>
          <p14:tracePt t="40638" x="3938588" y="3062288"/>
          <p14:tracePt t="40655" x="3965575" y="3000375"/>
          <p14:tracePt t="40672" x="3973513" y="2928938"/>
          <p14:tracePt t="40688" x="3973513" y="2894013"/>
          <p14:tracePt t="40706" x="3983038" y="2830513"/>
          <p14:tracePt t="40722" x="3983038" y="2768600"/>
          <p14:tracePt t="40739" x="3983038" y="2697163"/>
          <p14:tracePt t="40755" x="3983038" y="2625725"/>
          <p14:tracePt t="40773" x="4000500" y="2589213"/>
          <p14:tracePt t="40788" x="4010025" y="2536825"/>
          <p14:tracePt t="40806" x="4027488" y="2473325"/>
          <p14:tracePt t="40821" x="4054475" y="2419350"/>
          <p14:tracePt t="40838" x="4081463" y="2357438"/>
          <p14:tracePt t="40855" x="4116388" y="2303463"/>
          <p14:tracePt t="40873" x="4152900" y="2232025"/>
          <p14:tracePt t="40889" x="4197350" y="2187575"/>
          <p14:tracePt t="40905" x="4214813" y="2170113"/>
          <p14:tracePt t="40921" x="4259263" y="2133600"/>
          <p14:tracePt t="41340" x="4241800" y="2133600"/>
          <p14:tracePt t="41348" x="4214813" y="2133600"/>
          <p14:tracePt t="41356" x="4197350" y="2152650"/>
          <p14:tracePt t="41364" x="4170363" y="2160588"/>
          <p14:tracePt t="41372" x="4125913" y="2179638"/>
          <p14:tracePt t="41389" x="4098925" y="2187575"/>
          <p14:tracePt t="41405" x="4089400" y="2187575"/>
          <p14:tracePt t="41421" x="4081463" y="2187575"/>
          <p14:tracePt t="41692" x="4071938" y="2197100"/>
          <p14:tracePt t="41772" x="4062413" y="2205038"/>
          <p14:tracePt t="41789" x="4062413" y="2214563"/>
          <p14:tracePt t="41798" x="4054475" y="2232025"/>
          <p14:tracePt t="41806" x="4054475" y="2241550"/>
          <p14:tracePt t="41822" x="4044950" y="2268538"/>
          <p14:tracePt t="41824" x="4017963" y="2303463"/>
          <p14:tracePt t="41839" x="4000500" y="2347913"/>
          <p14:tracePt t="41856" x="3990975" y="2374900"/>
          <p14:tracePt t="41892" x="3990975" y="2384425"/>
          <p14:tracePt t="41908" x="3973513" y="2393950"/>
          <p14:tracePt t="41933" x="3973513" y="2401888"/>
          <p14:tracePt t="41948" x="3973513" y="2419350"/>
          <p14:tracePt t="41972" x="3965575" y="2438400"/>
          <p14:tracePt t="41980" x="3965575" y="2446338"/>
          <p14:tracePt t="42010" x="3965575" y="2455863"/>
          <p14:tracePt t="42022" x="3965575" y="2465388"/>
          <p14:tracePt t="43173" x="3965575" y="2446338"/>
          <p14:tracePt t="43173" x="3938588" y="2259013"/>
          <p14:tracePt t="43308" x="3938588" y="2251075"/>
          <p14:tracePt t="43316" x="3938588" y="2241550"/>
          <p14:tracePt t="43324" x="3929063" y="2205038"/>
          <p14:tracePt t="43330" x="3911600" y="2197100"/>
          <p14:tracePt t="43339" x="3911600" y="2187575"/>
          <p14:tracePt t="43355" x="3902075" y="2160588"/>
          <p14:tracePt t="43373" x="3902075" y="2152650"/>
          <p14:tracePt t="43388" x="3902075" y="2133600"/>
          <p14:tracePt t="43405" x="3902075" y="2116138"/>
          <p14:tracePt t="43421" x="3894138" y="2108200"/>
          <p14:tracePt t="43484" x="3894138" y="2089150"/>
          <p14:tracePt t="43500" x="3894138" y="2081213"/>
          <p14:tracePt t="43516" x="3894138" y="2071688"/>
          <p14:tracePt t="43547" x="3894138" y="2062163"/>
          <p14:tracePt t="44540" x="3894138" y="2054225"/>
          <p14:tracePt t="45028" x="3902075" y="2054225"/>
          <p14:tracePt t="45156" x="3911600" y="2054225"/>
          <p14:tracePt t="47764" x="3919538" y="2054225"/>
          <p14:tracePt t="47781" x="3938588" y="2054225"/>
          <p14:tracePt t="47892" x="3946525" y="2062163"/>
          <p14:tracePt t="47893" x="3956050" y="2062163"/>
          <p14:tracePt t="47893" x="3973513" y="2081213"/>
          <p14:tracePt t="47924" x="3983038" y="2081213"/>
          <p14:tracePt t="47925" x="4010025" y="2116138"/>
          <p14:tracePt t="47956" x="4027488" y="2125663"/>
          <p14:tracePt t="47957" x="4037013" y="2125663"/>
          <p14:tracePt t="47971" x="4062413" y="2152650"/>
          <p14:tracePt t="47989" x="4071938" y="2152650"/>
          <p14:tracePt t="48052" x="4081463" y="2152650"/>
          <p14:tracePt t="48060" x="4098925" y="2152650"/>
          <p14:tracePt t="48068" x="4108450" y="2152650"/>
          <p14:tracePt t="48088" x="4125913" y="2152650"/>
          <p14:tracePt t="48089" x="4143375" y="2152650"/>
          <p14:tracePt t="48125" x="4152900" y="2152650"/>
          <p14:tracePt t="48148" x="4160838" y="2152650"/>
          <p14:tracePt t="48549" x="4179888" y="2152650"/>
          <p14:tracePt t="48556" x="4187825" y="2152650"/>
          <p14:tracePt t="48560" x="4205288" y="2152650"/>
          <p14:tracePt t="48571" x="4322763" y="2179638"/>
          <p14:tracePt t="48588" x="4438650" y="2197100"/>
          <p14:tracePt t="48605" x="4562475" y="2214563"/>
          <p14:tracePt t="48622" x="4616450" y="2214563"/>
          <p14:tracePt t="48638" x="4643438" y="2232025"/>
          <p14:tracePt t="48676" x="4652963" y="2232025"/>
          <p14:tracePt t="48686" x="4679950" y="2232025"/>
          <p14:tracePt t="48694" x="4687888" y="2232025"/>
          <p14:tracePt t="48704" x="4724400" y="2241550"/>
          <p14:tracePt t="48721" x="4768850" y="2241550"/>
          <p14:tracePt t="48738" x="4795838" y="2241550"/>
          <p14:tracePt t="48754" x="4830763" y="2259013"/>
          <p14:tracePt t="48771" x="4894263" y="2259013"/>
          <p14:tracePt t="48788" x="4965700" y="2268538"/>
          <p14:tracePt t="48804" x="5062538" y="2286000"/>
          <p14:tracePt t="48822" x="5187950" y="2303463"/>
          <p14:tracePt t="48890" x="5214938" y="2312988"/>
          <p14:tracePt t="48904" x="5224463" y="2312988"/>
          <p14:tracePt t="48921" x="5232400" y="2312988"/>
          <p14:tracePt t="48938" x="5251450" y="2312988"/>
          <p14:tracePt t="48955" x="5276850" y="2312988"/>
          <p14:tracePt t="48971" x="5348288" y="2330450"/>
          <p14:tracePt t="48988" x="5394325" y="2339975"/>
          <p14:tracePt t="49004" x="5411788" y="2339975"/>
          <p14:tracePt t="49021" x="5438775" y="2357438"/>
          <p14:tracePt t="49038" x="5456238" y="2357438"/>
          <p14:tracePt t="49054" x="5500688" y="2357438"/>
          <p14:tracePt t="49072" x="5537200" y="2357438"/>
          <p14:tracePt t="49088" x="5589588" y="2366963"/>
          <p14:tracePt t="49105" x="5616575" y="2366963"/>
          <p14:tracePt t="49121" x="5634038" y="2384425"/>
          <p14:tracePt t="49139" x="5653088" y="2384425"/>
          <p14:tracePt t="49154" x="5670550" y="2384425"/>
          <p14:tracePt t="49172" x="5680075" y="2384425"/>
          <p14:tracePt t="49187" x="5697538" y="2384425"/>
          <p14:tracePt t="49205" x="5705475" y="2384425"/>
          <p14:tracePt t="49356" x="5715000" y="2384425"/>
          <p14:tracePt t="49412" x="5732463" y="2384425"/>
          <p14:tracePt t="49420" x="5751513" y="2384425"/>
          <p14:tracePt t="49427" x="5759450" y="2384425"/>
          <p14:tracePt t="49438" x="5786438" y="2384425"/>
          <p14:tracePt t="49454" x="5795963" y="2384425"/>
          <p14:tracePt t="49471" x="5813425" y="2384425"/>
          <p14:tracePt t="49516" x="5822950" y="2384425"/>
          <p14:tracePt t="49533" x="5830888" y="2384425"/>
          <p14:tracePt t="49572" x="5840413" y="2384425"/>
          <p14:tracePt t="49604" x="5857875" y="2384425"/>
          <p14:tracePt t="49620" x="5867400" y="2384425"/>
          <p14:tracePt t="49644" x="5875338" y="2384425"/>
          <p14:tracePt t="49648" x="5894388" y="2384425"/>
          <p14:tracePt t="49661" x="5919788" y="2384425"/>
          <p14:tracePt t="49671" x="5929313" y="2384425"/>
          <p14:tracePt t="49688" x="5938838" y="2384425"/>
          <p14:tracePt t="49704" x="5946775" y="2384425"/>
          <p14:tracePt t="49756" x="5965825" y="2384425"/>
          <p14:tracePt t="49916" x="5956300" y="2384425"/>
          <p14:tracePt t="49924" x="5741988" y="2482850"/>
          <p14:tracePt t="49993" x="5715000" y="2490788"/>
          <p14:tracePt t="50037" x="5688013" y="2500313"/>
          <p14:tracePt t="50039" x="5670550" y="2509838"/>
          <p14:tracePt t="50054" x="5661025" y="2517775"/>
          <p14:tracePt t="50071" x="5653088" y="2517775"/>
          <p14:tracePt t="50404" x="5670550" y="2517775"/>
          <p14:tracePt t="50412" x="5680075" y="2517775"/>
          <p14:tracePt t="50418" x="5732463" y="2517775"/>
          <p14:tracePt t="50429" x="5759450" y="2517775"/>
          <p14:tracePt t="50437" x="5803900" y="2509838"/>
          <p14:tracePt t="50455" x="5840413" y="2509838"/>
          <p14:tracePt t="50471" x="5875338" y="2500313"/>
          <p14:tracePt t="50488" x="5894388" y="2500313"/>
          <p14:tracePt t="50504" x="5911850" y="2500313"/>
          <p14:tracePt t="50540" x="5929313" y="2500313"/>
          <p14:tracePt t="50572" x="5938838" y="2500313"/>
          <p14:tracePt t="50588" x="5938838" y="2490788"/>
          <p14:tracePt t="50789" x="5946775" y="2490788"/>
          <p14:tracePt t="50796" x="5973763" y="2473325"/>
          <p14:tracePt t="50812" x="6000750" y="2465388"/>
          <p14:tracePt t="50835" x="6010275" y="2465388"/>
          <p14:tracePt t="50852" x="6018213" y="2455863"/>
          <p14:tracePt t="50860" x="6018213" y="2446338"/>
          <p14:tracePt t="51084" x="5991225" y="2446338"/>
          <p14:tracePt t="51089" x="5759450" y="2473325"/>
          <p14:tracePt t="51161" x="5741988" y="2473325"/>
          <p14:tracePt t="51171" x="5705475" y="2473325"/>
          <p14:tracePt t="51189" x="5697538" y="2473325"/>
          <p14:tracePt t="51204" x="5680075" y="2473325"/>
          <p14:tracePt t="51222" x="5661025" y="2473325"/>
          <p14:tracePt t="51237" x="5653088" y="2473325"/>
          <p14:tracePt t="51254" x="5608638" y="2473325"/>
          <p14:tracePt t="51271" x="5599113" y="2465388"/>
          <p14:tracePt t="51315" x="5589588" y="2455863"/>
          <p14:tracePt t="51348" x="5581650" y="2455863"/>
          <p14:tracePt t="51564" x="5589588" y="2455863"/>
          <p14:tracePt t="51588" x="5608638" y="2455863"/>
          <p14:tracePt t="51596" x="5616575" y="2455863"/>
          <p14:tracePt t="51613" x="5626100" y="2455863"/>
          <p14:tracePt t="51614" x="5634038" y="2455863"/>
          <p14:tracePt t="51621" x="5661025" y="2455863"/>
          <p14:tracePt t="51639" x="5670550" y="2455863"/>
          <p14:tracePt t="51655" x="5688013" y="2446338"/>
          <p14:tracePt t="51671" x="5705475" y="2446338"/>
          <p14:tracePt t="51687" x="5715000" y="2446338"/>
          <p14:tracePt t="51705" x="5732463" y="2446338"/>
          <p14:tracePt t="51721" x="5759450" y="2438400"/>
          <p14:tracePt t="51738" x="5776913" y="2438400"/>
          <p14:tracePt t="51754" x="5803900" y="2419350"/>
          <p14:tracePt t="51771" x="5813425" y="2419350"/>
          <p14:tracePt t="51788" x="5830888" y="2419350"/>
          <p14:tracePt t="51837" x="5830888" y="2411413"/>
          <p14:tracePt t="51852" x="5848350" y="2411413"/>
          <p14:tracePt t="51884" x="5857875" y="2401888"/>
          <p14:tracePt t="51916" x="5867400" y="2401888"/>
          <p14:tracePt t="51932" x="5867400" y="2393950"/>
          <p14:tracePt t="52204" x="5848350" y="2393950"/>
          <p14:tracePt t="52212" x="5724525" y="2393950"/>
          <p14:tracePt t="52348" x="5715000" y="2393950"/>
          <p14:tracePt t="52364" x="5705475" y="2393950"/>
          <p14:tracePt t="52372" x="5688013" y="2401888"/>
          <p14:tracePt t="52428" x="5680075" y="2401888"/>
          <p14:tracePt t="52452" x="5661025" y="2401888"/>
          <p14:tracePt t="52468" x="5653088" y="2401888"/>
          <p14:tracePt t="52484" x="5643563" y="2401888"/>
          <p14:tracePt t="52500" x="5634038" y="2401888"/>
          <p14:tracePt t="52524" x="5626100" y="2393950"/>
          <p14:tracePt t="52844" x="5634038" y="2393950"/>
          <p14:tracePt t="52852" x="5643563" y="2393950"/>
          <p14:tracePt t="52859" x="5661025" y="2393950"/>
          <p14:tracePt t="52870" x="5670550" y="2384425"/>
          <p14:tracePt t="52887" x="5697538" y="2384425"/>
          <p14:tracePt t="52904" x="5741988" y="2384425"/>
          <p14:tracePt t="52921" x="5803900" y="2366963"/>
          <p14:tracePt t="52937" x="5884863" y="2357438"/>
          <p14:tracePt t="52954" x="5911850" y="2357438"/>
          <p14:tracePt t="52971" x="5965825" y="2357438"/>
          <p14:tracePt t="52988" x="6000750" y="2339975"/>
          <p14:tracePt t="53004" x="6045200" y="2339975"/>
          <p14:tracePt t="53021" x="6089650" y="2339975"/>
          <p14:tracePt t="53037" x="6161088" y="2339975"/>
          <p14:tracePt t="53055" x="6259513" y="2339975"/>
          <p14:tracePt t="53071" x="6323013" y="2339975"/>
          <p14:tracePt t="53088" x="6340475" y="2339975"/>
          <p14:tracePt t="53104" x="6357938" y="2339975"/>
          <p14:tracePt t="53122" x="6375400" y="2339975"/>
          <p14:tracePt t="53137" x="6384925" y="2339975"/>
          <p14:tracePt t="53154" x="6456363" y="2339975"/>
          <p14:tracePt t="53173" x="6491288" y="2339975"/>
          <p14:tracePt t="53190" x="6537325" y="2339975"/>
          <p14:tracePt t="53205" x="6572250" y="2339975"/>
          <p14:tracePt t="53222" x="6661150" y="2339975"/>
          <p14:tracePt t="53238" x="6813550" y="2366963"/>
          <p14:tracePt t="53264" x="6867525" y="2384425"/>
          <p14:tracePt t="53271" x="6983413" y="2401888"/>
          <p14:tracePt t="53288" x="7062788" y="2419350"/>
          <p14:tracePt t="53305" x="7126288" y="2419350"/>
          <p14:tracePt t="53321" x="7446963" y="2428875"/>
          <p14:tracePt t="53444" x="7473950" y="2428875"/>
          <p14:tracePt t="53445" x="7500938" y="2428875"/>
          <p14:tracePt t="53454" x="7554913" y="2428875"/>
          <p14:tracePt t="53472" x="7626350" y="2428875"/>
          <p14:tracePt t="53487" x="7680325" y="2428875"/>
          <p14:tracePt t="53504" x="7697788" y="2428875"/>
          <p14:tracePt t="53548" x="7715250" y="2428875"/>
          <p14:tracePt t="53588" x="7742238" y="2428875"/>
          <p14:tracePt t="53596" x="7751763" y="2428875"/>
          <p14:tracePt t="53597" x="7759700" y="2428875"/>
          <p14:tracePt t="53609" x="7804150" y="2411413"/>
          <p14:tracePt t="53620" x="7840663" y="2411413"/>
          <p14:tracePt t="53637" x="7867650" y="2401888"/>
          <p14:tracePt t="53654" x="7875588" y="2401888"/>
          <p14:tracePt t="53693" x="7885113" y="2401888"/>
          <p14:tracePt t="53980" x="7902575" y="2401888"/>
          <p14:tracePt t="54228" x="7894638" y="2401888"/>
          <p14:tracePt t="54228" x="7848600" y="2401888"/>
          <p14:tracePt t="54237" x="7680325" y="2401888"/>
          <p14:tracePt t="54270" x="7634288" y="2401888"/>
          <p14:tracePt t="54271" x="7500938" y="2401888"/>
          <p14:tracePt t="54287" x="7394575" y="2401888"/>
          <p14:tracePt t="54306" x="7304088" y="2401888"/>
          <p14:tracePt t="54321" x="7232650" y="2401888"/>
          <p14:tracePt t="54338" x="7134225" y="2401888"/>
          <p14:tracePt t="54354" x="7018338" y="2401888"/>
          <p14:tracePt t="54372" x="6840538" y="2401888"/>
          <p14:tracePt t="54387" x="6545263" y="2401888"/>
          <p14:tracePt t="54405" x="6330950" y="2401888"/>
          <p14:tracePt t="54421" x="6188075" y="2401888"/>
          <p14:tracePt t="54438" x="6089650" y="2401888"/>
          <p14:tracePt t="54676" x="6108700" y="2401888"/>
          <p14:tracePt t="54683" x="6134100" y="2401888"/>
          <p14:tracePt t="54688" x="6180138" y="2401888"/>
          <p14:tracePt t="54704" x="6251575" y="2401888"/>
          <p14:tracePt t="54705" x="6446838" y="2401888"/>
          <p14:tracePt t="54722" x="6670675" y="2401888"/>
          <p14:tracePt t="54738" x="6938963" y="2401888"/>
          <p14:tracePt t="54755" x="7161213" y="2401888"/>
          <p14:tracePt t="54771" x="7313613" y="2401888"/>
          <p14:tracePt t="54771" x="7385050" y="2401888"/>
          <p14:tracePt t="54788" x="7466013" y="2401888"/>
          <p14:tracePt t="54804" x="7537450" y="2401888"/>
          <p14:tracePt t="54822" x="7626350" y="2401888"/>
          <p14:tracePt t="54838" x="7796213" y="2401888"/>
          <p14:tracePt t="54855" x="7991475" y="2401888"/>
          <p14:tracePt t="54871" x="8143875" y="2401888"/>
          <p14:tracePt t="54887" x="8242300" y="2401888"/>
          <p14:tracePt t="54903" x="8286750" y="2401888"/>
          <p14:tracePt t="54921" x="8304213" y="2401888"/>
          <p14:tracePt t="54937" x="8331200" y="2401888"/>
          <p14:tracePt t="54954" x="8340725" y="2401888"/>
          <p14:tracePt t="55860" x="8358188" y="2411413"/>
          <p14:tracePt t="55916" x="8367713" y="2419350"/>
          <p14:tracePt t="56004" x="8375650" y="2419350"/>
          <p14:tracePt t="56108" x="8385175" y="2419350"/>
          <p14:tracePt t="56516" x="8394700" y="2419350"/>
          <p14:tracePt t="56524" x="8385175" y="2428875"/>
          <p14:tracePt t="56532" x="8313738" y="2428875"/>
          <p14:tracePt t="56540" x="8072438" y="2428875"/>
          <p14:tracePt t="56554" x="7759700" y="2428875"/>
          <p14:tracePt t="56570" x="7439025" y="2428875"/>
          <p14:tracePt t="56570" x="7269163" y="2428875"/>
          <p14:tracePt t="56603" x="6956425" y="2428875"/>
          <p14:tracePt t="56605" x="6715125" y="2419350"/>
          <p14:tracePt t="56621" x="6456363" y="2419350"/>
          <p14:tracePt t="56638" x="6089650" y="2419350"/>
          <p14:tracePt t="56654" x="5608638" y="2419350"/>
          <p14:tracePt t="56670" x="5187950" y="2419350"/>
          <p14:tracePt t="56688" x="4089400" y="2455863"/>
          <p14:tracePt t="56788" x="4081463" y="2465388"/>
          <p14:tracePt t="56789" x="4054475" y="2482850"/>
          <p14:tracePt t="56789" x="4044950" y="2482850"/>
          <p14:tracePt t="56820" x="4037013" y="2482850"/>
          <p14:tracePt t="56821" x="4017963" y="2500313"/>
          <p14:tracePt t="56838" x="4000500" y="2509838"/>
          <p14:tracePt t="56854" x="3983038" y="2536825"/>
          <p14:tracePt t="56872" x="3973513" y="2554288"/>
          <p14:tracePt t="56887" x="3938588" y="2581275"/>
          <p14:tracePt t="56904" x="3902075" y="2625725"/>
          <p14:tracePt t="56920" x="3875088" y="2652713"/>
          <p14:tracePt t="56938" x="3840163" y="2687638"/>
          <p14:tracePt t="56953" x="3803650" y="2705100"/>
          <p14:tracePt t="56972" x="3786188" y="2724150"/>
          <p14:tracePt t="56987" x="3759200" y="2741613"/>
          <p14:tracePt t="57005" x="3751263" y="2751138"/>
          <p14:tracePt t="57020" x="3741738" y="2759075"/>
          <p14:tracePt t="57108" x="3741738" y="2768600"/>
          <p14:tracePt t="57226" x="3751263" y="2776538"/>
          <p14:tracePt t="57238" x="3759200" y="2786063"/>
          <p14:tracePt t="57253" x="3768725" y="2795588"/>
          <p14:tracePt t="57254" x="3795713" y="2813050"/>
          <p14:tracePt t="57276" x="3803650" y="2813050"/>
          <p14:tracePt t="57281" x="3822700" y="2813050"/>
          <p14:tracePt t="57287" x="3848100" y="2822575"/>
          <p14:tracePt t="57305" x="3884613" y="2840038"/>
          <p14:tracePt t="57322" x="3919538" y="2847975"/>
          <p14:tracePt t="57337" x="3965575" y="2857500"/>
          <p14:tracePt t="57355" x="4017963" y="2894013"/>
          <p14:tracePt t="57370" x="4044950" y="2894013"/>
          <p14:tracePt t="57370" x="4054475" y="2901950"/>
          <p14:tracePt t="57389" x="4089400" y="2919413"/>
          <p14:tracePt t="57404" x="4108450" y="2928938"/>
          <p14:tracePt t="57421" x="4133850" y="2938463"/>
          <p14:tracePt t="57437" x="4152900" y="2938463"/>
          <p14:tracePt t="57454" x="4160838" y="2946400"/>
          <p14:tracePt t="57471" x="4179888" y="2955925"/>
          <p14:tracePt t="57487" x="4187825" y="2965450"/>
          <p14:tracePt t="57504" x="4197350" y="2973388"/>
          <p14:tracePt t="57548" x="4205288" y="2990850"/>
          <p14:tracePt t="57564" x="4214813" y="3000375"/>
          <p14:tracePt t="57570" x="4224338" y="3009900"/>
          <p14:tracePt t="57587" x="4224338" y="3054350"/>
          <p14:tracePt t="57589" x="4232275" y="3071813"/>
          <p14:tracePt t="57605" x="4232275" y="3098800"/>
          <p14:tracePt t="57620" x="4232275" y="3125788"/>
          <p14:tracePt t="57637" x="4232275" y="3143250"/>
          <p14:tracePt t="57692" x="4232275" y="3160713"/>
          <p14:tracePt t="57707" x="4224338" y="3160713"/>
          <p14:tracePt t="57716" x="4205288" y="3170238"/>
          <p14:tracePt t="57724" x="4205288" y="3179763"/>
          <p14:tracePt t="57731" x="4197350" y="3179763"/>
          <p14:tracePt t="57738" x="4179888" y="3187700"/>
          <p14:tracePt t="57754" x="4152900" y="3187700"/>
          <p14:tracePt t="57771" x="4116388" y="3197225"/>
          <p14:tracePt t="57787" x="4054475" y="3205163"/>
          <p14:tracePt t="58060" x="4037013" y="3205163"/>
          <p14:tracePt t="58156" x="4054475" y="3205163"/>
          <p14:tracePt t="58164" x="4054475" y="3187700"/>
          <p14:tracePt t="58172" x="4062413" y="3187700"/>
          <p14:tracePt t="58172" x="4062413" y="3170238"/>
          <p14:tracePt t="58189" x="4062413" y="3152775"/>
          <p14:tracePt t="58189" x="4071938" y="3108325"/>
          <p14:tracePt t="58204" x="4081463" y="3098800"/>
          <p14:tracePt t="58221" x="4081463" y="3081338"/>
          <p14:tracePt t="58237" x="4081463" y="3062288"/>
          <p14:tracePt t="60844" x="4089400" y="3062288"/>
          <p14:tracePt t="60892" x="4098925" y="3062288"/>
          <p14:tracePt t="60900" x="4116388" y="3062288"/>
          <p14:tracePt t="60906" x="4133850" y="3054350"/>
          <p14:tracePt t="60920" x="4179888" y="3036888"/>
          <p14:tracePt t="60937" x="4224338" y="3017838"/>
          <p14:tracePt t="60954" x="4259263" y="3000375"/>
          <p14:tracePt t="60970" x="4295775" y="2982913"/>
          <p14:tracePt t="60987" x="4313238" y="2973388"/>
          <p14:tracePt t="60987" x="4322763" y="2973388"/>
          <p14:tracePt t="61005" x="4330700" y="2973388"/>
          <p14:tracePt t="61020" x="4357688" y="2965450"/>
          <p14:tracePt t="61038" x="4375150" y="2946400"/>
          <p14:tracePt t="61054" x="4411663" y="2946400"/>
          <p14:tracePt t="61071" x="4438650" y="2946400"/>
          <p14:tracePt t="61087" x="4483100" y="2938463"/>
          <p14:tracePt t="61105" x="4527550" y="2938463"/>
          <p14:tracePt t="61120" x="4616450" y="2919413"/>
          <p14:tracePt t="61190" x="4633913" y="2919413"/>
          <p14:tracePt t="61204" x="4670425" y="2919413"/>
          <p14:tracePt t="61220" x="4732338" y="2919413"/>
          <p14:tracePt t="61237" x="4786313" y="2919413"/>
          <p14:tracePt t="61254" x="4822825" y="2919413"/>
          <p14:tracePt t="61272" x="4875213" y="2919413"/>
          <p14:tracePt t="61289" x="4911725" y="2919413"/>
          <p14:tracePt t="61289" x="4938713" y="2919413"/>
          <p14:tracePt t="61322" x="4946650" y="2919413"/>
          <p14:tracePt t="61337" x="4991100" y="2919413"/>
          <p14:tracePt t="61339" x="5027613" y="2919413"/>
          <p14:tracePt t="61354" x="5072063" y="2928938"/>
          <p14:tracePt t="61371" x="5170488" y="2965450"/>
          <p14:tracePt t="61371" x="5214938" y="2973388"/>
          <p14:tracePt t="61388" x="5251450" y="2990850"/>
          <p14:tracePt t="61403" x="5340350" y="3054350"/>
          <p14:tracePt t="61421" x="5375275" y="3071813"/>
          <p14:tracePt t="61437" x="5411788" y="3098800"/>
          <p14:tracePt t="61454" x="5456238" y="3133725"/>
          <p14:tracePt t="61470" x="5483225" y="3152775"/>
          <p14:tracePt t="61488" x="5491163" y="3170238"/>
          <p14:tracePt t="61504" x="5510213" y="3170238"/>
          <p14:tracePt t="61521" x="5537200" y="3187700"/>
          <p14:tracePt t="61536" x="5554663" y="3205163"/>
          <p14:tracePt t="61553" x="5581650" y="3214688"/>
          <p14:tracePt t="61570" x="5599113" y="3224213"/>
          <p14:tracePt t="61587" x="5626100" y="3241675"/>
          <p14:tracePt t="61604" x="5661025" y="3251200"/>
          <p14:tracePt t="61622" x="5680075" y="3251200"/>
          <p14:tracePt t="61637" x="5688013" y="3251200"/>
          <p14:tracePt t="61654" x="5697538" y="3251200"/>
          <p14:tracePt t="61670" x="5705475" y="3251200"/>
          <p14:tracePt t="61687" x="5715000" y="3251200"/>
          <p14:tracePt t="61704" x="5732463" y="3251200"/>
          <p14:tracePt t="61720" x="5751513" y="3241675"/>
          <p14:tracePt t="61737" x="5751513" y="3232150"/>
          <p14:tracePt t="61754" x="5759450" y="3224213"/>
          <p14:tracePt t="61770" x="5768975" y="3214688"/>
          <p14:tracePt t="61787" x="5768975" y="3187700"/>
          <p14:tracePt t="61804" x="5776913" y="3152775"/>
          <p14:tracePt t="61821" x="5776913" y="3143250"/>
          <p14:tracePt t="61853" x="5776913" y="3133725"/>
          <p14:tracePt t="61854" x="5776913" y="3108325"/>
          <p14:tracePt t="61872" x="5776913" y="3098800"/>
          <p14:tracePt t="61887" x="5776913" y="3071813"/>
          <p14:tracePt t="61905" x="5776913" y="3054350"/>
          <p14:tracePt t="61920" x="5776913" y="3036888"/>
          <p14:tracePt t="61937" x="5776913" y="3027363"/>
          <p14:tracePt t="61954" x="5776913" y="3017838"/>
          <p14:tracePt t="61971" x="5776913" y="3009900"/>
          <p14:tracePt t="61987" x="5776913" y="2990850"/>
          <p14:tracePt t="62004" x="5776913" y="2982913"/>
          <p14:tracePt t="62020" x="5776913" y="2973388"/>
          <p14:tracePt t="62038" x="5776913" y="2955925"/>
          <p14:tracePt t="62054" x="5803900" y="2928938"/>
          <p14:tracePt t="62071" x="5813425" y="2901950"/>
          <p14:tracePt t="62108" x="5813425" y="2894013"/>
          <p14:tracePt t="62116" x="5822950" y="2884488"/>
          <p14:tracePt t="62126" x="5830888" y="2884488"/>
          <p14:tracePt t="62137" x="5840413" y="2874963"/>
          <p14:tracePt t="62300" x="5848350" y="2874963"/>
          <p14:tracePt t="62315" x="5848350" y="2884488"/>
          <p14:tracePt t="62340" x="5857875" y="2901950"/>
          <p14:tracePt t="62354" x="5867400" y="2919413"/>
          <p14:tracePt t="62355" x="5867400" y="2955925"/>
          <p14:tracePt t="62376" x="5867400" y="2965450"/>
          <p14:tracePt t="62376" x="5867400" y="2973388"/>
          <p14:tracePt t="62412" x="5867400" y="2990850"/>
          <p14:tracePt t="62437" x="5867400" y="3000375"/>
          <p14:tracePt t="62460" x="5867400" y="3009900"/>
          <p14:tracePt t="62492" x="5867400" y="3017838"/>
          <p14:tracePt t="62517" x="5867400" y="3036888"/>
          <p14:tracePt t="62556" x="5867400" y="3044825"/>
          <p14:tracePt t="62564" x="5867400" y="3062288"/>
          <p14:tracePt t="62572" x="5857875" y="3062288"/>
          <p14:tracePt t="62576" x="5848350" y="3081338"/>
          <p14:tracePt t="62587" x="5830888" y="3108325"/>
          <p14:tracePt t="62604" x="5786438" y="3160713"/>
          <p14:tracePt t="62621" x="5776913" y="3179763"/>
          <p14:tracePt t="62643" x="5751513" y="3187700"/>
          <p14:tracePt t="62654" x="5741988" y="3205163"/>
          <p14:tracePt t="62671" x="5715000" y="3214688"/>
          <p14:tracePt t="62687" x="5705475" y="3224213"/>
          <p14:tracePt t="62704" x="5680075" y="3224213"/>
          <p14:tracePt t="62720" x="5661025" y="3241675"/>
          <p14:tracePt t="62738" x="5643563" y="3241675"/>
          <p14:tracePt t="62753" x="5599113" y="3251200"/>
          <p14:tracePt t="62771" x="5572125" y="3251200"/>
          <p14:tracePt t="62786" x="5527675" y="3251200"/>
          <p14:tracePt t="62786" x="5510213" y="3251200"/>
          <p14:tracePt t="62805" x="5465763" y="3241675"/>
          <p14:tracePt t="62820" x="5429250" y="3232150"/>
          <p14:tracePt t="62838" x="5402263" y="3224213"/>
          <p14:tracePt t="62853" x="5394325" y="3224213"/>
          <p14:tracePt t="62870" x="5384800" y="3224213"/>
          <p14:tracePt t="62886" x="5375275" y="3214688"/>
          <p14:tracePt t="63116" x="5384800" y="3214688"/>
          <p14:tracePt t="63121" x="5429250" y="3214688"/>
          <p14:tracePt t="63126" x="5483225" y="3214688"/>
          <p14:tracePt t="63137" x="5599113" y="3214688"/>
          <p14:tracePt t="63154" x="5670550" y="3214688"/>
          <p14:tracePt t="63170" x="5732463" y="3214688"/>
          <p14:tracePt t="63187" x="5768975" y="3214688"/>
          <p14:tracePt t="63204" x="5830888" y="3214688"/>
          <p14:tracePt t="63222" x="5894388" y="3214688"/>
          <p14:tracePt t="63238" x="5965825" y="3214688"/>
          <p14:tracePt t="63256" x="6089650" y="3214688"/>
          <p14:tracePt t="63271" x="6232525" y="3214688"/>
          <p14:tracePt t="63290" x="6375400" y="3214688"/>
          <p14:tracePt t="63306" x="7153275" y="3303588"/>
          <p14:tracePt t="63424" x="7215188" y="3313113"/>
          <p14:tracePt t="63424" x="7232650" y="3313113"/>
          <p14:tracePt t="63444" x="7259638" y="3313113"/>
          <p14:tracePt t="63453" x="7296150" y="3313113"/>
          <p14:tracePt t="63470" x="7323138" y="3313113"/>
          <p14:tracePt t="63487" x="7348538" y="3313113"/>
          <p14:tracePt t="63503" x="7358063" y="3330575"/>
          <p14:tracePt t="63520" x="7375525" y="3330575"/>
          <p14:tracePt t="63537" x="7402513" y="3330575"/>
          <p14:tracePt t="63553" x="7456488" y="3330575"/>
          <p14:tracePt t="63570" x="7491413" y="3330575"/>
          <p14:tracePt t="63587" x="7545388" y="3330575"/>
          <p14:tracePt t="63587" x="7562850" y="3330575"/>
          <p14:tracePt t="63604" x="7581900" y="3330575"/>
          <p14:tracePt t="63620" x="7589838" y="3330575"/>
          <p14:tracePt t="63637" x="7608888" y="3330575"/>
          <p14:tracePt t="63692" x="7616825" y="3322638"/>
          <p14:tracePt t="63780" x="7634288" y="3322638"/>
          <p14:tracePt t="63797" x="7634288" y="3313113"/>
          <p14:tracePt t="63805" x="7643813" y="3313113"/>
          <p14:tracePt t="63805" x="7653338" y="3303588"/>
          <p14:tracePt t="63821" x="7661275" y="3295650"/>
          <p14:tracePt t="63837" x="7670800" y="3286125"/>
          <p14:tracePt t="63853" x="7688263" y="3268663"/>
          <p14:tracePt t="63870" x="7697788" y="3259138"/>
          <p14:tracePt t="63886" x="7715250" y="3241675"/>
          <p14:tracePt t="63903" x="7724775" y="3232150"/>
          <p14:tracePt t="63920" x="7732713" y="3214688"/>
          <p14:tracePt t="63937" x="7742238" y="3214688"/>
          <p14:tracePt t="63954" x="7769225" y="3214688"/>
          <p14:tracePt t="63970" x="7769225" y="3205163"/>
          <p14:tracePt t="63987" x="7777163" y="3197225"/>
          <p14:tracePt t="64003" x="7804150" y="3197225"/>
          <p14:tracePt t="64020" x="7813675" y="3187700"/>
          <p14:tracePt t="64036" x="7840663" y="3187700"/>
          <p14:tracePt t="64054" x="7858125" y="3187700"/>
          <p14:tracePt t="64070" x="7902575" y="3170238"/>
          <p14:tracePt t="64088" x="7966075" y="3170238"/>
          <p14:tracePt t="64103" x="8027988" y="3170238"/>
          <p14:tracePt t="64121" x="8081963" y="3170238"/>
          <p14:tracePt t="64137" x="8134350" y="3170238"/>
          <p14:tracePt t="64154" x="8170863" y="3170238"/>
          <p14:tracePt t="64170" x="8197850" y="3170238"/>
          <p14:tracePt t="64170" x="8205788" y="3170238"/>
          <p14:tracePt t="64189" x="8215313" y="3170238"/>
          <p14:tracePt t="64203" x="8251825" y="3170238"/>
          <p14:tracePt t="64221" x="8259763" y="3170238"/>
          <p14:tracePt t="64237" x="8296275" y="3170238"/>
          <p14:tracePt t="64253" x="8323263" y="3170238"/>
          <p14:tracePt t="64271" x="8331200" y="3170238"/>
          <p14:tracePt t="65739" x="0" y="0"/>
        </p14:tracePtLst>
        <p14:tracePtLst>
          <p14:tracePt t="100793" x="2054225" y="3803650"/>
          <p14:tracePt t="100981" x="2062163" y="3803650"/>
          <p14:tracePt t="100988" x="2071688" y="3803650"/>
          <p14:tracePt t="101007" x="2081213" y="3803650"/>
          <p14:tracePt t="101021" x="2089150" y="3803650"/>
          <p14:tracePt t="101029" x="2098675" y="3803650"/>
          <p14:tracePt t="101037" x="2116138" y="3848100"/>
          <p14:tracePt t="101066" x="2116138" y="3857625"/>
          <p14:tracePt t="101075" x="2179638" y="5160963"/>
          <p14:tracePt t="101075" x="2179638" y="5205413"/>
          <p14:tracePt t="101309" x="2179638" y="5518150"/>
          <p14:tracePt t="101351" x="2179638" y="5697538"/>
          <p14:tracePt t="101367" x="2179638" y="5848350"/>
          <p14:tracePt t="101385" x="2179638" y="6027738"/>
          <p14:tracePt t="101400" x="2179638" y="6134100"/>
          <p14:tracePt t="101418" x="2179638" y="6259513"/>
          <p14:tracePt t="101434" x="2214563" y="6340475"/>
          <p14:tracePt t="101452" x="2232025" y="6438900"/>
          <p14:tracePt t="101467" x="2251075" y="6562725"/>
          <p14:tracePt t="101485" x="2268538" y="6661150"/>
          <p14:tracePt t="101485" x="2268538" y="6705600"/>
          <p14:tracePt t="101508" x="2268538" y="6759575"/>
          <p14:tracePt t="101517" x="2276475" y="6831013"/>
          <p14:tracePt t="101534" x="2276475" y="6848475"/>
          <p14:tracePt t="101580" x="2295525" y="6848475"/>
          <p14:tracePt t="101684" x="2303463" y="6848475"/>
          <p14:tracePt t="101700" x="2312988" y="6823075"/>
          <p14:tracePt t="101709" x="2322513" y="6804025"/>
          <p14:tracePt t="101709" x="2322513" y="6732588"/>
          <p14:tracePt t="101724" x="2322513" y="6616700"/>
          <p14:tracePt t="101734" x="2312988" y="6473825"/>
          <p14:tracePt t="101750" x="2276475" y="6357938"/>
          <p14:tracePt t="101769" x="2259013" y="6269038"/>
          <p14:tracePt t="101784" x="2224088" y="6205538"/>
          <p14:tracePt t="101802" x="2214563" y="6134100"/>
          <p14:tracePt t="101817" x="2170113" y="6072188"/>
          <p14:tracePt t="101835" x="2133600" y="6010275"/>
          <p14:tracePt t="101850" x="2108200" y="5965825"/>
          <p14:tracePt t="101850" x="2089150" y="5929313"/>
          <p14:tracePt t="101868" x="2062163" y="5884863"/>
          <p14:tracePt t="101868" x="2044700" y="5857875"/>
          <p14:tracePt t="101884" x="1990725" y="5776913"/>
          <p14:tracePt t="101901" x="1965325" y="5759450"/>
          <p14:tracePt t="101917" x="1955800" y="5741988"/>
          <p14:tracePt t="101935" x="1946275" y="5741988"/>
          <p14:tracePt t="101950" x="1946275" y="5732463"/>
          <p14:tracePt t="101967" x="1946275" y="5724525"/>
          <p14:tracePt t="102004" x="1928813" y="5724525"/>
          <p14:tracePt t="102036" x="1919288" y="5724525"/>
          <p14:tracePt t="102044" x="1901825" y="5715000"/>
          <p14:tracePt t="102050" x="1866900" y="5697538"/>
          <p14:tracePt t="102069" x="1839913" y="5697538"/>
          <p14:tracePt t="102070" x="1751013" y="5670550"/>
          <p14:tracePt t="102090" x="1679575" y="5634038"/>
          <p14:tracePt t="102100" x="1660525" y="5626100"/>
          <p14:tracePt t="102118" x="1608138" y="5599113"/>
          <p14:tracePt t="102134" x="1517650" y="5545138"/>
          <p14:tracePt t="102151" x="1419225" y="5510213"/>
          <p14:tracePt t="102168" x="1312863" y="5483225"/>
          <p14:tracePt t="102185" x="1187450" y="5419725"/>
          <p14:tracePt t="102201" x="1062038" y="5367338"/>
          <p14:tracePt t="102218" x="874713" y="5295900"/>
          <p14:tracePt t="102260" x="866775" y="5295900"/>
          <p14:tracePt t="102275" x="857250" y="5295900"/>
          <p14:tracePt t="102309" x="847725" y="5295900"/>
          <p14:tracePt t="102310" x="812800" y="5286375"/>
          <p14:tracePt t="102334" x="750888" y="5286375"/>
          <p14:tracePt t="102660" x="776288" y="5286375"/>
          <p14:tracePt t="102668" x="803275" y="5286375"/>
          <p14:tracePt t="102676" x="830263" y="5286375"/>
          <p14:tracePt t="102689" x="874713" y="5286375"/>
          <p14:tracePt t="102690" x="973138" y="5286375"/>
          <p14:tracePt t="102701" x="1098550" y="5268913"/>
          <p14:tracePt t="102717" x="1204913" y="5268913"/>
          <p14:tracePt t="102736" x="1312863" y="5268913"/>
          <p14:tracePt t="102751" x="1384300" y="5268913"/>
          <p14:tracePt t="102769" x="1438275" y="5268913"/>
          <p14:tracePt t="102785" x="1633538" y="5268913"/>
          <p14:tracePt t="102833" x="1679575" y="5268913"/>
          <p14:tracePt t="102834" x="1731963" y="5268913"/>
          <p14:tracePt t="102851" x="1758950" y="5268913"/>
          <p14:tracePt t="102867" x="1768475" y="5268913"/>
          <p14:tracePt t="102884" x="1776413" y="5268913"/>
          <p14:tracePt t="102900" x="1795463" y="5268913"/>
          <p14:tracePt t="102918" x="1812925" y="5268913"/>
          <p14:tracePt t="102934" x="1839913" y="5268913"/>
          <p14:tracePt t="102951" x="1847850" y="5268913"/>
          <p14:tracePt t="102967" x="1866900" y="5268913"/>
          <p14:tracePt t="103060" x="1884363" y="5268913"/>
          <p14:tracePt t="103212" x="1893888" y="5259388"/>
          <p14:tracePt t="103220" x="1919288" y="5268913"/>
          <p14:tracePt t="103228" x="1928813" y="5268913"/>
          <p14:tracePt t="103228" x="1938338" y="5268913"/>
          <p14:tracePt t="103236" x="1990725" y="5268913"/>
          <p14:tracePt t="103236" x="2000250" y="5268913"/>
          <p14:tracePt t="103268" x="2009775" y="5268913"/>
          <p14:tracePt t="103283" x="2036763" y="5268913"/>
          <p14:tracePt t="103302" x="2054225" y="5268913"/>
          <p14:tracePt t="103317" x="2071688" y="5268913"/>
          <p14:tracePt t="103334" x="2125663" y="5268913"/>
          <p14:tracePt t="103381" x="2133600" y="5268913"/>
          <p14:tracePt t="103404" x="2152650" y="5268913"/>
          <p14:tracePt t="103405" x="2160588" y="5268913"/>
          <p14:tracePt t="103417" x="2170113" y="5268913"/>
          <p14:tracePt t="103434" x="2179638" y="5268913"/>
          <p14:tracePt t="105340" x="2187575" y="5268913"/>
          <p14:tracePt t="105372" x="2187575" y="5286375"/>
          <p14:tracePt t="105380" x="2179638" y="5286375"/>
          <p14:tracePt t="105383" x="2152650" y="5295900"/>
          <p14:tracePt t="105400" x="2143125" y="5313363"/>
          <p14:tracePt t="105418" x="2125663" y="5313363"/>
          <p14:tracePt t="105434" x="2108200" y="5330825"/>
          <p14:tracePt t="105450" x="2098675" y="5330825"/>
          <p14:tracePt t="105492" x="2089150" y="5330825"/>
          <p14:tracePt t="105503" x="2081213" y="5340350"/>
          <p14:tracePt t="105540" x="2062163" y="5340350"/>
          <p14:tracePt t="105564" x="2054225" y="5357813"/>
          <p14:tracePt t="105596" x="2044700" y="5357813"/>
          <p14:tracePt t="105628" x="2017713" y="5367338"/>
          <p14:tracePt t="105660" x="2009775" y="5367338"/>
          <p14:tracePt t="105672" x="2000250" y="5375275"/>
          <p14:tracePt t="106421" x="2009775" y="5375275"/>
          <p14:tracePt t="106433" x="2017713" y="5375275"/>
          <p14:tracePt t="107069" x="2027238" y="5375275"/>
          <p14:tracePt t="107077" x="2027238" y="5367338"/>
          <p14:tracePt t="107093" x="2044700" y="5340350"/>
          <p14:tracePt t="107101" x="2071688" y="5330825"/>
          <p14:tracePt t="107102" x="2116138" y="5313363"/>
          <p14:tracePt t="107119" x="2170113" y="5286375"/>
          <p14:tracePt t="107134" x="2232025" y="5268913"/>
          <p14:tracePt t="107152" x="2286000" y="5241925"/>
          <p14:tracePt t="107168" x="2339975" y="5224463"/>
          <p14:tracePt t="107185" x="2357438" y="5214938"/>
          <p14:tracePt t="107201" x="2374900" y="5205413"/>
          <p14:tracePt t="107219" x="2411413" y="5205413"/>
          <p14:tracePt t="107235" x="2455863" y="5187950"/>
          <p14:tracePt t="107252" x="2509838" y="5187950"/>
          <p14:tracePt t="107268" x="2544763" y="5180013"/>
          <p14:tracePt t="107286" x="2589213" y="5180013"/>
          <p14:tracePt t="107286" x="2598738" y="5180013"/>
          <p14:tracePt t="107325" x="2625725" y="5180013"/>
          <p14:tracePt t="107326" x="2660650" y="5160963"/>
          <p14:tracePt t="107340" x="2697163" y="5160963"/>
          <p14:tracePt t="107352" x="2751138" y="5160963"/>
          <p14:tracePt t="107368" x="2786063" y="5160963"/>
          <p14:tracePt t="107384" x="2813050" y="5160963"/>
          <p14:tracePt t="107401" x="2822575" y="5160963"/>
          <p14:tracePt t="107418" x="2840038" y="5160963"/>
          <p14:tracePt t="107434" x="2867025" y="5160963"/>
          <p14:tracePt t="107452" x="2894013" y="5160963"/>
          <p14:tracePt t="107468" x="2911475" y="5160963"/>
          <p14:tracePt t="107485" x="2938463" y="5160963"/>
          <p14:tracePt t="107502" x="2955925" y="5160963"/>
          <p14:tracePt t="107518" x="3009900" y="5160963"/>
          <p14:tracePt t="107535" x="3054350" y="5160963"/>
          <p14:tracePt t="107550" x="3089275" y="5160963"/>
          <p14:tracePt t="107569" x="3152775" y="5160963"/>
          <p14:tracePt t="107584" x="3197225" y="5170488"/>
          <p14:tracePt t="107601" x="3259138" y="5187950"/>
          <p14:tracePt t="107618" x="3348038" y="5187950"/>
          <p14:tracePt t="107635" x="3402013" y="5197475"/>
          <p14:tracePt t="107651" x="3455988" y="5214938"/>
          <p14:tracePt t="107669" x="3509963" y="5214938"/>
          <p14:tracePt t="107685" x="3536950" y="5214938"/>
          <p14:tracePt t="107685" x="3562350" y="5214938"/>
          <p14:tracePt t="107701" x="3616325" y="5214938"/>
          <p14:tracePt t="107718" x="3670300" y="5214938"/>
          <p14:tracePt t="107735" x="3768725" y="5214938"/>
          <p14:tracePt t="107751" x="3867150" y="5214938"/>
          <p14:tracePt t="107768" x="3938588" y="5214938"/>
          <p14:tracePt t="107784" x="3973513" y="5214938"/>
          <p14:tracePt t="107802" x="4010025" y="5214938"/>
          <p14:tracePt t="107818" x="4037013" y="5214938"/>
          <p14:tracePt t="107835" x="4071938" y="5214938"/>
          <p14:tracePt t="107851" x="4108450" y="5205413"/>
          <p14:tracePt t="107851" x="4133850" y="5205413"/>
          <p14:tracePt t="107869" x="4160838" y="5205413"/>
          <p14:tracePt t="107884" x="4241800" y="5197475"/>
          <p14:tracePt t="107902" x="4483100" y="5180013"/>
          <p14:tracePt t="107970" x="4581525" y="5180013"/>
          <p14:tracePt t="107984" x="4633913" y="5180013"/>
          <p14:tracePt t="108001" x="4687888" y="5180013"/>
          <p14:tracePt t="108018" x="4741863" y="5180013"/>
          <p14:tracePt t="108034" x="4795838" y="5180013"/>
          <p14:tracePt t="108051" x="4848225" y="5180013"/>
          <p14:tracePt t="108068" x="4894263" y="5180013"/>
          <p14:tracePt t="108068" x="4919663" y="5180013"/>
          <p14:tracePt t="108085" x="4956175" y="5180013"/>
          <p14:tracePt t="108101" x="4991100" y="5170488"/>
          <p14:tracePt t="108118" x="5037138" y="5170488"/>
          <p14:tracePt t="108135" x="5072063" y="5170488"/>
          <p14:tracePt t="108151" x="5126038" y="5153025"/>
          <p14:tracePt t="108168" x="5180013" y="5143500"/>
          <p14:tracePt t="108185" x="5205413" y="5143500"/>
          <p14:tracePt t="108202" x="5241925" y="5143500"/>
          <p14:tracePt t="108218" x="5268913" y="5143500"/>
          <p14:tracePt t="108234" x="5303838" y="5126038"/>
          <p14:tracePt t="108252" x="5348288" y="5116513"/>
          <p14:tracePt t="108267" x="5367338" y="5116513"/>
          <p14:tracePt t="108267" x="5384800" y="5116513"/>
          <p14:tracePt t="108286" x="5394325" y="5116513"/>
          <p14:tracePt t="108286" x="5411788" y="5116513"/>
          <p14:tracePt t="108302" x="5446713" y="5116513"/>
          <p14:tracePt t="108319" x="5465763" y="5116513"/>
          <p14:tracePt t="108336" x="5473700" y="5116513"/>
          <p14:tracePt t="108351" x="5500688" y="5116513"/>
          <p14:tracePt t="108368" x="5518150" y="5116513"/>
          <p14:tracePt t="108385" x="5537200" y="5116513"/>
          <p14:tracePt t="108402" x="5554663" y="5099050"/>
          <p14:tracePt t="108418" x="5581650" y="5099050"/>
          <p14:tracePt t="108435" x="5608638" y="5099050"/>
          <p14:tracePt t="108450" x="5643563" y="5089525"/>
          <p14:tracePt t="108468" x="5670550" y="5089525"/>
          <p14:tracePt t="108484" x="5697538" y="5089525"/>
          <p14:tracePt t="108502" x="5715000" y="5089525"/>
          <p14:tracePt t="108518" x="5724525" y="5089525"/>
          <p14:tracePt t="108534" x="5732463" y="5089525"/>
          <p14:tracePt t="108550" x="5741988" y="5089525"/>
          <p14:tracePt t="108568" x="5759450" y="5089525"/>
          <p14:tracePt t="108605" x="5768975" y="5089525"/>
          <p14:tracePt t="108781" x="5741988" y="5089525"/>
          <p14:tracePt t="108784" x="5715000" y="5089525"/>
          <p14:tracePt t="108790" x="5697538" y="5108575"/>
          <p14:tracePt t="108803" x="5670550" y="5116513"/>
          <p14:tracePt t="108819" x="5653088" y="5133975"/>
          <p14:tracePt t="108835" x="5626100" y="5133975"/>
          <p14:tracePt t="108835" x="5616575" y="5133975"/>
          <p14:tracePt t="108854" x="5608638" y="5143500"/>
          <p14:tracePt t="108870" x="5581650" y="5143500"/>
          <p14:tracePt t="108900" x="5572125" y="5153025"/>
          <p14:tracePt t="108901" x="5562600" y="5153025"/>
          <p14:tracePt t="108919" x="5537200" y="5153025"/>
          <p14:tracePt t="108935" x="5527675" y="5153025"/>
          <p14:tracePt t="108951" x="5518150" y="5153025"/>
          <p14:tracePt t="108968" x="5500688" y="5153025"/>
          <p14:tracePt t="108985" x="5411788" y="5160963"/>
          <p14:tracePt t="109070" x="5394325" y="5160963"/>
          <p14:tracePt t="109071" x="5384800" y="5160963"/>
          <p14:tracePt t="109071" x="5357813" y="5180013"/>
          <p14:tracePt t="109085" x="5330825" y="5180013"/>
          <p14:tracePt t="109085" x="5322888" y="5180013"/>
          <p14:tracePt t="109101" x="5295900" y="5187950"/>
          <p14:tracePt t="109119" x="5259388" y="5187950"/>
          <p14:tracePt t="109135" x="5214938" y="5187950"/>
          <p14:tracePt t="109152" x="5180013" y="5187950"/>
          <p14:tracePt t="109168" x="5126038" y="5187950"/>
          <p14:tracePt t="109184" x="5054600" y="5187950"/>
          <p14:tracePt t="109201" x="5018088" y="5187950"/>
          <p14:tracePt t="109217" x="4973638" y="5187950"/>
          <p14:tracePt t="109234" x="4894263" y="5187950"/>
          <p14:tracePt t="109765" x="4911725" y="5187950"/>
          <p14:tracePt t="109813" x="4919663" y="5187950"/>
          <p14:tracePt t="109845" x="4929188" y="5187950"/>
          <p14:tracePt t="109861" x="4938713" y="5187950"/>
          <p14:tracePt t="109885" x="4956175" y="5187950"/>
          <p14:tracePt t="109901" x="4965700" y="5187950"/>
          <p14:tracePt t="109925" x="4973638" y="5187950"/>
          <p14:tracePt t="109933" x="4983163" y="5180013"/>
          <p14:tracePt t="109941" x="4991100" y="5180013"/>
          <p14:tracePt t="109951" x="5010150" y="5180013"/>
          <p14:tracePt t="109967" x="5018088" y="5170488"/>
          <p14:tracePt t="109984" x="5027613" y="5170488"/>
          <p14:tracePt t="110000" x="5037138" y="5170488"/>
          <p14:tracePt t="110017" x="5054600" y="5160963"/>
          <p14:tracePt t="110034" x="5062538" y="5160963"/>
          <p14:tracePt t="110051" x="5072063" y="5160963"/>
          <p14:tracePt t="110068" x="5160963" y="5153025"/>
          <p14:tracePt t="110176" x="5160963" y="5143500"/>
          <p14:tracePt t="110210" x="5170488" y="5143500"/>
          <p14:tracePt t="110226" x="5180013" y="5143500"/>
          <p14:tracePt t="110245" x="5197475" y="5143500"/>
          <p14:tracePt t="110258" x="5205413" y="5143500"/>
          <p14:tracePt t="110285" x="5214938" y="5143500"/>
          <p14:tracePt t="110290" x="5224463" y="5143500"/>
          <p14:tracePt t="110306" x="5232400" y="5143500"/>
          <p14:tracePt t="110307" x="5251450" y="5143500"/>
          <p14:tracePt t="110341" x="5276850" y="5143500"/>
          <p14:tracePt t="110357" x="5286375" y="5143500"/>
          <p14:tracePt t="110373" x="5295900" y="5143500"/>
          <p14:tracePt t="110397" x="5313363" y="5143500"/>
          <p14:tracePt t="110413" x="5322888" y="5143500"/>
          <p14:tracePt t="110437" x="5330825" y="5143500"/>
          <p14:tracePt t="110445" x="5340350" y="5143500"/>
          <p14:tracePt t="110461" x="5357813" y="5143500"/>
          <p14:tracePt t="110477" x="5367338" y="5143500"/>
          <p14:tracePt t="110493" x="5375275" y="5143500"/>
          <p14:tracePt t="110509" x="5384800" y="5143500"/>
          <p14:tracePt t="110525" x="5402263" y="5143500"/>
          <p14:tracePt t="110541" x="5411788" y="5143500"/>
          <p14:tracePt t="110547" x="5419725" y="5133975"/>
          <p14:tracePt t="110556" x="5419725" y="5126038"/>
          <p14:tracePt t="110567" x="5429250" y="5126038"/>
          <p14:tracePt t="110584" x="5446713" y="5126038"/>
          <p14:tracePt t="110637" x="5456238" y="5126038"/>
          <p14:tracePt t="110669" x="5465763" y="5126038"/>
          <p14:tracePt t="110701" x="5483225" y="5126038"/>
          <p14:tracePt t="110717" x="5491163" y="5126038"/>
          <p14:tracePt t="110733" x="5500688" y="5116513"/>
          <p14:tracePt t="110741" x="5510213" y="5116513"/>
          <p14:tracePt t="110751" x="5518150" y="5116513"/>
          <p14:tracePt t="110767" x="5537200" y="5116513"/>
          <p14:tracePt t="110784" x="5545138" y="5116513"/>
          <p14:tracePt t="110802" x="5554663" y="5116513"/>
          <p14:tracePt t="110819" x="5562600" y="5116513"/>
          <p14:tracePt t="110836" x="5581650" y="5116513"/>
          <p14:tracePt t="110852" x="5599113" y="5116513"/>
          <p14:tracePt t="110871" x="5608638" y="5116513"/>
          <p14:tracePt t="110909" x="5626100" y="5116513"/>
          <p14:tracePt t="110925" x="5634038" y="5116513"/>
          <p14:tracePt t="110941" x="5643563" y="5116513"/>
          <p14:tracePt t="110941" x="5670550" y="5116513"/>
          <p14:tracePt t="110950" x="5697538" y="5116513"/>
          <p14:tracePt t="110969" x="5715000" y="5116513"/>
          <p14:tracePt t="110984" x="5768975" y="5116513"/>
          <p14:tracePt t="111001" x="5795963" y="5126038"/>
          <p14:tracePt t="111017" x="5830888" y="5126038"/>
          <p14:tracePt t="111035" x="5857875" y="5133975"/>
          <p14:tracePt t="111050" x="5884863" y="5133975"/>
          <p14:tracePt t="111068" x="5902325" y="5133975"/>
          <p14:tracePt t="111084" x="5956300" y="5143500"/>
          <p14:tracePt t="111103" x="5973763" y="5143500"/>
          <p14:tracePt t="111119" x="6000750" y="5143500"/>
          <p14:tracePt t="111134" x="6010275" y="5160963"/>
          <p14:tracePt t="111151" x="6099175" y="5160963"/>
          <p14:tracePt t="111200" x="6188075" y="5170488"/>
          <p14:tracePt t="111275" x="6269038" y="5187950"/>
          <p14:tracePt t="111275" x="6286500" y="5197475"/>
          <p14:tracePt t="111325" x="6303963" y="5197475"/>
          <p14:tracePt t="111347" x="6313488" y="5197475"/>
          <p14:tracePt t="111381" x="6323013" y="5197475"/>
          <p14:tracePt t="111401" x="6330950" y="5197475"/>
          <p14:tracePt t="111429" x="6340475" y="5197475"/>
          <p14:tracePt t="111433" x="6367463" y="5205413"/>
          <p14:tracePt t="111461" x="6375400" y="5205413"/>
          <p14:tracePt t="111485" x="6394450" y="5205413"/>
          <p14:tracePt t="111501" x="6402388" y="5205413"/>
          <p14:tracePt t="111533" x="6411913" y="5205413"/>
          <p14:tracePt t="112080" x="6402388" y="5205413"/>
          <p14:tracePt t="112090" x="6286500" y="5205413"/>
          <p14:tracePt t="112090" x="6269038" y="5205413"/>
          <p14:tracePt t="112190" x="6259513" y="5205413"/>
          <p14:tracePt t="112201" x="6242050" y="5205413"/>
          <p14:tracePt t="112218" x="6215063" y="5205413"/>
          <p14:tracePt t="112234" x="6180138" y="5205413"/>
          <p14:tracePt t="112252" x="6153150" y="5205413"/>
          <p14:tracePt t="112268" x="6126163" y="5205413"/>
          <p14:tracePt t="112285" x="5946775" y="5205413"/>
          <p14:tracePt t="112384" x="5688013" y="5205413"/>
          <p14:tracePt t="112470" x="5643563" y="5205413"/>
          <p14:tracePt t="112471" x="5599113" y="5205413"/>
          <p14:tracePt t="112484" x="5500688" y="5205413"/>
          <p14:tracePt t="112501" x="5375275" y="5205413"/>
          <p14:tracePt t="112517" x="5303838" y="5205413"/>
          <p14:tracePt t="112534" x="5224463" y="5205413"/>
          <p14:tracePt t="112551" x="5133975" y="5205413"/>
          <p14:tracePt t="112568" x="5062538" y="5205413"/>
          <p14:tracePt t="112584" x="5018088" y="5205413"/>
          <p14:tracePt t="112603" x="4946650" y="5205413"/>
          <p14:tracePt t="112619" x="4911725" y="5205413"/>
          <p14:tracePt t="112635" x="4875213" y="5205413"/>
          <p14:tracePt t="112650" x="4830763" y="5205413"/>
          <p14:tracePt t="112668" x="4795838" y="5205413"/>
          <p14:tracePt t="112684" x="4741863" y="5205413"/>
          <p14:tracePt t="112684" x="4732338" y="5205413"/>
          <p14:tracePt t="112702" x="4697413" y="5205413"/>
          <p14:tracePt t="112718" x="4660900" y="5205413"/>
          <p14:tracePt t="112735" x="4633913" y="5205413"/>
          <p14:tracePt t="112751" x="4608513" y="5205413"/>
          <p14:tracePt t="112768" x="4562475" y="5205413"/>
          <p14:tracePt t="112784" x="4545013" y="5205413"/>
          <p14:tracePt t="112801" x="4500563" y="5205413"/>
          <p14:tracePt t="112817" x="4483100" y="5205413"/>
          <p14:tracePt t="112835" x="4456113" y="5205413"/>
          <p14:tracePt t="112850" x="4446588" y="5205413"/>
          <p14:tracePt t="112867" x="4419600" y="5205413"/>
          <p14:tracePt t="112884" x="4394200" y="5205413"/>
          <p14:tracePt t="112904" x="4384675" y="5205413"/>
          <p14:tracePt t="112920" x="4375150" y="5205413"/>
          <p14:tracePt t="113525" x="4402138" y="5205413"/>
          <p14:tracePt t="113533" x="4446588" y="5205413"/>
          <p14:tracePt t="113534" x="4500563" y="5205413"/>
          <p14:tracePt t="113547" x="4714875" y="5205413"/>
          <p14:tracePt t="113579" x="4741863" y="5205413"/>
          <p14:tracePt t="113583" x="4768850" y="5205413"/>
          <p14:tracePt t="113601" x="4786313" y="5205413"/>
          <p14:tracePt t="113617" x="4813300" y="5205413"/>
          <p14:tracePt t="113634" x="4857750" y="5205413"/>
          <p14:tracePt t="113650" x="4911725" y="5214938"/>
          <p14:tracePt t="113668" x="4938713" y="5224463"/>
          <p14:tracePt t="113684" x="4973638" y="5224463"/>
          <p14:tracePt t="113701" x="5000625" y="5224463"/>
          <p14:tracePt t="113717" x="5018088" y="5224463"/>
          <p14:tracePt t="113734" x="5062538" y="5224463"/>
          <p14:tracePt t="113750" x="5081588" y="5224463"/>
          <p14:tracePt t="113767" x="5108575" y="5224463"/>
          <p14:tracePt t="113784" x="5160963" y="5224463"/>
          <p14:tracePt t="113801" x="5232400" y="5224463"/>
          <p14:tracePt t="113817" x="5286375" y="5224463"/>
          <p14:tracePt t="113834" x="5340350" y="5224463"/>
          <p14:tracePt t="113851" x="5375275" y="5224463"/>
          <p14:tracePt t="113867" x="5402263" y="5224463"/>
          <p14:tracePt t="113867" x="5419725" y="5224463"/>
          <p14:tracePt t="113885" x="5438775" y="5224463"/>
          <p14:tracePt t="113900" x="5465763" y="5224463"/>
          <p14:tracePt t="113918" x="5473700" y="5224463"/>
          <p14:tracePt t="113934" x="5483225" y="5224463"/>
          <p14:tracePt t="113956" x="5510213" y="5224463"/>
          <p14:tracePt t="113967" x="5537200" y="5224463"/>
          <p14:tracePt t="113984" x="5545138" y="5224463"/>
          <p14:tracePt t="114000" x="5554663" y="5224463"/>
          <p14:tracePt t="114017" x="5581650" y="5224463"/>
          <p14:tracePt t="114033" x="5599113" y="5224463"/>
          <p14:tracePt t="114051" x="5608638" y="5224463"/>
          <p14:tracePt t="114067" x="5634038" y="5224463"/>
          <p14:tracePt t="114067" x="5643563" y="5224463"/>
          <p14:tracePt t="114101" x="5661025" y="5224463"/>
          <p14:tracePt t="114102" x="5670550" y="5224463"/>
          <p14:tracePt t="114117" x="5688013" y="5224463"/>
          <p14:tracePt t="114134" x="5732463" y="5224463"/>
          <p14:tracePt t="114150" x="5759450" y="5224463"/>
          <p14:tracePt t="114167" x="5803900" y="5224463"/>
          <p14:tracePt t="114184" x="5840413" y="5224463"/>
          <p14:tracePt t="114201" x="5867400" y="5224463"/>
          <p14:tracePt t="114217" x="5902325" y="5224463"/>
          <p14:tracePt t="114234" x="5919788" y="5224463"/>
          <p14:tracePt t="114250" x="5938838" y="5224463"/>
          <p14:tracePt t="114267" x="5956300" y="5224463"/>
          <p14:tracePt t="114284" x="5983288" y="5224463"/>
          <p14:tracePt t="114284" x="5991225" y="5224463"/>
          <p14:tracePt t="114302" x="6018213" y="5224463"/>
          <p14:tracePt t="114317" x="6045200" y="5224463"/>
          <p14:tracePt t="114335" x="6072188" y="5224463"/>
          <p14:tracePt t="114351" x="6081713" y="5224463"/>
          <p14:tracePt t="114368" x="6099175" y="5224463"/>
          <p14:tracePt t="114383" x="6116638" y="5224463"/>
          <p14:tracePt t="114401" x="6153150" y="5224463"/>
          <p14:tracePt t="114417" x="6180138" y="5224463"/>
          <p14:tracePt t="114435" x="6215063" y="5224463"/>
          <p14:tracePt t="114450" x="6348413" y="5224463"/>
          <p14:tracePt t="114520" x="6411913" y="5224463"/>
          <p14:tracePt t="114550" x="6419850" y="5224463"/>
          <p14:tracePt t="114551" x="6446838" y="5224463"/>
          <p14:tracePt t="114567" x="6510338" y="5224463"/>
          <p14:tracePt t="114617" x="6518275" y="5224463"/>
          <p14:tracePt t="114618" x="6537325" y="5224463"/>
          <p14:tracePt t="114634" x="6562725" y="5224463"/>
          <p14:tracePt t="114650" x="6589713" y="5224463"/>
          <p14:tracePt t="114667" x="6599238" y="5214938"/>
          <p14:tracePt t="114684" x="6608763" y="5214938"/>
          <p14:tracePt t="114700" x="6626225" y="5214938"/>
          <p14:tracePt t="114718" x="6634163" y="5214938"/>
          <p14:tracePt t="114734" x="6643688" y="5214938"/>
          <p14:tracePt t="115142" x="6653213" y="5214938"/>
          <p14:tracePt t="115150" x="6661150" y="5214938"/>
          <p14:tracePt t="115174" x="6670675" y="5205413"/>
          <p14:tracePt t="115176" x="6697663" y="5205413"/>
          <p14:tracePt t="115218" x="6858000" y="5170488"/>
          <p14:tracePt t="115418" x="6875463" y="5170488"/>
          <p14:tracePt t="115435" x="6929438" y="5170488"/>
          <p14:tracePt t="115493" x="6946900" y="5160963"/>
          <p14:tracePt t="115517" x="6956425" y="5160963"/>
          <p14:tracePt t="115518" x="6965950" y="5160963"/>
          <p14:tracePt t="115534" x="7010400" y="5160963"/>
          <p14:tracePt t="115579" x="7018338" y="5160963"/>
          <p14:tracePt t="115601" x="7045325" y="5153025"/>
          <p14:tracePt t="115638" x="7054850" y="5153025"/>
          <p14:tracePt t="115653" x="7072313" y="5153025"/>
          <p14:tracePt t="115654" x="7089775" y="5153025"/>
          <p14:tracePt t="115704" x="7099300" y="5153025"/>
          <p14:tracePt t="115750" x="7116763" y="5153025"/>
          <p14:tracePt t="115758" x="7116763" y="5143500"/>
          <p14:tracePt t="115773" x="7126288" y="5133975"/>
          <p14:tracePt t="115797" x="7134225" y="5133975"/>
          <p14:tracePt t="115813" x="7143750" y="5133975"/>
          <p14:tracePt t="115861" x="7161213" y="5133975"/>
          <p14:tracePt t="115885" x="7170738" y="5133975"/>
          <p14:tracePt t="115893" x="7180263" y="5133975"/>
          <p14:tracePt t="115901" x="7188200" y="5133975"/>
          <p14:tracePt t="115907" x="7205663" y="5133975"/>
          <p14:tracePt t="115917" x="7215188" y="5133975"/>
          <p14:tracePt t="115934" x="7224713" y="5133975"/>
          <p14:tracePt t="115951" x="7242175" y="5133975"/>
          <p14:tracePt t="115968" x="7251700" y="5133975"/>
          <p14:tracePt t="116021" x="7259638" y="5133975"/>
          <p14:tracePt t="116493" x="7269163" y="5133975"/>
          <p14:tracePt t="116501" x="7277100" y="5160963"/>
          <p14:tracePt t="116513" x="7277100" y="5170488"/>
          <p14:tracePt t="116517" x="7286625" y="5205413"/>
          <p14:tracePt t="116534" x="7286625" y="5214938"/>
          <p14:tracePt t="116551" x="7296150" y="5251450"/>
          <p14:tracePt t="116567" x="7304088" y="5268913"/>
          <p14:tracePt t="116585" x="7304088" y="5276850"/>
          <p14:tracePt t="116601" x="7304088" y="5286375"/>
          <p14:tracePt t="116618" x="7304088" y="5303838"/>
          <p14:tracePt t="116634" x="7313613" y="5322888"/>
          <p14:tracePt t="118677" x="7323138" y="5322888"/>
          <p14:tracePt t="125381" x="7331075" y="5322888"/>
          <p14:tracePt t="125451" x="7340600" y="5322888"/>
          <p14:tracePt t="125525" x="7348538" y="5313363"/>
          <p14:tracePt t="126805" x="7348538" y="5303838"/>
          <p14:tracePt t="126845" x="7358063" y="5303838"/>
          <p14:tracePt t="128517" x="7358063" y="5313363"/>
          <p14:tracePt t="129045" x="7232650" y="5348288"/>
          <p14:tracePt t="129052" x="7045325" y="5402263"/>
          <p14:tracePt t="129054" x="6919913" y="5419725"/>
          <p14:tracePt t="129066" x="6589713" y="5465763"/>
          <p14:tracePt t="129083" x="6411913" y="5483225"/>
          <p14:tracePt t="129100" x="6348413" y="5500688"/>
          <p14:tracePt t="129116" x="6286500" y="5500688"/>
          <p14:tracePt t="129134" x="6224588" y="5500688"/>
          <p14:tracePt t="129150" x="6116638" y="5500688"/>
          <p14:tracePt t="129166" x="6018213" y="5518150"/>
          <p14:tracePt t="129184" x="5919788" y="5537200"/>
          <p14:tracePt t="129199" x="5840413" y="5554663"/>
          <p14:tracePt t="129217" x="5768975" y="5554663"/>
          <p14:tracePt t="129232" x="5688013" y="5581650"/>
          <p14:tracePt t="129251" x="5562600" y="5581650"/>
          <p14:tracePt t="129267" x="5419725" y="5616575"/>
          <p14:tracePt t="129267" x="5322888" y="5616575"/>
          <p14:tracePt t="129286" x="5251450" y="5616575"/>
          <p14:tracePt t="129286" x="5160963" y="5616575"/>
          <p14:tracePt t="129303" x="5037138" y="5616575"/>
          <p14:tracePt t="129318" x="4946650" y="5616575"/>
          <p14:tracePt t="129335" x="4848225" y="5616575"/>
          <p14:tracePt t="129352" x="4724400" y="5634038"/>
          <p14:tracePt t="129368" x="4598988" y="5653088"/>
          <p14:tracePt t="129384" x="4483100" y="5670550"/>
          <p14:tracePt t="129400" x="4330700" y="5688013"/>
          <p14:tracePt t="129417" x="4143375" y="5732463"/>
          <p14:tracePt t="129433" x="3929063" y="5751513"/>
          <p14:tracePt t="129450" x="3687763" y="5786438"/>
          <p14:tracePt t="129466" x="3446463" y="5830888"/>
          <p14:tracePt t="129484" x="3205163" y="5848350"/>
          <p14:tracePt t="129499" x="3036888" y="5884863"/>
          <p14:tracePt t="129499" x="2919413" y="5902325"/>
          <p14:tracePt t="129517" x="2847975" y="5902325"/>
          <p14:tracePt t="129517" x="2751138" y="5929313"/>
          <p14:tracePt t="129534" x="2625725" y="5938838"/>
          <p14:tracePt t="129550" x="2554288" y="5938838"/>
          <p14:tracePt t="129567" x="2527300" y="5938838"/>
          <p14:tracePt t="129677" x="2536825" y="5938838"/>
          <p14:tracePt t="129689" x="2581275" y="5938838"/>
          <p14:tracePt t="129693" x="2776538" y="5732463"/>
          <p14:tracePt t="129716" x="3160713" y="5500688"/>
          <p14:tracePt t="129740" x="3357563" y="5419725"/>
          <p14:tracePt t="129750" x="3589338" y="5348288"/>
          <p14:tracePt t="129767" x="3803650" y="5303838"/>
          <p14:tracePt t="129783" x="4062413" y="5276850"/>
          <p14:tracePt t="129801" x="4259263" y="5276850"/>
          <p14:tracePt t="129816" x="4419600" y="5276850"/>
          <p14:tracePt t="129834" x="4589463" y="5276850"/>
          <p14:tracePt t="129849" x="4660900" y="5276850"/>
          <p14:tracePt t="129867" x="4732338" y="5276850"/>
          <p14:tracePt t="129882" x="4857750" y="5276850"/>
          <p14:tracePt t="129900" x="5089525" y="5276850"/>
          <p14:tracePt t="129916" x="5456238" y="5303838"/>
          <p14:tracePt t="129934" x="5599113" y="5330825"/>
          <p14:tracePt t="129950" x="5715000" y="5330825"/>
          <p14:tracePt t="129966" x="5768975" y="5340350"/>
          <p14:tracePt t="129984" x="5840413" y="5340350"/>
          <p14:tracePt t="129999" x="5938838" y="5340350"/>
          <p14:tracePt t="130016" x="5991225" y="5340350"/>
          <p14:tracePt t="130033" x="6045200" y="5340350"/>
          <p14:tracePt t="130050" x="6116638" y="5340350"/>
          <p14:tracePt t="130066" x="6153150" y="5340350"/>
          <p14:tracePt t="130083" x="6215063" y="5313363"/>
          <p14:tracePt t="130100" x="6251575" y="5286375"/>
          <p14:tracePt t="130116" x="6259513" y="5268913"/>
          <p14:tracePt t="130133" x="6259513" y="5259388"/>
          <p14:tracePt t="130213" x="6259513" y="5251450"/>
          <p14:tracePt t="130222" x="6242050" y="5251450"/>
          <p14:tracePt t="130229" x="6205538" y="5251450"/>
          <p14:tracePt t="130237" x="6000750" y="5251450"/>
          <p14:tracePt t="130249" x="5724525" y="5259388"/>
          <p14:tracePt t="130266" x="5402263" y="5313363"/>
          <p14:tracePt t="130284" x="5108575" y="5348288"/>
          <p14:tracePt t="130300" x="4894263" y="5394325"/>
          <p14:tracePt t="130300" x="4813300" y="5394325"/>
          <p14:tracePt t="130318" x="4776788" y="5411788"/>
          <p14:tracePt t="130318" x="4759325" y="5419725"/>
          <p14:tracePt t="130333" x="4714875" y="5438775"/>
          <p14:tracePt t="130350" x="4705350" y="5438775"/>
          <p14:tracePt t="130366" x="4697413" y="5438775"/>
          <p14:tracePt t="130486" x="4697413" y="5446713"/>
          <p14:tracePt t="130501" x="4705350" y="5446713"/>
          <p14:tracePt t="130502" x="4732338" y="5446713"/>
          <p14:tracePt t="130516" x="4884738" y="5446713"/>
          <p14:tracePt t="130534" x="5108575" y="5446713"/>
          <p14:tracePt t="130550" x="5348288" y="5446713"/>
          <p14:tracePt t="130567" x="5581650" y="5446713"/>
          <p14:tracePt t="130583" x="5894388" y="5446713"/>
          <p14:tracePt t="130600" x="6180138" y="5446713"/>
          <p14:tracePt t="130616" x="6394450" y="5446713"/>
          <p14:tracePt t="130634" x="6537325" y="5446713"/>
          <p14:tracePt t="130650" x="7116763" y="5446713"/>
          <p14:tracePt t="130740" x="7143750" y="5446713"/>
          <p14:tracePt t="130750" x="7161213" y="5446713"/>
          <p14:tracePt t="130766" x="7161213" y="5438775"/>
          <p14:tracePt t="130989" x="7116763" y="5438775"/>
          <p14:tracePt t="130997" x="6902450" y="5438775"/>
          <p14:tracePt t="131005" x="6742113" y="5438775"/>
          <p14:tracePt t="131016" x="6348413" y="5438775"/>
          <p14:tracePt t="131033" x="6037263" y="5438775"/>
          <p14:tracePt t="131050" x="5884863" y="5419725"/>
          <p14:tracePt t="131066" x="5848350" y="5419725"/>
          <p14:tracePt t="131066" x="5840413" y="5419725"/>
          <p14:tracePt t="131086" x="5813425" y="5419725"/>
          <p14:tracePt t="131101" x="5795963" y="5419725"/>
          <p14:tracePt t="131119" x="5768975" y="5419725"/>
          <p14:tracePt t="131135" x="5759450" y="5419725"/>
          <p14:tracePt t="131151" x="5741988" y="5419725"/>
          <p14:tracePt t="131462" x="5741988" y="5456238"/>
          <p14:tracePt t="131469" x="5705475" y="5491163"/>
          <p14:tracePt t="131477" x="5653088" y="5545138"/>
          <p14:tracePt t="131485" x="5537200" y="5653088"/>
          <p14:tracePt t="131500" x="5402263" y="5724525"/>
          <p14:tracePt t="131516" x="5197475" y="5795963"/>
          <p14:tracePt t="131534" x="5045075" y="5813425"/>
          <p14:tracePt t="131549" x="4867275" y="5830888"/>
          <p14:tracePt t="131567" x="4714875" y="5867400"/>
          <p14:tracePt t="131583" x="4598988" y="5867400"/>
          <p14:tracePt t="131599" x="4473575" y="5867400"/>
          <p14:tracePt t="131616" x="4303713" y="5884863"/>
          <p14:tracePt t="131640" x="4276725" y="5884863"/>
          <p14:tracePt t="131649" x="4251325" y="5884863"/>
          <p14:tracePt t="131666" x="4241800" y="5884863"/>
          <p14:tracePt t="131701" x="4232275" y="5884863"/>
          <p14:tracePt t="131702" x="4224338" y="5884863"/>
          <p14:tracePt t="131717" x="4062413" y="5884863"/>
          <p14:tracePt t="131772" x="3902075" y="5884863"/>
          <p14:tracePt t="131783" x="3776663" y="5884863"/>
          <p14:tracePt t="131800" x="3679825" y="5884863"/>
          <p14:tracePt t="131816" x="3517900" y="5884863"/>
          <p14:tracePt t="131832" x="3322638" y="5884863"/>
          <p14:tracePt t="131850" x="3133725" y="5884863"/>
          <p14:tracePt t="131866" x="2990850" y="5884863"/>
          <p14:tracePt t="131883" x="2919413" y="5884863"/>
          <p14:tracePt t="131899" x="2884488" y="5884863"/>
          <p14:tracePt t="131917" x="2874963" y="5884863"/>
          <p14:tracePt t="131932" x="2857500" y="5884863"/>
          <p14:tracePt t="131950" x="2840038" y="5884863"/>
          <p14:tracePt t="131966" x="2813050" y="5884863"/>
          <p14:tracePt t="131982" x="2795588" y="5884863"/>
          <p14:tracePt t="131999" x="2776538" y="5884863"/>
          <p14:tracePt t="132541" x="2795588" y="5875338"/>
          <p14:tracePt t="132549" x="2830513" y="5840413"/>
          <p14:tracePt t="132555" x="2901950" y="5786438"/>
          <p14:tracePt t="132566" x="3017838" y="5705475"/>
          <p14:tracePt t="132583" x="3152775" y="5634038"/>
          <p14:tracePt t="132599" x="3322638" y="5554663"/>
          <p14:tracePt t="132617" x="3482975" y="5510213"/>
          <p14:tracePt t="132633" x="3732213" y="5465763"/>
          <p14:tracePt t="132649" x="3983038" y="5429250"/>
          <p14:tracePt t="132666" x="4187825" y="5394325"/>
          <p14:tracePt t="132683" x="4367213" y="5394325"/>
          <p14:tracePt t="132699" x="4554538" y="5375275"/>
          <p14:tracePt t="132699" x="4652963" y="5375275"/>
          <p14:tracePt t="132717" x="4724400" y="5375275"/>
          <p14:tracePt t="132732" x="4919663" y="5375275"/>
          <p14:tracePt t="132750" x="5081588" y="5375275"/>
          <p14:tracePt t="132766" x="5340350" y="5375275"/>
          <p14:tracePt t="132783" x="5527675" y="5375275"/>
          <p14:tracePt t="132799" x="5643563" y="5375275"/>
          <p14:tracePt t="132817" x="5795963" y="5375275"/>
          <p14:tracePt t="132870" x="5822950" y="5375275"/>
          <p14:tracePt t="132871" x="5875338" y="5375275"/>
          <p14:tracePt t="132883" x="5965825" y="5375275"/>
          <p14:tracePt t="132899" x="6037263" y="5375275"/>
          <p14:tracePt t="132899" x="6062663" y="5375275"/>
          <p14:tracePt t="132918" x="6276975" y="5375275"/>
          <p14:tracePt t="132956" x="6419850" y="5375275"/>
          <p14:tracePt t="132967" x="6545263" y="5375275"/>
          <p14:tracePt t="132982" x="6661150" y="5375275"/>
          <p14:tracePt t="132999" x="6786563" y="5375275"/>
          <p14:tracePt t="133016" x="6858000" y="5375275"/>
          <p14:tracePt t="133033" x="6956425" y="5375275"/>
          <p14:tracePt t="133049" x="7027863" y="5375275"/>
          <p14:tracePt t="133066" x="7108825" y="5357813"/>
          <p14:tracePt t="133082" x="7143750" y="5340350"/>
          <p14:tracePt t="133099" x="7197725" y="5340350"/>
          <p14:tracePt t="133116" x="7269163" y="5330825"/>
          <p14:tracePt t="133116" x="7296150" y="5330825"/>
          <p14:tracePt t="133133" x="7375525" y="5313363"/>
          <p14:tracePt t="133150" x="7429500" y="5313363"/>
          <p14:tracePt t="133167" x="7500938" y="5295900"/>
          <p14:tracePt t="133182" x="7572375" y="5295900"/>
          <p14:tracePt t="133200" x="7643813" y="5295900"/>
          <p14:tracePt t="133216" x="7715250" y="5295900"/>
          <p14:tracePt t="133233" x="7742238" y="5295900"/>
          <p14:tracePt t="133249" x="7769225" y="5295900"/>
          <p14:tracePt t="133267" x="7786688" y="5286375"/>
          <p14:tracePt t="133283" x="7823200" y="5286375"/>
          <p14:tracePt t="133283" x="7840663" y="5286375"/>
          <p14:tracePt t="133301" x="7848600" y="5286375"/>
          <p14:tracePt t="133316" x="7912100" y="5286375"/>
          <p14:tracePt t="133333" x="7939088" y="5286375"/>
          <p14:tracePt t="133349" x="7974013" y="5286375"/>
          <p14:tracePt t="133367" x="8001000" y="5286375"/>
          <p14:tracePt t="133384" x="8010525" y="5286375"/>
          <p14:tracePt t="133399" x="8037513" y="5286375"/>
          <p14:tracePt t="133445" x="8054975" y="5286375"/>
          <p14:tracePt t="135253" x="8062913" y="5286375"/>
          <p14:tracePt t="135813" x="8072438" y="5286375"/>
          <p14:tracePt t="13629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/>
          <p:nvPr/>
        </p:nvSpPr>
        <p:spPr>
          <a:xfrm>
            <a:off x="609600" y="1413149"/>
            <a:ext cx="1905000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 dirty="0" smtClean="0"/>
              <a:t>MMR</a:t>
            </a:r>
            <a:r>
              <a:rPr lang="it-IT" sz="1600" dirty="0" smtClean="0"/>
              <a:t> </a:t>
            </a:r>
            <a:r>
              <a:rPr lang="it-IT" sz="1600" dirty="0" err="1" smtClean="0"/>
              <a:t>inactive</a:t>
            </a:r>
            <a:r>
              <a:rPr lang="it-IT" sz="1600" dirty="0" smtClean="0"/>
              <a:t> </a:t>
            </a:r>
            <a:r>
              <a:rPr lang="it-IT" sz="1600" dirty="0" err="1" smtClean="0"/>
              <a:t>protein</a:t>
            </a:r>
            <a:r>
              <a:rPr lang="it-IT" sz="1600" dirty="0" smtClean="0"/>
              <a:t> </a:t>
            </a:r>
            <a:endParaRPr sz="1600" dirty="0"/>
          </a:p>
        </p:txBody>
      </p:sp>
      <p:sp>
        <p:nvSpPr>
          <p:cNvPr id="1009" name="Shape 1009"/>
          <p:cNvSpPr/>
          <p:nvPr/>
        </p:nvSpPr>
        <p:spPr>
          <a:xfrm>
            <a:off x="2590800" y="1641750"/>
            <a:ext cx="381003" cy="0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1010" name="Shape 1010"/>
          <p:cNvSpPr/>
          <p:nvPr/>
        </p:nvSpPr>
        <p:spPr>
          <a:xfrm>
            <a:off x="5791200" y="1413150"/>
            <a:ext cx="2286001" cy="635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9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rPr dirty="0"/>
              <a:t>Selective advantage of a cell clone</a:t>
            </a:r>
          </a:p>
        </p:txBody>
      </p:sp>
      <p:sp>
        <p:nvSpPr>
          <p:cNvPr id="1011" name="Shape 1011"/>
          <p:cNvSpPr/>
          <p:nvPr/>
        </p:nvSpPr>
        <p:spPr>
          <a:xfrm>
            <a:off x="3002195" y="2984603"/>
            <a:ext cx="1766527" cy="1369606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BAX</a:t>
            </a:r>
            <a:endParaRPr sz="1600" dirty="0"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lvl="0">
              <a:spcBef>
                <a:spcPts val="1200"/>
              </a:spcBef>
              <a:buSzPct val="100000"/>
              <a:buFont typeface="Comic Sans MS"/>
              <a:buChar char="•"/>
            </a:pP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IGFIIR</a:t>
            </a:r>
            <a:r>
              <a:rPr sz="1600" i="1" dirty="0">
                <a:solidFill>
                  <a:srgbClr val="FFFF00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>
                <a:solidFill>
                  <a:srgbClr val="FFFF00"/>
                </a:solidFill>
                <a:latin typeface="Comic Sans MS" panose="030F0702030302020204" pitchFamily="66" charset="0"/>
                <a:ea typeface="Times New Roman Bold"/>
                <a:cs typeface="Times New Roman Bold"/>
                <a:sym typeface="Times New Roman Bold"/>
              </a:rPr>
              <a:t> </a:t>
            </a:r>
            <a:endParaRPr sz="1600" dirty="0">
              <a:solidFill>
                <a:srgbClr val="FFFF00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TGFβRII </a:t>
            </a:r>
            <a:endParaRPr lang="it-IT" sz="1600" dirty="0" smtClean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lang="el-GR" sz="1600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β</a:t>
            </a:r>
            <a:r>
              <a:rPr lang="el-GR" sz="1600"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2-</a:t>
            </a:r>
            <a:r>
              <a:rPr lang="it-IT" sz="1600" i="1" dirty="0" err="1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microglobulin</a:t>
            </a:r>
            <a:endParaRPr sz="1600" dirty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2" name="Shape 1012"/>
          <p:cNvSpPr/>
          <p:nvPr/>
        </p:nvSpPr>
        <p:spPr>
          <a:xfrm>
            <a:off x="5394049" y="3161743"/>
            <a:ext cx="1066803" cy="111442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TCF4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AXIN2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PTEN</a:t>
            </a:r>
          </a:p>
        </p:txBody>
      </p:sp>
      <p:sp>
        <p:nvSpPr>
          <p:cNvPr id="1013" name="Shape 1013"/>
          <p:cNvSpPr/>
          <p:nvPr/>
        </p:nvSpPr>
        <p:spPr>
          <a:xfrm>
            <a:off x="7163724" y="3142971"/>
            <a:ext cx="1143004" cy="111442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hMSH3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hMSH6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MBD4</a:t>
            </a:r>
          </a:p>
        </p:txBody>
      </p:sp>
      <p:grpSp>
        <p:nvGrpSpPr>
          <p:cNvPr id="1016" name="Group 1016"/>
          <p:cNvGrpSpPr/>
          <p:nvPr/>
        </p:nvGrpSpPr>
        <p:grpSpPr>
          <a:xfrm>
            <a:off x="622446" y="3295370"/>
            <a:ext cx="1828804" cy="533406"/>
            <a:chOff x="-1" y="0"/>
            <a:chExt cx="1828803" cy="533404"/>
          </a:xfrm>
        </p:grpSpPr>
        <p:sp>
          <p:nvSpPr>
            <p:cNvPr id="1014" name="Shape 1014"/>
            <p:cNvSpPr/>
            <p:nvPr/>
          </p:nvSpPr>
          <p:spPr>
            <a:xfrm>
              <a:off x="-2" y="-1"/>
              <a:ext cx="1828805" cy="53340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57200" lvl="0" indent="-457200"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1015" name="Shape 1015"/>
            <p:cNvSpPr/>
            <p:nvPr/>
          </p:nvSpPr>
          <p:spPr>
            <a:xfrm>
              <a:off x="126082" y="88899"/>
              <a:ext cx="1576636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marL="457200" indent="-457200"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Target genes</a:t>
              </a:r>
            </a:p>
          </p:txBody>
        </p:sp>
      </p:grpSp>
      <p:sp>
        <p:nvSpPr>
          <p:cNvPr id="1018" name="Shape 1018"/>
          <p:cNvSpPr/>
          <p:nvPr/>
        </p:nvSpPr>
        <p:spPr>
          <a:xfrm>
            <a:off x="3124200" y="1336949"/>
            <a:ext cx="2057400" cy="1168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 dirty="0"/>
              <a:t>High number of mutations in repeated sequences of target genes</a:t>
            </a:r>
          </a:p>
        </p:txBody>
      </p:sp>
      <p:sp>
        <p:nvSpPr>
          <p:cNvPr id="1019" name="Shape 1019"/>
          <p:cNvSpPr/>
          <p:nvPr/>
        </p:nvSpPr>
        <p:spPr>
          <a:xfrm>
            <a:off x="609598" y="380999"/>
            <a:ext cx="7754943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000"/>
              </a:spcBef>
            </a:pP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How does MMR altered genes-associated carcinogenesis work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?</a:t>
            </a:r>
          </a:p>
        </p:txBody>
      </p:sp>
      <p:sp>
        <p:nvSpPr>
          <p:cNvPr id="1020" name="Shape 1020"/>
          <p:cNvSpPr/>
          <p:nvPr/>
        </p:nvSpPr>
        <p:spPr>
          <a:xfrm>
            <a:off x="5295900" y="1755729"/>
            <a:ext cx="381003" cy="6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2" name="CasellaDiTesto 1"/>
          <p:cNvSpPr txBox="1"/>
          <p:nvPr/>
        </p:nvSpPr>
        <p:spPr>
          <a:xfrm>
            <a:off x="457979" y="5011387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apoptosis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391184" y="4845132"/>
            <a:ext cx="278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transcription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regulation</a:t>
            </a:r>
            <a:endParaRPr lang="it-IT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236666" y="5380719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methylation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68722" y="6033862"/>
            <a:ext cx="33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signal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transduction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pathways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333284" y="519605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MMR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57979" y="6055473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mmune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response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2310"/>
      </p:ext>
    </p:extLst>
  </p:cSld>
  <p:clrMapOvr>
    <a:masterClrMapping/>
  </p:clrMapOvr>
  <p:transition spd="med" advTm="81250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55" x="4438650" y="3562350"/>
          <p14:tracePt t="9342" x="4419600" y="3562350"/>
          <p14:tracePt t="9350" x="4367213" y="3554413"/>
          <p14:tracePt t="9366" x="4224338" y="3500438"/>
          <p14:tracePt t="9398" x="4152900" y="3465513"/>
          <p14:tracePt t="9406" x="3990975" y="3394075"/>
          <p14:tracePt t="9420" x="2705100" y="2616200"/>
          <p14:tracePt t="9497" x="2608263" y="2554288"/>
          <p14:tracePt t="9504" x="2465388" y="2446338"/>
          <p14:tracePt t="9520" x="2366963" y="2366963"/>
          <p14:tracePt t="9542" x="2303463" y="2322513"/>
          <p14:tracePt t="9558" x="2241550" y="2295525"/>
          <p14:tracePt t="9574" x="2179638" y="2251075"/>
          <p14:tracePt t="9586" x="2125663" y="2214563"/>
          <p14:tracePt t="9602" x="2017713" y="2160588"/>
          <p14:tracePt t="9619" x="1884363" y="2089150"/>
          <p14:tracePt t="9636" x="1509713" y="1990725"/>
          <p14:tracePt t="9653" x="1125538" y="1884363"/>
          <p14:tracePt t="9670" x="812800" y="1803400"/>
          <p14:tracePt t="9687" x="776288" y="1785938"/>
          <p14:tracePt t="9910" x="768350" y="1795463"/>
          <p14:tracePt t="9918" x="768350" y="1822450"/>
          <p14:tracePt t="9925" x="776288" y="1874838"/>
          <p14:tracePt t="9933" x="830263" y="1946275"/>
          <p14:tracePt t="9933" x="866775" y="1990725"/>
          <p14:tracePt t="9959" x="911225" y="2044700"/>
          <p14:tracePt t="9986" x="1303338" y="2312988"/>
          <p14:tracePt t="10060" x="1401763" y="2357438"/>
          <p14:tracePt t="10102" x="1428750" y="2357438"/>
          <p14:tracePt t="10104" x="1438275" y="2366963"/>
          <p14:tracePt t="10190" x="1455738" y="2366963"/>
          <p14:tracePt t="10199" x="1465263" y="2366963"/>
          <p14:tracePt t="10200" x="1473200" y="2366963"/>
          <p14:tracePt t="10223" x="1500188" y="2347913"/>
          <p14:tracePt t="10226" x="1517650" y="2347913"/>
          <p14:tracePt t="10235" x="1544638" y="2330450"/>
          <p14:tracePt t="10252" x="1581150" y="2312988"/>
          <p14:tracePt t="10252" x="1589088" y="2303463"/>
          <p14:tracePt t="10270" x="1616075" y="2286000"/>
          <p14:tracePt t="10286" x="1768475" y="2187575"/>
          <p14:tracePt t="10377" x="1776413" y="2179638"/>
          <p14:tracePt t="10386" x="1795463" y="2160588"/>
          <p14:tracePt t="10423" x="1812925" y="2152650"/>
          <p14:tracePt t="10438" x="1822450" y="2133600"/>
          <p14:tracePt t="10440" x="1830388" y="2125663"/>
          <p14:tracePt t="10480" x="1839913" y="2116138"/>
          <p14:tracePt t="10481" x="1847850" y="2108200"/>
          <p14:tracePt t="10487" x="1857375" y="2098675"/>
          <p14:tracePt t="10502" x="1857375" y="2089150"/>
          <p14:tracePt t="10519" x="1866900" y="2062163"/>
          <p14:tracePt t="10536" x="1874838" y="2054225"/>
          <p14:tracePt t="10553" x="1874838" y="2036763"/>
          <p14:tracePt t="10569" x="1874838" y="2017713"/>
          <p14:tracePt t="10585" x="1874838" y="2009775"/>
          <p14:tracePt t="10602" x="1874838" y="1990725"/>
          <p14:tracePt t="10620" x="1874838" y="1965325"/>
          <p14:tracePt t="10635" x="1857375" y="1938338"/>
          <p14:tracePt t="10652" x="1839913" y="1919288"/>
          <p14:tracePt t="10669" x="1768475" y="1893888"/>
          <p14:tracePt t="10687" x="1704975" y="1884363"/>
          <p14:tracePt t="10702" x="1643063" y="1857375"/>
          <p14:tracePt t="10720" x="1571625" y="1857375"/>
          <p14:tracePt t="10736" x="1527175" y="1857375"/>
          <p14:tracePt t="10753" x="1455738" y="1857375"/>
          <p14:tracePt t="10769" x="1366838" y="1857375"/>
          <p14:tracePt t="10786" x="1295400" y="1857375"/>
          <p14:tracePt t="10802" x="1214438" y="1857375"/>
          <p14:tracePt t="10819" x="1143000" y="1866900"/>
          <p14:tracePt t="10836" x="1098550" y="1893888"/>
          <p14:tracePt t="10852" x="1062038" y="1911350"/>
          <p14:tracePt t="10870" x="982663" y="1955800"/>
          <p14:tracePt t="10886" x="938213" y="1982788"/>
          <p14:tracePt t="10903" x="928688" y="1990725"/>
          <p14:tracePt t="10919" x="911225" y="2009775"/>
          <p14:tracePt t="10937" x="911225" y="2017713"/>
          <p14:tracePt t="10954" x="911225" y="2054225"/>
          <p14:tracePt t="11019" x="911225" y="2098675"/>
          <p14:tracePt t="11019" x="911225" y="2116138"/>
          <p14:tracePt t="11070" x="955675" y="2143125"/>
          <p14:tracePt t="11127" x="973138" y="2152650"/>
          <p14:tracePt t="11135" x="982663" y="2152650"/>
          <p14:tracePt t="11136" x="1009650" y="2152650"/>
          <p14:tracePt t="11152" x="1044575" y="2170113"/>
          <p14:tracePt t="11169" x="1081088" y="2170113"/>
          <p14:tracePt t="11186" x="1143000" y="2170113"/>
          <p14:tracePt t="11202" x="1231900" y="2179638"/>
          <p14:tracePt t="11219" x="1322388" y="2179638"/>
          <p14:tracePt t="11235" x="1374775" y="2179638"/>
          <p14:tracePt t="11253" x="1401763" y="2179638"/>
          <p14:tracePt t="11269" x="1428750" y="2179638"/>
          <p14:tracePt t="11287" x="1446213" y="2179638"/>
          <p14:tracePt t="11334" x="1465263" y="2179638"/>
          <p14:tracePt t="11342" x="1490663" y="2179638"/>
          <p14:tracePt t="11357" x="1517650" y="2160588"/>
          <p14:tracePt t="11359" x="1527175" y="2160588"/>
          <p14:tracePt t="11389" x="1536700" y="2160588"/>
          <p14:tracePt t="11391" x="1544638" y="2152650"/>
          <p14:tracePt t="12109" x="1562100" y="2152650"/>
          <p14:tracePt t="12109" x="1571625" y="2152650"/>
          <p14:tracePt t="12118" x="1581150" y="2152650"/>
          <p14:tracePt t="12152" x="1589088" y="2152650"/>
          <p14:tracePt t="12153" x="1608138" y="2152650"/>
          <p14:tracePt t="12169" x="1616075" y="2143125"/>
          <p14:tracePt t="12206" x="1625600" y="2143125"/>
          <p14:tracePt t="12223" x="1633538" y="2143125"/>
          <p14:tracePt t="12238" x="1652588" y="2143125"/>
          <p14:tracePt t="12254" x="1660525" y="2143125"/>
          <p14:tracePt t="12256" x="1670050" y="2143125"/>
          <p14:tracePt t="12269" x="1697038" y="2133600"/>
          <p14:tracePt t="12287" x="1704975" y="2133600"/>
          <p14:tracePt t="12303" x="1714500" y="2133600"/>
          <p14:tracePt t="12319" x="1724025" y="2133600"/>
          <p14:tracePt t="12336" x="1741488" y="2125663"/>
          <p14:tracePt t="12353" x="1751013" y="2125663"/>
          <p14:tracePt t="12369" x="1758950" y="2125663"/>
          <p14:tracePt t="12392" x="1776413" y="2125663"/>
          <p14:tracePt t="12430" x="1785938" y="2108200"/>
          <p14:tracePt t="12462" x="1795463" y="2108200"/>
          <p14:tracePt t="12799" x="1812925" y="2108200"/>
          <p14:tracePt t="12809" x="1822450" y="2108200"/>
          <p14:tracePt t="12902" x="1830388" y="2108200"/>
          <p14:tracePt t="12950" x="1839913" y="2108200"/>
          <p14:tracePt t="12991" x="1857375" y="2108200"/>
          <p14:tracePt t="13029" x="1866900" y="2108200"/>
          <p14:tracePt t="13069" x="1874838" y="2108200"/>
          <p14:tracePt t="13079" x="1884363" y="2108200"/>
          <p14:tracePt t="13165" x="1901825" y="2108200"/>
          <p14:tracePt t="13182" x="1911350" y="2108200"/>
          <p14:tracePt t="13214" x="1919288" y="2108200"/>
          <p14:tracePt t="13302" x="1938338" y="2108200"/>
          <p14:tracePt t="13390" x="1946275" y="2108200"/>
          <p14:tracePt t="13518" x="1955800" y="2108200"/>
          <p14:tracePt t="13535" x="1973263" y="2108200"/>
          <p14:tracePt t="13536" x="1982788" y="2108200"/>
          <p14:tracePt t="13557" x="1990725" y="2108200"/>
          <p14:tracePt t="13560" x="2000250" y="2108200"/>
          <p14:tracePt t="13568" x="2017713" y="2108200"/>
          <p14:tracePt t="13585" x="2081213" y="2098675"/>
          <p14:tracePt t="13602" x="2089150" y="2098675"/>
          <p14:tracePt t="13619" x="2116138" y="2098675"/>
          <p14:tracePt t="13636" x="2133600" y="2089150"/>
          <p14:tracePt t="13669" x="2133600" y="2081213"/>
          <p14:tracePt t="14350" x="2152650" y="2081213"/>
          <p14:tracePt t="14358" x="2160588" y="2081213"/>
          <p14:tracePt t="14406" x="2170113" y="2081213"/>
          <p14:tracePt t="14445" x="2187575" y="2081213"/>
          <p14:tracePt t="14501" x="2197100" y="2071688"/>
          <p14:tracePt t="14774" x="2241550" y="2062163"/>
          <p14:tracePt t="14781" x="2286000" y="2044700"/>
          <p14:tracePt t="14792" x="2366963" y="2000250"/>
          <p14:tracePt t="14793" x="2438400" y="1982788"/>
          <p14:tracePt t="14802" x="2589213" y="1911350"/>
          <p14:tracePt t="14819" x="2741613" y="1812925"/>
          <p14:tracePt t="14835" x="2830513" y="1758950"/>
          <p14:tracePt t="14852" x="2867025" y="1714500"/>
          <p14:tracePt t="14868" x="2911475" y="1687513"/>
          <p14:tracePt t="14886" x="2938463" y="1652588"/>
          <p14:tracePt t="14902" x="2965450" y="1633538"/>
          <p14:tracePt t="14919" x="2990850" y="1589088"/>
          <p14:tracePt t="14936" x="3027363" y="1554163"/>
          <p14:tracePt t="14953" x="3062288" y="1527175"/>
          <p14:tracePt t="14969" x="3089275" y="1490663"/>
          <p14:tracePt t="14985" x="3133725" y="1465263"/>
          <p14:tracePt t="15002" x="3170238" y="1438275"/>
          <p14:tracePt t="15019" x="3500438" y="1276350"/>
          <p14:tracePt t="15141" x="3544888" y="1268413"/>
          <p14:tracePt t="15181" x="3571875" y="1250950"/>
          <p14:tracePt t="15186" x="3589338" y="1250950"/>
          <p14:tracePt t="15203" x="3616325" y="1250950"/>
          <p14:tracePt t="15219" x="3625850" y="1250950"/>
          <p14:tracePt t="15236" x="3652838" y="1250950"/>
          <p14:tracePt t="15252" x="3679825" y="1241425"/>
          <p14:tracePt t="15270" x="3697288" y="1241425"/>
          <p14:tracePt t="15285" x="3776663" y="1241425"/>
          <p14:tracePt t="15303" x="3875088" y="1241425"/>
          <p14:tracePt t="15318" x="3990975" y="1241425"/>
          <p14:tracePt t="15335" x="4125913" y="1241425"/>
          <p14:tracePt t="15352" x="4232275" y="1241425"/>
          <p14:tracePt t="15369" x="4303713" y="1241425"/>
          <p14:tracePt t="15385" x="4394200" y="1241425"/>
          <p14:tracePt t="15402" x="4456113" y="1241425"/>
          <p14:tracePt t="15418" x="4510088" y="1241425"/>
          <p14:tracePt t="15435" x="4581525" y="1241425"/>
          <p14:tracePt t="15452" x="4714875" y="1241425"/>
          <p14:tracePt t="15452" x="4768850" y="1241425"/>
          <p14:tracePt t="15470" x="4929188" y="1241425"/>
          <p14:tracePt t="15487" x="5081588" y="1250950"/>
          <p14:tracePt t="15502" x="5295900" y="1285875"/>
          <p14:tracePt t="15520" x="5473700" y="1322388"/>
          <p14:tracePt t="15535" x="5554663" y="1357313"/>
          <p14:tracePt t="15553" x="5608638" y="1366838"/>
          <p14:tracePt t="15569" x="5634038" y="1384300"/>
          <p14:tracePt t="15585" x="5643563" y="1384300"/>
          <p14:tracePt t="15602" x="5661025" y="1384300"/>
          <p14:tracePt t="15662" x="5680075" y="1393825"/>
          <p14:tracePt t="15751" x="5680075" y="1401763"/>
          <p14:tracePt t="15765" x="5680075" y="1411288"/>
          <p14:tracePt t="15782" x="5680075" y="1419225"/>
          <p14:tracePt t="15791" x="5680075" y="1428750"/>
          <p14:tracePt t="15792" x="5661025" y="1438275"/>
          <p14:tracePt t="15806" x="5653088" y="1465263"/>
          <p14:tracePt t="15818" x="5626100" y="1500188"/>
          <p14:tracePt t="15835" x="5608638" y="1536700"/>
          <p14:tracePt t="15852" x="5589588" y="1554163"/>
          <p14:tracePt t="15868" x="5581650" y="1562100"/>
          <p14:tracePt t="15868" x="5572125" y="1571625"/>
          <p14:tracePt t="15886" x="5554663" y="1581150"/>
          <p14:tracePt t="15902" x="5545138" y="1608138"/>
          <p14:tracePt t="15918" x="5537200" y="1616075"/>
          <p14:tracePt t="15952" x="5527675" y="1625600"/>
          <p14:tracePt t="15953" x="5518150" y="1633538"/>
          <p14:tracePt t="15969" x="5510213" y="1643063"/>
          <p14:tracePt t="15985" x="5500688" y="1652588"/>
          <p14:tracePt t="16002" x="5491163" y="1660525"/>
          <p14:tracePt t="16018" x="5483225" y="1670050"/>
          <p14:tracePt t="16036" x="5483225" y="1679575"/>
          <p14:tracePt t="16052" x="5473700" y="1687513"/>
          <p14:tracePt t="16069" x="5473700" y="1704975"/>
          <p14:tracePt t="16086" x="5465763" y="1724025"/>
          <p14:tracePt t="16112" x="5419725" y="1758950"/>
          <p14:tracePt t="16112" x="5411788" y="1758950"/>
          <p14:tracePt t="16255" x="5402263" y="1768475"/>
          <p14:tracePt t="16256" x="5402263" y="1776413"/>
          <p14:tracePt t="16268" x="5375275" y="1776413"/>
          <p14:tracePt t="16285" x="5330825" y="1795463"/>
          <p14:tracePt t="16303" x="5303838" y="1795463"/>
          <p14:tracePt t="16319" x="5286375" y="1795463"/>
          <p14:tracePt t="16336" x="5259388" y="1812925"/>
          <p14:tracePt t="16352" x="5241925" y="1812925"/>
          <p14:tracePt t="16368" x="5214938" y="1812925"/>
          <p14:tracePt t="16385" x="5187950" y="1812925"/>
          <p14:tracePt t="16401" x="5180013" y="1812925"/>
          <p14:tracePt t="16419" x="5170488" y="1812925"/>
          <p14:tracePt t="16435" x="5160963" y="1812925"/>
          <p14:tracePt t="16471" x="5143500" y="1812925"/>
          <p14:tracePt t="16473" x="5133975" y="1812925"/>
          <p14:tracePt t="16510" x="5126038" y="1812925"/>
          <p14:tracePt t="16614" x="5116513" y="1812925"/>
          <p14:tracePt t="16711" x="5126038" y="1839913"/>
          <p14:tracePt t="16718" x="5143500" y="1847850"/>
          <p14:tracePt t="16726" x="5170488" y="1874838"/>
          <p14:tracePt t="16734" x="5187950" y="1884363"/>
          <p14:tracePt t="16740" x="5251450" y="1919288"/>
          <p14:tracePt t="16752" x="5330825" y="1965325"/>
          <p14:tracePt t="16770" x="5394325" y="2000250"/>
          <p14:tracePt t="16786" x="5429250" y="2027238"/>
          <p14:tracePt t="16803" x="5465763" y="2054225"/>
          <p14:tracePt t="16818" x="5491163" y="2054225"/>
          <p14:tracePt t="16835" x="5510213" y="2071688"/>
          <p14:tracePt t="16851" x="5537200" y="2089150"/>
          <p14:tracePt t="16868" x="5562600" y="2098675"/>
          <p14:tracePt t="16885" x="5608638" y="2116138"/>
          <p14:tracePt t="16903" x="5616575" y="2133600"/>
          <p14:tracePt t="16982" x="5616575" y="2143125"/>
          <p14:tracePt t="17094" x="5608638" y="2160588"/>
          <p14:tracePt t="17102" x="5589588" y="2179638"/>
          <p14:tracePt t="17104" x="5562600" y="2187575"/>
          <p14:tracePt t="17118" x="5554663" y="2187575"/>
          <p14:tracePt t="17121" x="5483225" y="2224088"/>
          <p14:tracePt t="17136" x="5438775" y="2251075"/>
          <p14:tracePt t="17152" x="5375275" y="2276475"/>
          <p14:tracePt t="17169" x="5295900" y="2312988"/>
          <p14:tracePt t="17186" x="5062538" y="2384425"/>
          <p14:tracePt t="19471" x="5072063" y="2384425"/>
          <p14:tracePt t="19503" x="5089525" y="2384425"/>
          <p14:tracePt t="19535" x="5099050" y="2374900"/>
          <p14:tracePt t="19775" x="5099050" y="2384425"/>
          <p14:tracePt t="19792" x="5089525" y="2384425"/>
          <p14:tracePt t="19799" x="5081588" y="2384425"/>
          <p14:tracePt t="19806" x="5072063" y="2393950"/>
          <p14:tracePt t="19823" x="5045075" y="2401888"/>
          <p14:tracePt t="19825" x="5045075" y="2411413"/>
          <p14:tracePt t="19836" x="5018088" y="2419350"/>
          <p14:tracePt t="19853" x="5010150" y="2419350"/>
          <p14:tracePt t="19869" x="5000625" y="2428875"/>
          <p14:tracePt t="19904" x="4991100" y="2428875"/>
          <p14:tracePt t="19905" x="4983163" y="2438400"/>
          <p14:tracePt t="20007" x="4973638" y="2446338"/>
          <p14:tracePt t="20023" x="4965700" y="2446338"/>
          <p14:tracePt t="20159" x="4965700" y="2455863"/>
          <p14:tracePt t="20167" x="4946650" y="2473325"/>
          <p14:tracePt t="20175" x="4946650" y="2482850"/>
          <p14:tracePt t="20186" x="4938713" y="2490788"/>
          <p14:tracePt t="20204" x="4938713" y="2500313"/>
          <p14:tracePt t="20229" x="4938713" y="2527300"/>
          <p14:tracePt t="21606" x="4929188" y="2527300"/>
          <p14:tracePt t="22087" x="4938713" y="2517775"/>
          <p14:tracePt t="22350" x="4946650" y="2500313"/>
          <p14:tracePt t="22471" x="4965700" y="2500313"/>
          <p14:tracePt t="22567" x="4973638" y="2500313"/>
          <p14:tracePt t="22607" x="4983163" y="2490788"/>
          <p14:tracePt t="22759" x="5000625" y="2490788"/>
          <p14:tracePt t="23472" x="5010150" y="2482850"/>
          <p14:tracePt t="23503" x="5018088" y="2482850"/>
          <p14:tracePt t="24454" x="5018088" y="2473325"/>
          <p14:tracePt t="24558" x="5027613" y="2473325"/>
          <p14:tracePt t="24582" x="5027613" y="2465388"/>
          <p14:tracePt t="24614" x="5037138" y="2465388"/>
          <p14:tracePt t="24661" x="5045075" y="2465388"/>
          <p14:tracePt t="24695" x="5054600" y="2455863"/>
          <p14:tracePt t="24750" x="5062538" y="2455863"/>
          <p14:tracePt t="24750" x="5072063" y="2455863"/>
          <p14:tracePt t="24783" x="5089525" y="2446338"/>
          <p14:tracePt t="24806" x="5089525" y="2438400"/>
          <p14:tracePt t="24823" x="5099050" y="2438400"/>
          <p14:tracePt t="24831" x="5108575" y="2438400"/>
          <p14:tracePt t="24842" x="5126038" y="2419350"/>
          <p14:tracePt t="24882" x="5133975" y="2419350"/>
          <p14:tracePt t="24916" x="5143500" y="2411413"/>
          <p14:tracePt t="24935" x="5153025" y="2411413"/>
          <p14:tracePt t="24942" x="5160963" y="2411413"/>
          <p14:tracePt t="24966" x="5170488" y="2401888"/>
          <p14:tracePt t="24982" x="5180013" y="2401888"/>
          <p14:tracePt t="24998" x="5187950" y="2401888"/>
          <p14:tracePt t="25013" x="5187950" y="2393950"/>
          <p14:tracePt t="25038" x="5197475" y="2393950"/>
          <p14:tracePt t="25054" x="5205413" y="2393950"/>
          <p14:tracePt t="25078" x="5214938" y="2384425"/>
          <p14:tracePt t="25135" x="5224463" y="2384425"/>
          <p14:tracePt t="25158" x="5241925" y="2384425"/>
          <p14:tracePt t="25158" x="5241925" y="2374900"/>
          <p14:tracePt t="25190" x="5251450" y="2366963"/>
          <p14:tracePt t="25215" x="5259388" y="2366963"/>
          <p14:tracePt t="25228" x="5268913" y="2366963"/>
          <p14:tracePt t="25240" x="5268913" y="2357438"/>
          <p14:tracePt t="25252" x="5295900" y="2347913"/>
          <p14:tracePt t="25268" x="5322888" y="2330450"/>
          <p14:tracePt t="25285" x="5348288" y="2322513"/>
          <p14:tracePt t="25303" x="5367338" y="2303463"/>
          <p14:tracePt t="25319" x="5384800" y="2295525"/>
          <p14:tracePt t="25336" x="5411788" y="2276475"/>
          <p14:tracePt t="25368" x="5429250" y="2268538"/>
          <p14:tracePt t="25414" x="5446713" y="2259013"/>
          <p14:tracePt t="25425" x="5456238" y="2259013"/>
          <p14:tracePt t="25430" x="5491163" y="2241550"/>
          <p14:tracePt t="25435" x="5500688" y="2224088"/>
          <p14:tracePt t="25452" x="5527675" y="2205038"/>
          <p14:tracePt t="25452" x="5545138" y="2205038"/>
          <p14:tracePt t="25471" x="5803900" y="2062163"/>
          <p14:tracePt t="25572" x="5884863" y="2009775"/>
          <p14:tracePt t="25585" x="5929313" y="1982788"/>
          <p14:tracePt t="25602" x="5965825" y="1955800"/>
          <p14:tracePt t="25619" x="5973763" y="1955800"/>
          <p14:tracePt t="25635" x="5983288" y="1955800"/>
          <p14:tracePt t="26167" x="5991225" y="1946275"/>
          <p14:tracePt t="26185" x="6000750" y="1946275"/>
          <p14:tracePt t="26199" x="6010275" y="1938338"/>
          <p14:tracePt t="26202" x="6018213" y="1928813"/>
          <p14:tracePt t="26232" x="6018213" y="1919288"/>
          <p14:tracePt t="26234" x="6018213" y="1911350"/>
          <p14:tracePt t="26244" x="6027738" y="1911350"/>
          <p14:tracePt t="26252" x="6037263" y="1893888"/>
          <p14:tracePt t="26288" x="6037263" y="1884363"/>
          <p14:tracePt t="26289" x="6045200" y="1874838"/>
          <p14:tracePt t="26320" x="6062663" y="1857375"/>
          <p14:tracePt t="26321" x="6062663" y="1847850"/>
          <p14:tracePt t="26391" x="6072188" y="1839913"/>
          <p14:tracePt t="26423" x="6081713" y="1839913"/>
          <p14:tracePt t="26431" x="6089650" y="1830388"/>
          <p14:tracePt t="26433" x="6099175" y="1830388"/>
          <p14:tracePt t="26452" x="6108700" y="1812925"/>
          <p14:tracePt t="26453" x="6143625" y="1812925"/>
          <p14:tracePt t="26453" x="6161088" y="1803400"/>
          <p14:tracePt t="26471" x="6188075" y="1785938"/>
          <p14:tracePt t="26471" x="6205538" y="1785938"/>
          <p14:tracePt t="26495" x="6224588" y="1785938"/>
          <p14:tracePt t="26508" x="6242050" y="1776413"/>
          <p14:tracePt t="26519" x="6286500" y="1768475"/>
          <p14:tracePt t="26535" x="6340475" y="1751013"/>
          <p14:tracePt t="26552" x="6438900" y="1731963"/>
          <p14:tracePt t="26578" x="6465888" y="1731963"/>
          <p14:tracePt t="26585" x="6537325" y="1731963"/>
          <p14:tracePt t="26602" x="6670675" y="1731963"/>
          <p14:tracePt t="26619" x="6823075" y="1731963"/>
          <p14:tracePt t="26636" x="6956425" y="1731963"/>
          <p14:tracePt t="26653" x="7062788" y="1731963"/>
          <p14:tracePt t="26669" x="7143750" y="1731963"/>
          <p14:tracePt t="26686" x="7180263" y="1731963"/>
          <p14:tracePt t="26702" x="7215188" y="1731963"/>
          <p14:tracePt t="26720" x="7242175" y="1731963"/>
          <p14:tracePt t="26735" x="7251700" y="1731963"/>
          <p14:tracePt t="26752" x="7269163" y="1731963"/>
          <p14:tracePt t="26799" x="7286625" y="1724025"/>
          <p14:tracePt t="27030" x="7313613" y="1724025"/>
          <p14:tracePt t="27034" x="7323138" y="1724025"/>
          <p14:tracePt t="27040" x="7348538" y="1724025"/>
          <p14:tracePt t="27052" x="7419975" y="1724025"/>
          <p14:tracePt t="27070" x="7562850" y="1731963"/>
          <p14:tracePt t="27086" x="7742238" y="1731963"/>
          <p14:tracePt t="27102" x="7956550" y="1731963"/>
          <p14:tracePt t="27120" x="8089900" y="1751013"/>
          <p14:tracePt t="27136" x="8242300" y="1785938"/>
          <p14:tracePt t="27152" x="8313738" y="1785938"/>
          <p14:tracePt t="27170" x="8367713" y="1785938"/>
          <p14:tracePt t="27186" x="8439150" y="1785938"/>
          <p14:tracePt t="27203" x="8474075" y="1785938"/>
          <p14:tracePt t="27219" x="8491538" y="1785938"/>
          <p14:tracePt t="27236" x="8501063" y="1785938"/>
          <p14:tracePt t="27252" x="8510588" y="1785938"/>
          <p14:tracePt t="27269" x="8528050" y="1785938"/>
          <p14:tracePt t="28358" x="8528050" y="1812925"/>
          <p14:tracePt t="28374" x="8528050" y="1830388"/>
          <p14:tracePt t="28382" x="8510588" y="1857375"/>
          <p14:tracePt t="28402" x="8491538" y="1866900"/>
          <p14:tracePt t="28403" x="8466138" y="1893888"/>
          <p14:tracePt t="28419" x="8348663" y="2036763"/>
          <p14:tracePt t="28469" x="8340725" y="2044700"/>
          <p14:tracePt t="28470" x="8313738" y="2071688"/>
          <p14:tracePt t="28470" x="8296275" y="2081213"/>
          <p14:tracePt t="28488" x="8286750" y="2098675"/>
          <p14:tracePt t="28502" x="8259763" y="2125663"/>
          <p14:tracePt t="28520" x="8242300" y="2143125"/>
          <p14:tracePt t="28536" x="8180388" y="2179638"/>
          <p14:tracePt t="28573" x="8045450" y="2251075"/>
          <p14:tracePt t="28624" x="8018463" y="2251075"/>
          <p14:tracePt t="28636" x="8010525" y="2259013"/>
          <p14:tracePt t="28653" x="7983538" y="2259013"/>
          <p14:tracePt t="28668" x="7966075" y="2259013"/>
          <p14:tracePt t="28685" x="7912100" y="2259013"/>
          <p14:tracePt t="28702" x="7823200" y="2259013"/>
          <p14:tracePt t="28720" x="7769225" y="2259013"/>
          <p14:tracePt t="28736" x="7697788" y="2259013"/>
          <p14:tracePt t="28752" x="7626350" y="2259013"/>
          <p14:tracePt t="28770" x="7554913" y="2259013"/>
          <p14:tracePt t="28785" x="7483475" y="2259013"/>
          <p14:tracePt t="28803" x="7358063" y="2276475"/>
          <p14:tracePt t="28818" x="7180263" y="2276475"/>
          <p14:tracePt t="28835" x="6983413" y="2276475"/>
          <p14:tracePt t="28852" x="6786563" y="2276475"/>
          <p14:tracePt t="28869" x="6670675" y="2276475"/>
          <p14:tracePt t="28885" x="6581775" y="2276475"/>
          <p14:tracePt t="28902" x="6510338" y="2276475"/>
          <p14:tracePt t="28919" x="6473825" y="2276475"/>
          <p14:tracePt t="28936" x="6438900" y="2276475"/>
          <p14:tracePt t="28952" x="6411913" y="2276475"/>
          <p14:tracePt t="28969" x="6375400" y="2276475"/>
          <p14:tracePt t="28986" x="6323013" y="2276475"/>
          <p14:tracePt t="29003" x="6286500" y="2276475"/>
          <p14:tracePt t="29019" x="6259513" y="2276475"/>
          <p14:tracePt t="29036" x="6251575" y="2276475"/>
          <p14:tracePt t="29052" x="6242050" y="2276475"/>
          <p14:tracePt t="29383" x="6251575" y="2276475"/>
          <p14:tracePt t="29389" x="6276975" y="2276475"/>
          <p14:tracePt t="29401" x="6286500" y="2276475"/>
          <p14:tracePt t="29402" x="6340475" y="2276475"/>
          <p14:tracePt t="29419" x="6411913" y="2276475"/>
          <p14:tracePt t="29434" x="6653213" y="2276475"/>
          <p14:tracePt t="29475" x="6680200" y="2276475"/>
          <p14:tracePt t="29485" x="6751638" y="2276475"/>
          <p14:tracePt t="29501" x="6831013" y="2276475"/>
          <p14:tracePt t="29519" x="6884988" y="2276475"/>
          <p14:tracePt t="29535" x="6938963" y="2276475"/>
          <p14:tracePt t="29552" x="6991350" y="2276475"/>
          <p14:tracePt t="29568" x="7045325" y="2276475"/>
          <p14:tracePt t="29586" x="7099300" y="2276475"/>
          <p14:tracePt t="29602" x="7126288" y="2276475"/>
          <p14:tracePt t="29618" x="7143750" y="2276475"/>
          <p14:tracePt t="29654" x="7153275" y="2276475"/>
          <p14:tracePt t="29671" x="7170738" y="2276475"/>
          <p14:tracePt t="29687" x="7180263" y="2276475"/>
          <p14:tracePt t="29702" x="7188200" y="2276475"/>
          <p14:tracePt t="29734" x="7215188" y="2276475"/>
          <p14:tracePt t="29751" x="7215188" y="2268538"/>
          <p14:tracePt t="29759" x="7224713" y="2268538"/>
          <p14:tracePt t="29783" x="7242175" y="2268538"/>
          <p14:tracePt t="29799" x="7251700" y="2268538"/>
          <p14:tracePt t="29807" x="7269163" y="2268538"/>
          <p14:tracePt t="29823" x="7277100" y="2259013"/>
          <p14:tracePt t="29840" x="7286625" y="2259013"/>
          <p14:tracePt t="29842" x="7304088" y="2259013"/>
          <p14:tracePt t="29856" x="7358063" y="2251075"/>
          <p14:tracePt t="29888" x="7367588" y="2251075"/>
          <p14:tracePt t="29902" x="7385050" y="2251075"/>
          <p14:tracePt t="29903" x="7394575" y="2251075"/>
          <p14:tracePt t="29919" x="7412038" y="2251075"/>
          <p14:tracePt t="29936" x="7429500" y="2241550"/>
          <p14:tracePt t="29975" x="7439025" y="2241550"/>
          <p14:tracePt t="29976" x="7446963" y="2241550"/>
          <p14:tracePt t="29985" x="7456488" y="2241550"/>
          <p14:tracePt t="30002" x="7473950" y="2241550"/>
          <p14:tracePt t="30019" x="7483475" y="2241550"/>
          <p14:tracePt t="30035" x="7491413" y="2241550"/>
          <p14:tracePt t="30052" x="7510463" y="2224088"/>
          <p14:tracePt t="30068" x="7527925" y="2224088"/>
          <p14:tracePt t="30085" x="7537450" y="2224088"/>
          <p14:tracePt t="30102" x="7554913" y="2214563"/>
          <p14:tracePt t="30495" x="7562850" y="2214563"/>
          <p14:tracePt t="30999" x="7572375" y="2214563"/>
          <p14:tracePt t="31287" x="7589838" y="2214563"/>
          <p14:tracePt t="31661" x="0" y="0"/>
        </p14:tracePtLst>
        <p14:tracePtLst>
          <p14:tracePt t="32750" x="7589838" y="2214563"/>
          <p14:tracePt t="32903" x="7572375" y="2214563"/>
          <p14:tracePt t="32912" x="7483475" y="2214563"/>
          <p14:tracePt t="32919" x="7402513" y="2214563"/>
          <p14:tracePt t="32920" x="7197725" y="2214563"/>
          <p14:tracePt t="32935" x="6991350" y="2214563"/>
          <p14:tracePt t="32952" x="6786563" y="2214563"/>
          <p14:tracePt t="32969" x="6581775" y="2214563"/>
          <p14:tracePt t="32986" x="6384925" y="2214563"/>
          <p14:tracePt t="33003" x="6251575" y="2214563"/>
          <p14:tracePt t="33018" x="6153150" y="2214563"/>
          <p14:tracePt t="33036" x="6062663" y="2224088"/>
          <p14:tracePt t="33051" x="5867400" y="2259013"/>
          <p14:tracePt t="33069" x="5554663" y="2347913"/>
          <p14:tracePt t="33085" x="4965700" y="2536825"/>
          <p14:tracePt t="33102" x="4152900" y="2705100"/>
          <p14:tracePt t="33119" x="3375025" y="2822575"/>
          <p14:tracePt t="33119" x="3143250" y="2867025"/>
          <p14:tracePt t="33136" x="2830513" y="2928938"/>
          <p14:tracePt t="33152" x="2633663" y="2990850"/>
          <p14:tracePt t="33169" x="2500313" y="3081338"/>
          <p14:tracePt t="33185" x="2347913" y="3197225"/>
          <p14:tracePt t="33218" x="2143125" y="3394075"/>
          <p14:tracePt t="33219" x="2017713" y="3571875"/>
          <p14:tracePt t="33236" x="1884363" y="3724275"/>
          <p14:tracePt t="33252" x="1776413" y="3894138"/>
          <p14:tracePt t="33269" x="1741488" y="3990975"/>
          <p14:tracePt t="33285" x="1741488" y="4089400"/>
          <p14:tracePt t="33285" x="1741488" y="4143375"/>
          <p14:tracePt t="33303" x="1741488" y="4187825"/>
          <p14:tracePt t="33319" x="1741488" y="4303713"/>
          <p14:tracePt t="33336" x="1776413" y="4394200"/>
          <p14:tracePt t="33352" x="1830388" y="4456113"/>
          <p14:tracePt t="33368" x="1874838" y="4500563"/>
          <p14:tracePt t="33385" x="1911350" y="4510088"/>
          <p14:tracePt t="33402" x="1946275" y="4537075"/>
          <p14:tracePt t="33418" x="1965325" y="4537075"/>
          <p14:tracePt t="33435" x="2017713" y="4537075"/>
          <p14:tracePt t="33453" x="2357438" y="4562475"/>
          <p14:tracePt t="33502" x="3875088" y="4751388"/>
          <p14:tracePt t="33558" x="5251450" y="4911725"/>
          <p14:tracePt t="33585" x="5857875" y="4911725"/>
          <p14:tracePt t="33602" x="6269038" y="4911725"/>
          <p14:tracePt t="33619" x="6545263" y="4911725"/>
          <p14:tracePt t="33635" x="6786563" y="4911725"/>
          <p14:tracePt t="33652" x="7027863" y="4902200"/>
          <p14:tracePt t="33668" x="7348538" y="4840288"/>
          <p14:tracePt t="33685" x="7643813" y="4768850"/>
          <p14:tracePt t="33701" x="7848600" y="4714875"/>
          <p14:tracePt t="33701" x="7947025" y="4687888"/>
          <p14:tracePt t="33719" x="8143875" y="4633913"/>
          <p14:tracePt t="33735" x="8340725" y="4572000"/>
          <p14:tracePt t="33752" x="8474075" y="4554538"/>
          <p14:tracePt t="33768" x="8562975" y="4537075"/>
          <p14:tracePt t="33785" x="8661400" y="4500563"/>
          <p14:tracePt t="33801" x="8724900" y="4473575"/>
          <p14:tracePt t="33818" x="8796338" y="4456113"/>
          <p14:tracePt t="33835" x="8858250" y="4429125"/>
          <p14:tracePt t="33852" x="8894763" y="4411663"/>
          <p14:tracePt t="33869" x="8929688" y="4394200"/>
          <p14:tracePt t="33884" x="8947150" y="4394200"/>
          <p14:tracePt t="33902" x="8974138" y="4375150"/>
          <p14:tracePt t="33918" x="8983663" y="4375150"/>
          <p14:tracePt t="33959" x="8991600" y="4375150"/>
          <p14:tracePt t="33964" x="9001125" y="4375150"/>
          <p14:tracePt t="33968" x="9010650" y="4375150"/>
          <p14:tracePt t="33984" x="9037638" y="4375150"/>
          <p14:tracePt t="34002" x="9063038" y="4375150"/>
          <p14:tracePt t="34018" x="9082088" y="4367213"/>
          <p14:tracePt t="34035" x="9099550" y="4367213"/>
          <p14:tracePt t="34051" x="9117013" y="4367213"/>
          <p14:tracePt t="34068" x="9126538" y="4357688"/>
          <p14:tracePt t="34085" x="9134475" y="4340225"/>
          <p14:tracePt t="34102" x="9134475" y="4322763"/>
          <p14:tracePt t="34118" x="9134475" y="4205288"/>
          <p14:tracePt t="34136" x="9134475" y="4062413"/>
          <p14:tracePt t="34152" x="9134475" y="3965575"/>
          <p14:tracePt t="34168" x="9126538" y="3867150"/>
          <p14:tracePt t="34185" x="9090025" y="3776663"/>
          <p14:tracePt t="34201" x="9063038" y="3724275"/>
          <p14:tracePt t="34218" x="9037638" y="3643313"/>
          <p14:tracePt t="34235" x="8991600" y="3571875"/>
          <p14:tracePt t="34251" x="8947150" y="3509963"/>
          <p14:tracePt t="34268" x="8894763" y="3465513"/>
          <p14:tracePt t="34285" x="8848725" y="3402013"/>
          <p14:tracePt t="34302" x="8804275" y="3357563"/>
          <p14:tracePt t="34302" x="8786813" y="3330575"/>
          <p14:tracePt t="34320" x="8705850" y="3286125"/>
          <p14:tracePt t="34335" x="8572500" y="3214688"/>
          <p14:tracePt t="34353" x="8420100" y="3152775"/>
          <p14:tracePt t="34368" x="8323263" y="3098800"/>
          <p14:tracePt t="34386" x="8232775" y="3071813"/>
          <p14:tracePt t="34401" x="8134350" y="3036888"/>
          <p14:tracePt t="34419" x="7983538" y="3000375"/>
          <p14:tracePt t="34434" x="7840663" y="2982913"/>
          <p14:tracePt t="34452" x="7697788" y="2965450"/>
          <p14:tracePt t="34468" x="7491413" y="2928938"/>
          <p14:tracePt t="34468" x="7402513" y="2919413"/>
          <p14:tracePt t="34487" x="7313613" y="2901950"/>
          <p14:tracePt t="34501" x="7116763" y="2884488"/>
          <p14:tracePt t="34519" x="6956425" y="2874963"/>
          <p14:tracePt t="34535" x="5018088" y="2660650"/>
          <p14:tracePt t="34640" x="4071938" y="2660650"/>
          <p14:tracePt t="34684" x="3803650" y="2660650"/>
          <p14:tracePt t="34685" x="3224213" y="2660650"/>
          <p14:tracePt t="34685" x="3044825" y="2660650"/>
          <p14:tracePt t="34717" x="2813050" y="2660650"/>
          <p14:tracePt t="34719" x="2633663" y="2660650"/>
          <p14:tracePt t="34736" x="2419350" y="2660650"/>
          <p14:tracePt t="34752" x="2205038" y="2660650"/>
          <p14:tracePt t="34770" x="1973263" y="2660650"/>
          <p14:tracePt t="34785" x="1731963" y="2660650"/>
          <p14:tracePt t="34802" x="1562100" y="2687638"/>
          <p14:tracePt t="34818" x="1482725" y="2714625"/>
          <p14:tracePt t="34836" x="1419225" y="2741613"/>
          <p14:tracePt t="34851" x="1401763" y="2759075"/>
          <p14:tracePt t="34868" x="1393825" y="2776538"/>
          <p14:tracePt t="34884" x="1384300" y="2786063"/>
          <p14:tracePt t="34901" x="1374775" y="2822575"/>
          <p14:tracePt t="34918" x="1357313" y="2901950"/>
          <p14:tracePt t="34936" x="1357313" y="3017838"/>
          <p14:tracePt t="34951" x="1357313" y="3116263"/>
          <p14:tracePt t="34969" x="1366838" y="3197225"/>
          <p14:tracePt t="34985" x="1401763" y="3303588"/>
          <p14:tracePt t="35002" x="1438275" y="3394075"/>
          <p14:tracePt t="35018" x="1482725" y="3509963"/>
          <p14:tracePt t="35035" x="1554163" y="3608388"/>
          <p14:tracePt t="35051" x="1625600" y="3679825"/>
          <p14:tracePt t="35069" x="1670050" y="3724275"/>
          <p14:tracePt t="35085" x="1697038" y="3759200"/>
          <p14:tracePt t="35101" x="1724025" y="3786188"/>
          <p14:tracePt t="35118" x="1751013" y="3803650"/>
          <p14:tracePt t="35136" x="1776413" y="3822700"/>
          <p14:tracePt t="35151" x="1785938" y="3830638"/>
          <p14:tracePt t="35168" x="1812925" y="3848100"/>
          <p14:tracePt t="35185" x="1857375" y="3894138"/>
          <p14:tracePt t="35202" x="2009775" y="4017963"/>
          <p14:tracePt t="35242" x="2044700" y="4062413"/>
          <p14:tracePt t="35253" x="2143125" y="4160838"/>
          <p14:tracePt t="35290" x="2152650" y="4170363"/>
          <p14:tracePt t="35291" x="2160588" y="4179888"/>
          <p14:tracePt t="35301" x="2170113" y="4197350"/>
          <p14:tracePt t="35301" x="2179638" y="4197350"/>
          <p14:tracePt t="35319" x="2187575" y="4205288"/>
          <p14:tracePt t="35367" x="2197100" y="4214813"/>
          <p14:tracePt t="35398" x="2205038" y="4224338"/>
          <p14:tracePt t="35496" x="2214563" y="4232275"/>
          <p14:tracePt t="35512" x="2232025" y="4251325"/>
          <p14:tracePt t="35519" x="2232025" y="4276725"/>
          <p14:tracePt t="35521" x="2241550" y="4313238"/>
          <p14:tracePt t="35535" x="2259013" y="4357688"/>
          <p14:tracePt t="35552" x="2259013" y="4367213"/>
          <p14:tracePt t="35568" x="2268538" y="4394200"/>
          <p14:tracePt t="35585" x="2268538" y="4411663"/>
          <p14:tracePt t="35617" x="2286000" y="4419600"/>
          <p14:tracePt t="35618" x="2286000" y="4446588"/>
          <p14:tracePt t="35635" x="2295525" y="4446588"/>
          <p14:tracePt t="35651" x="2339975" y="4518025"/>
          <p14:tracePt t="35759" x="2347913" y="4527550"/>
          <p14:tracePt t="35943" x="2357438" y="4527550"/>
          <p14:tracePt t="35991" x="2366963" y="4527550"/>
          <p14:tracePt t="36568" x="2374900" y="4527550"/>
          <p14:tracePt t="38503" x="2384425" y="4527550"/>
          <p14:tracePt t="38767" x="2393950" y="4527550"/>
          <p14:tracePt t="38791" x="2401888" y="4527550"/>
          <p14:tracePt t="38943" x="2401888" y="4518025"/>
          <p14:tracePt t="38944" x="2411413" y="4510088"/>
          <p14:tracePt t="45214" x="2411413" y="4500563"/>
          <p14:tracePt t="45694" x="2411413" y="4483100"/>
          <p14:tracePt t="45718" x="2419350" y="4465638"/>
          <p14:tracePt t="45726" x="2428875" y="4465638"/>
          <p14:tracePt t="45734" x="2428875" y="4446588"/>
          <p14:tracePt t="45750" x="2428875" y="4438650"/>
          <p14:tracePt t="45751" x="2428875" y="4429125"/>
          <p14:tracePt t="45767" x="2438400" y="4411663"/>
          <p14:tracePt t="45783" x="2438400" y="4402138"/>
          <p14:tracePt t="45800" x="2438400" y="4394200"/>
          <p14:tracePt t="45822" x="2438400" y="4384675"/>
          <p14:tracePt t="45833" x="2446338" y="4375150"/>
          <p14:tracePt t="48165" x="2455863" y="4357688"/>
          <p14:tracePt t="48174" x="2455863" y="4348163"/>
          <p14:tracePt t="48176" x="2482850" y="4295775"/>
          <p14:tracePt t="48183" x="2500313" y="4251325"/>
          <p14:tracePt t="48199" x="2517775" y="4224338"/>
          <p14:tracePt t="48216" x="2527300" y="4197350"/>
          <p14:tracePt t="48233" x="2536825" y="4179888"/>
          <p14:tracePt t="48249" x="2562225" y="4133850"/>
          <p14:tracePt t="48266" x="2571750" y="4116388"/>
          <p14:tracePt t="48284" x="2589213" y="4089400"/>
          <p14:tracePt t="48300" x="2608263" y="4037013"/>
          <p14:tracePt t="48316" x="2625725" y="4000500"/>
          <p14:tracePt t="48333" x="2679700" y="3919538"/>
          <p14:tracePt t="48350" x="2705100" y="3867150"/>
          <p14:tracePt t="48382" x="2741613" y="3830638"/>
          <p14:tracePt t="48384" x="2803525" y="3732213"/>
          <p14:tracePt t="48400" x="2867025" y="3670300"/>
          <p14:tracePt t="48416" x="2919413" y="3616325"/>
          <p14:tracePt t="48432" x="2973388" y="3562350"/>
          <p14:tracePt t="48449" x="3036888" y="3517900"/>
          <p14:tracePt t="48467" x="3071813" y="3490913"/>
          <p14:tracePt t="48483" x="3170238" y="3438525"/>
          <p14:tracePt t="48500" x="3214688" y="3429000"/>
          <p14:tracePt t="48516" x="3276600" y="3402013"/>
          <p14:tracePt t="48516" x="3322638" y="3394075"/>
          <p14:tracePt t="48534" x="3330575" y="3394075"/>
          <p14:tracePt t="48549" x="3394075" y="3384550"/>
          <p14:tracePt t="48567" x="3446463" y="3367088"/>
          <p14:tracePt t="48583" x="3509963" y="3367088"/>
          <p14:tracePt t="48601" x="3554413" y="3348038"/>
          <p14:tracePt t="48616" x="3652838" y="3340100"/>
          <p14:tracePt t="48656" x="3705225" y="3330575"/>
          <p14:tracePt t="48700" x="3714750" y="3330575"/>
          <p14:tracePt t="48701" x="3724275" y="3322638"/>
          <p14:tracePt t="48716" x="3724275" y="3313113"/>
          <p14:tracePt t="48733" x="3732213" y="3313113"/>
          <p14:tracePt t="48733" x="3759200" y="3313113"/>
          <p14:tracePt t="48750" x="3813175" y="3313113"/>
          <p14:tracePt t="48767" x="3875088" y="3303588"/>
          <p14:tracePt t="48783" x="3911600" y="3303588"/>
          <p14:tracePt t="48800" x="3965575" y="3303588"/>
          <p14:tracePt t="48816" x="4000500" y="3303588"/>
          <p14:tracePt t="48832" x="4054475" y="3303588"/>
          <p14:tracePt t="48850" x="4098925" y="3303588"/>
          <p14:tracePt t="48865" x="4133850" y="3303588"/>
          <p14:tracePt t="48883" x="4160838" y="3303588"/>
          <p14:tracePt t="48899" x="4197350" y="3303588"/>
          <p14:tracePt t="48916" x="4241800" y="3303588"/>
          <p14:tracePt t="48949" x="4268788" y="3303588"/>
          <p14:tracePt t="48951" x="4295775" y="3303588"/>
          <p14:tracePt t="48966" x="4330700" y="3303588"/>
          <p14:tracePt t="48984" x="4367213" y="3303588"/>
          <p14:tracePt t="48999" x="4411663" y="3322638"/>
          <p14:tracePt t="49017" x="4419600" y="3322638"/>
          <p14:tracePt t="49032" x="4429125" y="3322638"/>
          <p14:tracePt t="49049" x="4446588" y="3322638"/>
          <p14:tracePt t="49066" x="4456113" y="3322638"/>
          <p14:tracePt t="49082" x="4483100" y="3322638"/>
          <p14:tracePt t="49099" x="4500563" y="3330575"/>
          <p14:tracePt t="49117" x="4510088" y="3330575"/>
          <p14:tracePt t="49132" x="4554538" y="3330575"/>
          <p14:tracePt t="49132" x="4562475" y="3340100"/>
          <p14:tracePt t="49150" x="4589463" y="3340100"/>
          <p14:tracePt t="49166" x="4643438" y="3367088"/>
          <p14:tracePt t="49182" x="4705350" y="3384550"/>
          <p14:tracePt t="49199" x="4741863" y="3394075"/>
          <p14:tracePt t="49216" x="4776788" y="3411538"/>
          <p14:tracePt t="49232" x="4803775" y="3419475"/>
          <p14:tracePt t="49249" x="4848225" y="3438525"/>
          <p14:tracePt t="49266" x="4884738" y="3465513"/>
          <p14:tracePt t="49282" x="4938713" y="3482975"/>
          <p14:tracePt t="49300" x="4983163" y="3490913"/>
          <p14:tracePt t="49316" x="5037138" y="3490913"/>
          <p14:tracePt t="49333" x="5143500" y="3527425"/>
          <p14:tracePt t="49349" x="5456238" y="3608388"/>
          <p14:tracePt t="49367" x="5697538" y="3670300"/>
          <p14:tracePt t="49382" x="5822950" y="3705225"/>
          <p14:tracePt t="49400" x="5946775" y="3741738"/>
          <p14:tracePt t="49416" x="7045325" y="3911600"/>
          <p14:tracePt t="49481" x="7466013" y="3990975"/>
          <p14:tracePt t="49482" x="7769225" y="4017963"/>
          <p14:tracePt t="49500" x="8010525" y="4017963"/>
          <p14:tracePt t="49516" x="8251825" y="4017963"/>
          <p14:tracePt t="49516" x="8375650" y="4017963"/>
          <p14:tracePt t="49534" x="8510588" y="4017963"/>
          <p14:tracePt t="49549" x="8715375" y="4017963"/>
          <p14:tracePt t="49567" x="8759825" y="3990975"/>
          <p14:tracePt t="49582" x="8796338" y="3983038"/>
          <p14:tracePt t="49599" x="8858250" y="3938588"/>
          <p14:tracePt t="49616" x="8894763" y="3919538"/>
          <p14:tracePt t="49632" x="8902700" y="3875088"/>
          <p14:tracePt t="49649" x="8920163" y="3857625"/>
          <p14:tracePt t="49666" x="8947150" y="3803650"/>
          <p14:tracePt t="49844" x="8929688" y="3795713"/>
          <p14:tracePt t="49861" x="8902700" y="3795713"/>
          <p14:tracePt t="49869" x="8848725" y="3795713"/>
          <p14:tracePt t="49886" x="8823325" y="3795713"/>
          <p14:tracePt t="49887" x="8796338" y="3795713"/>
          <p14:tracePt t="49899" x="8742363" y="3803650"/>
          <p14:tracePt t="49916" x="8661400" y="3822700"/>
          <p14:tracePt t="49932" x="8537575" y="3848100"/>
          <p14:tracePt t="49956" x="8474075" y="3884613"/>
          <p14:tracePt t="49966" x="8286750" y="3946525"/>
          <p14:tracePt t="50007" x="8259763" y="3965575"/>
          <p14:tracePt t="50016" x="8126413" y="4000500"/>
          <p14:tracePt t="50065" x="8072438" y="4027488"/>
          <p14:tracePt t="50090" x="8027988" y="4044950"/>
          <p14:tracePt t="50108" x="8001000" y="4054475"/>
          <p14:tracePt t="50116" x="7966075" y="4071938"/>
          <p14:tracePt t="50116" x="7939088" y="4081463"/>
          <p14:tracePt t="50134" x="7902575" y="4098925"/>
          <p14:tracePt t="50149" x="7823200" y="4125913"/>
          <p14:tracePt t="50167" x="7777163" y="4152900"/>
          <p14:tracePt t="50182" x="7705725" y="4205288"/>
          <p14:tracePt t="50200" x="7626350" y="4241800"/>
          <p14:tracePt t="50222" x="7608888" y="4259263"/>
          <p14:tracePt t="50233" x="7581900" y="4268788"/>
          <p14:tracePt t="50249" x="7554913" y="4286250"/>
          <p14:tracePt t="50266" x="7527925" y="4313238"/>
          <p14:tracePt t="50282" x="7518400" y="4313238"/>
          <p14:tracePt t="50299" x="7510463" y="4322763"/>
          <p14:tracePt t="50316" x="7500938" y="4330700"/>
          <p14:tracePt t="50334" x="7466013" y="4348163"/>
          <p14:tracePt t="50349" x="7419975" y="4384675"/>
          <p14:tracePt t="50367" x="7375525" y="4402138"/>
          <p14:tracePt t="50382" x="7313613" y="4429125"/>
          <p14:tracePt t="50399" x="7259638" y="4465638"/>
          <p14:tracePt t="50416" x="7205663" y="4483100"/>
          <p14:tracePt t="50432" x="7134225" y="4510088"/>
          <p14:tracePt t="50449" x="7089775" y="4510088"/>
          <p14:tracePt t="50466" x="7018338" y="4510088"/>
          <p14:tracePt t="50483" x="6919913" y="4510088"/>
          <p14:tracePt t="50500" x="6848475" y="4510088"/>
          <p14:tracePt t="50516" x="6732588" y="4510088"/>
          <p14:tracePt t="50533" x="6608763" y="4510088"/>
          <p14:tracePt t="50533" x="6537325" y="4510088"/>
          <p14:tracePt t="50550" x="6375400" y="4510088"/>
          <p14:tracePt t="50566" x="6180138" y="4483100"/>
          <p14:tracePt t="50584" x="5991225" y="4465638"/>
          <p14:tracePt t="50599" x="5840413" y="4438650"/>
          <p14:tracePt t="50616" x="5715000" y="4429125"/>
          <p14:tracePt t="50632" x="5572125" y="4402138"/>
          <p14:tracePt t="50649" x="5375275" y="4367213"/>
          <p14:tracePt t="50666" x="5153025" y="4348163"/>
          <p14:tracePt t="50683" x="4956175" y="4348163"/>
          <p14:tracePt t="50699" x="4803775" y="4348163"/>
          <p14:tracePt t="50716" x="4697413" y="4348163"/>
          <p14:tracePt t="50732" x="4589463" y="4348163"/>
          <p14:tracePt t="50750" x="4491038" y="4348163"/>
          <p14:tracePt t="50766" x="4411663" y="4348163"/>
          <p14:tracePt t="50783" x="4276725" y="4348163"/>
          <p14:tracePt t="50799" x="4062413" y="4348163"/>
          <p14:tracePt t="50831" x="4000500" y="4348163"/>
          <p14:tracePt t="50849" x="3946525" y="4348163"/>
          <p14:tracePt t="50865" x="3902075" y="4367213"/>
          <p14:tracePt t="50867" x="3803650" y="4384675"/>
          <p14:tracePt t="50883" x="3687763" y="4402138"/>
          <p14:tracePt t="50900" x="3554413" y="4419600"/>
          <p14:tracePt t="50916" x="3411538" y="4438650"/>
          <p14:tracePt t="50933" x="3303588" y="4438650"/>
          <p14:tracePt t="50933" x="3259138" y="4456113"/>
          <p14:tracePt t="50951" x="3179763" y="4465638"/>
          <p14:tracePt t="50983" x="3152775" y="4465638"/>
          <p14:tracePt t="50984" x="3116263" y="4483100"/>
          <p14:tracePt t="51000" x="3071813" y="4483100"/>
          <p14:tracePt t="51016" x="3027363" y="4483100"/>
          <p14:tracePt t="51033" x="2982913" y="4491038"/>
          <p14:tracePt t="51049" x="2938463" y="4510088"/>
          <p14:tracePt t="51067" x="2901950" y="4510088"/>
          <p14:tracePt t="51083" x="2830513" y="4527550"/>
          <p14:tracePt t="51099" x="2751138" y="4545013"/>
          <p14:tracePt t="51115" x="2633663" y="4589463"/>
          <p14:tracePt t="51133" x="2482850" y="4625975"/>
          <p14:tracePt t="51149" x="2259013" y="4687888"/>
          <p14:tracePt t="51169" x="2098675" y="4714875"/>
          <p14:tracePt t="51184" x="2017713" y="4724400"/>
          <p14:tracePt t="51217" x="1965325" y="4732338"/>
          <p14:tracePt t="51219" x="1919288" y="4732338"/>
          <p14:tracePt t="51237" x="1884363" y="4751388"/>
          <p14:tracePt t="51251" x="1857375" y="4751388"/>
          <p14:tracePt t="51267" x="1803400" y="4759325"/>
          <p14:tracePt t="51283" x="1751013" y="4759325"/>
          <p14:tracePt t="51300" x="1697038" y="4759325"/>
          <p14:tracePt t="51316" x="1660525" y="4776788"/>
          <p14:tracePt t="51316" x="1643063" y="4776788"/>
          <p14:tracePt t="51335" x="1616075" y="4786313"/>
          <p14:tracePt t="51351" x="1608138" y="4786313"/>
          <p14:tracePt t="51366" x="1598613" y="4786313"/>
          <p14:tracePt t="51382" x="1589088" y="4795838"/>
          <p14:tracePt t="51615" x="1598613" y="4795838"/>
          <p14:tracePt t="51616" x="1643063" y="4795838"/>
          <p14:tracePt t="51633" x="1679575" y="4776788"/>
          <p14:tracePt t="51650" x="1704975" y="4776788"/>
          <p14:tracePt t="51666" x="1731963" y="4768850"/>
          <p14:tracePt t="51683" x="1768475" y="4759325"/>
          <p14:tracePt t="51699" x="1830388" y="4741863"/>
          <p14:tracePt t="51716" x="1884363" y="4714875"/>
          <p14:tracePt t="51732" x="1919288" y="4705350"/>
          <p14:tracePt t="51732" x="1938338" y="4697413"/>
          <p14:tracePt t="51751" x="1990725" y="4679950"/>
          <p14:tracePt t="51766" x="2071688" y="4643438"/>
          <p14:tracePt t="51783" x="2152650" y="4616450"/>
          <p14:tracePt t="51799" x="2232025" y="4581525"/>
          <p14:tracePt t="51816" x="2286000" y="4554538"/>
          <p14:tracePt t="51833" x="2401888" y="4500563"/>
          <p14:tracePt t="51849" x="2500313" y="4446588"/>
          <p14:tracePt t="51866" x="2571750" y="4429125"/>
          <p14:tracePt t="51882" x="2660650" y="4357688"/>
          <p14:tracePt t="51958" x="2660650" y="4348163"/>
          <p14:tracePt t="51981" x="2660650" y="4340225"/>
          <p14:tracePt t="52006" x="2660650" y="4330700"/>
          <p14:tracePt t="52086" x="2652713" y="4322763"/>
          <p14:tracePt t="52094" x="2625725" y="4322763"/>
          <p14:tracePt t="52103" x="2562225" y="4322763"/>
          <p14:tracePt t="52104" x="2455863" y="4322763"/>
          <p14:tracePt t="52118" x="2205038" y="4322763"/>
          <p14:tracePt t="52133" x="1938338" y="4340225"/>
          <p14:tracePt t="52149" x="1670050" y="4375150"/>
          <p14:tracePt t="52166" x="1527175" y="4394200"/>
          <p14:tracePt t="52182" x="1446213" y="4411663"/>
          <p14:tracePt t="52199" x="1374775" y="4429125"/>
          <p14:tracePt t="52216" x="1295400" y="4438650"/>
          <p14:tracePt t="52234" x="1196975" y="4438650"/>
          <p14:tracePt t="52252" x="1098550" y="4438650"/>
          <p14:tracePt t="52267" x="1000125" y="4438650"/>
          <p14:tracePt t="52285" x="884238" y="4438650"/>
          <p14:tracePt t="52301" x="803275" y="4438650"/>
          <p14:tracePt t="52301" x="768350" y="4438650"/>
          <p14:tracePt t="52319" x="704850" y="4456113"/>
          <p14:tracePt t="52334" x="625475" y="4483100"/>
          <p14:tracePt t="52352" x="571500" y="4500563"/>
          <p14:tracePt t="52367" x="517525" y="4527550"/>
          <p14:tracePt t="52386" x="482600" y="4537075"/>
          <p14:tracePt t="52400" x="446088" y="4554538"/>
          <p14:tracePt t="52418" x="428625" y="4581525"/>
          <p14:tracePt t="52432" x="393700" y="4598988"/>
          <p14:tracePt t="52450" x="366713" y="4625975"/>
          <p14:tracePt t="52465" x="339725" y="4660900"/>
          <p14:tracePt t="52484" x="312738" y="4705350"/>
          <p14:tracePt t="52499" x="295275" y="4751388"/>
          <p14:tracePt t="52517" x="285750" y="4768850"/>
          <p14:tracePt t="52533" x="276225" y="4795838"/>
          <p14:tracePt t="52533" x="258763" y="4822825"/>
          <p14:tracePt t="52550" x="258763" y="4830763"/>
          <p14:tracePt t="52566" x="258763" y="4938713"/>
          <p14:tracePt t="52583" x="258763" y="4983163"/>
          <p14:tracePt t="52599" x="258763" y="5027613"/>
          <p14:tracePt t="52615" x="258763" y="5037138"/>
          <p14:tracePt t="52632" x="258763" y="5062538"/>
          <p14:tracePt t="52649" x="258763" y="5072063"/>
          <p14:tracePt t="52666" x="285750" y="5116513"/>
          <p14:tracePt t="52688" x="285750" y="5126038"/>
          <p14:tracePt t="52699" x="339725" y="5180013"/>
          <p14:tracePt t="52731" x="339725" y="5187950"/>
          <p14:tracePt t="52749" x="384175" y="5241925"/>
          <p14:tracePt t="52767" x="393700" y="5241925"/>
          <p14:tracePt t="52782" x="393700" y="5251450"/>
          <p14:tracePt t="52799" x="401638" y="5251450"/>
          <p14:tracePt t="52959" x="411163" y="5251450"/>
          <p14:tracePt t="53070" x="419100" y="5251450"/>
          <p14:tracePt t="53095" x="438150" y="5251450"/>
          <p14:tracePt t="53102" x="446088" y="5251450"/>
          <p14:tracePt t="53116" x="455613" y="5251450"/>
          <p14:tracePt t="53117" x="465138" y="5259388"/>
          <p14:tracePt t="53158" x="482600" y="5259388"/>
          <p14:tracePt t="53174" x="490538" y="5276850"/>
          <p14:tracePt t="53198" x="509588" y="5286375"/>
          <p14:tracePt t="53222" x="517525" y="5286375"/>
          <p14:tracePt t="53230" x="517525" y="5295900"/>
          <p14:tracePt t="53238" x="536575" y="5313363"/>
          <p14:tracePt t="53250" x="554038" y="5313363"/>
          <p14:tracePt t="53265" x="571500" y="5330825"/>
          <p14:tracePt t="53283" x="581025" y="5340350"/>
          <p14:tracePt t="53299" x="598488" y="5348288"/>
          <p14:tracePt t="53316" x="615950" y="5348288"/>
          <p14:tracePt t="53332" x="625475" y="5367338"/>
          <p14:tracePt t="53332" x="642938" y="5367338"/>
          <p14:tracePt t="53350" x="660400" y="5375275"/>
          <p14:tracePt t="53366" x="687388" y="5384800"/>
          <p14:tracePt t="53382" x="704850" y="5402263"/>
          <p14:tracePt t="53399" x="723900" y="5402263"/>
          <p14:tracePt t="53416" x="750888" y="5411788"/>
          <p14:tracePt t="53432" x="768350" y="5411788"/>
          <p14:tracePt t="53449" x="795338" y="5419725"/>
          <p14:tracePt t="53465" x="812800" y="5419725"/>
          <p14:tracePt t="53483" x="839788" y="5438775"/>
          <p14:tracePt t="53499" x="847725" y="5438775"/>
          <p14:tracePt t="53516" x="874713" y="5438775"/>
          <p14:tracePt t="53532" x="893763" y="5438775"/>
          <p14:tracePt t="53532" x="911225" y="5446713"/>
          <p14:tracePt t="53550" x="946150" y="5446713"/>
          <p14:tracePt t="53566" x="982663" y="5446713"/>
          <p14:tracePt t="53582" x="1009650" y="5446713"/>
          <p14:tracePt t="53600" x="1044575" y="5446713"/>
          <p14:tracePt t="53615" x="1071563" y="5446713"/>
          <p14:tracePt t="53632" x="1089025" y="5446713"/>
          <p14:tracePt t="53649" x="1116013" y="5446713"/>
          <p14:tracePt t="53666" x="1133475" y="5446713"/>
          <p14:tracePt t="53682" x="1152525" y="5446713"/>
          <p14:tracePt t="53699" x="1160463" y="5446713"/>
          <p14:tracePt t="53716" x="1169988" y="5446713"/>
          <p14:tracePt t="53733" x="1241425" y="5446713"/>
          <p14:tracePt t="53806" x="1250950" y="5446713"/>
          <p14:tracePt t="53820" x="1268413" y="5446713"/>
          <p14:tracePt t="53838" x="1295400" y="5446713"/>
          <p14:tracePt t="53839" x="1312863" y="5446713"/>
          <p14:tracePt t="53839" x="1322388" y="5446713"/>
          <p14:tracePt t="53854" x="1347788" y="5446713"/>
          <p14:tracePt t="53866" x="1374775" y="5446713"/>
          <p14:tracePt t="53882" x="1419225" y="5438775"/>
          <p14:tracePt t="53899" x="1446213" y="5419725"/>
          <p14:tracePt t="53916" x="1465263" y="5419725"/>
          <p14:tracePt t="53933" x="1482725" y="5411788"/>
          <p14:tracePt t="53949" x="1490663" y="5411788"/>
          <p14:tracePt t="53966" x="1517650" y="5394325"/>
          <p14:tracePt t="53984" x="1527175" y="5384800"/>
          <p14:tracePt t="53998" x="1562100" y="5375275"/>
          <p14:tracePt t="54016" x="1608138" y="5357813"/>
          <p14:tracePt t="54016" x="1616075" y="5348288"/>
          <p14:tracePt t="54054" x="1697038" y="5313363"/>
          <p14:tracePt t="54097" x="1714500" y="5295900"/>
          <p14:tracePt t="54121" x="1741488" y="5286375"/>
          <p14:tracePt t="54122" x="1768475" y="5268913"/>
          <p14:tracePt t="54132" x="1812925" y="5241925"/>
          <p14:tracePt t="54132" x="1830388" y="5232400"/>
          <p14:tracePt t="54151" x="1857375" y="5214938"/>
          <p14:tracePt t="54165" x="1928813" y="5160963"/>
          <p14:tracePt t="54182" x="1965325" y="5116513"/>
          <p14:tracePt t="54199" x="2000250" y="5099050"/>
          <p14:tracePt t="54216" x="2017713" y="5062538"/>
          <p14:tracePt t="54232" x="2036763" y="5045075"/>
          <p14:tracePt t="54250" x="2062163" y="5018088"/>
          <p14:tracePt t="54265" x="2071688" y="5000625"/>
          <p14:tracePt t="54282" x="2071688" y="4983163"/>
          <p14:tracePt t="54299" x="2089150" y="4973638"/>
          <p14:tracePt t="54334" x="2089150" y="4965700"/>
          <p14:tracePt t="54358" x="2089150" y="4956175"/>
          <p14:tracePt t="54366" x="2089150" y="4938713"/>
          <p14:tracePt t="54370" x="2089150" y="4929188"/>
          <p14:tracePt t="54382" x="2089150" y="4919663"/>
          <p14:tracePt t="54399" x="2089150" y="4911725"/>
          <p14:tracePt t="54416" x="2089150" y="4894263"/>
          <p14:tracePt t="54433" x="2089150" y="4884738"/>
          <p14:tracePt t="54448" x="2081213" y="4857750"/>
          <p14:tracePt t="54467" x="2062163" y="4830763"/>
          <p14:tracePt t="54483" x="2036763" y="4803775"/>
          <p14:tracePt t="54500" x="2009775" y="4786313"/>
          <p14:tracePt t="54516" x="1973263" y="4759325"/>
          <p14:tracePt t="54532" x="1911350" y="4732338"/>
          <p14:tracePt t="54549" x="1785938" y="4670425"/>
          <p14:tracePt t="54566" x="1724025" y="4643438"/>
          <p14:tracePt t="54582" x="1643063" y="4616450"/>
          <p14:tracePt t="54600" x="1571625" y="4581525"/>
          <p14:tracePt t="54615" x="1509713" y="4562475"/>
          <p14:tracePt t="54633" x="1366838" y="4527550"/>
          <p14:tracePt t="54649" x="1268413" y="4491038"/>
          <p14:tracePt t="54666" x="1204913" y="4483100"/>
          <p14:tracePt t="54682" x="1196975" y="4483100"/>
          <p14:tracePt t="54717" x="1187450" y="4483100"/>
          <p14:tracePt t="54733" x="1169988" y="4483100"/>
          <p14:tracePt t="54734" x="1160463" y="4483100"/>
          <p14:tracePt t="54749" x="1108075" y="4483100"/>
          <p14:tracePt t="54767" x="1062038" y="4483100"/>
          <p14:tracePt t="54782" x="1027113" y="4500563"/>
          <p14:tracePt t="54799" x="973138" y="4527550"/>
          <p14:tracePt t="54816" x="785813" y="4633913"/>
          <p14:tracePt t="54841" x="714375" y="4679950"/>
          <p14:tracePt t="54850" x="561975" y="4768850"/>
          <p14:tracePt t="54866" x="330200" y="4929188"/>
          <p14:tracePt t="54897" x="303213" y="4956175"/>
          <p14:tracePt t="54915" x="285750" y="4991100"/>
          <p14:tracePt t="54917" x="258763" y="5018088"/>
          <p14:tracePt t="54932" x="250825" y="5037138"/>
          <p14:tracePt t="54932" x="250825" y="5054600"/>
          <p14:tracePt t="54950" x="250825" y="5072063"/>
          <p14:tracePt t="54966" x="241300" y="5099050"/>
          <p14:tracePt t="54984" x="241300" y="5116513"/>
          <p14:tracePt t="54999" x="241300" y="5143500"/>
          <p14:tracePt t="55017" x="241300" y="5153025"/>
          <p14:tracePt t="55032" x="241300" y="5160963"/>
          <p14:tracePt t="55070" x="241300" y="5180013"/>
          <p14:tracePt t="55086" x="250825" y="5197475"/>
          <p14:tracePt t="55087" x="258763" y="5197475"/>
          <p14:tracePt t="55099" x="285750" y="5214938"/>
          <p14:tracePt t="55125" x="295275" y="5214938"/>
          <p14:tracePt t="55166" x="303213" y="5224463"/>
          <p14:tracePt t="55191" x="303213" y="5232400"/>
          <p14:tracePt t="55230" x="312738" y="5232400"/>
          <p14:tracePt t="55233" x="322263" y="5232400"/>
          <p14:tracePt t="55254" x="330200" y="5251450"/>
          <p14:tracePt t="55256" x="330200" y="5259388"/>
          <p14:tracePt t="55266" x="347663" y="5276850"/>
          <p14:tracePt t="55282" x="357188" y="5303838"/>
          <p14:tracePt t="55299" x="366713" y="5322888"/>
          <p14:tracePt t="55316" x="374650" y="5348288"/>
          <p14:tracePt t="55333" x="393700" y="5367338"/>
          <p14:tracePt t="55349" x="393700" y="5402263"/>
          <p14:tracePt t="55367" x="393700" y="5411788"/>
          <p14:tracePt t="55382" x="393700" y="5419725"/>
          <p14:tracePt t="55399" x="393700" y="5446713"/>
          <p14:tracePt t="55416" x="393700" y="5465763"/>
          <p14:tracePt t="55433" x="393700" y="5491163"/>
          <p14:tracePt t="55449" x="393700" y="5518150"/>
          <p14:tracePt t="55466" x="393700" y="5537200"/>
          <p14:tracePt t="55483" x="393700" y="5545138"/>
          <p14:tracePt t="55500" x="393700" y="5562600"/>
          <p14:tracePt t="55598" x="411163" y="5562600"/>
          <p14:tracePt t="55630" x="419100" y="5562600"/>
          <p14:tracePt t="55663" x="428625" y="5562600"/>
          <p14:tracePt t="55670" x="438150" y="5562600"/>
          <p14:tracePt t="55678" x="455613" y="5562600"/>
          <p14:tracePt t="55683" x="473075" y="5562600"/>
          <p14:tracePt t="55699" x="500063" y="5562600"/>
          <p14:tracePt t="55716" x="509588" y="5562600"/>
          <p14:tracePt t="55732" x="517525" y="5562600"/>
          <p14:tracePt t="55749" x="536575" y="5562600"/>
          <p14:tracePt t="55766" x="544513" y="5562600"/>
          <p14:tracePt t="55783" x="554038" y="5562600"/>
          <p14:tracePt t="55805" x="561975" y="5562600"/>
          <p14:tracePt t="55816" x="581025" y="5562600"/>
          <p14:tracePt t="55832" x="598488" y="5562600"/>
          <p14:tracePt t="55850" x="633413" y="5562600"/>
          <p14:tracePt t="55866" x="660400" y="5562600"/>
          <p14:tracePt t="55883" x="687388" y="5562600"/>
          <p14:tracePt t="55899" x="731838" y="5562600"/>
          <p14:tracePt t="55917" x="776288" y="5581650"/>
          <p14:tracePt t="55932" x="1000125" y="5608638"/>
          <p14:tracePt t="55978" x="1071563" y="5608638"/>
          <p14:tracePt t="55982" x="1268413" y="5653088"/>
          <p14:tracePt t="56000" x="1554163" y="5670550"/>
          <p14:tracePt t="56016" x="1785938" y="5715000"/>
          <p14:tracePt t="56032" x="2054225" y="5732463"/>
          <p14:tracePt t="56049" x="2419350" y="5786438"/>
          <p14:tracePt t="56065" x="2697163" y="5822950"/>
          <p14:tracePt t="56082" x="2990850" y="5867400"/>
          <p14:tracePt t="56099" x="3232150" y="5919788"/>
          <p14:tracePt t="56115" x="3446463" y="5946775"/>
          <p14:tracePt t="56132" x="3705225" y="5991225"/>
          <p14:tracePt t="56149" x="4062413" y="6045200"/>
          <p14:tracePt t="56168" x="4313238" y="6134100"/>
          <p14:tracePt t="56182" x="4518025" y="6188075"/>
          <p14:tracePt t="56200" x="4705350" y="6251575"/>
          <p14:tracePt t="56216" x="4830763" y="6286500"/>
          <p14:tracePt t="56234" x="4929188" y="6323013"/>
          <p14:tracePt t="56249" x="5062538" y="6348413"/>
          <p14:tracePt t="56273" x="5116513" y="6367463"/>
          <p14:tracePt t="56283" x="5170488" y="6384925"/>
          <p14:tracePt t="56299" x="5251450" y="6429375"/>
          <p14:tracePt t="56315" x="5276850" y="6438900"/>
          <p14:tracePt t="56333" x="5286375" y="6438900"/>
          <p14:tracePt t="56382" x="5295900" y="6456363"/>
          <p14:tracePt t="56510" x="5295900" y="6465888"/>
          <p14:tracePt t="56516" x="5276850" y="6491288"/>
          <p14:tracePt t="56535" x="5268913" y="6500813"/>
          <p14:tracePt t="56536" x="5224463" y="6527800"/>
          <p14:tracePt t="56536" x="5205413" y="6545263"/>
          <p14:tracePt t="56550" x="5153025" y="6581775"/>
          <p14:tracePt t="56550" x="5108575" y="6608763"/>
          <p14:tracePt t="56566" x="5062538" y="6643688"/>
          <p14:tracePt t="56583" x="4956175" y="6697663"/>
          <p14:tracePt t="56599" x="4857750" y="6732588"/>
          <p14:tracePt t="56616" x="4732338" y="6769100"/>
          <p14:tracePt t="56632" x="4537075" y="6804025"/>
          <p14:tracePt t="56650" x="4384675" y="6804025"/>
          <p14:tracePt t="56665" x="4160838" y="6823075"/>
          <p14:tracePt t="56683" x="3902075" y="6823075"/>
          <p14:tracePt t="56699" x="3652838" y="6823075"/>
          <p14:tracePt t="56716" x="3419475" y="6823075"/>
          <p14:tracePt t="56732" x="3170238" y="6823075"/>
          <p14:tracePt t="56732" x="3000375" y="6786563"/>
          <p14:tracePt t="56750" x="2544763" y="6680200"/>
          <p14:tracePt t="56766" x="2009775" y="6527800"/>
          <p14:tracePt t="56783" x="1643063" y="6429375"/>
          <p14:tracePt t="56799" x="1419225" y="6367463"/>
          <p14:tracePt t="56816" x="1268413" y="6313488"/>
          <p14:tracePt t="56832" x="1231900" y="6296025"/>
          <p14:tracePt t="56849" x="1223963" y="6296025"/>
          <p14:tracePt t="56886" x="1204913" y="6296025"/>
          <p14:tracePt t="56910" x="1187450" y="6286500"/>
          <p14:tracePt t="56925" x="1179513" y="6276975"/>
          <p14:tracePt t="56933" x="1160463" y="6259513"/>
          <p14:tracePt t="56949" x="1116013" y="6215063"/>
          <p14:tracePt t="56950" x="1062038" y="6170613"/>
          <p14:tracePt t="56950" x="1027113" y="6116638"/>
          <p14:tracePt t="56967" x="731838" y="5786438"/>
          <p14:tracePt t="57033" x="714375" y="5776913"/>
          <p14:tracePt t="57079" x="714375" y="5768975"/>
          <p14:tracePt t="57095" x="704850" y="5768975"/>
          <p14:tracePt t="57098" x="704850" y="5759450"/>
          <p14:tracePt t="57174" x="696913" y="5751513"/>
          <p14:tracePt t="57181" x="696913" y="5732463"/>
          <p14:tracePt t="57190" x="696913" y="5670550"/>
          <p14:tracePt t="57199" x="696913" y="5572125"/>
          <p14:tracePt t="57215" x="696913" y="5483225"/>
          <p14:tracePt t="57232" x="696913" y="5340350"/>
          <p14:tracePt t="57248" x="714375" y="5197475"/>
          <p14:tracePt t="57265" x="758825" y="5108575"/>
          <p14:tracePt t="57282" x="795338" y="5027613"/>
          <p14:tracePt t="57300" x="839788" y="4965700"/>
          <p14:tracePt t="57316" x="874713" y="4911725"/>
          <p14:tracePt t="57333" x="884238" y="4902200"/>
          <p14:tracePt t="57333" x="901700" y="4894263"/>
          <p14:tracePt t="57351" x="928688" y="4875213"/>
          <p14:tracePt t="57366" x="965200" y="4867275"/>
          <p14:tracePt t="57383" x="973138" y="4848225"/>
          <p14:tracePt t="57399" x="1000125" y="4848225"/>
          <p14:tracePt t="57417" x="1036638" y="4848225"/>
          <p14:tracePt t="57432" x="1089025" y="4848225"/>
          <p14:tracePt t="57450" x="1160463" y="4848225"/>
          <p14:tracePt t="57465" x="1196975" y="4848225"/>
          <p14:tracePt t="57483" x="1241425" y="4848225"/>
          <p14:tracePt t="57500" x="1295400" y="4848225"/>
          <p14:tracePt t="57516" x="1347788" y="4848225"/>
          <p14:tracePt t="57532" x="1411288" y="4884738"/>
          <p14:tracePt t="57532" x="1419225" y="4884738"/>
          <p14:tracePt t="57550" x="1428750" y="4902200"/>
          <p14:tracePt t="57566" x="1482725" y="4965700"/>
          <p14:tracePt t="57583" x="1536700" y="5062538"/>
          <p14:tracePt t="57599" x="1536700" y="5133975"/>
          <p14:tracePt t="57618" x="1544638" y="5241925"/>
          <p14:tracePt t="57635" x="1562100" y="5357813"/>
          <p14:tracePt t="57649" x="1562100" y="5456238"/>
          <p14:tracePt t="57666" x="1562100" y="5510213"/>
          <p14:tracePt t="57683" x="1562100" y="5572125"/>
          <p14:tracePt t="57699" x="1517650" y="5608638"/>
          <p14:tracePt t="57716" x="1473200" y="5634038"/>
          <p14:tracePt t="57732" x="1411288" y="5661025"/>
          <p14:tracePt t="57732" x="1339850" y="5680075"/>
          <p14:tracePt t="57750" x="1285875" y="5680075"/>
          <p14:tracePt t="57766" x="1116013" y="5715000"/>
          <p14:tracePt t="57784" x="946150" y="5715000"/>
          <p14:tracePt t="57800" x="812800" y="5688013"/>
          <p14:tracePt t="57816" x="704850" y="5626100"/>
          <p14:tracePt t="57833" x="652463" y="5572125"/>
          <p14:tracePt t="57849" x="625475" y="5545138"/>
          <p14:tracePt t="57866" x="608013" y="5510213"/>
          <p14:tracePt t="57882" x="598488" y="5465763"/>
          <p14:tracePt t="57899" x="598488" y="5446713"/>
          <p14:tracePt t="57916" x="598488" y="5438775"/>
          <p14:tracePt t="57932" x="598488" y="5429250"/>
          <p14:tracePt t="57949" x="598488" y="5419725"/>
          <p14:tracePt t="57967" x="598488" y="5411788"/>
          <p14:tracePt t="57982" x="615950" y="5411788"/>
          <p14:tracePt t="58000" x="633413" y="5411788"/>
          <p14:tracePt t="58015" x="679450" y="5411788"/>
          <p14:tracePt t="58032" x="750888" y="5411788"/>
          <p14:tracePt t="58049" x="893763" y="5411788"/>
          <p14:tracePt t="58066" x="2143125" y="5991225"/>
          <p14:tracePt t="58066" x="2330450" y="6099175"/>
          <p14:tracePt t="58118" x="2795588" y="6456363"/>
          <p14:tracePt t="58166" x="2830513" y="6518275"/>
          <p14:tracePt t="58167" x="2894013" y="6626225"/>
          <p14:tracePt t="58182" x="2946400" y="6705600"/>
          <p14:tracePt t="58199" x="2982913" y="6769100"/>
          <p14:tracePt t="58216" x="3009900" y="6823075"/>
          <p14:tracePt t="58231" x="3036888" y="6848475"/>
          <p14:tracePt t="58250" x="3071813" y="6848475"/>
          <p14:tracePt t="58265" x="3108325" y="6848475"/>
          <p14:tracePt t="58283" x="3133725" y="6848475"/>
          <p14:tracePt t="58299" x="3170238" y="6848475"/>
          <p14:tracePt t="58316" x="3205163" y="6848475"/>
          <p14:tracePt t="58332" x="3268663" y="6848475"/>
          <p14:tracePt t="58350" x="3340100" y="6848475"/>
          <p14:tracePt t="58350" x="3375025" y="6848475"/>
          <p14:tracePt t="58366" x="3446463" y="6848475"/>
          <p14:tracePt t="58383" x="3544888" y="6848475"/>
          <p14:tracePt t="58399" x="3687763" y="6848475"/>
          <p14:tracePt t="58417" x="3884613" y="6840538"/>
          <p14:tracePt t="58432" x="4054475" y="6796088"/>
          <p14:tracePt t="58450" x="4197350" y="6777038"/>
          <p14:tracePt t="58465" x="4384675" y="6724650"/>
          <p14:tracePt t="58484" x="4545013" y="6688138"/>
          <p14:tracePt t="58499" x="4679950" y="6608763"/>
          <p14:tracePt t="58516" x="4822825" y="6554788"/>
          <p14:tracePt t="58532" x="4973638" y="6465888"/>
          <p14:tracePt t="58532" x="5054600" y="6419850"/>
          <p14:tracePt t="58550" x="5116513" y="6384925"/>
          <p14:tracePt t="58550" x="5170488" y="6340475"/>
          <p14:tracePt t="58566" x="5232400" y="6276975"/>
          <p14:tracePt t="58582" x="5259388" y="6232525"/>
          <p14:tracePt t="58599" x="5276850" y="6180138"/>
          <p14:tracePt t="58615" x="5295900" y="6099175"/>
          <p14:tracePt t="58632" x="5295900" y="5991225"/>
          <p14:tracePt t="58649" x="5295900" y="5929313"/>
          <p14:tracePt t="58666" x="5295900" y="5875338"/>
          <p14:tracePt t="58683" x="5286375" y="5830888"/>
          <p14:tracePt t="58699" x="5259388" y="5795963"/>
          <p14:tracePt t="58715" x="5214938" y="5715000"/>
          <p14:tracePt t="58732" x="5133975" y="5634038"/>
          <p14:tracePt t="58748" x="5027613" y="5572125"/>
          <p14:tracePt t="58767" x="4983163" y="5554663"/>
          <p14:tracePt t="58783" x="4956175" y="5545138"/>
          <p14:tracePt t="58800" x="4919663" y="5527675"/>
          <p14:tracePt t="58816" x="4867275" y="5518150"/>
          <p14:tracePt t="58833" x="4822825" y="5500688"/>
          <p14:tracePt t="58848" x="4795838" y="5491163"/>
          <p14:tracePt t="58866" x="4786313" y="5491163"/>
          <p14:tracePt t="58882" x="4759325" y="5483225"/>
          <p14:tracePt t="58900" x="4741863" y="5483225"/>
          <p14:tracePt t="58915" x="4714875" y="5465763"/>
          <p14:tracePt t="58932" x="4670425" y="5465763"/>
          <p14:tracePt t="58948" x="4652963" y="5465763"/>
          <p14:tracePt t="58981" x="4633913" y="5465763"/>
          <p14:tracePt t="59366" x="4643438" y="5465763"/>
          <p14:tracePt t="59373" x="4660900" y="5465763"/>
          <p14:tracePt t="59383" x="4687888" y="5465763"/>
          <p14:tracePt t="59384" x="4732338" y="5465763"/>
          <p14:tracePt t="59399" x="4768850" y="5465763"/>
          <p14:tracePt t="59415" x="4803775" y="5465763"/>
          <p14:tracePt t="59432" x="4857750" y="5465763"/>
          <p14:tracePt t="59449" x="4911725" y="5465763"/>
          <p14:tracePt t="59466" x="4965700" y="5465763"/>
          <p14:tracePt t="59483" x="5037138" y="5465763"/>
          <p14:tracePt t="59501" x="5108575" y="5483225"/>
          <p14:tracePt t="59516" x="5214938" y="5500688"/>
          <p14:tracePt t="59532" x="5384800" y="5518150"/>
          <p14:tracePt t="59549" x="5562600" y="5554663"/>
          <p14:tracePt t="59566" x="5616575" y="5554663"/>
          <p14:tracePt t="59582" x="5634038" y="5572125"/>
          <p14:tracePt t="59600" x="5688013" y="5572125"/>
          <p14:tracePt t="59615" x="5759450" y="5572125"/>
          <p14:tracePt t="59632" x="5840413" y="5572125"/>
          <p14:tracePt t="59648" x="5911850" y="5572125"/>
          <p14:tracePt t="59666" x="5983288" y="5572125"/>
          <p14:tracePt t="59682" x="6054725" y="5572125"/>
          <p14:tracePt t="59700" x="6134100" y="5572125"/>
          <p14:tracePt t="59715" x="6205538" y="5572125"/>
          <p14:tracePt t="59733" x="6259513" y="5572125"/>
          <p14:tracePt t="59749" x="6330950" y="5572125"/>
          <p14:tracePt t="59766" x="6375400" y="5572125"/>
          <p14:tracePt t="59782" x="6394450" y="5581650"/>
          <p14:tracePt t="59933" x="6402388" y="5589588"/>
          <p14:tracePt t="59966" x="6384925" y="5608638"/>
          <p14:tracePt t="59981" x="6367463" y="5608638"/>
          <p14:tracePt t="59987" x="6348413" y="5608638"/>
          <p14:tracePt t="59999" x="6276975" y="5608638"/>
          <p14:tracePt t="60016" x="6161088" y="5608638"/>
          <p14:tracePt t="60032" x="5965825" y="5537200"/>
          <p14:tracePt t="60050" x="5724525" y="5438775"/>
          <p14:tracePt t="60066" x="5537200" y="5357813"/>
          <p14:tracePt t="60083" x="5340350" y="5276850"/>
          <p14:tracePt t="60098" x="5170488" y="5197475"/>
          <p14:tracePt t="60116" x="5018088" y="5099050"/>
          <p14:tracePt t="60132" x="4911725" y="5062538"/>
          <p14:tracePt t="60132" x="4875213" y="5054600"/>
          <p14:tracePt t="60150" x="4813300" y="5037138"/>
          <p14:tracePt t="60165" x="4751388" y="5010150"/>
          <p14:tracePt t="60182" x="4714875" y="5010150"/>
          <p14:tracePt t="60198" x="4679950" y="4991100"/>
          <p14:tracePt t="60216" x="4625975" y="4991100"/>
          <p14:tracePt t="60232" x="4581525" y="4991100"/>
          <p14:tracePt t="60249" x="4562475" y="4991100"/>
          <p14:tracePt t="60266" x="4518025" y="4991100"/>
          <p14:tracePt t="60282" x="4500563" y="4991100"/>
          <p14:tracePt t="60318" x="4483100" y="4991100"/>
          <p14:tracePt t="60333" x="4483100" y="5000625"/>
          <p14:tracePt t="60335" x="4483100" y="5010150"/>
          <p14:tracePt t="60349" x="4465638" y="5037138"/>
          <p14:tracePt t="60365" x="4465638" y="5072063"/>
          <p14:tracePt t="60383" x="4465638" y="5099050"/>
          <p14:tracePt t="60400" x="4465638" y="5133975"/>
          <p14:tracePt t="60415" x="4465638" y="5153025"/>
          <p14:tracePt t="60432" x="4465638" y="5180013"/>
          <p14:tracePt t="60449" x="4483100" y="5224463"/>
          <p14:tracePt t="60466" x="4510088" y="5268913"/>
          <p14:tracePt t="60482" x="4562475" y="5348288"/>
          <p14:tracePt t="60501" x="4652963" y="5429250"/>
          <p14:tracePt t="60516" x="4741863" y="5518150"/>
          <p14:tracePt t="60533" x="4830763" y="5589588"/>
          <p14:tracePt t="60549" x="5000625" y="5688013"/>
          <p14:tracePt t="60595" x="5037138" y="5715000"/>
          <p14:tracePt t="60599" x="5108575" y="5768975"/>
          <p14:tracePt t="60615" x="5214938" y="5822950"/>
          <p14:tracePt t="60632" x="5330825" y="5875338"/>
          <p14:tracePt t="60648" x="5402263" y="5911850"/>
          <p14:tracePt t="60666" x="5473700" y="5946775"/>
          <p14:tracePt t="60681" x="5545138" y="5983288"/>
          <p14:tracePt t="60698" x="5616575" y="6018213"/>
          <p14:tracePt t="60715" x="5697538" y="6054725"/>
          <p14:tracePt t="60732" x="5776913" y="6089650"/>
          <p14:tracePt t="60749" x="5822950" y="6099175"/>
          <p14:tracePt t="60749" x="5830888" y="6116638"/>
          <p14:tracePt t="60767" x="5884863" y="6126163"/>
          <p14:tracePt t="60783" x="5911850" y="6134100"/>
          <p14:tracePt t="60798" x="5983288" y="6170613"/>
          <p14:tracePt t="60816" x="6010275" y="6180138"/>
          <p14:tracePt t="60832" x="6062663" y="6205538"/>
          <p14:tracePt t="60848" x="6108700" y="6224588"/>
          <p14:tracePt t="60865" x="6197600" y="6259513"/>
          <p14:tracePt t="60882" x="6224588" y="6269038"/>
          <p14:tracePt t="60898" x="6259513" y="6269038"/>
          <p14:tracePt t="60916" x="6303963" y="6286500"/>
          <p14:tracePt t="60932" x="6340475" y="6296025"/>
          <p14:tracePt t="60949" x="6367463" y="6303963"/>
          <p14:tracePt t="60965" x="6429375" y="6323013"/>
          <p14:tracePt t="60998" x="6456363" y="6330950"/>
          <p14:tracePt t="61000" x="6465888" y="6330950"/>
          <p14:tracePt t="61016" x="6473825" y="6330950"/>
          <p14:tracePt t="61032" x="6518275" y="6348413"/>
          <p14:tracePt t="61049" x="6554788" y="6357938"/>
          <p14:tracePt t="61049" x="6589713" y="6367463"/>
          <p14:tracePt t="61086" x="6608763" y="6367463"/>
          <p14:tracePt t="61087" x="6634163" y="6384925"/>
          <p14:tracePt t="61099" x="6715125" y="6402388"/>
          <p14:tracePt t="61116" x="6840538" y="6438900"/>
          <p14:tracePt t="61132" x="6983413" y="6473825"/>
          <p14:tracePt t="61132" x="7037388" y="6491288"/>
          <p14:tracePt t="61150" x="7089775" y="6510338"/>
          <p14:tracePt t="61165" x="7161213" y="6537325"/>
          <p14:tracePt t="61188" x="7197725" y="6537325"/>
          <p14:tracePt t="61215" x="7205663" y="6537325"/>
          <p14:tracePt t="61216" x="7232650" y="6545263"/>
          <p14:tracePt t="61233" x="7242175" y="6545263"/>
          <p14:tracePt t="61248" x="7251700" y="6545263"/>
          <p14:tracePt t="61266" x="7259638" y="6545263"/>
          <p14:tracePt t="61282" x="7269163" y="6554788"/>
          <p14:tracePt t="61470" x="7269163" y="6562725"/>
          <p14:tracePt t="61478" x="7269163" y="6572250"/>
          <p14:tracePt t="61498" x="7259638" y="6572250"/>
          <p14:tracePt t="61499" x="7251700" y="6581775"/>
          <p14:tracePt t="61550" x="7242175" y="6581775"/>
          <p14:tracePt t="61598" x="7232650" y="6581775"/>
          <p14:tracePt t="61606" x="7205663" y="6589713"/>
          <p14:tracePt t="61655" x="7197725" y="6599238"/>
          <p14:tracePt t="61685" x="7180263" y="6599238"/>
          <p14:tracePt t="61698" x="7170738" y="6599238"/>
          <p14:tracePt t="61700" x="7153275" y="6616700"/>
          <p14:tracePt t="61716" x="7089775" y="6626225"/>
          <p14:tracePt t="61732" x="7045325" y="6626225"/>
          <p14:tracePt t="61749" x="6983413" y="6626225"/>
          <p14:tracePt t="61765" x="6902450" y="6643688"/>
          <p14:tracePt t="61788" x="6840538" y="6653213"/>
          <p14:tracePt t="61799" x="6769100" y="6670675"/>
          <p14:tracePt t="61816" x="6705600" y="6670675"/>
          <p14:tracePt t="61832" x="6680200" y="6680200"/>
          <p14:tracePt t="61850" x="6661150" y="6680200"/>
          <p14:tracePt t="62174" x="6661150" y="6670675"/>
          <p14:tracePt t="62190" x="6680200" y="6670675"/>
          <p14:tracePt t="64014" x="6688138" y="6670675"/>
          <p14:tracePt t="6431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image1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6400" y="3276600"/>
            <a:ext cx="1344613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5" name="image12.jpeg"/>
          <p:cNvPicPr/>
          <p:nvPr/>
        </p:nvPicPr>
        <p:blipFill>
          <a:blip r:embed="rId5">
            <a:extLst/>
          </a:blip>
          <a:srcRect l="8451" t="8857"/>
          <a:stretch>
            <a:fillRect/>
          </a:stretch>
        </p:blipFill>
        <p:spPr>
          <a:xfrm>
            <a:off x="240600" y="311999"/>
            <a:ext cx="4938713" cy="6553201"/>
          </a:xfrm>
          <a:prstGeom prst="rect">
            <a:avLst/>
          </a:prstGeom>
          <a:ln>
            <a:solidFill>
              <a:srgbClr val="FF0000"/>
            </a:solidFill>
            <a:round/>
          </a:ln>
        </p:spPr>
      </p:pic>
      <p:sp>
        <p:nvSpPr>
          <p:cNvPr id="1046" name="Shape 1046"/>
          <p:cNvSpPr/>
          <p:nvPr/>
        </p:nvSpPr>
        <p:spPr>
          <a:xfrm>
            <a:off x="0" y="1600200"/>
            <a:ext cx="1295400" cy="76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47" name="Shape 1047"/>
          <p:cNvSpPr/>
          <p:nvPr/>
        </p:nvSpPr>
        <p:spPr>
          <a:xfrm>
            <a:off x="0" y="3048000"/>
            <a:ext cx="14478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48" name="Shape 1048"/>
          <p:cNvSpPr/>
          <p:nvPr/>
        </p:nvSpPr>
        <p:spPr>
          <a:xfrm>
            <a:off x="838200" y="1905000"/>
            <a:ext cx="685800" cy="381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49" name="Shape 1049"/>
          <p:cNvSpPr/>
          <p:nvPr/>
        </p:nvSpPr>
        <p:spPr>
          <a:xfrm>
            <a:off x="3505200" y="3505200"/>
            <a:ext cx="914400" cy="609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0" name="Shape 1050"/>
          <p:cNvSpPr/>
          <p:nvPr/>
        </p:nvSpPr>
        <p:spPr>
          <a:xfrm>
            <a:off x="3235088" y="1974008"/>
            <a:ext cx="711149" cy="123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ECEC8C">
              <a:alpha val="61959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1" name="Shape 1051"/>
          <p:cNvSpPr/>
          <p:nvPr/>
        </p:nvSpPr>
        <p:spPr>
          <a:xfrm>
            <a:off x="3513137" y="2386009"/>
            <a:ext cx="39691" cy="615954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2" name="Shape 1052"/>
          <p:cNvSpPr/>
          <p:nvPr/>
        </p:nvSpPr>
        <p:spPr>
          <a:xfrm>
            <a:off x="3690937" y="2383631"/>
            <a:ext cx="41279" cy="615954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3" name="Shape 1053"/>
          <p:cNvSpPr/>
          <p:nvPr/>
        </p:nvSpPr>
        <p:spPr>
          <a:xfrm>
            <a:off x="3473450" y="2549525"/>
            <a:ext cx="79375" cy="82550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4" name="Shape 1054"/>
          <p:cNvSpPr/>
          <p:nvPr/>
        </p:nvSpPr>
        <p:spPr>
          <a:xfrm>
            <a:off x="3671887" y="2549525"/>
            <a:ext cx="79379" cy="82550"/>
          </a:xfrm>
          <a:prstGeom prst="rect">
            <a:avLst/>
          </a:prstGeom>
          <a:solidFill>
            <a:srgbClr val="F3454A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5" name="Shape 1055"/>
          <p:cNvSpPr/>
          <p:nvPr/>
        </p:nvSpPr>
        <p:spPr>
          <a:xfrm>
            <a:off x="736570" y="2514552"/>
            <a:ext cx="711149" cy="123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ECEC8C">
              <a:alpha val="61959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6" name="Shape 1056"/>
          <p:cNvSpPr/>
          <p:nvPr/>
        </p:nvSpPr>
        <p:spPr>
          <a:xfrm>
            <a:off x="973137" y="2843209"/>
            <a:ext cx="39691" cy="615954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7" name="Shape 1057"/>
          <p:cNvSpPr/>
          <p:nvPr/>
        </p:nvSpPr>
        <p:spPr>
          <a:xfrm>
            <a:off x="1169987" y="2843209"/>
            <a:ext cx="41279" cy="615954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8" name="Shape 1058"/>
          <p:cNvSpPr/>
          <p:nvPr/>
        </p:nvSpPr>
        <p:spPr>
          <a:xfrm>
            <a:off x="933450" y="3006725"/>
            <a:ext cx="79375" cy="82550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9" name="Shape 1059"/>
          <p:cNvSpPr/>
          <p:nvPr/>
        </p:nvSpPr>
        <p:spPr>
          <a:xfrm>
            <a:off x="1131887" y="3006725"/>
            <a:ext cx="79379" cy="82550"/>
          </a:xfrm>
          <a:prstGeom prst="rect">
            <a:avLst/>
          </a:prstGeom>
          <a:solidFill>
            <a:srgbClr val="F3454A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60" name="Shape 1060"/>
          <p:cNvSpPr/>
          <p:nvPr/>
        </p:nvSpPr>
        <p:spPr>
          <a:xfrm>
            <a:off x="660370" y="1142952"/>
            <a:ext cx="711149" cy="123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ECEC8C">
              <a:alpha val="61959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61" name="Shape 1061"/>
          <p:cNvSpPr/>
          <p:nvPr/>
        </p:nvSpPr>
        <p:spPr>
          <a:xfrm>
            <a:off x="896937" y="1471612"/>
            <a:ext cx="39691" cy="615954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62" name="Shape 1062"/>
          <p:cNvSpPr/>
          <p:nvPr/>
        </p:nvSpPr>
        <p:spPr>
          <a:xfrm>
            <a:off x="1093787" y="1471612"/>
            <a:ext cx="41279" cy="615954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63" name="Shape 1063"/>
          <p:cNvSpPr/>
          <p:nvPr/>
        </p:nvSpPr>
        <p:spPr>
          <a:xfrm>
            <a:off x="857250" y="1635125"/>
            <a:ext cx="79375" cy="82550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64" name="Shape 1064"/>
          <p:cNvSpPr/>
          <p:nvPr/>
        </p:nvSpPr>
        <p:spPr>
          <a:xfrm>
            <a:off x="1055687" y="1635125"/>
            <a:ext cx="79379" cy="82550"/>
          </a:xfrm>
          <a:prstGeom prst="rect">
            <a:avLst/>
          </a:prstGeom>
          <a:solidFill>
            <a:srgbClr val="F3454A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070" name="Group 1070"/>
          <p:cNvGrpSpPr/>
          <p:nvPr/>
        </p:nvGrpSpPr>
        <p:grpSpPr>
          <a:xfrm>
            <a:off x="3555969" y="3276550"/>
            <a:ext cx="711153" cy="1233462"/>
            <a:chOff x="-10" y="-16"/>
            <a:chExt cx="711152" cy="1233460"/>
          </a:xfrm>
        </p:grpSpPr>
        <p:sp>
          <p:nvSpPr>
            <p:cNvPr id="1065" name="Shape 1065"/>
            <p:cNvSpPr/>
            <p:nvPr/>
          </p:nvSpPr>
          <p:spPr>
            <a:xfrm>
              <a:off x="-11" y="-17"/>
              <a:ext cx="711154" cy="1233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4A4A2C">
                <a:alpha val="61959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66" name="Shape 1066"/>
            <p:cNvSpPr/>
            <p:nvPr/>
          </p:nvSpPr>
          <p:spPr>
            <a:xfrm>
              <a:off x="236556" y="328643"/>
              <a:ext cx="39691" cy="615954"/>
            </a:xfrm>
            <a:prstGeom prst="rect">
              <a:avLst/>
            </a:prstGeom>
            <a:solidFill>
              <a:srgbClr val="4A4A2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67" name="Shape 1067"/>
            <p:cNvSpPr/>
            <p:nvPr/>
          </p:nvSpPr>
          <p:spPr>
            <a:xfrm>
              <a:off x="433408" y="328643"/>
              <a:ext cx="41279" cy="615954"/>
            </a:xfrm>
            <a:prstGeom prst="rect">
              <a:avLst/>
            </a:prstGeom>
            <a:solidFill>
              <a:srgbClr val="4A4A2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68" name="Shape 1068"/>
            <p:cNvSpPr/>
            <p:nvPr/>
          </p:nvSpPr>
          <p:spPr>
            <a:xfrm>
              <a:off x="196869" y="492156"/>
              <a:ext cx="79378" cy="82553"/>
            </a:xfrm>
            <a:prstGeom prst="rect">
              <a:avLst/>
            </a:prstGeom>
            <a:solidFill>
              <a:srgbClr val="F3454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69" name="Shape 1069"/>
            <p:cNvSpPr/>
            <p:nvPr/>
          </p:nvSpPr>
          <p:spPr>
            <a:xfrm>
              <a:off x="400071" y="501681"/>
              <a:ext cx="79378" cy="82553"/>
            </a:xfrm>
            <a:prstGeom prst="rect">
              <a:avLst/>
            </a:prstGeom>
            <a:solidFill>
              <a:srgbClr val="F3454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071" name="Shape 1071"/>
          <p:cNvSpPr/>
          <p:nvPr/>
        </p:nvSpPr>
        <p:spPr>
          <a:xfrm>
            <a:off x="5124672" y="1833802"/>
            <a:ext cx="3490657" cy="151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20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HNPCC: </a:t>
            </a:r>
            <a:endParaRPr sz="2000">
              <a:effectLst>
                <a:outerShdw blurRad="12700" dist="25400" dir="2700000" rotWithShape="0">
                  <a:srgbClr val="DDDDDD"/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sz="20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two “hits” model, </a:t>
            </a:r>
            <a:endParaRPr sz="2000">
              <a:effectLst>
                <a:outerShdw blurRad="12700" dist="25400" dir="2700000" rotWithShape="0">
                  <a:srgbClr val="DDDDDD"/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sz="20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first costitutive, </a:t>
            </a:r>
            <a:endParaRPr sz="2000">
              <a:effectLst>
                <a:outerShdw blurRad="12700" dist="25400" dir="2700000" rotWithShape="0">
                  <a:srgbClr val="DDDDDD"/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sz="20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second somatic</a:t>
            </a:r>
          </a:p>
        </p:txBody>
      </p:sp>
      <p:sp>
        <p:nvSpPr>
          <p:cNvPr id="1072" name="Shape 1072"/>
          <p:cNvSpPr/>
          <p:nvPr/>
        </p:nvSpPr>
        <p:spPr>
          <a:xfrm>
            <a:off x="5294186" y="3573595"/>
            <a:ext cx="3719321" cy="2567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The syndrome is associated with a germline mutations  in one of the MMR genes </a:t>
            </a:r>
            <a:endParaRPr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Heterozygous status causes susceptibility </a:t>
            </a:r>
            <a:endParaRPr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The second “hit” is associated with MSI in tumours</a:t>
            </a:r>
          </a:p>
        </p:txBody>
      </p:sp>
      <p:grpSp>
        <p:nvGrpSpPr>
          <p:cNvPr id="1075" name="Group 1075"/>
          <p:cNvGrpSpPr/>
          <p:nvPr/>
        </p:nvGrpSpPr>
        <p:grpSpPr>
          <a:xfrm>
            <a:off x="5277159" y="75381"/>
            <a:ext cx="3581499" cy="1676367"/>
            <a:chOff x="-46" y="-22"/>
            <a:chExt cx="3581497" cy="1676365"/>
          </a:xfrm>
        </p:grpSpPr>
        <p:sp>
          <p:nvSpPr>
            <p:cNvPr id="1073" name="Shape 1073"/>
            <p:cNvSpPr/>
            <p:nvPr/>
          </p:nvSpPr>
          <p:spPr>
            <a:xfrm>
              <a:off x="-47" y="-23"/>
              <a:ext cx="3581499" cy="167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9525" cap="flat">
              <a:solidFill>
                <a:srgbClr val="00CC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1074" name="Shape 1074"/>
            <p:cNvSpPr/>
            <p:nvPr/>
          </p:nvSpPr>
          <p:spPr>
            <a:xfrm>
              <a:off x="444748" y="431844"/>
              <a:ext cx="2692090" cy="81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300">
                  <a:latin typeface="Comic Sans MS"/>
                  <a:ea typeface="Comic Sans MS"/>
                  <a:cs typeface="Comic Sans MS"/>
                  <a:sym typeface="Comic Sans MS"/>
                </a:rPr>
                <a:t>Lynch syndrome or</a:t>
              </a:r>
              <a:endParaRPr sz="23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300">
                  <a:latin typeface="Comic Sans MS"/>
                  <a:ea typeface="Comic Sans MS"/>
                  <a:cs typeface="Comic Sans MS"/>
                  <a:sym typeface="Comic Sans MS"/>
                </a:rPr>
                <a:t>HNPCC 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2148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31"/>
      </p:ext>
    </p:extLst>
  </p:cSld>
  <p:clrMapOvr>
    <a:masterClrMapping/>
  </p:clrMapOvr>
  <p:transition spd="med" advTm="39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591" x="4732338" y="3741738"/>
          <p14:tracePt t="15283" x="4705350" y="3741738"/>
          <p14:tracePt t="15299" x="4679950" y="3724275"/>
          <p14:tracePt t="15308" x="4670425" y="3724275"/>
          <p14:tracePt t="15315" x="4652963" y="3724275"/>
          <p14:tracePt t="15323" x="4633913" y="3714750"/>
          <p14:tracePt t="15331" x="4608513" y="3705225"/>
          <p14:tracePt t="15348" x="4581525" y="3687763"/>
          <p14:tracePt t="15381" x="4562475" y="3679825"/>
          <p14:tracePt t="15382" x="4537075" y="3660775"/>
          <p14:tracePt t="15398" x="4518025" y="3660775"/>
          <p14:tracePt t="15414" x="4510088" y="3660775"/>
          <p14:tracePt t="15431" x="4491038" y="3660775"/>
          <p14:tracePt t="15448" x="4473575" y="3660775"/>
          <p14:tracePt t="15466" x="4465638" y="3660775"/>
          <p14:tracePt t="15499" x="4456113" y="3660775"/>
          <p14:tracePt t="15515" x="4446588" y="3670300"/>
          <p14:tracePt t="15538" x="4446588" y="3679825"/>
          <p14:tracePt t="15547" x="4438650" y="3705225"/>
          <p14:tracePt t="15553" x="4438650" y="3751263"/>
          <p14:tracePt t="15565" x="4438650" y="3768725"/>
          <p14:tracePt t="15581" x="4438650" y="3803650"/>
          <p14:tracePt t="15598" x="4438650" y="3848100"/>
          <p14:tracePt t="15614" x="4473575" y="3902075"/>
          <p14:tracePt t="15631" x="4572000" y="4027488"/>
          <p14:tracePt t="15647" x="4633913" y="4071938"/>
          <p14:tracePt t="15664" x="4679950" y="4098925"/>
          <p14:tracePt t="15681" x="4724400" y="4125913"/>
          <p14:tracePt t="15697" x="4741863" y="4143375"/>
          <p14:tracePt t="15697" x="4768850" y="4152900"/>
          <p14:tracePt t="15732" x="4786313" y="4152900"/>
          <p14:tracePt t="15733" x="4965700" y="4214813"/>
          <p14:tracePt t="15791" x="4991100" y="4224338"/>
          <p14:tracePt t="15798" x="5045075" y="4241800"/>
          <p14:tracePt t="15815" x="5072063" y="4251325"/>
          <p14:tracePt t="15830" x="5108575" y="4251325"/>
          <p14:tracePt t="15848" x="5126038" y="4251325"/>
          <p14:tracePt t="15864" x="5133975" y="4251325"/>
          <p14:tracePt t="15881" x="5160963" y="4251325"/>
          <p14:tracePt t="15914" x="5180013" y="4251325"/>
          <p14:tracePt t="15916" x="5187950" y="4251325"/>
          <p14:tracePt t="15931" x="5197475" y="4241800"/>
          <p14:tracePt t="15987" x="5205413" y="4232275"/>
          <p14:tracePt t="15997" x="5205413" y="4224338"/>
          <p14:tracePt t="16003" x="5214938" y="4205288"/>
          <p14:tracePt t="16013" x="5232400" y="4187825"/>
          <p14:tracePt t="16031" x="5241925" y="4143375"/>
          <p14:tracePt t="16048" x="5241925" y="4108450"/>
          <p14:tracePt t="16065" x="5241925" y="4071938"/>
          <p14:tracePt t="16081" x="5241925" y="4017963"/>
          <p14:tracePt t="16098" x="5241925" y="3965575"/>
          <p14:tracePt t="16114" x="5241925" y="3867150"/>
          <p14:tracePt t="16132" x="5241925" y="3768725"/>
          <p14:tracePt t="16149" x="5241925" y="3670300"/>
          <p14:tracePt t="16168" x="5241925" y="3554413"/>
          <p14:tracePt t="16183" x="5241925" y="3482975"/>
          <p14:tracePt t="16202" x="5241925" y="3384550"/>
          <p14:tracePt t="16215" x="5241925" y="3313113"/>
          <p14:tracePt t="16232" x="5241925" y="3241675"/>
          <p14:tracePt t="16248" x="5241925" y="3205163"/>
          <p14:tracePt t="16265" x="5241925" y="3160713"/>
          <p14:tracePt t="16281" x="5214938" y="3125788"/>
          <p14:tracePt t="16299" x="5214938" y="3108325"/>
          <p14:tracePt t="16315" x="5205413" y="3081338"/>
          <p14:tracePt t="16315" x="5197475" y="3081338"/>
          <p14:tracePt t="16332" x="5180013" y="3071813"/>
          <p14:tracePt t="16348" x="5160963" y="3071813"/>
          <p14:tracePt t="16366" x="5153025" y="3071813"/>
          <p14:tracePt t="16380" x="5133975" y="3071813"/>
          <p14:tracePt t="16398" x="5062538" y="3071813"/>
          <p14:tracePt t="16420" x="5027613" y="3071813"/>
          <p14:tracePt t="16430" x="5000625" y="3089275"/>
          <p14:tracePt t="16447" x="4956175" y="3098800"/>
          <p14:tracePt t="16464" x="4938713" y="3125788"/>
          <p14:tracePt t="16480" x="4911725" y="3160713"/>
          <p14:tracePt t="16497" x="4894263" y="3214688"/>
          <p14:tracePt t="16497" x="4884738" y="3241675"/>
          <p14:tracePt t="16515" x="4884738" y="3268663"/>
          <p14:tracePt t="16530" x="4875213" y="3367088"/>
          <p14:tracePt t="16548" x="4875213" y="3438525"/>
          <p14:tracePt t="16564" x="4875213" y="3490913"/>
          <p14:tracePt t="16581" x="4875213" y="3581400"/>
          <p14:tracePt t="16597" x="4902200" y="3697288"/>
          <p14:tracePt t="16614" x="4965700" y="3795713"/>
          <p14:tracePt t="16630" x="5054600" y="3911600"/>
          <p14:tracePt t="16648" x="5197475" y="4081463"/>
          <p14:tracePt t="16664" x="5375275" y="4241800"/>
          <p14:tracePt t="16682" x="5589588" y="4411663"/>
          <p14:tracePt t="16697" x="5822950" y="4581525"/>
          <p14:tracePt t="16697" x="5875338" y="4616450"/>
          <p14:tracePt t="16715" x="5956300" y="4652963"/>
          <p14:tracePt t="16730" x="6099175" y="4714875"/>
          <p14:tracePt t="16748" x="6188075" y="4751388"/>
          <p14:tracePt t="16764" x="6232525" y="4768850"/>
          <p14:tracePt t="16781" x="6269038" y="4776788"/>
          <p14:tracePt t="16797" x="6367463" y="4776788"/>
          <p14:tracePt t="16814" x="7732713" y="4751388"/>
          <p14:tracePt t="16937" x="7848600" y="4714875"/>
          <p14:tracePt t="16948" x="7947025" y="4652963"/>
          <p14:tracePt t="16966" x="8027988" y="4598988"/>
          <p14:tracePt t="16980" x="8072438" y="4554538"/>
          <p14:tracePt t="16998" x="8108950" y="4518025"/>
          <p14:tracePt t="17014" x="8116888" y="4465638"/>
          <p14:tracePt t="17031" x="8134350" y="4411663"/>
          <p14:tracePt t="17047" x="8134350" y="4394200"/>
          <p14:tracePt t="17065" x="8134350" y="4367213"/>
          <p14:tracePt t="17080" x="8134350" y="4348163"/>
          <p14:tracePt t="17098" x="8134350" y="4322763"/>
          <p14:tracePt t="17114" x="8134350" y="4303713"/>
          <p14:tracePt t="17148" x="8134350" y="4286250"/>
          <p14:tracePt t="17149" x="8116888" y="4268788"/>
          <p14:tracePt t="17164" x="8108950" y="4251325"/>
          <p14:tracePt t="17181" x="8081963" y="4241800"/>
          <p14:tracePt t="17197" x="8054975" y="4214813"/>
          <p14:tracePt t="17214" x="8045450" y="4214813"/>
          <p14:tracePt t="17260" x="8027988" y="4214813"/>
          <p14:tracePt t="17281" x="8018463" y="4197350"/>
          <p14:tracePt t="17286" x="8010525" y="4197350"/>
          <p14:tracePt t="17297" x="7983538" y="4197350"/>
          <p14:tracePt t="17297" x="7974013" y="4197350"/>
          <p14:tracePt t="17315" x="7966075" y="4205288"/>
          <p14:tracePt t="17331" x="7939088" y="4214813"/>
          <p14:tracePt t="17349" x="7912100" y="4214813"/>
          <p14:tracePt t="17365" x="7894638" y="4224338"/>
          <p14:tracePt t="17403" x="7875588" y="4241800"/>
          <p14:tracePt t="17419" x="7867650" y="4251325"/>
          <p14:tracePt t="17420" x="7848600" y="4259263"/>
          <p14:tracePt t="17443" x="7848600" y="4268788"/>
          <p14:tracePt t="17447" x="7831138" y="4276725"/>
          <p14:tracePt t="17463" x="7823200" y="4295775"/>
          <p14:tracePt t="17481" x="7813675" y="4303713"/>
          <p14:tracePt t="17497" x="7813675" y="4322763"/>
          <p14:tracePt t="17514" x="7804150" y="4330700"/>
          <p14:tracePt t="19085" x="7804150" y="4348163"/>
          <p14:tracePt t="19086" x="7759700" y="4367213"/>
          <p14:tracePt t="19139" x="7742238" y="4367213"/>
          <p14:tracePt t="19165" x="7697788" y="4375150"/>
          <p14:tracePt t="19166" x="7697788" y="4384675"/>
          <p14:tracePt t="19211" x="7680325" y="4394200"/>
          <p14:tracePt t="19460" x="7688263" y="4394200"/>
          <p14:tracePt t="19463" x="7697788" y="4394200"/>
          <p14:tracePt t="19474" x="7705725" y="4394200"/>
          <p14:tracePt t="19481" x="7769225" y="4375150"/>
          <p14:tracePt t="19498" x="7823200" y="4357688"/>
          <p14:tracePt t="19514" x="7858125" y="4348163"/>
          <p14:tracePt t="19514" x="7902575" y="4348163"/>
          <p14:tracePt t="19532" x="7947025" y="4330700"/>
          <p14:tracePt t="19549" x="8027988" y="4322763"/>
          <p14:tracePt t="19565" x="8089900" y="4313238"/>
          <p14:tracePt t="19581" x="8170863" y="4313238"/>
          <p14:tracePt t="19599" x="8224838" y="4303713"/>
          <p14:tracePt t="19614" x="8242300" y="4303713"/>
          <p14:tracePt t="19632" x="8269288" y="4303713"/>
          <p14:tracePt t="19648" x="8286750" y="4303713"/>
          <p14:tracePt t="19665" x="8296275" y="4303713"/>
          <p14:tracePt t="19681" x="8304213" y="4303713"/>
          <p14:tracePt t="19699" x="8313738" y="4303713"/>
          <p14:tracePt t="19876" x="8296275" y="4303713"/>
          <p14:tracePt t="19880" x="8286750" y="4303713"/>
          <p14:tracePt t="19900" x="8277225" y="4303713"/>
          <p14:tracePt t="19901" x="8269288" y="4313238"/>
          <p14:tracePt t="19915" x="8242300" y="4322763"/>
          <p14:tracePt t="19931" x="8188325" y="4357688"/>
          <p14:tracePt t="19955" x="8143875" y="4367213"/>
          <p14:tracePt t="19965" x="8108950" y="4384675"/>
          <p14:tracePt t="19982" x="8081963" y="4394200"/>
          <p14:tracePt t="19998" x="8062913" y="4402138"/>
          <p14:tracePt t="20016" x="8037513" y="4402138"/>
          <p14:tracePt t="20031" x="8010525" y="4419600"/>
          <p14:tracePt t="20048" x="7974013" y="4419600"/>
          <p14:tracePt t="20064" x="7929563" y="4429125"/>
          <p14:tracePt t="20082" x="7885113" y="4429125"/>
          <p14:tracePt t="20098" x="7823200" y="4465638"/>
          <p14:tracePt t="20116" x="7786688" y="4465638"/>
          <p14:tracePt t="20131" x="7724775" y="4491038"/>
          <p14:tracePt t="20149" x="7331075" y="4581525"/>
          <p14:tracePt t="20226" x="7251700" y="4581525"/>
          <p14:tracePt t="20231" x="7037388" y="4608513"/>
          <p14:tracePt t="20248" x="6804025" y="4608513"/>
          <p14:tracePt t="20265" x="6510338" y="4608513"/>
          <p14:tracePt t="20281" x="6269038" y="4608513"/>
          <p14:tracePt t="20299" x="6170613" y="4608513"/>
          <p14:tracePt t="20315" x="6134100" y="4608513"/>
          <p14:tracePt t="20315" x="6108700" y="4608513"/>
          <p14:tracePt t="20332" x="6081713" y="4608513"/>
          <p14:tracePt t="20348" x="6072188" y="4608513"/>
          <p14:tracePt t="20366" x="6062663" y="4608513"/>
          <p14:tracePt t="20381" x="6037263" y="4608513"/>
          <p14:tracePt t="20399" x="5983288" y="4608513"/>
          <p14:tracePt t="20415" x="5902325" y="4616450"/>
          <p14:tracePt t="20432" x="5848350" y="4633913"/>
          <p14:tracePt t="20448" x="5813425" y="4643438"/>
          <p14:tracePt t="20868" x="5822950" y="4643438"/>
          <p14:tracePt t="20878" x="5830888" y="4643438"/>
          <p14:tracePt t="20880" x="5848350" y="4643438"/>
          <p14:tracePt t="20898" x="5857875" y="4643438"/>
          <p14:tracePt t="20915" x="5884863" y="4643438"/>
          <p14:tracePt t="20915" x="5894388" y="4643438"/>
          <p14:tracePt t="20917" x="5902325" y="4643438"/>
          <p14:tracePt t="20931" x="5965825" y="4643438"/>
          <p14:tracePt t="20949" x="6010275" y="4643438"/>
          <p14:tracePt t="20965" x="6027738" y="4643438"/>
          <p14:tracePt t="20982" x="6045200" y="4643438"/>
          <p14:tracePt t="20998" x="6054725" y="4643438"/>
          <p14:tracePt t="21014" x="6062663" y="4643438"/>
          <p14:tracePt t="21031" x="6089650" y="4643438"/>
          <p14:tracePt t="21048" x="6108700" y="4643438"/>
          <p14:tracePt t="21065" x="6134100" y="4643438"/>
          <p14:tracePt t="21081" x="6153150" y="4643438"/>
          <p14:tracePt t="21099" x="6180138" y="4643438"/>
          <p14:tracePt t="21115" x="6188075" y="4643438"/>
          <p14:tracePt t="21115" x="6205538" y="4643438"/>
          <p14:tracePt t="21156" x="6215063" y="4643438"/>
          <p14:tracePt t="21204" x="6224588" y="4643438"/>
          <p14:tracePt t="21252" x="6232525" y="4643438"/>
          <p14:tracePt t="21257" x="6296025" y="4625975"/>
          <p14:tracePt t="21333" x="6323013" y="4625975"/>
          <p14:tracePt t="21334" x="6394450" y="4616450"/>
          <p14:tracePt t="21349" x="6473825" y="4608513"/>
          <p14:tracePt t="21365" x="6599238" y="4598988"/>
          <p14:tracePt t="21382" x="6777038" y="4581525"/>
          <p14:tracePt t="21398" x="6929438" y="4545013"/>
          <p14:tracePt t="21415" x="7000875" y="4545013"/>
          <p14:tracePt t="21432" x="7027863" y="4527550"/>
          <p14:tracePt t="21448" x="7037388" y="4527550"/>
          <p14:tracePt t="21465" x="7054850" y="4527550"/>
          <p14:tracePt t="21532" x="7062788" y="4518025"/>
          <p14:tracePt t="21556" x="7072313" y="4518025"/>
          <p14:tracePt t="21572" x="7089775" y="4510088"/>
          <p14:tracePt t="21578" x="7116763" y="4500563"/>
          <p14:tracePt t="21581" x="7170738" y="4491038"/>
          <p14:tracePt t="21598" x="7259638" y="4456113"/>
          <p14:tracePt t="21616" x="7304088" y="4438650"/>
          <p14:tracePt t="21631" x="7331075" y="4429125"/>
          <p14:tracePt t="21648" x="7358063" y="4419600"/>
          <p14:tracePt t="21664" x="7367588" y="4411663"/>
          <p14:tracePt t="21682" x="7385050" y="4394200"/>
          <p14:tracePt t="21698" x="7394575" y="4394200"/>
          <p14:tracePt t="21714" x="7419975" y="4375150"/>
          <p14:tracePt t="21731" x="7456488" y="4348163"/>
          <p14:tracePt t="21749" x="7473950" y="4330700"/>
          <p14:tracePt t="21765" x="7483475" y="4322763"/>
          <p14:tracePt t="21781" x="7483475" y="4313238"/>
          <p14:tracePt t="22436" x="7500938" y="4313238"/>
          <p14:tracePt t="23484" x="7491413" y="4313238"/>
          <p14:tracePt t="23492" x="7323138" y="4394200"/>
          <p14:tracePt t="23492" x="7313613" y="4402138"/>
          <p14:tracePt t="23661" x="7304088" y="4419600"/>
          <p14:tracePt t="23676" x="7296150" y="4419600"/>
          <p14:tracePt t="23692" x="7296150" y="4429125"/>
          <p14:tracePt t="23699" x="7296150" y="4446588"/>
          <p14:tracePt t="23700" x="7296150" y="4456113"/>
          <p14:tracePt t="23714" x="7296150" y="4491038"/>
          <p14:tracePt t="23731" x="7296150" y="4518025"/>
          <p14:tracePt t="23749" x="7296150" y="4537075"/>
          <p14:tracePt t="23766" x="7296150" y="4589463"/>
          <p14:tracePt t="23781" x="7313613" y="4652963"/>
          <p14:tracePt t="23801" x="7340600" y="4697413"/>
          <p14:tracePt t="23816" x="7385050" y="4751388"/>
          <p14:tracePt t="23834" x="7419975" y="4795838"/>
          <p14:tracePt t="23849" x="7456488" y="4840288"/>
          <p14:tracePt t="23849" x="7483475" y="4857750"/>
          <p14:tracePt t="23882" x="7510463" y="4875213"/>
          <p14:tracePt t="23883" x="7537450" y="4884738"/>
          <p14:tracePt t="23883" x="7545388" y="4884738"/>
          <p14:tracePt t="23902" x="7554913" y="4884738"/>
          <p14:tracePt t="23915" x="7562850" y="4884738"/>
          <p14:tracePt t="23915" x="7581900" y="4884738"/>
          <p14:tracePt t="23933" x="7653338" y="4884738"/>
          <p14:tracePt t="23948" x="7786688" y="4884738"/>
          <p14:tracePt t="23965" x="7939088" y="4830763"/>
          <p14:tracePt t="23981" x="8089900" y="4759325"/>
          <p14:tracePt t="23998" x="8161338" y="4724400"/>
          <p14:tracePt t="24015" x="8180388" y="4687888"/>
          <p14:tracePt t="24031" x="8197850" y="4652963"/>
          <p14:tracePt t="24048" x="8197850" y="4554538"/>
          <p14:tracePt t="24081" x="8197850" y="4527550"/>
          <p14:tracePt t="24082" x="8197850" y="4491038"/>
          <p14:tracePt t="24098" x="8197850" y="4473575"/>
          <p14:tracePt t="24115" x="8197850" y="4438650"/>
          <p14:tracePt t="24131" x="8153400" y="4394200"/>
          <p14:tracePt t="24149" x="8108950" y="4357688"/>
          <p14:tracePt t="24165" x="8045450" y="4322763"/>
          <p14:tracePt t="24182" x="7966075" y="4295775"/>
          <p14:tracePt t="24198" x="7885113" y="4259263"/>
          <p14:tracePt t="24215" x="7804150" y="4232275"/>
          <p14:tracePt t="24231" x="7724775" y="4214813"/>
          <p14:tracePt t="24249" x="7670800" y="4205288"/>
          <p14:tracePt t="24264" x="7634288" y="4205288"/>
          <p14:tracePt t="24282" x="7616825" y="4205288"/>
          <p14:tracePt t="24298" x="7589838" y="4205288"/>
          <p14:tracePt t="24315" x="7562850" y="4205288"/>
          <p14:tracePt t="24331" x="7466013" y="4224338"/>
          <p14:tracePt t="24349" x="7358063" y="4313238"/>
          <p14:tracePt t="24365" x="7205663" y="4429125"/>
          <p14:tracePt t="24382" x="7037388" y="4554538"/>
          <p14:tracePt t="24414" x="6831013" y="4714875"/>
          <p14:tracePt t="24415" x="6715125" y="4822825"/>
          <p14:tracePt t="24432" x="6608763" y="4919663"/>
          <p14:tracePt t="24448" x="6554788" y="5018088"/>
          <p14:tracePt t="24465" x="6491288" y="5116513"/>
          <p14:tracePt t="24481" x="6429375" y="5322888"/>
          <p14:tracePt t="24501" x="6402388" y="5394325"/>
          <p14:tracePt t="24514" x="6375400" y="5572125"/>
          <p14:tracePt t="24531" x="6357938" y="5751513"/>
          <p14:tracePt t="24549" x="6357938" y="5875338"/>
          <p14:tracePt t="24565" x="6384925" y="6027738"/>
          <p14:tracePt t="24615" x="6429375" y="6116638"/>
          <p14:tracePt t="24616" x="7072313" y="6456363"/>
          <p14:tracePt t="24754" x="7143750" y="6456363"/>
          <p14:tracePt t="24765" x="7197725" y="6456363"/>
          <p14:tracePt t="24781" x="7251700" y="6456363"/>
          <p14:tracePt t="24798" x="7304088" y="6446838"/>
          <p14:tracePt t="24814" x="7367588" y="6411913"/>
          <p14:tracePt t="24831" x="7466013" y="6357938"/>
          <p14:tracePt t="24849" x="7554913" y="6296025"/>
          <p14:tracePt t="24865" x="7643813" y="6215063"/>
          <p14:tracePt t="24881" x="7732713" y="6153150"/>
          <p14:tracePt t="24898" x="7796213" y="6081713"/>
          <p14:tracePt t="24915" x="7858125" y="6010275"/>
          <p14:tracePt t="24931" x="7894638" y="5894388"/>
          <p14:tracePt t="24949" x="7902575" y="5840413"/>
          <p14:tracePt t="24964" x="7912100" y="5822950"/>
          <p14:tracePt t="24982" x="7912100" y="5776913"/>
          <p14:tracePt t="25021" x="7912100" y="5768975"/>
          <p14:tracePt t="25100" x="7894638" y="5768975"/>
          <p14:tracePt t="25108" x="7894638" y="5759450"/>
          <p14:tracePt t="25117" x="7875588" y="5751513"/>
          <p14:tracePt t="25124" x="7840663" y="5751513"/>
          <p14:tracePt t="25132" x="7804150" y="5751513"/>
          <p14:tracePt t="25132" x="7796213" y="5751513"/>
          <p14:tracePt t="25148" x="7742238" y="5751513"/>
          <p14:tracePt t="25164" x="7688263" y="5751513"/>
          <p14:tracePt t="25182" x="7643813" y="5768975"/>
          <p14:tracePt t="25198" x="7626350" y="5768975"/>
          <p14:tracePt t="25215" x="7572375" y="5803900"/>
          <p14:tracePt t="25231" x="7545388" y="5830888"/>
          <p14:tracePt t="25248" x="7500938" y="5867400"/>
          <p14:tracePt t="25265" x="7446963" y="5919788"/>
          <p14:tracePt t="25281" x="7419975" y="5965825"/>
          <p14:tracePt t="25298" x="7402513" y="6000750"/>
          <p14:tracePt t="25314" x="7394575" y="6010275"/>
          <p14:tracePt t="25332" x="7385050" y="6037263"/>
          <p14:tracePt t="25348" x="7367588" y="6072188"/>
          <p14:tracePt t="25366" x="7367588" y="6089650"/>
          <p14:tracePt t="25381" x="7367588" y="6116638"/>
          <p14:tracePt t="25399" x="7367588" y="6143625"/>
          <p14:tracePt t="25414" x="7367588" y="6170613"/>
          <p14:tracePt t="25432" x="7367588" y="6180138"/>
          <p14:tracePt t="25468" x="7367588" y="6188075"/>
          <p14:tracePt t="25484" x="7375525" y="6205538"/>
          <p14:tracePt t="25516" x="7394575" y="6224588"/>
          <p14:tracePt t="25533" x="7402513" y="6224588"/>
          <p14:tracePt t="25540" x="7419975" y="6224588"/>
          <p14:tracePt t="25548" x="7429500" y="6232525"/>
          <p14:tracePt t="25554" x="7446963" y="6232525"/>
          <p14:tracePt t="25565" x="7473950" y="6232525"/>
          <p14:tracePt t="25581" x="7491413" y="6232525"/>
          <p14:tracePt t="25598" x="7537450" y="6232525"/>
          <p14:tracePt t="25614" x="7572375" y="6232525"/>
          <p14:tracePt t="25631" x="7626350" y="6215063"/>
          <p14:tracePt t="25648" x="7715250" y="6161088"/>
          <p14:tracePt t="25664" x="7759700" y="6134100"/>
          <p14:tracePt t="25682" x="7796213" y="6126163"/>
          <p14:tracePt t="25698" x="7813675" y="6089650"/>
          <p14:tracePt t="25733" x="7823200" y="6081713"/>
          <p14:tracePt t="25734" x="7823200" y="6072188"/>
          <p14:tracePt t="25750" x="7831138" y="6054725"/>
          <p14:tracePt t="25765" x="7840663" y="5965825"/>
          <p14:tracePt t="25831" x="7840663" y="5929313"/>
          <p14:tracePt t="25864" x="7840663" y="5902325"/>
          <p14:tracePt t="25865" x="7840663" y="5884863"/>
          <p14:tracePt t="25882" x="7840663" y="5848350"/>
          <p14:tracePt t="25898" x="7831138" y="5830888"/>
          <p14:tracePt t="25915" x="7823200" y="5813425"/>
          <p14:tracePt t="25931" x="7796213" y="5768975"/>
          <p14:tracePt t="25948" x="7769225" y="5741988"/>
          <p14:tracePt t="25964" x="7759700" y="5724525"/>
          <p14:tracePt t="25981" x="7751763" y="5724525"/>
          <p14:tracePt t="25998" x="7732713" y="5715000"/>
          <p14:tracePt t="26015" x="7705725" y="5715000"/>
          <p14:tracePt t="26031" x="7688263" y="5715000"/>
          <p14:tracePt t="26047" x="7670800" y="5715000"/>
          <p14:tracePt t="26064" x="7616825" y="5715000"/>
          <p14:tracePt t="26080" x="7572375" y="5741988"/>
          <p14:tracePt t="26098" x="7545388" y="5768975"/>
          <p14:tracePt t="26114" x="7483475" y="5830888"/>
          <p14:tracePt t="26131" x="7439025" y="5919788"/>
          <p14:tracePt t="26147" x="7402513" y="6018213"/>
          <p14:tracePt t="26165" x="7385050" y="6072188"/>
          <p14:tracePt t="26181" x="7385050" y="6143625"/>
          <p14:tracePt t="26198" x="7385050" y="6188075"/>
          <p14:tracePt t="26214" x="7385050" y="6224588"/>
          <p14:tracePt t="26232" x="7385050" y="6251575"/>
          <p14:tracePt t="26247" x="7385050" y="6259513"/>
          <p14:tracePt t="26265" x="7394575" y="6269038"/>
          <p14:tracePt t="26281" x="7402513" y="6276975"/>
          <p14:tracePt t="26297" x="7412038" y="6276975"/>
          <p14:tracePt t="26331" x="7429500" y="6276975"/>
          <p14:tracePt t="26372" x="7456488" y="6269038"/>
          <p14:tracePt t="26388" x="7473950" y="6251575"/>
          <p14:tracePt t="26397" x="7483475" y="6242050"/>
          <p14:tracePt t="26413" x="7510463" y="6197600"/>
          <p14:tracePt t="26414" x="7527925" y="6161088"/>
          <p14:tracePt t="26430" x="7537450" y="6134100"/>
          <p14:tracePt t="26447" x="7537450" y="6099175"/>
          <p14:tracePt t="26464" x="7537450" y="6089650"/>
          <p14:tracePt t="26481" x="7537450" y="6072188"/>
          <p14:tracePt t="26580" x="7537450" y="6062663"/>
          <p14:tracePt t="26652" x="7527925" y="6062663"/>
          <p14:tracePt t="26660" x="7518400" y="6062663"/>
          <p14:tracePt t="26668" x="7510463" y="6062663"/>
          <p14:tracePt t="26674" x="7491413" y="6062663"/>
          <p14:tracePt t="26681" x="7456488" y="6062663"/>
          <p14:tracePt t="26697" x="7429500" y="6089650"/>
          <p14:tracePt t="26715" x="7402513" y="6108700"/>
          <p14:tracePt t="26730" x="7375525" y="6126163"/>
          <p14:tracePt t="26780" x="7367588" y="6143625"/>
          <p14:tracePt t="26812" x="7340600" y="6153150"/>
          <p14:tracePt t="26844" x="7331075" y="6170613"/>
          <p14:tracePt t="26857" x="7313613" y="6188075"/>
          <p14:tracePt t="26900" x="7286625" y="6197600"/>
          <p14:tracePt t="26948" x="7269163" y="6197600"/>
          <p14:tracePt t="26956" x="7269163" y="6205538"/>
          <p14:tracePt t="26963" x="7259638" y="6215063"/>
          <p14:tracePt t="26971" x="7242175" y="6215063"/>
          <p14:tracePt t="26981" x="7215188" y="6215063"/>
          <p14:tracePt t="26998" x="7197725" y="6215063"/>
          <p14:tracePt t="27014" x="7153275" y="6215063"/>
          <p14:tracePt t="27032" x="7081838" y="6215063"/>
          <p14:tracePt t="27047" x="6965950" y="6215063"/>
          <p14:tracePt t="27065" x="6848475" y="6215063"/>
          <p14:tracePt t="27081" x="6705600" y="6215063"/>
          <p14:tracePt t="27099" x="6608763" y="6215063"/>
          <p14:tracePt t="27114" x="6537325" y="6215063"/>
          <p14:tracePt t="27131" x="6483350" y="6215063"/>
          <p14:tracePt t="27147" x="6402388" y="6215063"/>
          <p14:tracePt t="27165" x="6367463" y="6215063"/>
          <p14:tracePt t="27181" x="6323013" y="6215063"/>
          <p14:tracePt t="27198" x="6286500" y="6215063"/>
          <p14:tracePt t="27214" x="6251575" y="6215063"/>
          <p14:tracePt t="27231" x="6242050" y="6215063"/>
          <p14:tracePt t="27247" x="6197600" y="6215063"/>
          <p14:tracePt t="27266" x="6180138" y="6215063"/>
          <p14:tracePt t="27283" x="6161088" y="6215063"/>
          <p14:tracePt t="27298" x="6153150" y="6224588"/>
          <p14:tracePt t="2793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hape 1077"/>
          <p:cNvSpPr/>
          <p:nvPr/>
        </p:nvSpPr>
        <p:spPr>
          <a:xfrm>
            <a:off x="3375025" y="637278"/>
            <a:ext cx="5562600" cy="230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00344" lvl="0" indent="-100344"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Most common hereditary CCR(3-4%) </a:t>
            </a:r>
            <a:endParaRPr lang="it-IT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00344" lvl="0" indent="-100344">
              <a:buClr>
                <a:srgbClr val="000000"/>
              </a:buClr>
              <a:buSzPct val="100000"/>
              <a:buFont typeface="Comic Sans MS"/>
              <a:buChar char="•"/>
            </a:pP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00344" lvl="0" indent="-100344"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Vertical transmission ; CCR may onset at young age (&lt;50 aa), mainly involving right colon  </a:t>
            </a:r>
            <a:endParaRPr lang="it-IT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00344" lvl="0" indent="-100344">
              <a:buClr>
                <a:srgbClr val="000000"/>
              </a:buClr>
              <a:buSzPct val="100000"/>
              <a:buFont typeface="Comic Sans MS"/>
              <a:buChar char="•"/>
            </a:pP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00344" lvl="0" indent="-100344"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Extra-colonic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</a:rPr>
              <a:t>tumours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(</a:t>
            </a:r>
            <a:r>
              <a:rPr sz="1600" u="sng" dirty="0">
                <a:latin typeface="Comic Sans MS"/>
                <a:ea typeface="Comic Sans MS"/>
                <a:cs typeface="Comic Sans MS"/>
                <a:sym typeface="Comic Sans MS"/>
              </a:rPr>
              <a:t>endometrial,  gastric, urinary and e biliopancreatic cancer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lang="it-IT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00344" lvl="0" indent="-100344">
              <a:buClr>
                <a:srgbClr val="000000"/>
              </a:buClr>
              <a:buSzPct val="100000"/>
              <a:buFont typeface="Comic Sans MS"/>
              <a:buChar char="•"/>
            </a:pP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00344" lvl="0" indent="-100344"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In linkage with germinal mutations of MMR genes</a:t>
            </a:r>
          </a:p>
        </p:txBody>
      </p:sp>
      <p:pic>
        <p:nvPicPr>
          <p:cNvPr id="1078" name="image5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285" y="620712"/>
            <a:ext cx="2979742" cy="2309816"/>
          </a:xfrm>
          <a:prstGeom prst="rect">
            <a:avLst/>
          </a:prstGeom>
          <a:ln w="12700">
            <a:miter lim="400000"/>
          </a:ln>
        </p:spPr>
      </p:pic>
      <p:sp>
        <p:nvSpPr>
          <p:cNvPr id="1079" name="Shape 1079"/>
          <p:cNvSpPr/>
          <p:nvPr/>
        </p:nvSpPr>
        <p:spPr>
          <a:xfrm>
            <a:off x="3492500" y="260349"/>
            <a:ext cx="5040313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/>
              <a:t>Lynch syndrome  or HNPCC</a:t>
            </a:r>
          </a:p>
        </p:txBody>
      </p:sp>
      <p:sp>
        <p:nvSpPr>
          <p:cNvPr id="1080" name="Shape 1080"/>
          <p:cNvSpPr/>
          <p:nvPr/>
        </p:nvSpPr>
        <p:spPr>
          <a:xfrm>
            <a:off x="503237" y="3278187"/>
            <a:ext cx="3022601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CC0000"/>
                </a:solidFill>
              </a:rPr>
              <a:t>1.Germline mutations</a:t>
            </a:r>
          </a:p>
        </p:txBody>
      </p:sp>
      <p:pic>
        <p:nvPicPr>
          <p:cNvPr id="1081" name="image54.png"/>
          <p:cNvPicPr/>
          <p:nvPr/>
        </p:nvPicPr>
        <p:blipFill>
          <a:blip r:embed="rId5">
            <a:extLst/>
          </a:blip>
          <a:srcRect t="17847"/>
          <a:stretch>
            <a:fillRect/>
          </a:stretch>
        </p:blipFill>
        <p:spPr>
          <a:xfrm>
            <a:off x="3725862" y="3458524"/>
            <a:ext cx="4297696" cy="2647993"/>
          </a:xfrm>
          <a:prstGeom prst="rect">
            <a:avLst/>
          </a:prstGeom>
          <a:ln w="12700">
            <a:miter lim="400000"/>
          </a:ln>
        </p:spPr>
      </p:pic>
      <p:sp>
        <p:nvSpPr>
          <p:cNvPr id="1082" name="Shape 1082"/>
          <p:cNvSpPr/>
          <p:nvPr/>
        </p:nvSpPr>
        <p:spPr>
          <a:xfrm>
            <a:off x="4690443" y="3081926"/>
            <a:ext cx="2275502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C00000"/>
                </a:solidFill>
              </a:rPr>
              <a:t>2.Somatic mutations</a:t>
            </a:r>
          </a:p>
        </p:txBody>
      </p:sp>
      <p:sp>
        <p:nvSpPr>
          <p:cNvPr id="1083" name="Shape 1083"/>
          <p:cNvSpPr/>
          <p:nvPr/>
        </p:nvSpPr>
        <p:spPr>
          <a:xfrm>
            <a:off x="448539" y="3943029"/>
            <a:ext cx="2564042" cy="1361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49%  MLH1 mutations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39%  MSH2 mutations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10%  MSH6 mutations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1-2% PMS2 mutations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26831"/>
      </p:ext>
    </p:extLst>
  </p:cSld>
  <p:clrMapOvr>
    <a:masterClrMapping/>
  </p:clrMapOvr>
  <p:transition spd="med" advTm="56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11" x="3054350" y="3286125"/>
          <p14:tracePt t="2626" x="3054350" y="3276600"/>
          <p14:tracePt t="2818" x="3054350" y="3268663"/>
          <p14:tracePt t="2826" x="3054350" y="3197225"/>
          <p14:tracePt t="2834" x="3679825" y="1500188"/>
          <p14:tracePt t="2878" x="3894138" y="1036638"/>
          <p14:tracePt t="2886" x="4071938" y="615950"/>
          <p14:tracePt t="2896" x="4510088" y="0"/>
          <p14:tracePt t="2896" x="4759325" y="0"/>
          <p14:tracePt t="2914" x="5010150" y="0"/>
          <p14:tracePt t="2930" x="5929313" y="0"/>
          <p14:tracePt t="2948" x="6724650" y="0"/>
          <p14:tracePt t="2963" x="7715250" y="0"/>
          <p14:tracePt t="2980" x="8912225" y="0"/>
          <p14:tracePt t="3008" x="9134475" y="0"/>
          <p14:tracePt t="3122" x="9126538" y="0"/>
          <p14:tracePt t="3130" x="9109075" y="9525"/>
          <p14:tracePt t="3136" x="9072563" y="36513"/>
          <p14:tracePt t="3146" x="8991600" y="88900"/>
          <p14:tracePt t="3164" x="8929688" y="160338"/>
          <p14:tracePt t="3180" x="8875713" y="214313"/>
          <p14:tracePt t="3197" x="8840788" y="285750"/>
          <p14:tracePt t="3215" x="8813800" y="339725"/>
          <p14:tracePt t="3232" x="8759825" y="446088"/>
          <p14:tracePt t="3246" x="8742363" y="544513"/>
          <p14:tracePt t="3263" x="8705850" y="660400"/>
          <p14:tracePt t="3280" x="8705850" y="714375"/>
          <p14:tracePt t="3297" x="8688388" y="776288"/>
          <p14:tracePt t="3313" x="8688388" y="857250"/>
          <p14:tracePt t="3313" x="8688388" y="901700"/>
          <p14:tracePt t="3331" x="8688388" y="1000125"/>
          <p14:tracePt t="3346" x="8688388" y="1071563"/>
          <p14:tracePt t="3364" x="8688388" y="1143000"/>
          <p14:tracePt t="3380" x="8688388" y="1214438"/>
          <p14:tracePt t="3396" x="8697913" y="1258888"/>
          <p14:tracePt t="3413" x="8697913" y="1268413"/>
          <p14:tracePt t="3546" x="8661400" y="1276350"/>
          <p14:tracePt t="3554" x="8572500" y="1276350"/>
          <p14:tracePt t="3555" x="8501063" y="1276350"/>
          <p14:tracePt t="3563" x="8402638" y="1268413"/>
          <p14:tracePt t="3581" x="8259763" y="1250950"/>
          <p14:tracePt t="3597" x="8062913" y="1214438"/>
          <p14:tracePt t="3614" x="7875588" y="1196975"/>
          <p14:tracePt t="3630" x="7670800" y="1179513"/>
          <p14:tracePt t="3646" x="7456488" y="1133475"/>
          <p14:tracePt t="3663" x="7251700" y="1116013"/>
          <p14:tracePt t="3681" x="7054850" y="1098550"/>
          <p14:tracePt t="3696" x="6840538" y="1081088"/>
          <p14:tracePt t="3713" x="6608763" y="1054100"/>
          <p14:tracePt t="3730" x="6323013" y="1054100"/>
          <p14:tracePt t="3748" x="6197600" y="1054100"/>
          <p14:tracePt t="3764" x="6108700" y="1054100"/>
          <p14:tracePt t="3764" x="6089650" y="1062038"/>
          <p14:tracePt t="3808" x="6062663" y="1062038"/>
          <p14:tracePt t="3809" x="6018213" y="1081088"/>
          <p14:tracePt t="3813" x="5938838" y="1081088"/>
          <p14:tracePt t="3830" x="5518150" y="1098550"/>
          <p14:tracePt t="3863" x="5089525" y="1098550"/>
          <p14:tracePt t="3908" x="5045075" y="1098550"/>
          <p14:tracePt t="4091" x="5062538" y="1098550"/>
          <p14:tracePt t="4099" x="5143500" y="1081088"/>
          <p14:tracePt t="4100" x="5232400" y="1027113"/>
          <p14:tracePt t="4113" x="5510213" y="965200"/>
          <p14:tracePt t="4113" x="5653088" y="919163"/>
          <p14:tracePt t="4131" x="5938838" y="866775"/>
          <p14:tracePt t="4147" x="6116638" y="839788"/>
          <p14:tracePt t="4164" x="6242050" y="803275"/>
          <p14:tracePt t="4180" x="6394450" y="768350"/>
          <p14:tracePt t="4197" x="6537325" y="750888"/>
          <p14:tracePt t="4213" x="6653213" y="750888"/>
          <p14:tracePt t="4230" x="6759575" y="731838"/>
          <p14:tracePt t="4246" x="6813550" y="714375"/>
          <p14:tracePt t="4263" x="6867525" y="696913"/>
          <p14:tracePt t="4279" x="6919913" y="696913"/>
          <p14:tracePt t="4297" x="6956425" y="687388"/>
          <p14:tracePt t="4313" x="7010400" y="687388"/>
          <p14:tracePt t="4313" x="7045325" y="669925"/>
          <p14:tracePt t="4332" x="7099300" y="669925"/>
          <p14:tracePt t="4346" x="7153275" y="660400"/>
          <p14:tracePt t="4363" x="7242175" y="660400"/>
          <p14:tracePt t="4381" x="7296150" y="642938"/>
          <p14:tracePt t="4398" x="7358063" y="625475"/>
          <p14:tracePt t="4416" x="7402513" y="625475"/>
          <p14:tracePt t="4431" x="7446963" y="625475"/>
          <p14:tracePt t="4448" x="7491413" y="615950"/>
          <p14:tracePt t="4463" x="7554913" y="615950"/>
          <p14:tracePt t="4479" x="7680325" y="615950"/>
          <p14:tracePt t="4497" x="7823200" y="615950"/>
          <p14:tracePt t="4513" x="7939088" y="615950"/>
          <p14:tracePt t="4529" x="8045450" y="615950"/>
          <p14:tracePt t="4547" x="8099425" y="615950"/>
          <p14:tracePt t="4563" x="8134350" y="615950"/>
          <p14:tracePt t="4580" x="8153400" y="615950"/>
          <p14:tracePt t="4596" x="8161338" y="615950"/>
          <p14:tracePt t="4613" x="8170863" y="615950"/>
          <p14:tracePt t="4651" x="8180388" y="615950"/>
          <p14:tracePt t="4663" x="8188325" y="608013"/>
          <p14:tracePt t="4818" x="8143875" y="633413"/>
          <p14:tracePt t="4826" x="8072438" y="652463"/>
          <p14:tracePt t="4830" x="7885113" y="731838"/>
          <p14:tracePt t="4846" x="6500813" y="1133475"/>
          <p14:tracePt t="4931" x="6259513" y="1160463"/>
          <p14:tracePt t="4947" x="5983288" y="1214438"/>
          <p14:tracePt t="4964" x="5697538" y="1258888"/>
          <p14:tracePt t="4980" x="5510213" y="1276350"/>
          <p14:tracePt t="4997" x="5340350" y="1303338"/>
          <p14:tracePt t="5017" x="5180013" y="1322388"/>
          <p14:tracePt t="5031" x="4973638" y="1357313"/>
          <p14:tracePt t="5046" x="4786313" y="1374775"/>
          <p14:tracePt t="5064" x="4562475" y="1374775"/>
          <p14:tracePt t="5080" x="4313238" y="1374775"/>
          <p14:tracePt t="5097" x="4017963" y="1374775"/>
          <p14:tracePt t="5113" x="3759200" y="1374775"/>
          <p14:tracePt t="5113" x="3608388" y="1401763"/>
          <p14:tracePt t="5131" x="3419475" y="1401763"/>
          <p14:tracePt t="5147" x="3340100" y="1419225"/>
          <p14:tracePt t="5169" x="3303588" y="1419225"/>
          <p14:tracePt t="5180" x="3286125" y="1419225"/>
          <p14:tracePt t="5197" x="3268663" y="1419225"/>
          <p14:tracePt t="5251" x="3259138" y="1419225"/>
          <p14:tracePt t="5386" x="3251200" y="1401763"/>
          <p14:tracePt t="5394" x="3251200" y="1374775"/>
          <p14:tracePt t="5402" x="3251200" y="1322388"/>
          <p14:tracePt t="5413" x="3276600" y="1276350"/>
          <p14:tracePt t="5430" x="3303588" y="1231900"/>
          <p14:tracePt t="5448" x="3322638" y="1214438"/>
          <p14:tracePt t="5463" x="3340100" y="1196975"/>
          <p14:tracePt t="5480" x="3367088" y="1187450"/>
          <p14:tracePt t="5496" x="3394075" y="1169988"/>
          <p14:tracePt t="5514" x="3429000" y="1160463"/>
          <p14:tracePt t="5530" x="3490913" y="1160463"/>
          <p14:tracePt t="5552" x="3562350" y="1143000"/>
          <p14:tracePt t="5563" x="3679825" y="1143000"/>
          <p14:tracePt t="5580" x="3830638" y="1143000"/>
          <p14:tracePt t="5596" x="3956050" y="1143000"/>
          <p14:tracePt t="5613" x="4098925" y="1143000"/>
          <p14:tracePt t="5630" x="4313238" y="1143000"/>
          <p14:tracePt t="5646" x="4465638" y="1143000"/>
          <p14:tracePt t="5663" x="4545013" y="1143000"/>
          <p14:tracePt t="5680" x="4589463" y="1152525"/>
          <p14:tracePt t="5697" x="4625975" y="1152525"/>
          <p14:tracePt t="5713" x="4643438" y="1152525"/>
          <p14:tracePt t="5730" x="4660900" y="1152525"/>
          <p14:tracePt t="5747" x="4679950" y="1152525"/>
          <p14:tracePt t="5765" x="4687888" y="1152525"/>
          <p14:tracePt t="5781" x="4697413" y="1152525"/>
          <p14:tracePt t="5819" x="4714875" y="1152525"/>
          <p14:tracePt t="5883" x="4732338" y="1143000"/>
          <p14:tracePt t="5890" x="4875213" y="1081088"/>
          <p14:tracePt t="5948" x="4902200" y="1062038"/>
          <p14:tracePt t="5949" x="4956175" y="1054100"/>
          <p14:tracePt t="5964" x="5037138" y="1036638"/>
          <p14:tracePt t="5980" x="5143500" y="1000125"/>
          <p14:tracePt t="5998" x="5251450" y="1000125"/>
          <p14:tracePt t="6014" x="5357813" y="965200"/>
          <p14:tracePt t="6030" x="5456238" y="965200"/>
          <p14:tracePt t="6047" x="5581650" y="965200"/>
          <p14:tracePt t="6064" x="5697538" y="965200"/>
          <p14:tracePt t="6080" x="5822950" y="965200"/>
          <p14:tracePt t="6097" x="5875338" y="965200"/>
          <p14:tracePt t="6114" x="5911850" y="965200"/>
          <p14:tracePt t="6114" x="5919788" y="965200"/>
          <p14:tracePt t="6155" x="5929313" y="965200"/>
          <p14:tracePt t="6211" x="5946775" y="965200"/>
          <p14:tracePt t="6270" x="5956300" y="965200"/>
          <p14:tracePt t="6643" x="5965825" y="965200"/>
          <p14:tracePt t="6683" x="5973763" y="965200"/>
          <p14:tracePt t="6699" x="5991225" y="965200"/>
          <p14:tracePt t="6715" x="6000750" y="965200"/>
          <p14:tracePt t="6723" x="6010275" y="965200"/>
          <p14:tracePt t="6730" x="6027738" y="965200"/>
          <p14:tracePt t="6747" x="6037263" y="965200"/>
          <p14:tracePt t="6764" x="6054725" y="965200"/>
          <p14:tracePt t="6780" x="6062663" y="965200"/>
          <p14:tracePt t="6797" x="6081713" y="965200"/>
          <p14:tracePt t="6814" x="6126163" y="982663"/>
          <p14:tracePt t="6883" x="6134100" y="982663"/>
          <p14:tracePt t="6884" x="6197600" y="1000125"/>
          <p14:tracePt t="6884" x="6205538" y="1000125"/>
          <p14:tracePt t="7004" x="6215063" y="1000125"/>
          <p14:tracePt t="7052" x="6224588" y="1000125"/>
          <p14:tracePt t="7107" x="6232525" y="1009650"/>
          <p14:tracePt t="7299" x="6232525" y="1017588"/>
          <p14:tracePt t="7315" x="6232525" y="1027113"/>
          <p14:tracePt t="7331" x="6232525" y="1044575"/>
          <p14:tracePt t="7347" x="6232525" y="1062038"/>
          <p14:tracePt t="7388" x="6224588" y="1071563"/>
          <p14:tracePt t="8099" x="6242050" y="1071563"/>
          <p14:tracePt t="8851" x="6251575" y="1071563"/>
          <p14:tracePt t="9434" x="6259513" y="1081088"/>
          <p14:tracePt t="9922" x="6251575" y="1089025"/>
          <p14:tracePt t="9930" x="6232525" y="1108075"/>
          <p14:tracePt t="9945" x="6188075" y="1152525"/>
          <p14:tracePt t="9946" x="6116638" y="1204913"/>
          <p14:tracePt t="9963" x="6072188" y="1241425"/>
          <p14:tracePt t="9980" x="6027738" y="1268413"/>
          <p14:tracePt t="9996" x="6010275" y="1285875"/>
          <p14:tracePt t="10013" x="5983288" y="1303338"/>
          <p14:tracePt t="10030" x="5956300" y="1312863"/>
          <p14:tracePt t="10046" x="5911850" y="1339850"/>
          <p14:tracePt t="10063" x="5857875" y="1374775"/>
          <p14:tracePt t="10079" x="5795963" y="1419225"/>
          <p14:tracePt t="10096" x="5688013" y="1473200"/>
          <p14:tracePt t="10112" x="5537200" y="1544638"/>
          <p14:tracePt t="10174" x="5527675" y="1562100"/>
          <p14:tracePt t="10179" x="5483225" y="1589088"/>
          <p14:tracePt t="10197" x="5446713" y="1598613"/>
          <p14:tracePt t="10212" x="5402263" y="1643063"/>
          <p14:tracePt t="10229" x="5357813" y="1687513"/>
          <p14:tracePt t="10246" x="5330825" y="1714500"/>
          <p14:tracePt t="10263" x="5322888" y="1731963"/>
          <p14:tracePt t="10279" x="5295900" y="1758950"/>
          <p14:tracePt t="10296" x="5276850" y="1785938"/>
          <p14:tracePt t="10313" x="5251450" y="1812925"/>
          <p14:tracePt t="10313" x="5232400" y="1822450"/>
          <p14:tracePt t="10331" x="5224463" y="1839913"/>
          <p14:tracePt t="10346" x="5187950" y="1884363"/>
          <p14:tracePt t="10364" x="5160963" y="1928813"/>
          <p14:tracePt t="10379" x="5153025" y="1938338"/>
          <p14:tracePt t="10396" x="5133975" y="1955800"/>
          <p14:tracePt t="10483" x="5126038" y="1965325"/>
          <p14:tracePt t="10578" x="5116513" y="1965325"/>
          <p14:tracePt t="10594" x="5108575" y="1965325"/>
          <p14:tracePt t="10602" x="5099050" y="1965325"/>
          <p14:tracePt t="10618" x="5072063" y="1965325"/>
          <p14:tracePt t="10629" x="5054600" y="1965325"/>
          <p14:tracePt t="10634" x="5037138" y="1965325"/>
          <p14:tracePt t="10646" x="5010150" y="1965325"/>
          <p14:tracePt t="10663" x="4991100" y="1965325"/>
          <p14:tracePt t="10680" x="4965700" y="1965325"/>
          <p14:tracePt t="10696" x="4956175" y="1965325"/>
          <p14:tracePt t="10713" x="4929188" y="1965325"/>
          <p14:tracePt t="10729" x="4894263" y="1973263"/>
          <p14:tracePt t="10729" x="4894263" y="1982788"/>
          <p14:tracePt t="10748" x="4840288" y="1982788"/>
          <p14:tracePt t="10763" x="4803775" y="1982788"/>
          <p14:tracePt t="10780" x="4751388" y="1990725"/>
          <p14:tracePt t="10796" x="4724400" y="1990725"/>
          <p14:tracePt t="10813" x="4714875" y="1990725"/>
          <p14:tracePt t="10829" x="4697413" y="1990725"/>
          <p14:tracePt t="10979" x="4697413" y="1982788"/>
          <p14:tracePt t="10987" x="4697413" y="1973263"/>
          <p14:tracePt t="10992" x="4697413" y="1955800"/>
          <p14:tracePt t="10996" x="4724400" y="1911350"/>
          <p14:tracePt t="11013" x="4813300" y="1822450"/>
          <p14:tracePt t="11031" x="4938713" y="1751013"/>
          <p14:tracePt t="11053" x="4956175" y="1724025"/>
          <p14:tracePt t="11064" x="5062538" y="1679575"/>
          <p14:tracePt t="11079" x="5259388" y="1643063"/>
          <p14:tracePt t="11100" x="5322888" y="1643063"/>
          <p14:tracePt t="11113" x="5402263" y="1625600"/>
          <p14:tracePt t="11137" x="5429250" y="1616075"/>
          <p14:tracePt t="11147" x="5446713" y="1616075"/>
          <p14:tracePt t="11163" x="5456238" y="1616075"/>
          <p14:tracePt t="11211" x="5465763" y="1616075"/>
          <p14:tracePt t="11229" x="5483225" y="1616075"/>
          <p14:tracePt t="11267" x="5491163" y="1616075"/>
          <p14:tracePt t="11363" x="5473700" y="1616075"/>
          <p14:tracePt t="11371" x="5438775" y="1652588"/>
          <p14:tracePt t="11376" x="5384800" y="1704975"/>
          <p14:tracePt t="11380" x="5268913" y="1884363"/>
          <p14:tracePt t="11396" x="5108575" y="2062163"/>
          <p14:tracePt t="11413" x="4956175" y="2179638"/>
          <p14:tracePt t="11429" x="4803775" y="2303463"/>
          <p14:tracePt t="11447" x="4714875" y="2384425"/>
          <p14:tracePt t="11463" x="4616450" y="2428875"/>
          <p14:tracePt t="11480" x="4562475" y="2465388"/>
          <p14:tracePt t="11496" x="4510088" y="2490788"/>
          <p14:tracePt t="11513" x="4473575" y="2509838"/>
          <p14:tracePt t="11530" x="4429125" y="2517775"/>
          <p14:tracePt t="11530" x="4419600" y="2536825"/>
          <p14:tracePt t="11547" x="4241800" y="2581275"/>
          <p14:tracePt t="11581" x="4010025" y="2652713"/>
          <p14:tracePt t="11621" x="3956050" y="2652713"/>
          <p14:tracePt t="11629" x="3857625" y="2679700"/>
          <p14:tracePt t="11646" x="3768725" y="2714625"/>
          <p14:tracePt t="11663" x="3625850" y="2751138"/>
          <p14:tracePt t="11680" x="3455988" y="2768600"/>
          <p14:tracePt t="11696" x="3340100" y="2786063"/>
          <p14:tracePt t="11713" x="3268663" y="2813050"/>
          <p14:tracePt t="11713" x="3259138" y="2813050"/>
          <p14:tracePt t="11746" x="3241675" y="2813050"/>
          <p14:tracePt t="11747" x="3224213" y="2830513"/>
          <p14:tracePt t="11786" x="3214688" y="2830513"/>
          <p14:tracePt t="11811" x="3205163" y="2830513"/>
          <p14:tracePt t="11843" x="3197225" y="2840038"/>
          <p14:tracePt t="11867" x="3179763" y="2840038"/>
          <p14:tracePt t="11874" x="3170238" y="2840038"/>
          <p14:tracePt t="11883" x="3160713" y="2847975"/>
          <p14:tracePt t="11887" x="3160713" y="2867025"/>
          <p14:tracePt t="12354" x="3143250" y="2867025"/>
          <p14:tracePt t="12370" x="3133725" y="2857500"/>
          <p14:tracePt t="12385" x="3125788" y="2847975"/>
          <p14:tracePt t="12395" x="3108325" y="2830513"/>
          <p14:tracePt t="12413" x="3071813" y="2803525"/>
          <p14:tracePt t="12428" x="3044825" y="2795588"/>
          <p14:tracePt t="12446" x="3036888" y="2786063"/>
          <p14:tracePt t="12462" x="3017838" y="2768600"/>
          <p14:tracePt t="12480" x="3009900" y="2759075"/>
          <p14:tracePt t="12496" x="3000375" y="2751138"/>
          <p14:tracePt t="12513" x="2965450" y="2724150"/>
          <p14:tracePt t="12529" x="2946400" y="2697163"/>
          <p14:tracePt t="12546" x="2928938" y="2670175"/>
          <p14:tracePt t="12587" x="2919413" y="2660650"/>
          <p14:tracePt t="12603" x="2919413" y="2652713"/>
          <p14:tracePt t="12629" x="2919413" y="2643188"/>
          <p14:tracePt t="12706" x="2911475" y="2643188"/>
          <p14:tracePt t="12730" x="2911475" y="2633663"/>
          <p14:tracePt t="12746" x="2911475" y="2616200"/>
          <p14:tracePt t="12762" x="2911475" y="2598738"/>
          <p14:tracePt t="12763" x="2911475" y="2589213"/>
          <p14:tracePt t="12779" x="2928938" y="2562225"/>
          <p14:tracePt t="12796" x="2938463" y="2536825"/>
          <p14:tracePt t="12812" x="2955925" y="2490788"/>
          <p14:tracePt t="12830" x="2973388" y="2446338"/>
          <p14:tracePt t="12845" x="3009900" y="2411413"/>
          <p14:tracePt t="12863" x="3036888" y="2347913"/>
          <p14:tracePt t="12879" x="3071813" y="2322513"/>
          <p14:tracePt t="12896" x="3108325" y="2276475"/>
          <p14:tracePt t="12913" x="3160713" y="2259013"/>
          <p14:tracePt t="12930" x="3179763" y="2241550"/>
          <p14:tracePt t="12930" x="3187700" y="2232025"/>
          <p14:tracePt t="12979" x="3187700" y="2224088"/>
          <p14:tracePt t="13010" x="3205163" y="2224088"/>
          <p14:tracePt t="13026" x="3214688" y="2214563"/>
          <p14:tracePt t="13046" x="3224213" y="2214563"/>
          <p14:tracePt t="13139" x="3232150" y="2214563"/>
          <p14:tracePt t="13171" x="3241675" y="2214563"/>
          <p14:tracePt t="13179" x="3251200" y="2224088"/>
          <p14:tracePt t="13179" x="3251200" y="2251075"/>
          <p14:tracePt t="13196" x="3251200" y="2259013"/>
          <p14:tracePt t="13213" x="3251200" y="2268538"/>
          <p14:tracePt t="13229" x="3251200" y="2276475"/>
          <p14:tracePt t="13246" x="3241675" y="2286000"/>
          <p14:tracePt t="13262" x="3241675" y="2303463"/>
          <p14:tracePt t="13279" x="3224213" y="2322513"/>
          <p14:tracePt t="13296" x="3205163" y="2330450"/>
          <p14:tracePt t="13313" x="3179763" y="2357438"/>
          <p14:tracePt t="13329" x="3160713" y="2393950"/>
          <p14:tracePt t="13329" x="3133725" y="2401888"/>
          <p14:tracePt t="13347" x="3089275" y="2428875"/>
          <p14:tracePt t="13363" x="3027363" y="2482850"/>
          <p14:tracePt t="13380" x="3009900" y="2490788"/>
          <p14:tracePt t="13396" x="2982913" y="2500313"/>
          <p14:tracePt t="13412" x="2982913" y="2509838"/>
          <p14:tracePt t="13474" x="2973388" y="2517775"/>
          <p14:tracePt t="13986" x="2982913" y="2517775"/>
          <p14:tracePt t="14218" x="2982913" y="2509838"/>
          <p14:tracePt t="14226" x="3009900" y="2509838"/>
          <p14:tracePt t="14226" x="3081338" y="2500313"/>
          <p14:tracePt t="14245" x="3133725" y="2473325"/>
          <p14:tracePt t="14246" x="3251200" y="2401888"/>
          <p14:tracePt t="14262" x="3384550" y="2339975"/>
          <p14:tracePt t="14279" x="3490913" y="2295525"/>
          <p14:tracePt t="14295" x="3517900" y="2276475"/>
          <p14:tracePt t="14523" x="3500438" y="2276475"/>
          <p14:tracePt t="14531" x="3465513" y="2276475"/>
          <p14:tracePt t="14538" x="3419475" y="2303463"/>
          <p14:tracePt t="14546" x="3402013" y="2322513"/>
          <p14:tracePt t="14551" x="3357563" y="2357438"/>
          <p14:tracePt t="14563" x="3330575" y="2366963"/>
          <p14:tracePt t="14579" x="3313113" y="2374900"/>
          <p14:tracePt t="14596" x="3295650" y="2384425"/>
          <p14:tracePt t="14613" x="3286125" y="2384425"/>
          <p14:tracePt t="14658" x="3276600" y="2384425"/>
          <p14:tracePt t="14666" x="3268663" y="2393950"/>
          <p14:tracePt t="14674" x="3268663" y="2401888"/>
          <p14:tracePt t="14681" x="3259138" y="2411413"/>
          <p14:tracePt t="14695" x="3241675" y="2411413"/>
          <p14:tracePt t="14745" x="3232150" y="2419350"/>
          <p14:tracePt t="14834" x="3224213" y="2419350"/>
          <p14:tracePt t="15058" x="3205163" y="2438400"/>
          <p14:tracePt t="15458" x="3197225" y="2438400"/>
          <p14:tracePt t="15506" x="3187700" y="2438400"/>
          <p14:tracePt t="15523" x="3170238" y="2438400"/>
          <p14:tracePt t="15555" x="3160713" y="2446338"/>
          <p14:tracePt t="15556" x="3152775" y="2446338"/>
          <p14:tracePt t="15595" x="3143250" y="2446338"/>
          <p14:tracePt t="15603" x="3143250" y="2455863"/>
          <p14:tracePt t="15619" x="3133725" y="2455863"/>
          <p14:tracePt t="15627" x="3125788" y="2465388"/>
          <p14:tracePt t="15635" x="3116263" y="2465388"/>
          <p14:tracePt t="15645" x="3108325" y="2465388"/>
          <p14:tracePt t="17938" x="3108325" y="2473325"/>
          <p14:tracePt t="17962" x="3089275" y="2482850"/>
          <p14:tracePt t="17970" x="3089275" y="2490788"/>
          <p14:tracePt t="17978" x="3081338" y="2500313"/>
          <p14:tracePt t="17985" x="3081338" y="2517775"/>
          <p14:tracePt t="17995" x="3081338" y="2527300"/>
          <p14:tracePt t="18012" x="3081338" y="2544763"/>
          <p14:tracePt t="18090" x="3081338" y="2562225"/>
          <p14:tracePt t="18113" x="3081338" y="2581275"/>
          <p14:tracePt t="18135" x="3071813" y="2643188"/>
          <p14:tracePt t="18169" x="3054350" y="2697163"/>
          <p14:tracePt t="18169" x="3054350" y="2724150"/>
          <p14:tracePt t="18202" x="3054350" y="2732088"/>
          <p14:tracePt t="18203" x="3054350" y="2751138"/>
          <p14:tracePt t="18212" x="3044825" y="2768600"/>
          <p14:tracePt t="18228" x="3044825" y="2776538"/>
          <p14:tracePt t="18245" x="3044825" y="2795588"/>
          <p14:tracePt t="18290" x="3044825" y="2803525"/>
          <p14:tracePt t="18298" x="3044825" y="2813050"/>
          <p14:tracePt t="18330" x="3044825" y="2830513"/>
          <p14:tracePt t="18354" x="3044825" y="2840038"/>
          <p14:tracePt t="18394" x="3044825" y="2847975"/>
          <p14:tracePt t="18434" x="3044825" y="2857500"/>
          <p14:tracePt t="18458" x="3044825" y="2867025"/>
          <p14:tracePt t="18467" x="3054350" y="2874963"/>
          <p14:tracePt t="18468" x="3054350" y="2884488"/>
          <p14:tracePt t="18479" x="3062288" y="2894013"/>
          <p14:tracePt t="18495" x="3062288" y="2901950"/>
          <p14:tracePt t="18513" x="3071813" y="2919413"/>
          <p14:tracePt t="18529" x="3081338" y="2928938"/>
          <p14:tracePt t="18529" x="3089275" y="2938463"/>
          <p14:tracePt t="18586" x="3098800" y="2946400"/>
          <p14:tracePt t="18602" x="3116263" y="2946400"/>
          <p14:tracePt t="18618" x="3125788" y="2946400"/>
          <p14:tracePt t="18628" x="3133725" y="2965450"/>
          <p14:tracePt t="18630" x="3152775" y="2965450"/>
          <p14:tracePt t="18645" x="3170238" y="2965450"/>
          <p14:tracePt t="18662" x="3197225" y="2973388"/>
          <p14:tracePt t="18678" x="3214688" y="2973388"/>
          <p14:tracePt t="18695" x="3241675" y="2973388"/>
          <p14:tracePt t="18711" x="3259138" y="2973388"/>
          <p14:tracePt t="18728" x="3268663" y="2973388"/>
          <p14:tracePt t="18745" x="3340100" y="2973388"/>
          <p14:tracePt t="18763" x="3357563" y="2973388"/>
          <p14:tracePt t="18779" x="3384550" y="2973388"/>
          <p14:tracePt t="18796" x="3402013" y="2973388"/>
          <p14:tracePt t="18812" x="3419475" y="2973388"/>
          <p14:tracePt t="18830" x="3429000" y="2973388"/>
          <p14:tracePt t="18845" x="3438525" y="2973388"/>
          <p14:tracePt t="18862" x="3446463" y="2973388"/>
          <p14:tracePt t="18878" x="3465513" y="2973388"/>
          <p14:tracePt t="18896" x="3490913" y="2982913"/>
          <p14:tracePt t="18912" x="3509963" y="2982913"/>
          <p14:tracePt t="18929" x="3536950" y="2990850"/>
          <p14:tracePt t="18929" x="3544888" y="3000375"/>
          <p14:tracePt t="18947" x="3581400" y="3009900"/>
          <p14:tracePt t="18963" x="3652838" y="3027363"/>
          <p14:tracePt t="18978" x="3705225" y="3036888"/>
          <p14:tracePt t="18995" x="3751263" y="3054350"/>
          <p14:tracePt t="19012" x="3803650" y="3062288"/>
          <p14:tracePt t="19029" x="3830638" y="3062288"/>
          <p14:tracePt t="19046" x="3848100" y="3062288"/>
          <p14:tracePt t="19062" x="3875088" y="3081338"/>
          <p14:tracePt t="19079" x="3911600" y="3081338"/>
          <p14:tracePt t="19095" x="3938588" y="3081338"/>
          <p14:tracePt t="19113" x="3983038" y="3089275"/>
          <p14:tracePt t="19129" x="4017963" y="3089275"/>
          <p14:tracePt t="19388" x="4017963" y="3108325"/>
          <p14:tracePt t="19396" x="3965575" y="3133725"/>
          <p14:tracePt t="19413" x="3946525" y="3143250"/>
          <p14:tracePt t="19431" x="3929063" y="3152775"/>
          <p14:tracePt t="19447" x="3919538" y="3152775"/>
          <p14:tracePt t="19531" x="3911600" y="3152775"/>
          <p14:tracePt t="19548" x="3902075" y="3152775"/>
          <p14:tracePt t="19563" x="3884613" y="3160713"/>
          <p14:tracePt t="19587" x="3875088" y="3170238"/>
          <p14:tracePt t="19603" x="3857625" y="3170238"/>
          <p14:tracePt t="19612" x="3848100" y="3170238"/>
          <p14:tracePt t="19619" x="3830638" y="3170238"/>
          <p14:tracePt t="19630" x="3813175" y="3170238"/>
          <p14:tracePt t="19646" x="3786188" y="3179763"/>
          <p14:tracePt t="19664" x="3751263" y="3187700"/>
          <p14:tracePt t="19699" x="3741738" y="3187700"/>
          <p14:tracePt t="19732" x="3724275" y="3187700"/>
          <p14:tracePt t="19763" x="3714750" y="3187700"/>
          <p14:tracePt t="20123" x="3732213" y="3187700"/>
          <p14:tracePt t="20435" x="3741738" y="3187700"/>
          <p14:tracePt t="20451" x="3751263" y="3187700"/>
          <p14:tracePt t="20571" x="3759200" y="3187700"/>
          <p14:tracePt t="20620" x="3776663" y="3187700"/>
          <p14:tracePt t="20643" x="3786188" y="3179763"/>
          <p14:tracePt t="20660" x="3795713" y="3179763"/>
          <p14:tracePt t="20668" x="3803650" y="3179763"/>
          <p14:tracePt t="20676" x="3813175" y="3179763"/>
          <p14:tracePt t="20682" x="3830638" y="3179763"/>
          <p14:tracePt t="20696" x="3840163" y="3170238"/>
          <p14:tracePt t="20713" x="3867150" y="3160713"/>
          <p14:tracePt t="20729" x="3894138" y="3160713"/>
          <p14:tracePt t="20746" x="3919538" y="3143250"/>
          <p14:tracePt t="20763" x="3965575" y="3133725"/>
          <p14:tracePt t="20780" x="4010025" y="3125788"/>
          <p14:tracePt t="20796" x="4027488" y="3116263"/>
          <p14:tracePt t="20813" x="4062413" y="3116263"/>
          <p14:tracePt t="20829" x="4108450" y="3108325"/>
          <p14:tracePt t="20847" x="4125913" y="3108325"/>
          <p14:tracePt t="20863" x="4152900" y="3108325"/>
          <p14:tracePt t="20880" x="4160838" y="3108325"/>
          <p14:tracePt t="20896" x="4170363" y="3108325"/>
          <p14:tracePt t="20913" x="4205288" y="3098800"/>
          <p14:tracePt t="20929" x="4224338" y="3089275"/>
          <p14:tracePt t="21587" x="4286250" y="3089275"/>
          <p14:tracePt t="21595" x="4465638" y="3089275"/>
          <p14:tracePt t="21603" x="5099050" y="3089275"/>
          <p14:tracePt t="21614" x="6010275" y="3089275"/>
          <p14:tracePt t="21629" x="7054850" y="3089275"/>
          <p14:tracePt t="21646" x="7947025" y="3089275"/>
          <p14:tracePt t="21664" x="8555038" y="3089275"/>
          <p14:tracePt t="21681" x="8920163" y="3089275"/>
          <p14:tracePt t="21696" x="9134475" y="3108325"/>
          <p14:tracePt t="21713" x="9134475" y="3125788"/>
          <p14:tracePt t="22227" x="9126538" y="3125788"/>
          <p14:tracePt t="22235" x="9099550" y="3125788"/>
          <p14:tracePt t="22243" x="9090025" y="3133725"/>
          <p14:tracePt t="22254" x="9082088" y="3133725"/>
          <p14:tracePt t="22262" x="9055100" y="3152775"/>
          <p14:tracePt t="22279" x="9018588" y="3160713"/>
          <p14:tracePt t="22296" x="8974138" y="3179763"/>
          <p14:tracePt t="22312" x="8939213" y="3197225"/>
          <p14:tracePt t="22330" x="8894763" y="3197225"/>
          <p14:tracePt t="22345" x="8858250" y="3205163"/>
          <p14:tracePt t="22364" x="8831263" y="3214688"/>
          <p14:tracePt t="22364" x="8804275" y="3214688"/>
          <p14:tracePt t="22379" x="8742363" y="3224213"/>
          <p14:tracePt t="22396" x="8680450" y="3232150"/>
          <p14:tracePt t="22412" x="8599488" y="3251200"/>
          <p14:tracePt t="22429" x="8545513" y="3251200"/>
          <p14:tracePt t="22447" x="8429625" y="3268663"/>
          <p14:tracePt t="22478" x="8402638" y="3276600"/>
          <p14:tracePt t="22480" x="8348663" y="3276600"/>
          <p14:tracePt t="22495" x="8304213" y="3276600"/>
          <p14:tracePt t="22513" x="8304213" y="3286125"/>
          <p14:tracePt t="22529" x="8286750" y="3295650"/>
          <p14:tracePt t="22546" x="8269288" y="3295650"/>
          <p14:tracePt t="22564" x="8232775" y="3303588"/>
          <p14:tracePt t="22590" x="8215313" y="3313113"/>
          <p14:tracePt t="22596" x="8205788" y="3313113"/>
          <p14:tracePt t="23019" x="8126413" y="3313113"/>
          <p14:tracePt t="23024" x="7939088" y="3340100"/>
          <p14:tracePt t="23034" x="7358063" y="3394075"/>
          <p14:tracePt t="23045" x="6465888" y="3394075"/>
          <p14:tracePt t="23063" x="3465513" y="3429000"/>
          <p14:tracePt t="23112" x="2544763" y="3509963"/>
          <p14:tracePt t="23112" x="2517775" y="3509963"/>
          <p14:tracePt t="23179" x="2473325" y="3517900"/>
          <p14:tracePt t="23212" x="2446338" y="3517900"/>
          <p14:tracePt t="23213" x="2393950" y="3536950"/>
          <p14:tracePt t="23229" x="2339975" y="3554413"/>
          <p14:tracePt t="23245" x="1965325" y="3660775"/>
          <p14:tracePt t="23286" x="1839913" y="3705225"/>
          <p14:tracePt t="23295" x="1670050" y="3741738"/>
          <p14:tracePt t="23313" x="1554163" y="3795713"/>
          <p14:tracePt t="23329" x="1500188" y="3822700"/>
          <p14:tracePt t="23329" x="1473200" y="3822700"/>
          <p14:tracePt t="23347" x="1465263" y="3840163"/>
          <p14:tracePt t="23362" x="1411288" y="3875088"/>
          <p14:tracePt t="23380" x="1357313" y="3919538"/>
          <p14:tracePt t="23396" x="1347788" y="3938588"/>
          <p14:tracePt t="23413" x="1339850" y="3946525"/>
          <p14:tracePt t="23429" x="1330325" y="3965575"/>
          <p14:tracePt t="23483" x="1322388" y="3973513"/>
          <p14:tracePt t="23643" x="1322388" y="4000500"/>
          <p14:tracePt t="23651" x="1347788" y="4044950"/>
          <p14:tracePt t="23659" x="1366838" y="4143375"/>
          <p14:tracePt t="23666" x="1428750" y="4330700"/>
          <p14:tracePt t="23679" x="1509713" y="4562475"/>
          <p14:tracePt t="23695" x="1625600" y="4741863"/>
          <p14:tracePt t="23712" x="1704975" y="4857750"/>
          <p14:tracePt t="23729" x="1741488" y="4894263"/>
          <p14:tracePt t="23745" x="1758950" y="4911725"/>
          <p14:tracePt t="23745" x="1785938" y="4911725"/>
          <p14:tracePt t="23764" x="1911350" y="4919663"/>
          <p14:tracePt t="23779" x="2116138" y="4919663"/>
          <p14:tracePt t="23796" x="2473325" y="4919663"/>
          <p14:tracePt t="23812" x="2732088" y="4919663"/>
          <p14:tracePt t="23830" x="2847975" y="4919663"/>
          <p14:tracePt t="23846" x="2874963" y="4902200"/>
          <p14:tracePt t="23864" x="2894013" y="4902200"/>
          <p14:tracePt t="23879" x="2919413" y="4867275"/>
          <p14:tracePt t="23897" x="2928938" y="4830763"/>
          <p14:tracePt t="23913" x="2955925" y="4776788"/>
          <p14:tracePt t="23929" x="2973388" y="4697413"/>
          <p14:tracePt t="23947" x="2973388" y="4598988"/>
          <p14:tracePt t="23947" x="2973388" y="4554538"/>
          <p14:tracePt t="23964" x="2973388" y="4500563"/>
          <p14:tracePt t="23979" x="2946400" y="4303713"/>
          <p14:tracePt t="23996" x="2874963" y="4179888"/>
          <p14:tracePt t="24013" x="2795588" y="4027488"/>
          <p14:tracePt t="24030" x="2705100" y="3894138"/>
          <p14:tracePt t="24046" x="2625725" y="3795713"/>
          <p14:tracePt t="24063" x="2536825" y="3751263"/>
          <p14:tracePt t="24079" x="2428875" y="3697288"/>
          <p14:tracePt t="24096" x="2330450" y="3679825"/>
          <p14:tracePt t="24112" x="2276475" y="3660775"/>
          <p14:tracePt t="24129" x="2224088" y="3660775"/>
          <p14:tracePt t="24146" x="2187575" y="3660775"/>
          <p14:tracePt t="24146" x="2143125" y="3660775"/>
          <p14:tracePt t="24163" x="1893888" y="3687763"/>
          <p14:tracePt t="24198" x="1446213" y="3857625"/>
          <p14:tracePt t="24228" x="1160463" y="3919538"/>
          <p14:tracePt t="24251" x="1071563" y="3965575"/>
          <p14:tracePt t="24262" x="990600" y="3990975"/>
          <p14:tracePt t="24263" x="847725" y="4081463"/>
          <p14:tracePt t="24302" x="847725" y="4098925"/>
          <p14:tracePt t="24313" x="839788" y="4133850"/>
          <p14:tracePt t="24329" x="822325" y="4152900"/>
          <p14:tracePt t="24346" x="822325" y="4197350"/>
          <p14:tracePt t="24362" x="822325" y="4276725"/>
          <p14:tracePt t="24380" x="822325" y="4303713"/>
          <p14:tracePt t="24395" x="822325" y="4322763"/>
          <p14:tracePt t="24412" x="839788" y="4330700"/>
          <p14:tracePt t="24429" x="866775" y="4348163"/>
          <p14:tracePt t="24447" x="893763" y="4367213"/>
          <p14:tracePt t="24462" x="919163" y="4384675"/>
          <p14:tracePt t="24479" x="1000125" y="4429125"/>
          <p14:tracePt t="24496" x="1089025" y="4483100"/>
          <p14:tracePt t="24514" x="1143000" y="4500563"/>
          <p14:tracePt t="24529" x="1179513" y="4510088"/>
          <p14:tracePt t="24546" x="1223963" y="4510088"/>
          <p14:tracePt t="24563" x="1303338" y="4527550"/>
          <p14:tracePt t="24580" x="1357313" y="4527550"/>
          <p14:tracePt t="24595" x="1517650" y="4527550"/>
          <p14:tracePt t="24652" x="1527175" y="4527550"/>
          <p14:tracePt t="24653" x="1544638" y="4527550"/>
          <p14:tracePt t="24663" x="1581150" y="4527550"/>
          <p14:tracePt t="24679" x="1608138" y="4518025"/>
          <p14:tracePt t="24696" x="1643063" y="4510088"/>
          <p14:tracePt t="24712" x="1660525" y="4510088"/>
          <p14:tracePt t="24729" x="1670050" y="4510088"/>
          <p14:tracePt t="24745" x="1679575" y="4491038"/>
          <p14:tracePt t="24745" x="1687513" y="4491038"/>
          <p14:tracePt t="24763" x="1697038" y="4473575"/>
          <p14:tracePt t="24779" x="1704975" y="4465638"/>
          <p14:tracePt t="24796" x="1704975" y="4438650"/>
          <p14:tracePt t="24813" x="1724025" y="4419600"/>
          <p14:tracePt t="24829" x="1731963" y="4375150"/>
          <p14:tracePt t="24846" x="1731963" y="4340225"/>
          <p14:tracePt t="24863" x="1751013" y="4286250"/>
          <p14:tracePt t="24879" x="1751013" y="4232275"/>
          <p14:tracePt t="24896" x="1758950" y="4187825"/>
          <p14:tracePt t="24912" x="1758950" y="4133850"/>
          <p14:tracePt t="24929" x="1776413" y="4098925"/>
          <p14:tracePt t="24947" x="1776413" y="4044950"/>
          <p14:tracePt t="24947" x="1776413" y="4017963"/>
          <p14:tracePt t="24964" x="1776413" y="4000500"/>
          <p14:tracePt t="24964" x="1776413" y="3983038"/>
          <p14:tracePt t="24980" x="1776413" y="3956050"/>
          <p14:tracePt t="24996" x="1776413" y="3929063"/>
          <p14:tracePt t="25012" x="1776413" y="3919538"/>
          <p14:tracePt t="25029" x="1776413" y="3902075"/>
          <p14:tracePt t="25046" x="1776413" y="3884613"/>
          <p14:tracePt t="25063" x="1758950" y="3867150"/>
          <p14:tracePt t="25080" x="1751013" y="3840163"/>
          <p14:tracePt t="25115" x="1741488" y="3830638"/>
          <p14:tracePt t="25179" x="1731963" y="3830638"/>
          <p14:tracePt t="25195" x="1724025" y="3830638"/>
          <p14:tracePt t="25219" x="1714500" y="3830638"/>
          <p14:tracePt t="25259" x="1697038" y="3830638"/>
          <p14:tracePt t="25307" x="1687513" y="3830638"/>
          <p14:tracePt t="25315" x="1679575" y="3830638"/>
          <p14:tracePt t="25323" x="1589088" y="3848100"/>
          <p14:tracePt t="25323" x="1562100" y="3848100"/>
          <p14:tracePt t="25363" x="1509713" y="3848100"/>
          <p14:tracePt t="25380" x="1455738" y="3848100"/>
          <p14:tracePt t="25395" x="1411288" y="3848100"/>
          <p14:tracePt t="25412" x="1393825" y="3867150"/>
          <p14:tracePt t="25429" x="1347788" y="3867150"/>
          <p14:tracePt t="25447" x="1312863" y="3875088"/>
          <p14:tracePt t="25463" x="1258888" y="3875088"/>
          <p14:tracePt t="25479" x="1204913" y="3894138"/>
          <p14:tracePt t="25496" x="1143000" y="3902075"/>
          <p14:tracePt t="25513" x="1125538" y="3902075"/>
          <p14:tracePt t="25529" x="1089025" y="3902075"/>
          <p14:tracePt t="25545" x="1062038" y="3902075"/>
          <p14:tracePt t="25545" x="1054100" y="3929063"/>
          <p14:tracePt t="25579" x="1036638" y="3938588"/>
          <p14:tracePt t="25580" x="1017588" y="3956050"/>
          <p14:tracePt t="25597" x="990600" y="3965575"/>
          <p14:tracePt t="25612" x="973138" y="3983038"/>
          <p14:tracePt t="25630" x="965200" y="4010025"/>
          <p14:tracePt t="25646" x="955675" y="4027488"/>
          <p14:tracePt t="25663" x="938213" y="4054475"/>
          <p14:tracePt t="25679" x="938213" y="4081463"/>
          <p14:tracePt t="25696" x="938213" y="4098925"/>
          <p14:tracePt t="25712" x="928688" y="4125913"/>
          <p14:tracePt t="25729" x="928688" y="4170363"/>
          <p14:tracePt t="25769" x="928688" y="4197350"/>
          <p14:tracePt t="25779" x="928688" y="4251325"/>
          <p14:tracePt t="25796" x="928688" y="4303713"/>
          <p14:tracePt t="25813" x="946150" y="4367213"/>
          <p14:tracePt t="25829" x="965200" y="4419600"/>
          <p14:tracePt t="25845" x="982663" y="4446588"/>
          <p14:tracePt t="25864" x="990600" y="4465638"/>
          <p14:tracePt t="25881" x="1017588" y="4491038"/>
          <p14:tracePt t="25897" x="1044575" y="4527550"/>
          <p14:tracePt t="25915" x="1062038" y="4537075"/>
          <p14:tracePt t="25930" x="1081088" y="4545013"/>
          <p14:tracePt t="25930" x="1089025" y="4545013"/>
          <p14:tracePt t="25972" x="1089025" y="4554538"/>
          <p14:tracePt t="25974" x="1098550" y="4562475"/>
          <p14:tracePt t="26027" x="1108075" y="4562475"/>
          <p14:tracePt t="26076" x="1116013" y="4562475"/>
          <p14:tracePt t="26107" x="1133475" y="4562475"/>
          <p14:tracePt t="26115" x="1143000" y="4562475"/>
          <p14:tracePt t="26131" x="1152525" y="4554538"/>
          <p14:tracePt t="26137" x="1160463" y="4545013"/>
          <p14:tracePt t="26140" x="1196975" y="4537075"/>
          <p14:tracePt t="26170" x="1231900" y="4527550"/>
          <p14:tracePt t="26179" x="1276350" y="4510088"/>
          <p14:tracePt t="26195" x="1330325" y="4510088"/>
          <p14:tracePt t="26213" x="1384300" y="4491038"/>
          <p14:tracePt t="26229" x="1500188" y="4491038"/>
          <p14:tracePt t="26245" x="1643063" y="4491038"/>
          <p14:tracePt t="26262" x="1758950" y="4491038"/>
          <p14:tracePt t="26279" x="1812925" y="4491038"/>
          <p14:tracePt t="26296" x="1857375" y="4491038"/>
          <p14:tracePt t="26312" x="1901825" y="4510088"/>
          <p14:tracePt t="26330" x="2214563" y="4643438"/>
          <p14:tracePt t="26428" x="2276475" y="4670425"/>
          <p14:tracePt t="26446" x="2312988" y="4687888"/>
          <p14:tracePt t="26463" x="2330450" y="4687888"/>
          <p14:tracePt t="26507" x="2330450" y="4697413"/>
          <p14:tracePt t="26860" x="2303463" y="4697413"/>
          <p14:tracePt t="26867" x="2276475" y="4687888"/>
          <p14:tracePt t="26873" x="2268538" y="4687888"/>
          <p14:tracePt t="26879" x="2214563" y="4670425"/>
          <p14:tracePt t="26896" x="2187575" y="4652963"/>
          <p14:tracePt t="26913" x="2143125" y="4633913"/>
          <p14:tracePt t="26929" x="2108200" y="4608513"/>
          <p14:tracePt t="26929" x="2062163" y="4598988"/>
          <p14:tracePt t="26947" x="2036763" y="4581525"/>
          <p14:tracePt t="26963" x="2009775" y="4562475"/>
          <p14:tracePt t="26980" x="1973263" y="4562475"/>
          <p14:tracePt t="26996" x="1928813" y="4537075"/>
          <p14:tracePt t="27013" x="1874838" y="4527550"/>
          <p14:tracePt t="27029" x="1795463" y="4491038"/>
          <p14:tracePt t="27046" x="1731963" y="4483100"/>
          <p14:tracePt t="27062" x="1633538" y="4446588"/>
          <p14:tracePt t="27079" x="1536700" y="4429125"/>
          <p14:tracePt t="27095" x="1357313" y="4375150"/>
          <p14:tracePt t="27112" x="1169988" y="4330700"/>
          <p14:tracePt t="27129" x="1044575" y="4313238"/>
          <p14:tracePt t="27146" x="1009650" y="4303713"/>
          <p14:tracePt t="27146" x="990600" y="4286250"/>
          <p14:tracePt t="27164" x="965200" y="4286250"/>
          <p14:tracePt t="27203" x="965200" y="4276725"/>
          <p14:tracePt t="27243" x="946150" y="4276725"/>
          <p14:tracePt t="27299" x="938213" y="4276725"/>
          <p14:tracePt t="27310" x="928688" y="4276725"/>
          <p14:tracePt t="27340" x="919163" y="4276725"/>
          <p14:tracePt t="27660" x="928688" y="4276725"/>
          <p14:tracePt t="27668" x="946150" y="4276725"/>
          <p14:tracePt t="27675" x="955675" y="4276725"/>
          <p14:tracePt t="27679" x="990600" y="4276725"/>
          <p14:tracePt t="27696" x="1027113" y="4286250"/>
          <p14:tracePt t="27713" x="1071563" y="4286250"/>
          <p14:tracePt t="27728" x="1089025" y="4286250"/>
          <p14:tracePt t="27746" x="1108075" y="4295775"/>
          <p14:tracePt t="27787" x="1116013" y="4295775"/>
          <p14:tracePt t="27811" x="1125538" y="4295775"/>
          <p14:tracePt t="27843" x="1133475" y="4295775"/>
          <p14:tracePt t="27996" x="1160463" y="4295775"/>
          <p14:tracePt t="27999" x="1401763" y="4295775"/>
          <p14:tracePt t="28024" x="1517650" y="4295775"/>
          <p14:tracePt t="28030" x="1704975" y="4295775"/>
          <p14:tracePt t="28045" x="1830388" y="4295775"/>
          <p14:tracePt t="28063" x="1839913" y="4295775"/>
          <p14:tracePt t="28131" x="1847850" y="4295775"/>
          <p14:tracePt t="28499" x="1857375" y="4303713"/>
          <p14:tracePt t="28508" x="1857375" y="4322763"/>
          <p14:tracePt t="28512" x="1758950" y="4402138"/>
          <p14:tracePt t="28532" x="1704975" y="4429125"/>
          <p14:tracePt t="28533" x="1633538" y="4473575"/>
          <p14:tracePt t="28547" x="1419225" y="4562475"/>
          <p14:tracePt t="28562" x="1241425" y="4616450"/>
          <p14:tracePt t="28562" x="1179513" y="4633913"/>
          <p14:tracePt t="28580" x="1133475" y="4643438"/>
          <p14:tracePt t="28596" x="1125538" y="4643438"/>
          <p14:tracePt t="28613" x="1116013" y="4643438"/>
          <p14:tracePt t="28629" x="1108075" y="4643438"/>
          <p14:tracePt t="28645" x="1098550" y="4652963"/>
          <p14:tracePt t="28662" x="1089025" y="4652963"/>
          <p14:tracePt t="28763" x="1081088" y="4652963"/>
          <p14:tracePt t="28963" x="1098550" y="4652963"/>
          <p14:tracePt t="28964" x="1125538" y="4652963"/>
          <p14:tracePt t="28980" x="1169988" y="4652963"/>
          <p14:tracePt t="28987" x="1339850" y="4652963"/>
          <p14:tracePt t="28996" x="1562100" y="4652963"/>
          <p14:tracePt t="29012" x="1768475" y="4652963"/>
          <p14:tracePt t="29030" x="1803400" y="4652963"/>
          <p14:tracePt t="29046" x="1812925" y="4652963"/>
          <p14:tracePt t="31523" x="1776413" y="4660900"/>
          <p14:tracePt t="31527" x="1768475" y="4670425"/>
          <p14:tracePt t="31535" x="1758950" y="4679950"/>
          <p14:tracePt t="31546" x="1731963" y="4679950"/>
          <p14:tracePt t="31579" x="1724025" y="4679950"/>
          <p14:tracePt t="31619" x="1714500" y="4679950"/>
          <p14:tracePt t="31628" x="1704975" y="4687888"/>
          <p14:tracePt t="31659" x="1687513" y="4687888"/>
          <p14:tracePt t="31667" x="1679575" y="4687888"/>
          <p14:tracePt t="31678" x="1679575" y="4697413"/>
          <p14:tracePt t="31699" x="1670050" y="4697413"/>
          <p14:tracePt t="31731" x="1660525" y="4714875"/>
          <p14:tracePt t="31747" x="1643063" y="4714875"/>
          <p14:tracePt t="31764" x="1633538" y="4714875"/>
          <p14:tracePt t="31778" x="1616075" y="4724400"/>
          <p14:tracePt t="31803" x="1598613" y="4724400"/>
          <p14:tracePt t="31810" x="1589088" y="4741863"/>
          <p14:tracePt t="31923" x="1581150" y="4741863"/>
          <p14:tracePt t="31939" x="1571625" y="4741863"/>
          <p14:tracePt t="32067" x="1562100" y="4741863"/>
          <p14:tracePt t="32123" x="1562100" y="4732338"/>
          <p14:tracePt t="32140" x="1562100" y="4724400"/>
          <p14:tracePt t="32147" x="1562100" y="4705350"/>
          <p14:tracePt t="32155" x="1571625" y="4697413"/>
          <p14:tracePt t="32163" x="1589088" y="4670425"/>
          <p14:tracePt t="32163" x="1598613" y="4660900"/>
          <p14:tracePt t="32180" x="1633538" y="4625975"/>
          <p14:tracePt t="32196" x="1643063" y="4616450"/>
          <p14:tracePt t="32212" x="1758950" y="4500563"/>
          <p14:tracePt t="32316" x="1768475" y="4483100"/>
          <p14:tracePt t="32323" x="1776413" y="4483100"/>
          <p14:tracePt t="32329" x="1803400" y="4465638"/>
          <p14:tracePt t="32345" x="1822450" y="4446588"/>
          <p14:tracePt t="32363" x="1830388" y="4438650"/>
          <p14:tracePt t="32379" x="1866900" y="4402138"/>
          <p14:tracePt t="32396" x="1874838" y="4367213"/>
          <p14:tracePt t="32412" x="1901825" y="4313238"/>
          <p14:tracePt t="32430" x="1938338" y="4232275"/>
          <p14:tracePt t="32446" x="1965325" y="4125913"/>
          <p14:tracePt t="32463" x="1973263" y="4010025"/>
          <p14:tracePt t="32485" x="1973263" y="3965575"/>
          <p14:tracePt t="32496" x="1973263" y="3840163"/>
          <p14:tracePt t="32511" x="1965325" y="3714750"/>
          <p14:tracePt t="32529" x="1884363" y="3589338"/>
          <p14:tracePt t="32545" x="1758950" y="3446463"/>
          <p14:tracePt t="32545" x="1704975" y="3384550"/>
          <p14:tracePt t="32563" x="1652588" y="3348038"/>
          <p14:tracePt t="32578" x="1571625" y="3313113"/>
          <p14:tracePt t="32596" x="1544638" y="3313113"/>
          <p14:tracePt t="32612" x="1455738" y="3313113"/>
          <p14:tracePt t="32628" x="1312863" y="3322638"/>
          <p14:tracePt t="32645" x="1089025" y="3384550"/>
          <p14:tracePt t="32662" x="919163" y="3438525"/>
          <p14:tracePt t="32678" x="741363" y="3536950"/>
          <p14:tracePt t="32695" x="588963" y="3633788"/>
          <p14:tracePt t="32712" x="401638" y="3741738"/>
          <p14:tracePt t="32728" x="258763" y="3848100"/>
          <p14:tracePt t="32745" x="160338" y="3946525"/>
          <p14:tracePt t="32761" x="98425" y="4010025"/>
          <p14:tracePt t="32761" x="80963" y="4027488"/>
          <p14:tracePt t="32779" x="61913" y="4081463"/>
          <p14:tracePt t="32796" x="44450" y="4098925"/>
          <p14:tracePt t="32813" x="44450" y="4116388"/>
          <p14:tracePt t="32829" x="26988" y="4133850"/>
          <p14:tracePt t="32846" x="17463" y="4152900"/>
          <p14:tracePt t="32862" x="9525" y="4187825"/>
          <p14:tracePt t="32862" x="9525" y="4197350"/>
          <p14:tracePt t="32901" x="9525" y="4224338"/>
          <p14:tracePt t="32902" x="9525" y="4251325"/>
          <p14:tracePt t="32912" x="0" y="4303713"/>
          <p14:tracePt t="32928" x="0" y="4357688"/>
          <p14:tracePt t="32947" x="0" y="4411663"/>
          <p14:tracePt t="32962" x="0" y="4446588"/>
          <p14:tracePt t="32962" x="0" y="4465638"/>
          <p14:tracePt t="32979" x="0" y="4473575"/>
          <p14:tracePt t="32995" x="17463" y="4510088"/>
          <p14:tracePt t="33013" x="36513" y="4527550"/>
          <p14:tracePt t="33028" x="44450" y="4537075"/>
          <p14:tracePt t="33045" x="53975" y="4537075"/>
          <p14:tracePt t="33062" x="80963" y="4562475"/>
          <p14:tracePt t="33078" x="115888" y="4581525"/>
          <p14:tracePt t="33095" x="142875" y="4589463"/>
          <p14:tracePt t="33112" x="179388" y="4608513"/>
          <p14:tracePt t="33129" x="214313" y="4633913"/>
          <p14:tracePt t="33145" x="231775" y="4643438"/>
          <p14:tracePt t="33163" x="241300" y="4643438"/>
          <p14:tracePt t="33178" x="250825" y="4652963"/>
          <p14:tracePt t="33195" x="268288" y="4652963"/>
          <p14:tracePt t="33211" x="285750" y="4652963"/>
          <p14:tracePt t="33229" x="312738" y="4652963"/>
          <p14:tracePt t="33245" x="366713" y="4652963"/>
          <p14:tracePt t="33262" x="554038" y="4633913"/>
          <p14:tracePt t="33363" x="561975" y="4633913"/>
          <p14:tracePt t="33364" x="571500" y="4633913"/>
          <p14:tracePt t="33378" x="642938" y="4616450"/>
          <p14:tracePt t="33396" x="704850" y="4589463"/>
          <p14:tracePt t="33412" x="758825" y="4589463"/>
          <p14:tracePt t="33429" x="822325" y="4554538"/>
          <p14:tracePt t="33446" x="874713" y="4545013"/>
          <p14:tracePt t="33462" x="965200" y="4510088"/>
          <p14:tracePt t="33495" x="990600" y="4510088"/>
          <p14:tracePt t="33495" x="1027113" y="4500563"/>
          <p14:tracePt t="33512" x="1062038" y="4483100"/>
          <p14:tracePt t="33528" x="1125538" y="4473575"/>
          <p14:tracePt t="33545" x="1214438" y="4456113"/>
          <p14:tracePt t="33562" x="1268413" y="4429125"/>
          <p14:tracePt t="33562" x="1295400" y="4411663"/>
          <p14:tracePt t="33580" x="1347788" y="4384675"/>
          <p14:tracePt t="33595" x="1411288" y="4357688"/>
          <p14:tracePt t="33614" x="1482725" y="4322763"/>
          <p14:tracePt t="33628" x="1527175" y="4276725"/>
          <p14:tracePt t="33645" x="1562100" y="4241800"/>
          <p14:tracePt t="33664" x="1589088" y="4224338"/>
          <p14:tracePt t="33682" x="1616075" y="4197350"/>
          <p14:tracePt t="33697" x="1625600" y="4179888"/>
          <p14:tracePt t="33714" x="1625600" y="4160838"/>
          <p14:tracePt t="33730" x="1625600" y="4152900"/>
          <p14:tracePt t="33748" x="1625600" y="4143375"/>
          <p14:tracePt t="33764" x="1625600" y="4081463"/>
          <p14:tracePt t="33818" x="1598613" y="4054475"/>
          <p14:tracePt t="33828" x="1571625" y="4027488"/>
          <p14:tracePt t="33846" x="1536700" y="3990975"/>
          <p14:tracePt t="33861" x="1527175" y="3983038"/>
          <p14:tracePt t="33878" x="1509713" y="3973513"/>
          <p14:tracePt t="33895" x="1500188" y="3965575"/>
          <p14:tracePt t="33911" x="1455738" y="3946525"/>
          <p14:tracePt t="33928" x="1428750" y="3946525"/>
          <p14:tracePt t="33946" x="1401763" y="3929063"/>
          <p14:tracePt t="33962" x="1366838" y="3929063"/>
          <p14:tracePt t="33962" x="1339850" y="3919538"/>
          <p14:tracePt t="33979" x="1312863" y="3919538"/>
          <p14:tracePt t="33979" x="1303338" y="3902075"/>
          <p14:tracePt t="33996" x="1250950" y="3902075"/>
          <p14:tracePt t="34012" x="1187450" y="3894138"/>
          <p14:tracePt t="34029" x="1089025" y="3875088"/>
          <p14:tracePt t="34045" x="973138" y="3857625"/>
          <p14:tracePt t="34062" x="901700" y="3857625"/>
          <p14:tracePt t="34078" x="803275" y="3857625"/>
          <p14:tracePt t="34096" x="704850" y="3857625"/>
          <p14:tracePt t="34111" x="608013" y="3857625"/>
          <p14:tracePt t="34128" x="490538" y="3857625"/>
          <p14:tracePt t="34145" x="384175" y="3884613"/>
          <p14:tracePt t="34162" x="330200" y="3894138"/>
          <p14:tracePt t="34179" x="268288" y="3911600"/>
          <p14:tracePt t="34196" x="250825" y="3929063"/>
          <p14:tracePt t="34212" x="231775" y="3938588"/>
          <p14:tracePt t="34229" x="223838" y="3946525"/>
          <p14:tracePt t="34245" x="214313" y="3956050"/>
          <p14:tracePt t="34263" x="196850" y="3973513"/>
          <p14:tracePt t="34279" x="179388" y="3990975"/>
          <p14:tracePt t="34316" x="179388" y="4000500"/>
          <p14:tracePt t="34318" x="179388" y="4017963"/>
          <p14:tracePt t="34355" x="179388" y="4027488"/>
          <p14:tracePt t="34371" x="179388" y="4054475"/>
          <p14:tracePt t="34379" x="179388" y="4062413"/>
          <p14:tracePt t="34383" x="179388" y="4116388"/>
          <p14:tracePt t="34395" x="179388" y="4187825"/>
          <p14:tracePt t="34412" x="179388" y="4268788"/>
          <p14:tracePt t="34429" x="196850" y="4322763"/>
          <p14:tracePt t="34446" x="204788" y="4348163"/>
          <p14:tracePt t="34462" x="204788" y="4367213"/>
          <p14:tracePt t="34479" x="223838" y="4419600"/>
          <p14:tracePt t="34516" x="223838" y="4429125"/>
          <p14:tracePt t="34528" x="223838" y="4446588"/>
          <p14:tracePt t="34529" x="231775" y="4465638"/>
          <p14:tracePt t="34546" x="250825" y="4491038"/>
          <p14:tracePt t="34562" x="276225" y="4545013"/>
          <p14:tracePt t="34562" x="285750" y="4554538"/>
          <p14:tracePt t="34579" x="295275" y="4581525"/>
          <p14:tracePt t="34595" x="322263" y="4608513"/>
          <p14:tracePt t="34612" x="339725" y="4633913"/>
          <p14:tracePt t="34628" x="347663" y="4652963"/>
          <p14:tracePt t="34646" x="374650" y="4679950"/>
          <p14:tracePt t="34662" x="393700" y="4687888"/>
          <p14:tracePt t="34679" x="411163" y="4705350"/>
          <p14:tracePt t="34695" x="428625" y="4705350"/>
          <p14:tracePt t="34712" x="446088" y="4714875"/>
          <p14:tracePt t="34728" x="455613" y="4724400"/>
          <p14:tracePt t="34746" x="482600" y="4724400"/>
          <p14:tracePt t="34761" x="490538" y="4724400"/>
          <p14:tracePt t="34778" x="581025" y="4724400"/>
          <p14:tracePt t="34795" x="696913" y="4724400"/>
          <p14:tracePt t="34812" x="795338" y="4724400"/>
          <p14:tracePt t="34834" x="874713" y="4714875"/>
          <p14:tracePt t="34845" x="955675" y="4705350"/>
          <p14:tracePt t="34862" x="1027113" y="4697413"/>
          <p14:tracePt t="34878" x="1125538" y="4670425"/>
          <p14:tracePt t="34896" x="1204913" y="4616450"/>
          <p14:tracePt t="34912" x="1268413" y="4572000"/>
          <p14:tracePt t="34928" x="1312863" y="4545013"/>
          <p14:tracePt t="34946" x="1339850" y="4527550"/>
          <p14:tracePt t="34946" x="1357313" y="4500563"/>
          <p14:tracePt t="34964" x="1384300" y="4483100"/>
          <p14:tracePt t="34978" x="1438275" y="4429125"/>
          <p14:tracePt t="34978" x="1438275" y="4411663"/>
          <p14:tracePt t="34996" x="1482725" y="4367213"/>
          <p14:tracePt t="35012" x="1509713" y="4330700"/>
          <p14:tracePt t="35029" x="1536700" y="4268788"/>
          <p14:tracePt t="35045" x="1571625" y="4197350"/>
          <p14:tracePt t="35063" x="1571625" y="4143375"/>
          <p14:tracePt t="35078" x="1571625" y="4071938"/>
          <p14:tracePt t="35096" x="1571625" y="4017963"/>
          <p14:tracePt t="35112" x="1571625" y="3946525"/>
          <p14:tracePt t="35129" x="1571625" y="3875088"/>
          <p14:tracePt t="35145" x="1544638" y="3803650"/>
          <p14:tracePt t="35162" x="1509713" y="3724275"/>
          <p14:tracePt t="35178" x="1446213" y="3660775"/>
          <p14:tracePt t="35196" x="1411288" y="3625850"/>
          <p14:tracePt t="35212" x="1384300" y="3616325"/>
          <p14:tracePt t="35229" x="1347788" y="3589338"/>
          <p14:tracePt t="35245" x="1312863" y="3589338"/>
          <p14:tracePt t="35262" x="1214438" y="3589338"/>
          <p14:tracePt t="35278" x="1071563" y="3589338"/>
          <p14:tracePt t="35295" x="874713" y="3589338"/>
          <p14:tracePt t="35312" x="652463" y="3598863"/>
          <p14:tracePt t="35328" x="419100" y="3643313"/>
          <p14:tracePt t="35345" x="196850" y="3724275"/>
          <p14:tracePt t="35361" x="80963" y="3776663"/>
          <p14:tracePt t="35379" x="0" y="3840163"/>
          <p14:tracePt t="35395" x="0" y="3902075"/>
          <p14:tracePt t="35413" x="0" y="3938588"/>
          <p14:tracePt t="35428" x="0" y="3990975"/>
          <p14:tracePt t="35446" x="152400" y="4419600"/>
          <p14:tracePt t="35549" x="187325" y="4473575"/>
          <p14:tracePt t="35561" x="231775" y="4537075"/>
          <p14:tracePt t="35561" x="241300" y="4572000"/>
          <p14:tracePt t="35580" x="285750" y="4643438"/>
          <p14:tracePt t="35596" x="339725" y="4724400"/>
          <p14:tracePt t="35612" x="411163" y="4803775"/>
          <p14:tracePt t="35628" x="465138" y="4884738"/>
          <p14:tracePt t="35645" x="500063" y="4911725"/>
          <p14:tracePt t="35662" x="536575" y="4946650"/>
          <p14:tracePt t="35678" x="571500" y="4965700"/>
          <p14:tracePt t="35695" x="615950" y="5000625"/>
          <p14:tracePt t="35712" x="669925" y="5027613"/>
          <p14:tracePt t="35729" x="704850" y="5054600"/>
          <p14:tracePt t="35745" x="741363" y="5081588"/>
          <p14:tracePt t="35762" x="768350" y="5108575"/>
          <p14:tracePt t="35778" x="822325" y="5143500"/>
          <p14:tracePt t="35778" x="866775" y="5160963"/>
          <p14:tracePt t="35796" x="911225" y="5197475"/>
          <p14:tracePt t="35812" x="973138" y="5251450"/>
          <p14:tracePt t="35829" x="1258888" y="5429250"/>
          <p14:tracePt t="35912" x="1357313" y="5491163"/>
          <p14:tracePt t="35945" x="1401763" y="5510213"/>
          <p14:tracePt t="35946" x="1465263" y="5554663"/>
          <p14:tracePt t="35965" x="1490663" y="5572125"/>
          <p14:tracePt t="35978" x="1527175" y="5599113"/>
          <p14:tracePt t="35996" x="1544638" y="5608638"/>
          <p14:tracePt t="36012" x="1554163" y="5616575"/>
          <p14:tracePt t="36029" x="1571625" y="5634038"/>
          <p14:tracePt t="36539" x="0" y="0"/>
        </p14:tracePtLst>
        <p14:tracePtLst>
          <p14:tracePt t="41218" x="1258888" y="5741988"/>
          <p14:tracePt t="41370" x="1258888" y="5732463"/>
          <p14:tracePt t="41378" x="1258888" y="5705475"/>
          <p14:tracePt t="41379" x="1258888" y="5661025"/>
          <p14:tracePt t="41393" x="1258888" y="5446713"/>
          <p14:tracePt t="41411" x="1258888" y="5313363"/>
          <p14:tracePt t="41427" x="1303338" y="5153025"/>
          <p14:tracePt t="41445" x="1339850" y="5027613"/>
          <p14:tracePt t="41460" x="1401763" y="4911725"/>
          <p14:tracePt t="41477" x="1428750" y="4822825"/>
          <p14:tracePt t="41493" x="1473200" y="4759325"/>
          <p14:tracePt t="41511" x="1517650" y="4687888"/>
          <p14:tracePt t="41526" x="1643063" y="4545013"/>
          <p14:tracePt t="41549" x="1670050" y="4510088"/>
          <p14:tracePt t="41560" x="1704975" y="4456113"/>
          <p14:tracePt t="41577" x="1731963" y="4429125"/>
          <p14:tracePt t="41593" x="1812925" y="4375150"/>
          <p14:tracePt t="41611" x="1847850" y="4348163"/>
          <p14:tracePt t="41627" x="1884363" y="4340225"/>
          <p14:tracePt t="41643" x="1893888" y="4330700"/>
          <p14:tracePt t="41660" x="1928813" y="4330700"/>
          <p14:tracePt t="41677" x="1990725" y="4330700"/>
          <p14:tracePt t="41693" x="2571750" y="4303713"/>
          <p14:tracePt t="41776" x="2705100" y="4303713"/>
          <p14:tracePt t="41777" x="3027363" y="4313238"/>
          <p14:tracePt t="41777" x="3152775" y="4340225"/>
          <p14:tracePt t="41794" x="3295650" y="4394200"/>
          <p14:tracePt t="41810" x="3589338" y="4491038"/>
          <p14:tracePt t="41860" x="3652838" y="4510088"/>
          <p14:tracePt t="41876" x="3705225" y="4537075"/>
          <p14:tracePt t="41894" x="3759200" y="4562475"/>
          <p14:tracePt t="41931" x="3786188" y="4572000"/>
          <p14:tracePt t="41932" x="3830638" y="4589463"/>
          <p14:tracePt t="41943" x="3894138" y="4625975"/>
          <p14:tracePt t="41962" x="3946525" y="4633913"/>
          <p14:tracePt t="41977" x="4143375" y="4670425"/>
          <p14:tracePt t="42023" x="4179888" y="4670425"/>
          <p14:tracePt t="42033" x="4232275" y="4670425"/>
          <p14:tracePt t="42044" x="4295775" y="4670425"/>
          <p14:tracePt t="42060" x="4384675" y="4670425"/>
          <p14:tracePt t="42077" x="4456113" y="4652963"/>
          <p14:tracePt t="42093" x="4518025" y="4616450"/>
          <p14:tracePt t="42110" x="4625975" y="4581525"/>
          <p14:tracePt t="42127" x="4705350" y="4527550"/>
          <p14:tracePt t="42144" x="4776788" y="4500563"/>
          <p14:tracePt t="42160" x="4813300" y="4473575"/>
          <p14:tracePt t="42177" x="4857750" y="4465638"/>
          <p14:tracePt t="42193" x="4894263" y="4419600"/>
          <p14:tracePt t="42213" x="4919663" y="4402138"/>
          <p14:tracePt t="42228" x="4946650" y="4375150"/>
          <p14:tracePt t="42244" x="4973638" y="4367213"/>
          <p14:tracePt t="42261" x="5000625" y="4340225"/>
          <p14:tracePt t="42278" x="5037138" y="4313238"/>
          <p14:tracePt t="42293" x="5054600" y="4295775"/>
          <p14:tracePt t="42311" x="5099050" y="4268788"/>
          <p14:tracePt t="42327" x="5116513" y="4259263"/>
          <p14:tracePt t="42344" x="5143500" y="4251325"/>
          <p14:tracePt t="42360" x="5180013" y="4241800"/>
          <p14:tracePt t="42378" x="5205413" y="4224338"/>
          <p14:tracePt t="42393" x="5251450" y="4205288"/>
          <p14:tracePt t="42411" x="5268913" y="4197350"/>
          <p14:tracePt t="42427" x="5295900" y="4187825"/>
          <p14:tracePt t="42444" x="5330825" y="4187825"/>
          <p14:tracePt t="42460" x="5394325" y="4170363"/>
          <p14:tracePt t="42476" x="5419725" y="4160838"/>
          <p14:tracePt t="42493" x="5438775" y="4143375"/>
          <p14:tracePt t="42510" x="5465763" y="4143375"/>
          <p14:tracePt t="42527" x="5483225" y="4143375"/>
          <p14:tracePt t="42544" x="5510213" y="4133850"/>
          <p14:tracePt t="42560" x="5545138" y="4133850"/>
          <p14:tracePt t="42577" x="5581650" y="4133850"/>
          <p14:tracePt t="42593" x="5608638" y="4116388"/>
          <p14:tracePt t="42612" x="5653088" y="4116388"/>
          <p14:tracePt t="42628" x="5688013" y="4108450"/>
          <p14:tracePt t="42643" x="5724525" y="4108450"/>
          <p14:tracePt t="42661" x="5768975" y="4108450"/>
          <p14:tracePt t="42676" x="5803900" y="4108450"/>
          <p14:tracePt t="42694" x="5840413" y="4108450"/>
          <p14:tracePt t="42710" x="5884863" y="4108450"/>
          <p14:tracePt t="42728" x="5946775" y="4108450"/>
          <p14:tracePt t="42744" x="6000750" y="4108450"/>
          <p14:tracePt t="42761" x="6045200" y="4108450"/>
          <p14:tracePt t="42777" x="6126163" y="4108450"/>
          <p14:tracePt t="42777" x="6161088" y="4108450"/>
          <p14:tracePt t="42795" x="6205538" y="4108450"/>
          <p14:tracePt t="42811" x="6330950" y="4108450"/>
          <p14:tracePt t="42827" x="6402388" y="4108450"/>
          <p14:tracePt t="42843" x="6473825" y="4108450"/>
          <p14:tracePt t="42861" x="6527800" y="4108450"/>
          <p14:tracePt t="42876" x="6581775" y="4108450"/>
          <p14:tracePt t="42894" x="6653213" y="4108450"/>
          <p14:tracePt t="42910" x="6769100" y="4108450"/>
          <p14:tracePt t="42927" x="6840538" y="4108450"/>
          <p14:tracePt t="42944" x="6875463" y="4108450"/>
          <p14:tracePt t="42961" x="6929438" y="4089400"/>
          <p14:tracePt t="42977" x="6973888" y="4081463"/>
          <p14:tracePt t="42977" x="6983413" y="4081463"/>
          <p14:tracePt t="42995" x="7000875" y="4081463"/>
          <p14:tracePt t="43010" x="7027863" y="4071938"/>
          <p14:tracePt t="43027" x="7037388" y="4062413"/>
          <p14:tracePt t="43075" x="7045325" y="4054475"/>
          <p14:tracePt t="43218" x="7037388" y="4054475"/>
          <p14:tracePt t="43226" x="7000875" y="4054475"/>
          <p14:tracePt t="43234" x="6858000" y="4098925"/>
          <p14:tracePt t="43244" x="6724650" y="4160838"/>
          <p14:tracePt t="43260" x="6643688" y="4187825"/>
          <p14:tracePt t="43278" x="6581775" y="4214813"/>
          <p14:tracePt t="43293" x="6545263" y="4232275"/>
          <p14:tracePt t="43311" x="6500813" y="4241800"/>
          <p14:tracePt t="43327" x="6446838" y="4276725"/>
          <p14:tracePt t="43344" x="6375400" y="4295775"/>
          <p14:tracePt t="43360" x="6330950" y="4313238"/>
          <p14:tracePt t="43378" x="6276975" y="4330700"/>
          <p14:tracePt t="43393" x="6143625" y="4367213"/>
          <p14:tracePt t="43414" x="6054725" y="4394200"/>
          <p14:tracePt t="43430" x="5670550" y="4510088"/>
          <p14:tracePt t="43476" x="5599113" y="4527550"/>
          <p14:tracePt t="43477" x="5438775" y="4572000"/>
          <p14:tracePt t="43494" x="5276850" y="4598988"/>
          <p14:tracePt t="43509" x="5180013" y="4616450"/>
          <p14:tracePt t="43527" x="5089525" y="4633913"/>
          <p14:tracePt t="43544" x="5000625" y="4652963"/>
          <p14:tracePt t="43561" x="4884738" y="4652963"/>
          <p14:tracePt t="43577" x="4759325" y="4670425"/>
          <p14:tracePt t="43577" x="4697413" y="4670425"/>
          <p14:tracePt t="43595" x="4633913" y="4670425"/>
          <p14:tracePt t="43610" x="4473575" y="4670425"/>
          <p14:tracePt t="43628" x="4375150" y="4670425"/>
          <p14:tracePt t="43644" x="4214813" y="4670425"/>
          <p14:tracePt t="43660" x="4037013" y="4670425"/>
          <p14:tracePt t="43677" x="3919538" y="4670425"/>
          <p14:tracePt t="43694" x="3875088" y="4687888"/>
          <p14:tracePt t="43710" x="3857625" y="4687888"/>
          <p14:tracePt t="43727" x="3848100" y="4687888"/>
          <p14:tracePt t="43743" x="3830638" y="4687888"/>
          <p14:tracePt t="43760" x="3822700" y="4687888"/>
          <p14:tracePt t="43803" x="3813175" y="4687888"/>
          <p14:tracePt t="43826" x="3803650" y="4687888"/>
          <p14:tracePt t="43971" x="3795713" y="4687888"/>
          <p14:tracePt t="44050" x="3795713" y="4679950"/>
          <p14:tracePt t="44059" x="3795713" y="4670425"/>
          <p14:tracePt t="44066" x="3813175" y="4616450"/>
          <p14:tracePt t="44077" x="3848100" y="4581525"/>
          <p14:tracePt t="44093" x="3884613" y="4545013"/>
          <p14:tracePt t="44111" x="3911600" y="4518025"/>
          <p14:tracePt t="44127" x="3938588" y="4491038"/>
          <p14:tracePt t="44145" x="3956050" y="4465638"/>
          <p14:tracePt t="44160" x="3973513" y="4456113"/>
          <p14:tracePt t="45082" x="3983038" y="4438650"/>
          <p14:tracePt t="45106" x="4000500" y="4411663"/>
          <p14:tracePt t="45114" x="4010025" y="4402138"/>
          <p14:tracePt t="45122" x="4027488" y="4384675"/>
          <p14:tracePt t="45127" x="4054475" y="4330700"/>
          <p14:tracePt t="45143" x="4081463" y="4303713"/>
          <p14:tracePt t="45160" x="4108450" y="4251325"/>
          <p14:tracePt t="45176" x="4125913" y="4232275"/>
          <p14:tracePt t="45210" x="4133850" y="4224338"/>
          <p14:tracePt t="45242" x="4133850" y="4214813"/>
          <p14:tracePt t="45250" x="4143375" y="4205288"/>
          <p14:tracePt t="45266" x="4152900" y="4197350"/>
          <p14:tracePt t="45291" x="4170363" y="4179888"/>
          <p14:tracePt t="45315" x="4179888" y="4170363"/>
          <p14:tracePt t="45338" x="4179888" y="4160838"/>
          <p14:tracePt t="45348" x="4187825" y="4152900"/>
          <p14:tracePt t="45370" x="4205288" y="4143375"/>
          <p14:tracePt t="45417" x="4214813" y="4133850"/>
          <p14:tracePt t="45467" x="4224338" y="4125913"/>
          <p14:tracePt t="45481" x="4259263" y="4098925"/>
          <p14:tracePt t="45545" x="4268788" y="4089400"/>
          <p14:tracePt t="45563" x="4286250" y="4089400"/>
          <p14:tracePt t="45564" x="4303713" y="4081463"/>
          <p14:tracePt t="45594" x="4313238" y="4071938"/>
          <p14:tracePt t="45595" x="4322763" y="4062413"/>
          <p14:tracePt t="45611" x="4330700" y="4054475"/>
          <p14:tracePt t="45627" x="4340225" y="4054475"/>
          <p14:tracePt t="45644" x="4348163" y="4054475"/>
          <p14:tracePt t="45660" x="4375150" y="4044950"/>
          <p14:tracePt t="45676" x="4394200" y="4044950"/>
          <p14:tracePt t="45693" x="4402138" y="4027488"/>
          <p14:tracePt t="45711" x="4411663" y="4027488"/>
          <p14:tracePt t="45726" x="4429125" y="4027488"/>
          <p14:tracePt t="45743" x="4438650" y="4017963"/>
          <p14:tracePt t="45760" x="4446588" y="4017963"/>
          <p14:tracePt t="45776" x="4473575" y="4017963"/>
          <p14:tracePt t="45793" x="4491038" y="4010025"/>
          <p14:tracePt t="45811" x="4500563" y="4000500"/>
          <p14:tracePt t="45826" x="4545013" y="3983038"/>
          <p14:tracePt t="45844" x="4562475" y="3973513"/>
          <p14:tracePt t="45859" x="4572000" y="3965575"/>
          <p14:tracePt t="45876" x="4589463" y="3956050"/>
          <p14:tracePt t="45893" x="4598988" y="3956050"/>
          <p14:tracePt t="45910" x="4616450" y="3946525"/>
          <p14:tracePt t="45926" x="4616450" y="3938588"/>
          <p14:tracePt t="45944" x="4643438" y="3929063"/>
          <p14:tracePt t="45960" x="4670425" y="3911600"/>
          <p14:tracePt t="45977" x="4679950" y="3911600"/>
          <p14:tracePt t="45994" x="4697413" y="3894138"/>
          <p14:tracePt t="46010" x="4759325" y="3884613"/>
          <p14:tracePt t="46010" x="4768850" y="3884613"/>
          <p14:tracePt t="46066" x="4776788" y="3884613"/>
          <p14:tracePt t="46076" x="4803775" y="3884613"/>
          <p14:tracePt t="46094" x="4840288" y="3884613"/>
          <p14:tracePt t="46110" x="4894263" y="3884613"/>
          <p14:tracePt t="46126" x="4983163" y="3884613"/>
          <p14:tracePt t="46143" x="5062538" y="3884613"/>
          <p14:tracePt t="46160" x="5160963" y="3894138"/>
          <p14:tracePt t="46177" x="5232400" y="3894138"/>
          <p14:tracePt t="46194" x="5259388" y="3894138"/>
          <p14:tracePt t="46210" x="5303838" y="3894138"/>
          <p14:tracePt t="46228" x="5330825" y="3894138"/>
          <p14:tracePt t="46243" x="5340350" y="3894138"/>
          <p14:tracePt t="46260" x="5348288" y="3894138"/>
          <p14:tracePt t="46276" x="5367338" y="3894138"/>
          <p14:tracePt t="46418" x="5348288" y="3894138"/>
          <p14:tracePt t="46426" x="5276850" y="3929063"/>
          <p14:tracePt t="46434" x="5126038" y="4000500"/>
          <p14:tracePt t="46443" x="4991100" y="4062413"/>
          <p14:tracePt t="46461" x="4875213" y="4098925"/>
          <p14:tracePt t="46477" x="4759325" y="4143375"/>
          <p14:tracePt t="46493" x="4643438" y="4170363"/>
          <p14:tracePt t="46543" x="4633913" y="4170363"/>
          <p14:tracePt t="46571" x="4625975" y="4170363"/>
          <p14:tracePt t="46594" x="4608513" y="4187825"/>
          <p14:tracePt t="46667" x="4598988" y="4187825"/>
          <p14:tracePt t="46994" x="4643438" y="4187825"/>
          <p14:tracePt t="47002" x="4679950" y="4179888"/>
          <p14:tracePt t="47010" x="4705350" y="4160838"/>
          <p14:tracePt t="47018" x="4786313" y="4133850"/>
          <p14:tracePt t="47027" x="4813300" y="4116388"/>
          <p14:tracePt t="47043" x="4848225" y="4108450"/>
          <p14:tracePt t="47072" x="4857750" y="4108450"/>
          <p14:tracePt t="47076" x="4867275" y="4098925"/>
          <p14:tracePt t="47093" x="4894263" y="4098925"/>
          <p14:tracePt t="47109" x="4902200" y="4098925"/>
          <p14:tracePt t="47126" x="4911725" y="4081463"/>
          <p14:tracePt t="47143" x="4929188" y="4081463"/>
          <p14:tracePt t="47160" x="4946650" y="4081463"/>
          <p14:tracePt t="47176" x="4946650" y="4071938"/>
          <p14:tracePt t="47193" x="4956175" y="4071938"/>
          <p14:tracePt t="47210" x="4973638" y="4071938"/>
          <p14:tracePt t="47210" x="4983163" y="4071938"/>
          <p14:tracePt t="47226" x="4991100" y="4062413"/>
          <p14:tracePt t="47243" x="5000625" y="4062413"/>
          <p14:tracePt t="47260" x="5010150" y="4062413"/>
          <p14:tracePt t="47276" x="5037138" y="4054475"/>
          <p14:tracePt t="47293" x="5045075" y="4054475"/>
          <p14:tracePt t="47310" x="5072063" y="4054475"/>
          <p14:tracePt t="47326" x="5108575" y="4054475"/>
          <p14:tracePt t="47343" x="5153025" y="4054475"/>
          <p14:tracePt t="47359" x="5205413" y="4054475"/>
          <p14:tracePt t="47389" x="5224463" y="4054475"/>
          <p14:tracePt t="47389" x="5232400" y="4054475"/>
          <p14:tracePt t="47411" x="5259388" y="4054475"/>
          <p14:tracePt t="47426" x="5276850" y="4054475"/>
          <p14:tracePt t="47444" x="5303838" y="4054475"/>
          <p14:tracePt t="47459" x="5313363" y="4054475"/>
          <p14:tracePt t="47755" x="5313363" y="4044950"/>
          <p14:tracePt t="47778" x="5313363" y="4037013"/>
          <p14:tracePt t="47786" x="5286375" y="4017963"/>
          <p14:tracePt t="47791" x="5241925" y="3990975"/>
          <p14:tracePt t="47798" x="5205413" y="3973513"/>
          <p14:tracePt t="47810" x="5153025" y="3946525"/>
          <p14:tracePt t="47810" x="5143500" y="3938588"/>
          <p14:tracePt t="47827" x="5108575" y="3938588"/>
          <p14:tracePt t="47843" x="5099050" y="3929063"/>
          <p14:tracePt t="47860" x="5089525" y="3911600"/>
          <p14:tracePt t="48154" x="5116513" y="3902075"/>
          <p14:tracePt t="48173" x="5126038" y="3902075"/>
          <p14:tracePt t="48183" x="5153025" y="3902075"/>
          <p14:tracePt t="48195" x="5170488" y="3902075"/>
          <p14:tracePt t="48211" x="5187950" y="3902075"/>
          <p14:tracePt t="48226" x="5205413" y="3894138"/>
          <p14:tracePt t="48243" x="5214938" y="3884613"/>
          <p14:tracePt t="48260" x="5224463" y="3884613"/>
          <p14:tracePt t="48276" x="5232400" y="3884613"/>
          <p14:tracePt t="48293" x="5251450" y="3884613"/>
          <p14:tracePt t="48311" x="5268913" y="3884613"/>
          <p14:tracePt t="48327" x="5303838" y="3884613"/>
          <p14:tracePt t="48344" x="5322888" y="3884613"/>
          <p14:tracePt t="48360" x="5348288" y="3884613"/>
          <p14:tracePt t="48377" x="5357813" y="3884613"/>
          <p14:tracePt t="48393" x="5384800" y="3884613"/>
          <p14:tracePt t="48393" x="5402263" y="3884613"/>
          <p14:tracePt t="48411" x="5411788" y="3884613"/>
          <p14:tracePt t="48714" x="5411788" y="3894138"/>
          <p14:tracePt t="48714" x="5402263" y="3919538"/>
          <p14:tracePt t="48738" x="5394325" y="3919538"/>
          <p14:tracePt t="48746" x="5384800" y="3919538"/>
          <p14:tracePt t="48760" x="5375275" y="3929063"/>
          <p14:tracePt t="48781" x="5375275" y="3938588"/>
          <p14:tracePt t="48811" x="5367338" y="3938588"/>
          <p14:tracePt t="48812" x="5357813" y="3938588"/>
          <p14:tracePt t="48875" x="5348288" y="3946525"/>
          <p14:tracePt t="48890" x="5340350" y="3956050"/>
          <p14:tracePt t="48930" x="5330825" y="3956050"/>
          <p14:tracePt t="48954" x="5322888" y="3965575"/>
          <p14:tracePt t="49122" x="5313363" y="3973513"/>
          <p14:tracePt t="49122" x="5303838" y="3983038"/>
          <p14:tracePt t="49154" x="5295900" y="3990975"/>
          <p14:tracePt t="49178" x="5286375" y="4000500"/>
          <p14:tracePt t="49186" x="5259388" y="4000500"/>
          <p14:tracePt t="49194" x="5251450" y="4010025"/>
          <p14:tracePt t="49202" x="5241925" y="4017963"/>
          <p14:tracePt t="49209" x="5214938" y="4044950"/>
          <p14:tracePt t="49227" x="5187950" y="4071938"/>
          <p14:tracePt t="49244" x="5160963" y="4081463"/>
          <p14:tracePt t="49260" x="4857750" y="4214813"/>
          <p14:tracePt t="49432" x="4803775" y="4232275"/>
          <p14:tracePt t="49443" x="4768850" y="4232275"/>
          <p14:tracePt t="49463" x="4732338" y="4232275"/>
          <p14:tracePt t="49476" x="4679950" y="4251325"/>
          <p14:tracePt t="49494" x="4616450" y="4251325"/>
          <p14:tracePt t="49509" x="4562475" y="4259263"/>
          <p14:tracePt t="49526" x="4313238" y="4276725"/>
          <p14:tracePt t="49582" x="4160838" y="4276725"/>
          <p14:tracePt t="49866" x="4179888" y="4276725"/>
          <p14:tracePt t="49881" x="4268788" y="4276725"/>
          <p14:tracePt t="49883" x="4295775" y="4276725"/>
          <p14:tracePt t="49893" x="4367213" y="4276725"/>
          <p14:tracePt t="49910" x="4411663" y="4276725"/>
          <p14:tracePt t="49926" x="4500563" y="4276725"/>
          <p14:tracePt t="49944" x="4572000" y="4295775"/>
          <p14:tracePt t="49959" x="4652963" y="4313238"/>
          <p14:tracePt t="49976" x="4705350" y="4322763"/>
          <p14:tracePt t="49992" x="4776788" y="4322763"/>
          <p14:tracePt t="49992" x="4830763" y="4322763"/>
          <p14:tracePt t="50010" x="4857750" y="4340225"/>
          <p14:tracePt t="50010" x="4884738" y="4340225"/>
          <p14:tracePt t="50026" x="4919663" y="4340225"/>
          <p14:tracePt t="50044" x="4946650" y="4348163"/>
          <p14:tracePt t="50059" x="4956175" y="4348163"/>
          <p14:tracePt t="50403" x="4965700" y="4357688"/>
          <p14:tracePt t="50459" x="4965700" y="4384675"/>
          <p14:tracePt t="50460" x="4946650" y="4429125"/>
          <p14:tracePt t="50484" x="4946650" y="4456113"/>
          <p14:tracePt t="50493" x="4929188" y="4554538"/>
          <p14:tracePt t="50509" x="4929188" y="4625975"/>
          <p14:tracePt t="50527" x="4929188" y="4697413"/>
          <p14:tracePt t="50543" x="4929188" y="4741863"/>
          <p14:tracePt t="50561" x="4929188" y="4848225"/>
          <p14:tracePt t="50587" x="4929188" y="4902200"/>
          <p14:tracePt t="50599" x="4938713" y="4946650"/>
          <p14:tracePt t="50609" x="5045075" y="5187950"/>
          <p14:tracePt t="50627" x="5126038" y="5303838"/>
          <p14:tracePt t="50643" x="5214938" y="5456238"/>
          <p14:tracePt t="50707" x="5276850" y="5483225"/>
          <p14:tracePt t="50746" x="5295900" y="5491163"/>
          <p14:tracePt t="50759" x="5322888" y="5500688"/>
          <p14:tracePt t="50760" x="5357813" y="5510213"/>
          <p14:tracePt t="50776" x="5375275" y="5510213"/>
          <p14:tracePt t="50809" x="5394325" y="5510213"/>
          <p14:tracePt t="50810" x="5402263" y="5510213"/>
          <p14:tracePt t="50826" x="5411788" y="5510213"/>
          <p14:tracePt t="50843" x="5438775" y="5510213"/>
          <p14:tracePt t="50860" x="5510213" y="5510213"/>
          <p14:tracePt t="50877" x="5562600" y="5429250"/>
          <p14:tracePt t="50893" x="5626100" y="5276850"/>
          <p14:tracePt t="50911" x="5643563" y="5108575"/>
          <p14:tracePt t="50926" x="5643563" y="4938713"/>
          <p14:tracePt t="50945" x="5643563" y="4759325"/>
          <p14:tracePt t="50960" x="5599113" y="4625975"/>
          <p14:tracePt t="50977" x="5545138" y="4510088"/>
          <p14:tracePt t="50993" x="5473700" y="4429125"/>
          <p14:tracePt t="50993" x="5438775" y="4402138"/>
          <p14:tracePt t="51011" x="5402263" y="4375150"/>
          <p14:tracePt t="51026" x="5224463" y="4303713"/>
          <p14:tracePt t="51043" x="5062538" y="4286250"/>
          <p14:tracePt t="51059" x="4911725" y="4268788"/>
          <p14:tracePt t="51076" x="4813300" y="4268788"/>
          <p14:tracePt t="51093" x="4652963" y="4357688"/>
          <p14:tracePt t="51110" x="4510088" y="4537075"/>
          <p14:tracePt t="51126" x="4357688" y="4776788"/>
          <p14:tracePt t="51143" x="4268788" y="5037138"/>
          <p14:tracePt t="51160" x="4232275" y="5232400"/>
          <p14:tracePt t="51176" x="4214813" y="5348288"/>
          <p14:tracePt t="51193" x="4214813" y="5402263"/>
          <p14:tracePt t="51209" x="4214813" y="5500688"/>
          <p14:tracePt t="51227" x="4214813" y="5545138"/>
          <p14:tracePt t="51242" x="4241800" y="5589588"/>
          <p14:tracePt t="51260" x="4276725" y="5643563"/>
          <p14:tracePt t="51276" x="4286250" y="5680075"/>
          <p14:tracePt t="51294" x="4322763" y="5715000"/>
          <p14:tracePt t="51309" x="4348163" y="5741988"/>
          <p14:tracePt t="51327" x="4375150" y="5776913"/>
          <p14:tracePt t="51343" x="4419600" y="5813425"/>
          <p14:tracePt t="51360" x="4465638" y="5840413"/>
          <p14:tracePt t="51376" x="4491038" y="5857875"/>
          <p14:tracePt t="51394" x="4518025" y="5884863"/>
          <p14:tracePt t="51409" x="4652963" y="5946775"/>
          <p14:tracePt t="51427" x="4759325" y="5983288"/>
          <p14:tracePt t="51443" x="4875213" y="6018213"/>
          <p14:tracePt t="51459" x="5018088" y="6037263"/>
          <p14:tracePt t="51476" x="5133975" y="6045200"/>
          <p14:tracePt t="51493" x="5241925" y="6054725"/>
          <p14:tracePt t="51510" x="5411788" y="6089650"/>
          <p14:tracePt t="51526" x="5653088" y="6116638"/>
          <p14:tracePt t="51543" x="6018213" y="6188075"/>
          <p14:tracePt t="51559" x="6357938" y="6232525"/>
          <p14:tracePt t="51577" x="6983413" y="6323013"/>
          <p14:tracePt t="51615" x="7197725" y="6323013"/>
          <p14:tracePt t="51627" x="7313613" y="6323013"/>
          <p14:tracePt t="51644" x="7375525" y="6323013"/>
          <p14:tracePt t="51660" x="7412038" y="6303963"/>
          <p14:tracePt t="51677" x="7446963" y="6259513"/>
          <p14:tracePt t="51692" x="7491413" y="6215063"/>
          <p14:tracePt t="51710" x="7527925" y="6161088"/>
          <p14:tracePt t="51726" x="7554913" y="6072188"/>
          <p14:tracePt t="51759" x="7572375" y="6037263"/>
          <p14:tracePt t="51792" x="7581900" y="5973763"/>
          <p14:tracePt t="51793" x="7581900" y="5956300"/>
          <p14:tracePt t="51793" x="7581900" y="5929313"/>
          <p14:tracePt t="51811" x="7581900" y="5919788"/>
          <p14:tracePt t="51826" x="7581900" y="5894388"/>
          <p14:tracePt t="51843" x="7581900" y="5875338"/>
          <p14:tracePt t="51907" x="7581900" y="5867400"/>
          <p14:tracePt t="51923" x="7581900" y="5857875"/>
          <p14:tracePt t="51930" x="7581900" y="5830888"/>
          <p14:tracePt t="51949" x="7581900" y="5822950"/>
          <p14:tracePt t="51959" x="7581900" y="5795963"/>
          <p14:tracePt t="51961" x="7562850" y="5759450"/>
          <p14:tracePt t="51976" x="7510463" y="5724525"/>
          <p14:tracePt t="51993" x="7439025" y="5688013"/>
          <p14:tracePt t="52010" x="7331075" y="5643563"/>
          <p14:tracePt t="52042" x="7269163" y="5634038"/>
          <p14:tracePt t="52043" x="7197725" y="5608638"/>
          <p14:tracePt t="52060" x="7081838" y="5572125"/>
          <p14:tracePt t="52076" x="6946900" y="5537200"/>
          <p14:tracePt t="52094" x="6796088" y="5500688"/>
          <p14:tracePt t="52110" x="6653213" y="5483225"/>
          <p14:tracePt t="52127" x="6527800" y="5465763"/>
          <p14:tracePt t="52143" x="6429375" y="5465763"/>
          <p14:tracePt t="52160" x="6375400" y="5465763"/>
          <p14:tracePt t="52175" x="6340475" y="5465763"/>
          <p14:tracePt t="52194" x="6323013" y="5465763"/>
          <p14:tracePt t="52234" x="6313488" y="5473700"/>
          <p14:tracePt t="52249" x="6303963" y="5483225"/>
          <p14:tracePt t="52259" x="6296025" y="5491163"/>
          <p14:tracePt t="52260" x="6296025" y="5500688"/>
          <p14:tracePt t="52276" x="6286500" y="5510213"/>
          <p14:tracePt t="52294" x="6286500" y="5545138"/>
          <p14:tracePt t="52310" x="6286500" y="5572125"/>
          <p14:tracePt t="52326" x="6286500" y="5599113"/>
          <p14:tracePt t="52343" x="6286500" y="5634038"/>
          <p14:tracePt t="52360" x="6286500" y="5688013"/>
          <p14:tracePt t="52376" x="6286500" y="5715000"/>
          <p14:tracePt t="52393" x="6286500" y="5751513"/>
          <p14:tracePt t="52409" x="6303963" y="5822950"/>
          <p14:tracePt t="52426" x="6303963" y="5857875"/>
          <p14:tracePt t="52444" x="6330950" y="5911850"/>
          <p14:tracePt t="52459" x="6340475" y="5983288"/>
          <p14:tracePt t="52477" x="6357938" y="6027738"/>
          <p14:tracePt t="52492" x="6357938" y="6045200"/>
          <p14:tracePt t="52509" x="6367463" y="6062663"/>
          <p14:tracePt t="52526" x="6375400" y="6072188"/>
          <p14:tracePt t="52578" x="6375400" y="6081713"/>
          <p14:tracePt t="52590" x="6375400" y="6108700"/>
          <p14:tracePt t="52660" x="6180138" y="6161088"/>
          <p14:tracePt t="52709" x="6108700" y="6161088"/>
          <p14:tracePt t="52710" x="5894388" y="6180138"/>
          <p14:tracePt t="52726" x="5661025" y="6180138"/>
          <p14:tracePt t="52742" x="5465763" y="6180138"/>
          <p14:tracePt t="52759" x="5367338" y="6153150"/>
          <p14:tracePt t="52776" x="5303838" y="6143625"/>
          <p14:tracePt t="52792" x="5286375" y="6126163"/>
          <p14:tracePt t="52792" x="5251450" y="6116638"/>
          <p14:tracePt t="52811" x="5197475" y="6081713"/>
          <p14:tracePt t="52833" x="5099050" y="6000750"/>
          <p14:tracePt t="52842" x="4983163" y="5857875"/>
          <p14:tracePt t="52859" x="4867275" y="5715000"/>
          <p14:tracePt t="52876" x="4724400" y="5510213"/>
          <p14:tracePt t="52893" x="4608513" y="5330825"/>
          <p14:tracePt t="52909" x="4510088" y="5153025"/>
          <p14:tracePt t="52926" x="4456113" y="5027613"/>
          <p14:tracePt t="52943" x="4402138" y="4919663"/>
          <p14:tracePt t="52959" x="4367213" y="4795838"/>
          <p14:tracePt t="52975" x="4330700" y="4697413"/>
          <p14:tracePt t="52993" x="4313238" y="4643438"/>
          <p14:tracePt t="53009" x="4313238" y="4572000"/>
          <p14:tracePt t="53027" x="4313238" y="4554538"/>
          <p14:tracePt t="53042" x="4303713" y="4527550"/>
          <p14:tracePt t="53060" x="4303713" y="4491038"/>
          <p14:tracePt t="53076" x="4303713" y="4456113"/>
          <p14:tracePt t="53093" x="4303713" y="4411663"/>
          <p14:tracePt t="53109" x="4313238" y="4357688"/>
          <p14:tracePt t="53126" x="4313238" y="4322763"/>
          <p14:tracePt t="53142" x="4313238" y="4313238"/>
          <p14:tracePt t="53159" x="4313238" y="4286250"/>
          <p14:tracePt t="53175" x="4313238" y="4268788"/>
          <p14:tracePt t="53193" x="4313238" y="4241800"/>
          <p14:tracePt t="53209" x="4313238" y="4187825"/>
          <p14:tracePt t="53226" x="4313238" y="4152900"/>
          <p14:tracePt t="53242" x="4268788" y="4081463"/>
          <p14:tracePt t="53259" x="4232275" y="4017963"/>
          <p14:tracePt t="53276" x="4179888" y="3983038"/>
          <p14:tracePt t="53292" x="4143375" y="3946525"/>
          <p14:tracePt t="53310" x="4089400" y="3902075"/>
          <p14:tracePt t="53325" x="4044950" y="3857625"/>
          <p14:tracePt t="53343" x="4000500" y="3830638"/>
          <p14:tracePt t="53359" x="3973513" y="3803650"/>
          <p14:tracePt t="53376" x="3929063" y="3768725"/>
          <p14:tracePt t="53392" x="3902075" y="3732213"/>
          <p14:tracePt t="53392" x="3884613" y="3724275"/>
          <p14:tracePt t="53410" x="3857625" y="3705225"/>
          <p14:tracePt t="53426" x="3830638" y="3652838"/>
          <p14:tracePt t="53444" x="3813175" y="3643313"/>
          <p14:tracePt t="53459" x="3795713" y="3633788"/>
          <p14:tracePt t="53476" x="3795713" y="3625850"/>
          <p14:tracePt t="53492" x="3776663" y="3598863"/>
          <p14:tracePt t="53650" x="3768725" y="3608388"/>
          <p14:tracePt t="53653" x="3768725" y="3643313"/>
          <p14:tracePt t="53653" x="3768725" y="3687763"/>
          <p14:tracePt t="53675" x="3768725" y="3768725"/>
          <p14:tracePt t="53691" x="3768725" y="4108450"/>
          <p14:tracePt t="53801" x="3768725" y="4133850"/>
          <p14:tracePt t="53809" x="3768725" y="4152900"/>
          <p14:tracePt t="53826" x="3768725" y="4179888"/>
          <p14:tracePt t="53842" x="3751263" y="4224338"/>
          <p14:tracePt t="53860" x="3741738" y="4268788"/>
          <p14:tracePt t="53875" x="3732213" y="4322763"/>
          <p14:tracePt t="53893" x="3714750" y="4367213"/>
          <p14:tracePt t="53917" x="3697288" y="4394200"/>
          <p14:tracePt t="53926" x="3687763" y="4411663"/>
          <p14:tracePt t="53943" x="3687763" y="4429125"/>
          <p14:tracePt t="53960" x="3670300" y="4438650"/>
          <p14:tracePt t="5453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021"/>
          <p:cNvSpPr/>
          <p:nvPr/>
        </p:nvSpPr>
        <p:spPr>
          <a:xfrm>
            <a:off x="533396" y="843834"/>
            <a:ext cx="624840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>
              <a:spcBef>
                <a:spcPts val="900"/>
              </a:spcBef>
              <a:buSzPct val="100000"/>
              <a:buFont typeface="Comic Sans MS"/>
              <a:buChar char="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dirty="0"/>
              <a:t> HNPCC </a:t>
            </a:r>
            <a:r>
              <a:rPr dirty="0" smtClean="0"/>
              <a:t>show</a:t>
            </a:r>
            <a:r>
              <a:rPr lang="it-IT" dirty="0"/>
              <a:t>s</a:t>
            </a:r>
            <a:r>
              <a:rPr dirty="0" smtClean="0"/>
              <a:t> </a:t>
            </a:r>
            <a:r>
              <a:rPr dirty="0"/>
              <a:t>an accelerated </a:t>
            </a:r>
            <a:r>
              <a:rPr dirty="0" smtClean="0"/>
              <a:t>carcinogenesis</a:t>
            </a:r>
            <a:endParaRPr lang="it-IT" dirty="0" smtClean="0"/>
          </a:p>
        </p:txBody>
      </p:sp>
      <p:sp>
        <p:nvSpPr>
          <p:cNvPr id="6" name="Shape 1022"/>
          <p:cNvSpPr/>
          <p:nvPr/>
        </p:nvSpPr>
        <p:spPr>
          <a:xfrm>
            <a:off x="1219196" y="1395777"/>
            <a:ext cx="5562605" cy="3835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>
              <a:spcBef>
                <a:spcPts val="900"/>
              </a:spcBef>
              <a:buSzPct val="100000"/>
              <a:buFont typeface="Comic Sans MS"/>
              <a:buChar char="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 Poor information  concerning the early lesions</a:t>
            </a:r>
          </a:p>
        </p:txBody>
      </p:sp>
      <p:sp>
        <p:nvSpPr>
          <p:cNvPr id="7" name="Shape 1023"/>
          <p:cNvSpPr/>
          <p:nvPr/>
        </p:nvSpPr>
        <p:spPr>
          <a:xfrm>
            <a:off x="1981196" y="1776779"/>
            <a:ext cx="6400807" cy="3835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>
              <a:spcBef>
                <a:spcPts val="900"/>
              </a:spcBef>
              <a:buSzPct val="100000"/>
              <a:buFont typeface="Comic Sans MS"/>
              <a:buChar char="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In advanced stages both CIN and MSI features </a:t>
            </a:r>
          </a:p>
        </p:txBody>
      </p:sp>
      <p:pic>
        <p:nvPicPr>
          <p:cNvPr id="9" name="image38.jpeg" descr="CIN-MIN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9196" y="3741028"/>
            <a:ext cx="6589598" cy="2605181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sp>
        <p:nvSpPr>
          <p:cNvPr id="10" name="Shape 1026"/>
          <p:cNvSpPr/>
          <p:nvPr/>
        </p:nvSpPr>
        <p:spPr>
          <a:xfrm>
            <a:off x="1484189" y="2230674"/>
            <a:ext cx="1981203" cy="3327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>
              <a:spcBef>
                <a:spcPts val="800"/>
              </a:spcBef>
              <a:defRPr sz="1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400"/>
              <a:t>LOH of MMR genes</a:t>
            </a:r>
          </a:p>
        </p:txBody>
      </p:sp>
      <p:sp>
        <p:nvSpPr>
          <p:cNvPr id="11" name="Shape 1027"/>
          <p:cNvSpPr/>
          <p:nvPr/>
        </p:nvSpPr>
        <p:spPr>
          <a:xfrm>
            <a:off x="1484189" y="2840274"/>
            <a:ext cx="6374709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>
              <a:spcBef>
                <a:spcPts val="800"/>
              </a:spcBef>
              <a:defRPr sz="1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400" dirty="0"/>
              <a:t>Microsatellite instability of adenoma -carcinoma sequence genes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13"/>
    </mc:Choice>
    <mc:Fallback xmlns="">
      <p:transition spd="slow" advTm="37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31" x="4660900" y="3867150"/>
          <p14:tracePt t="6894" x="4633913" y="3840163"/>
          <p14:tracePt t="6902" x="4598988" y="3732213"/>
          <p14:tracePt t="6910" x="4554538" y="3608388"/>
          <p14:tracePt t="6915" x="4483100" y="3429000"/>
          <p14:tracePt t="6926" x="4125913" y="2724150"/>
          <p14:tracePt t="6943" x="3884613" y="2214563"/>
          <p14:tracePt t="6961" x="3643313" y="1704975"/>
          <p14:tracePt t="6977" x="3438525" y="1204913"/>
          <p14:tracePt t="6992" x="2751138" y="0"/>
          <p14:tracePt t="7058" x="2527300" y="0"/>
          <p14:tracePt t="7060" x="2384425" y="0"/>
          <p14:tracePt t="7075" x="2232025" y="0"/>
          <p14:tracePt t="7097" x="2205038" y="0"/>
          <p14:tracePt t="7109" x="2197100" y="0"/>
          <p14:tracePt t="7158" x="2170113" y="0"/>
          <p14:tracePt t="7166" x="2125663" y="0"/>
          <p14:tracePt t="7168" x="2071688" y="0"/>
          <p14:tracePt t="7175" x="1946275" y="61913"/>
          <p14:tracePt t="7192" x="1741488" y="142875"/>
          <p14:tracePt t="7210" x="1581150" y="268288"/>
          <p14:tracePt t="7225" x="1322388" y="438150"/>
          <p14:tracePt t="7243" x="1169988" y="554038"/>
          <p14:tracePt t="7259" x="1017588" y="679450"/>
          <p14:tracePt t="7283" x="982663" y="723900"/>
          <p14:tracePt t="7292" x="928688" y="803275"/>
          <p14:tracePt t="7310" x="893763" y="893763"/>
          <p14:tracePt t="7326" x="822325" y="1098550"/>
          <p14:tracePt t="7343" x="785813" y="1231900"/>
          <p14:tracePt t="7360" x="785813" y="1374775"/>
          <p14:tracePt t="7376" x="768350" y="1473200"/>
          <p14:tracePt t="7392" x="768350" y="1598613"/>
          <p14:tracePt t="7409" x="776288" y="1670050"/>
          <p14:tracePt t="7426" x="812800" y="1768475"/>
          <p14:tracePt t="7443" x="839788" y="1830388"/>
          <p14:tracePt t="7460" x="866775" y="1884363"/>
          <p14:tracePt t="7476" x="901700" y="1938338"/>
          <p14:tracePt t="7492" x="938213" y="1973263"/>
          <p14:tracePt t="7509" x="982663" y="2000250"/>
          <p14:tracePt t="7526" x="1017588" y="2027238"/>
          <p14:tracePt t="7526" x="1036638" y="2036763"/>
          <p14:tracePt t="7543" x="1062038" y="2054225"/>
          <p14:tracePt t="7560" x="1081088" y="2054225"/>
          <p14:tracePt t="7576" x="1116013" y="2071688"/>
          <p14:tracePt t="7593" x="1125538" y="2071688"/>
          <p14:tracePt t="7609" x="1169988" y="2071688"/>
          <p14:tracePt t="7626" x="1196975" y="2071688"/>
          <p14:tracePt t="7642" x="1214438" y="2071688"/>
          <p14:tracePt t="7660" x="1268413" y="2071688"/>
          <p14:tracePt t="7675" x="1339850" y="2071688"/>
          <p14:tracePt t="7693" x="1393825" y="2071688"/>
          <p14:tracePt t="7709" x="1419225" y="2062163"/>
          <p14:tracePt t="7709" x="1438275" y="2054225"/>
          <p14:tracePt t="7727" x="1482725" y="2017713"/>
          <p14:tracePt t="7742" x="1544638" y="1982788"/>
          <p14:tracePt t="7760" x="1598613" y="1955800"/>
          <p14:tracePt t="7776" x="1608138" y="1946275"/>
          <p14:tracePt t="7792" x="1616075" y="1919288"/>
          <p14:tracePt t="7809" x="1625600" y="1901825"/>
          <p14:tracePt t="7847" x="1633538" y="1901825"/>
          <p14:tracePt t="7862" x="1633538" y="1884363"/>
          <p14:tracePt t="7926" x="1633538" y="1874838"/>
          <p14:tracePt t="7999" x="1625600" y="1874838"/>
          <p14:tracePt t="8014" x="1598613" y="1874838"/>
          <p14:tracePt t="8022" x="1571625" y="1874838"/>
          <p14:tracePt t="8030" x="1517650" y="1874838"/>
          <p14:tracePt t="8058" x="1455738" y="1893888"/>
          <p14:tracePt t="8059" x="1393825" y="1901825"/>
          <p14:tracePt t="8077" x="1330325" y="1928813"/>
          <p14:tracePt t="8092" x="1295400" y="1946275"/>
          <p14:tracePt t="8127" x="1285875" y="1946275"/>
          <p14:tracePt t="8128" x="1285875" y="1955800"/>
          <p14:tracePt t="8143" x="1258888" y="1965325"/>
          <p14:tracePt t="8160" x="1241425" y="1973263"/>
          <p14:tracePt t="8176" x="1214438" y="2000250"/>
          <p14:tracePt t="8193" x="1169988" y="2017713"/>
          <p14:tracePt t="8210" x="1133475" y="2044700"/>
          <p14:tracePt t="8226" x="1125538" y="2054225"/>
          <p14:tracePt t="8243" x="1116013" y="2062163"/>
          <p14:tracePt t="8260" x="1098550" y="2062163"/>
          <p14:tracePt t="8276" x="1089025" y="2071688"/>
          <p14:tracePt t="8293" x="1062038" y="2089150"/>
          <p14:tracePt t="8309" x="1054100" y="2098675"/>
          <p14:tracePt t="8326" x="1036638" y="2108200"/>
          <p14:tracePt t="8366" x="1027113" y="2116138"/>
          <p14:tracePt t="8390" x="1009650" y="2116138"/>
          <p14:tracePt t="8423" x="1000125" y="2116138"/>
          <p14:tracePt t="8438" x="990600" y="2116138"/>
          <p14:tracePt t="8454" x="982663" y="2125663"/>
          <p14:tracePt t="8494" x="973138" y="2125663"/>
          <p14:tracePt t="8502" x="965200" y="2133600"/>
          <p14:tracePt t="8527" x="955675" y="2133600"/>
          <p14:tracePt t="8542" x="955675" y="2143125"/>
          <p14:tracePt t="8567" x="946150" y="2143125"/>
          <p14:tracePt t="8583" x="946150" y="2152650"/>
          <p14:tracePt t="8584" x="938213" y="2160588"/>
          <p14:tracePt t="8615" x="928688" y="2170113"/>
          <p14:tracePt t="8616" x="919163" y="2170113"/>
          <p14:tracePt t="8625" x="911225" y="2187575"/>
          <p14:tracePt t="8642" x="893763" y="2205038"/>
          <p14:tracePt t="8659" x="874713" y="2232025"/>
          <p14:tracePt t="8675" x="866775" y="2259013"/>
          <p14:tracePt t="8692" x="866775" y="2268538"/>
          <p14:tracePt t="8709" x="857250" y="2286000"/>
          <p14:tracePt t="8750" x="857250" y="2295525"/>
          <p14:tracePt t="8758" x="847725" y="2303463"/>
          <p14:tracePt t="8773" x="847725" y="2312988"/>
          <p14:tracePt t="8798" x="847725" y="2322513"/>
          <p14:tracePt t="8804" x="847725" y="2330450"/>
          <p14:tracePt t="8809" x="847725" y="2339975"/>
          <p14:tracePt t="8825" x="847725" y="2357438"/>
          <p14:tracePt t="8842" x="847725" y="2366963"/>
          <p14:tracePt t="8859" x="847725" y="2384425"/>
          <p14:tracePt t="8875" x="866775" y="2401888"/>
          <p14:tracePt t="8892" x="874713" y="2411413"/>
          <p14:tracePt t="8910" x="901700" y="2419350"/>
          <p14:tracePt t="8926" x="911225" y="2419350"/>
          <p14:tracePt t="8926" x="928688" y="2438400"/>
          <p14:tracePt t="8943" x="946150" y="2438400"/>
          <p14:tracePt t="8959" x="982663" y="2438400"/>
          <p14:tracePt t="8975" x="1009650" y="2446338"/>
          <p14:tracePt t="8992" x="1036638" y="2446338"/>
          <p14:tracePt t="9009" x="1071563" y="2446338"/>
          <p14:tracePt t="9026" x="1098550" y="2446338"/>
          <p14:tracePt t="9059" x="1116013" y="2446338"/>
          <p14:tracePt t="9060" x="1143000" y="2446338"/>
          <p14:tracePt t="9076" x="1152525" y="2438400"/>
          <p14:tracePt t="9093" x="1187450" y="2411413"/>
          <p14:tracePt t="9109" x="1223963" y="2384425"/>
          <p14:tracePt t="9109" x="1223963" y="2374900"/>
          <p14:tracePt t="9127" x="1241425" y="2357438"/>
          <p14:tracePt t="9142" x="1258888" y="2322513"/>
          <p14:tracePt t="9161" x="1285875" y="2303463"/>
          <p14:tracePt t="9176" x="1285875" y="2276475"/>
          <p14:tracePt t="9193" x="1295400" y="2259013"/>
          <p14:tracePt t="9209" x="1295400" y="2232025"/>
          <p14:tracePt t="9227" x="1295400" y="2224088"/>
          <p14:tracePt t="9243" x="1295400" y="2143125"/>
          <p14:tracePt t="9277" x="1276350" y="2036763"/>
          <p14:tracePt t="9349" x="1258888" y="2017713"/>
          <p14:tracePt t="9359" x="1258888" y="2009775"/>
          <p14:tracePt t="9376" x="1250950" y="2009775"/>
          <p14:tracePt t="9439" x="1241425" y="2009775"/>
          <p14:tracePt t="9455" x="1231900" y="2009775"/>
          <p14:tracePt t="9463" x="1204913" y="2009775"/>
          <p14:tracePt t="9477" x="1133475" y="2009775"/>
          <p14:tracePt t="9525" x="1116013" y="2027238"/>
          <p14:tracePt t="9526" x="1062038" y="2062163"/>
          <p14:tracePt t="9559" x="1044575" y="2071688"/>
          <p14:tracePt t="9560" x="1036638" y="2081213"/>
          <p14:tracePt t="9577" x="1027113" y="2098675"/>
          <p14:tracePt t="9592" x="1009650" y="2116138"/>
          <p14:tracePt t="9610" x="1000125" y="2125663"/>
          <p14:tracePt t="9626" x="990600" y="2152650"/>
          <p14:tracePt t="9643" x="982663" y="2170113"/>
          <p14:tracePt t="9825" x="982663" y="2179638"/>
          <p14:tracePt t="9847" x="990600" y="2179638"/>
          <p14:tracePt t="9855" x="1009650" y="2170113"/>
          <p14:tracePt t="9862" x="1017588" y="2152650"/>
          <p14:tracePt t="9864" x="1027113" y="2133600"/>
          <p14:tracePt t="9876" x="1054100" y="2089150"/>
          <p14:tracePt t="9892" x="1062038" y="2062163"/>
          <p14:tracePt t="9909" x="1071563" y="2054225"/>
          <p14:tracePt t="9926" x="1081088" y="2044700"/>
          <p14:tracePt t="9926" x="1081088" y="2027238"/>
          <p14:tracePt t="9943" x="1089025" y="2000250"/>
          <p14:tracePt t="9960" x="1108075" y="1965325"/>
          <p14:tracePt t="9976" x="1116013" y="1911350"/>
          <p14:tracePt t="9993" x="1133475" y="1893888"/>
          <p14:tracePt t="10009" x="1133475" y="1874838"/>
          <p14:tracePt t="10026" x="1143000" y="1866900"/>
          <p14:tracePt t="10062" x="1143000" y="1857375"/>
          <p14:tracePt t="10734" x="1152525" y="1857375"/>
          <p14:tracePt t="10742" x="1160463" y="1857375"/>
          <p14:tracePt t="10750" x="1214438" y="1857375"/>
          <p14:tracePt t="10758" x="1268413" y="1857375"/>
          <p14:tracePt t="10774" x="1303338" y="1857375"/>
          <p14:tracePt t="10792" x="1339850" y="1857375"/>
          <p14:tracePt t="10807" x="1384300" y="1857375"/>
          <p14:tracePt t="10824" x="1393825" y="1857375"/>
          <p14:tracePt t="10862" x="1401763" y="1857375"/>
          <p14:tracePt t="10877" x="1411288" y="1857375"/>
          <p14:tracePt t="10885" x="1428750" y="1857375"/>
          <p14:tracePt t="10891" x="1465263" y="1857375"/>
          <p14:tracePt t="10908" x="1500188" y="1857375"/>
          <p14:tracePt t="10925" x="1536700" y="1857375"/>
          <p14:tracePt t="10941" x="1608138" y="1866900"/>
          <p14:tracePt t="10959" x="1687513" y="1874838"/>
          <p14:tracePt t="10975" x="1741488" y="1884363"/>
          <p14:tracePt t="10992" x="1758950" y="1884363"/>
          <p14:tracePt t="11007" x="1785938" y="1884363"/>
          <p14:tracePt t="11025" x="1803400" y="1884363"/>
          <p14:tracePt t="11042" x="1822450" y="1884363"/>
          <p14:tracePt t="11058" x="1839913" y="1884363"/>
          <p14:tracePt t="11075" x="1866900" y="1884363"/>
          <p14:tracePt t="11092" x="1893888" y="1884363"/>
          <p14:tracePt t="11107" x="1928813" y="1884363"/>
          <p14:tracePt t="11125" x="1955800" y="1884363"/>
          <p14:tracePt t="11141" x="1982788" y="1874838"/>
          <p14:tracePt t="11159" x="2009775" y="1874838"/>
          <p14:tracePt t="11175" x="2054225" y="1857375"/>
          <p14:tracePt t="11191" x="2108200" y="1830388"/>
          <p14:tracePt t="11208" x="2160588" y="1830388"/>
          <p14:tracePt t="11224" x="2214563" y="1822450"/>
          <p14:tracePt t="11242" x="2259013" y="1822450"/>
          <p14:tracePt t="11258" x="2330450" y="1785938"/>
          <p14:tracePt t="11275" x="2384425" y="1785938"/>
          <p14:tracePt t="11291" x="2705100" y="1741488"/>
          <p14:tracePt t="11362" x="2803525" y="1741488"/>
          <p14:tracePt t="11362" x="2830513" y="1741488"/>
          <p14:tracePt t="11382" x="2874963" y="1741488"/>
          <p14:tracePt t="11391" x="2973388" y="1741488"/>
          <p14:tracePt t="11408" x="3044825" y="1724025"/>
          <p14:tracePt t="11424" x="3143250" y="1724025"/>
          <p14:tracePt t="11441" x="3224213" y="1724025"/>
          <p14:tracePt t="11457" x="3276600" y="1724025"/>
          <p14:tracePt t="11475" x="3313113" y="1724025"/>
          <p14:tracePt t="11491" x="3367088" y="1724025"/>
          <p14:tracePt t="11508" x="3446463" y="1724025"/>
          <p14:tracePt t="11541" x="3517900" y="1724025"/>
          <p14:tracePt t="11542" x="3589338" y="1724025"/>
          <p14:tracePt t="11558" x="3660775" y="1724025"/>
          <p14:tracePt t="11574" x="3697288" y="1714500"/>
          <p14:tracePt t="11591" x="3741738" y="1714500"/>
          <p14:tracePt t="11607" x="3776663" y="1714500"/>
          <p14:tracePt t="11625" x="3813175" y="1714500"/>
          <p14:tracePt t="11641" x="3848100" y="1714500"/>
          <p14:tracePt t="11659" x="3894138" y="1714500"/>
          <p14:tracePt t="11675" x="3929063" y="1714500"/>
          <p14:tracePt t="11692" x="3956050" y="1714500"/>
          <p14:tracePt t="11708" x="3990975" y="1714500"/>
          <p14:tracePt t="11725" x="4027488" y="1714500"/>
          <p14:tracePt t="11741" x="4089400" y="1714500"/>
          <p14:tracePt t="11759" x="4160838" y="1714500"/>
          <p14:tracePt t="11774" x="4232275" y="1714500"/>
          <p14:tracePt t="11792" x="4313238" y="1714500"/>
          <p14:tracePt t="11807" x="4384675" y="1724025"/>
          <p14:tracePt t="11825" x="4429125" y="1731963"/>
          <p14:tracePt t="11841" x="4483100" y="1731963"/>
          <p14:tracePt t="11859" x="4527550" y="1751013"/>
          <p14:tracePt t="11874" x="4581525" y="1751013"/>
          <p14:tracePt t="11892" x="4697413" y="1768475"/>
          <p14:tracePt t="11907" x="4768850" y="1776413"/>
          <p14:tracePt t="11907" x="4803775" y="1776413"/>
          <p14:tracePt t="11926" x="4822825" y="1776413"/>
          <p14:tracePt t="11940" x="4894263" y="1776413"/>
          <p14:tracePt t="11958" x="4946650" y="1795463"/>
          <p14:tracePt t="11974" x="5000625" y="1795463"/>
          <p14:tracePt t="11991" x="5027613" y="1795463"/>
          <p14:tracePt t="12007" x="5045075" y="1795463"/>
          <p14:tracePt t="12024" x="5072063" y="1795463"/>
          <p14:tracePt t="12057" x="5089525" y="1795463"/>
          <p14:tracePt t="12058" x="5116513" y="1795463"/>
          <p14:tracePt t="12075" x="5133975" y="1795463"/>
          <p14:tracePt t="12090" x="5160963" y="1795463"/>
          <p14:tracePt t="12108" x="5197475" y="1795463"/>
          <p14:tracePt t="12125" x="5232400" y="1795463"/>
          <p14:tracePt t="12141" x="5259388" y="1795463"/>
          <p14:tracePt t="12158" x="5286375" y="1795463"/>
          <p14:tracePt t="12175" x="5303838" y="1795463"/>
          <p14:tracePt t="12191" x="5357813" y="1795463"/>
          <p14:tracePt t="12208" x="5384800" y="1795463"/>
          <p14:tracePt t="12224" x="5411788" y="1795463"/>
          <p14:tracePt t="12270" x="5419725" y="1795463"/>
          <p14:tracePt t="12294" x="5429250" y="1795463"/>
          <p14:tracePt t="12310" x="5438775" y="1795463"/>
          <p14:tracePt t="12333" x="5456238" y="1795463"/>
          <p14:tracePt t="12357" x="5465763" y="1795463"/>
          <p14:tracePt t="12373" x="5473700" y="1803400"/>
          <p14:tracePt t="12389" x="5491163" y="1803400"/>
          <p14:tracePt t="12398" x="5500688" y="1803400"/>
          <p14:tracePt t="12399" x="5537200" y="1803400"/>
          <p14:tracePt t="12423" x="5545138" y="1803400"/>
          <p14:tracePt t="12431" x="5572125" y="1822450"/>
          <p14:tracePt t="12440" x="5616575" y="1822450"/>
          <p14:tracePt t="12458" x="5661025" y="1822450"/>
          <p14:tracePt t="12475" x="5705475" y="1839913"/>
          <p14:tracePt t="12492" x="5894388" y="1839913"/>
          <p14:tracePt t="12492" x="5919788" y="1839913"/>
          <p14:tracePt t="12560" x="5973763" y="1839913"/>
          <p14:tracePt t="12580" x="6018213" y="1839913"/>
          <p14:tracePt t="12592" x="6081713" y="1839913"/>
          <p14:tracePt t="12608" x="6134100" y="1839913"/>
          <p14:tracePt t="12625" x="6188075" y="1839913"/>
          <p14:tracePt t="12641" x="6242050" y="1839913"/>
          <p14:tracePt t="12658" x="6286500" y="1839913"/>
          <p14:tracePt t="12674" x="6323013" y="1839913"/>
          <p14:tracePt t="12692" x="6375400" y="1839913"/>
          <p14:tracePt t="12707" x="6384925" y="1839913"/>
          <p14:tracePt t="12725" x="6419850" y="1839913"/>
          <p14:tracePt t="12741" x="6473825" y="1839913"/>
          <p14:tracePt t="12758" x="6500813" y="1830388"/>
          <p14:tracePt t="12774" x="6527800" y="1822450"/>
          <p14:tracePt t="12791" x="6554788" y="1803400"/>
          <p14:tracePt t="12807" x="6562725" y="1795463"/>
          <p14:tracePt t="12825" x="6572250" y="1795463"/>
          <p14:tracePt t="12841" x="6581775" y="1785938"/>
          <p14:tracePt t="12949" x="6589713" y="1776413"/>
          <p14:tracePt t="12957" x="6599238" y="1776413"/>
          <p14:tracePt t="12969" x="6608763" y="1758950"/>
          <p14:tracePt t="12974" x="6634163" y="1731963"/>
          <p14:tracePt t="12990" x="6661150" y="1714500"/>
          <p14:tracePt t="13008" x="6688138" y="1687513"/>
          <p14:tracePt t="13024" x="6742113" y="1643063"/>
          <p14:tracePt t="13058" x="6777038" y="1616075"/>
          <p14:tracePt t="13058" x="6823075" y="1589088"/>
          <p14:tracePt t="13075" x="6867525" y="1562100"/>
          <p14:tracePt t="13091" x="6894513" y="1544638"/>
          <p14:tracePt t="13108" x="6911975" y="1536700"/>
          <p14:tracePt t="13125" x="6938963" y="1527175"/>
          <p14:tracePt t="13125" x="6946900" y="1527175"/>
          <p14:tracePt t="13142" x="6965950" y="1509713"/>
          <p14:tracePt t="13157" x="6983413" y="1509713"/>
          <p14:tracePt t="13174" x="6991350" y="1509713"/>
          <p14:tracePt t="13191" x="7000875" y="1500188"/>
          <p14:tracePt t="13228" x="7018338" y="1490663"/>
          <p14:tracePt t="13270" x="7027863" y="1490663"/>
          <p14:tracePt t="13374" x="7037388" y="1490663"/>
          <p14:tracePt t="13429" x="7045325" y="1490663"/>
          <p14:tracePt t="13437" x="7054850" y="1490663"/>
          <p14:tracePt t="13445" x="7072313" y="1482725"/>
          <p14:tracePt t="13457" x="7089775" y="1473200"/>
          <p14:tracePt t="13474" x="7116763" y="1473200"/>
          <p14:tracePt t="13491" x="7180263" y="1465263"/>
          <p14:tracePt t="13507" x="7385050" y="1446213"/>
          <p14:tracePt t="13544" x="7939088" y="1446213"/>
          <p14:tracePt t="13630" x="7966075" y="1446213"/>
          <p14:tracePt t="13640" x="8037513" y="1455738"/>
          <p14:tracePt t="13657" x="8188325" y="1473200"/>
          <p14:tracePt t="13674" x="8304213" y="1490663"/>
          <p14:tracePt t="13691" x="8412163" y="1527175"/>
          <p14:tracePt t="13707" x="8466138" y="1536700"/>
          <p14:tracePt t="13724" x="8518525" y="1554163"/>
          <p14:tracePt t="13724" x="8537575" y="1562100"/>
          <p14:tracePt t="13742" x="8555038" y="1562100"/>
          <p14:tracePt t="13758" x="8582025" y="1581150"/>
          <p14:tracePt t="13775" x="8609013" y="1589088"/>
          <p14:tracePt t="13791" x="8616950" y="1589088"/>
          <p14:tracePt t="13808" x="8643938" y="1589088"/>
          <p14:tracePt t="13824" x="8643938" y="1598613"/>
          <p14:tracePt t="13841" x="8653463" y="1598613"/>
          <p14:tracePt t="14301" x="8653463" y="1608138"/>
          <p14:tracePt t="14317" x="8653463" y="1616075"/>
          <p14:tracePt t="14333" x="8653463" y="1643063"/>
          <p14:tracePt t="14341" x="8653463" y="1652588"/>
          <p14:tracePt t="14349" x="8653463" y="1670050"/>
          <p14:tracePt t="14349" x="8653463" y="1697038"/>
          <p14:tracePt t="14358" x="8653463" y="1714500"/>
          <p14:tracePt t="14375" x="8653463" y="1741488"/>
          <p14:tracePt t="14391" x="8653463" y="1758950"/>
          <p14:tracePt t="14408" x="8653463" y="1785938"/>
          <p14:tracePt t="14425" x="8653463" y="1812925"/>
          <p14:tracePt t="14441" x="8653463" y="1830388"/>
          <p14:tracePt t="14458" x="8653463" y="1866900"/>
          <p14:tracePt t="14474" x="8653463" y="1893888"/>
          <p14:tracePt t="14491" x="8634413" y="1919288"/>
          <p14:tracePt t="14507" x="8634413" y="1928813"/>
          <p14:tracePt t="14566" x="8634413" y="1938338"/>
          <p14:tracePt t="14574" x="8616950" y="2000250"/>
          <p14:tracePt t="14642" x="8589963" y="2036763"/>
          <p14:tracePt t="14657" x="8562975" y="2089150"/>
          <p14:tracePt t="14675" x="8545513" y="2133600"/>
          <p14:tracePt t="14691" x="8518525" y="2187575"/>
          <p14:tracePt t="14708" x="8483600" y="2232025"/>
          <p14:tracePt t="14724" x="8456613" y="2295525"/>
          <p14:tracePt t="14724" x="8420100" y="2347913"/>
          <p14:tracePt t="14742" x="8412163" y="2374900"/>
          <p14:tracePt t="14742" x="8394700" y="2411413"/>
          <p14:tracePt t="14758" x="8331200" y="2500313"/>
          <p14:tracePt t="14775" x="8259763" y="2589213"/>
          <p14:tracePt t="14791" x="8170863" y="2724150"/>
          <p14:tracePt t="14808" x="8062913" y="2867025"/>
          <p14:tracePt t="14824" x="7983538" y="2982913"/>
          <p14:tracePt t="14841" x="7920038" y="3062288"/>
          <p14:tracePt t="14857" x="7840663" y="3179763"/>
          <p14:tracePt t="14874" x="7715250" y="3330575"/>
          <p14:tracePt t="14890" x="7599363" y="3473450"/>
          <p14:tracePt t="14908" x="7491413" y="3643313"/>
          <p14:tracePt t="14924" x="7313613" y="3848100"/>
          <p14:tracePt t="14924" x="7224713" y="3973513"/>
          <p14:tracePt t="14942" x="7126288" y="4143375"/>
          <p14:tracePt t="14942" x="6983413" y="4322763"/>
          <p14:tracePt t="14957" x="6858000" y="4554538"/>
          <p14:tracePt t="14974" x="6732588" y="4768850"/>
          <p14:tracePt t="14990" x="6661150" y="4911725"/>
          <p14:tracePt t="15007" x="6599238" y="5045075"/>
          <p14:tracePt t="15025" x="6510338" y="5187950"/>
          <p14:tracePt t="15041" x="6438900" y="5322888"/>
          <p14:tracePt t="15058" x="6367463" y="5446713"/>
          <p14:tracePt t="15074" x="6313488" y="5554663"/>
          <p14:tracePt t="15091" x="6259513" y="5634038"/>
          <p14:tracePt t="15107" x="6205538" y="5724525"/>
          <p14:tracePt t="15124" x="6161088" y="5822950"/>
          <p14:tracePt t="15141" x="6072188" y="5938838"/>
          <p14:tracePt t="15159" x="6027738" y="6037263"/>
          <p14:tracePt t="15174" x="5973763" y="6089650"/>
          <p14:tracePt t="15191" x="5894388" y="6188075"/>
          <p14:tracePt t="15207" x="5848350" y="6242050"/>
          <p14:tracePt t="15225" x="5759450" y="6296025"/>
          <p14:tracePt t="15240" x="5688013" y="6330950"/>
          <p14:tracePt t="15258" x="5589588" y="6348413"/>
          <p14:tracePt t="15274" x="5465763" y="6384925"/>
          <p14:tracePt t="15291" x="5322888" y="6402388"/>
          <p14:tracePt t="15307" x="5099050" y="6438900"/>
          <p14:tracePt t="15324" x="4884738" y="6500813"/>
          <p14:tracePt t="15341" x="4527550" y="6554788"/>
          <p14:tracePt t="15358" x="4259263" y="6581775"/>
          <p14:tracePt t="15374" x="3956050" y="6616700"/>
          <p14:tracePt t="15391" x="3394075" y="6705600"/>
          <p14:tracePt t="15407" x="2901950" y="6777038"/>
          <p14:tracePt t="15424" x="2571750" y="6813550"/>
          <p14:tracePt t="15441" x="2276475" y="6848475"/>
          <p14:tracePt t="15457" x="2125663" y="6848475"/>
          <p14:tracePt t="15474" x="2009775" y="6848475"/>
          <p14:tracePt t="15491" x="1946275" y="6848475"/>
          <p14:tracePt t="15508" x="1874838" y="6848475"/>
          <p14:tracePt t="15524" x="1822450" y="6848475"/>
          <p14:tracePt t="15524" x="1795463" y="6848475"/>
          <p14:tracePt t="15542" x="1768475" y="6848475"/>
          <p14:tracePt t="15557" x="1670050" y="6848475"/>
          <p14:tracePt t="15575" x="1625600" y="6848475"/>
          <p14:tracePt t="15591" x="1250950" y="6831013"/>
          <p14:tracePt t="15680" x="1071563" y="6786563"/>
          <p14:tracePt t="15697" x="822325" y="6705600"/>
          <p14:tracePt t="15723" x="785813" y="6697663"/>
          <p14:tracePt t="15741" x="768350" y="6688138"/>
          <p14:tracePt t="15790" x="758825" y="6680200"/>
          <p14:tracePt t="15793" x="750888" y="6608763"/>
          <p14:tracePt t="15814" x="750888" y="6581775"/>
          <p14:tracePt t="15825" x="731838" y="6483350"/>
          <p14:tracePt t="15841" x="714375" y="6367463"/>
          <p14:tracePt t="15857" x="696913" y="6215063"/>
          <p14:tracePt t="15874" x="696913" y="6099175"/>
          <p14:tracePt t="15891" x="696913" y="5956300"/>
          <p14:tracePt t="15907" x="696913" y="5822950"/>
          <p14:tracePt t="15924" x="696913" y="5715000"/>
          <p14:tracePt t="15940" x="723900" y="5581650"/>
          <p14:tracePt t="15958" x="731838" y="5527675"/>
          <p14:tracePt t="15974" x="785813" y="5446713"/>
          <p14:tracePt t="15992" x="795338" y="5419725"/>
          <p14:tracePt t="16007" x="812800" y="5411788"/>
          <p14:tracePt t="16024" x="822325" y="5384800"/>
          <p14:tracePt t="16041" x="830263" y="5367338"/>
          <p14:tracePt t="16057" x="857250" y="5340350"/>
          <p14:tracePt t="16074" x="893763" y="5313363"/>
          <p14:tracePt t="16092" x="938213" y="5286375"/>
          <p14:tracePt t="16107" x="973138" y="5259388"/>
          <p14:tracePt t="16124" x="1017588" y="5241925"/>
          <p14:tracePt t="16140" x="1071563" y="5214938"/>
          <p14:tracePt t="16158" x="1125538" y="5187950"/>
          <p14:tracePt t="16174" x="1214438" y="5170488"/>
          <p14:tracePt t="16191" x="1303338" y="5153025"/>
          <p14:tracePt t="16207" x="1428750" y="5133975"/>
          <p14:tracePt t="16224" x="1517650" y="5133975"/>
          <p14:tracePt t="16241" x="1616075" y="5133975"/>
          <p14:tracePt t="16257" x="1670050" y="5133975"/>
          <p14:tracePt t="16275" x="1714500" y="5133975"/>
          <p14:tracePt t="16290" x="1785938" y="5133975"/>
          <p14:tracePt t="16307" x="1874838" y="5133975"/>
          <p14:tracePt t="16324" x="1990725" y="5133975"/>
          <p14:tracePt t="16324" x="2044700" y="5143500"/>
          <p14:tracePt t="16342" x="2098675" y="5160963"/>
          <p14:tracePt t="16342" x="2143125" y="5160963"/>
          <p14:tracePt t="16358" x="2251075" y="5197475"/>
          <p14:tracePt t="16374" x="2347913" y="5232400"/>
          <p14:tracePt t="16390" x="2465388" y="5259388"/>
          <p14:tracePt t="16408" x="2509838" y="5276850"/>
          <p14:tracePt t="16423" x="2562225" y="5286375"/>
          <p14:tracePt t="16441" x="2589213" y="5303838"/>
          <p14:tracePt t="16457" x="2652713" y="5330825"/>
          <p14:tracePt t="16475" x="2687638" y="5348288"/>
          <p14:tracePt t="16491" x="2714625" y="5357813"/>
          <p14:tracePt t="16508" x="2786063" y="5411788"/>
          <p14:tracePt t="16524" x="2857500" y="5456238"/>
          <p14:tracePt t="16524" x="2911475" y="5491163"/>
          <p14:tracePt t="16557" x="2946400" y="5537200"/>
          <p14:tracePt t="16558" x="2973388" y="5545138"/>
          <p14:tracePt t="16575" x="2990850" y="5562600"/>
          <p14:tracePt t="16591" x="3017838" y="5589588"/>
          <p14:tracePt t="16608" x="3036888" y="5608638"/>
          <p14:tracePt t="16624" x="3054350" y="5626100"/>
          <p14:tracePt t="16642" x="3071813" y="5653088"/>
          <p14:tracePt t="16657" x="3108325" y="5705475"/>
          <p14:tracePt t="16675" x="3133725" y="5741988"/>
          <p14:tracePt t="16691" x="3152775" y="5786438"/>
          <p14:tracePt t="16707" x="3160713" y="5803900"/>
          <p14:tracePt t="16724" x="3170238" y="5830888"/>
          <p14:tracePt t="16740" x="3179763" y="5857875"/>
          <p14:tracePt t="16758" x="3179763" y="5867400"/>
          <p14:tracePt t="16774" x="3179763" y="5875338"/>
          <p14:tracePt t="16791" x="3179763" y="5894388"/>
          <p14:tracePt t="16823" x="3179763" y="5902325"/>
          <p14:tracePt t="16824" x="3179763" y="5919788"/>
          <p14:tracePt t="16841" x="3179763" y="5973763"/>
          <p14:tracePt t="16858" x="3179763" y="6018213"/>
          <p14:tracePt t="16874" x="3179763" y="6054725"/>
          <p14:tracePt t="16892" x="3179763" y="6072188"/>
          <p14:tracePt t="16907" x="3179763" y="6089650"/>
          <p14:tracePt t="16924" x="3179763" y="6108700"/>
          <p14:tracePt t="16940" x="3179763" y="6134100"/>
          <p14:tracePt t="16958" x="3170238" y="6170613"/>
          <p14:tracePt t="16974" x="3152775" y="6215063"/>
          <p14:tracePt t="16991" x="3133725" y="6251575"/>
          <p14:tracePt t="17007" x="3125788" y="6276975"/>
          <p14:tracePt t="17024" x="3116263" y="6313488"/>
          <p14:tracePt t="17041" x="3116263" y="6340475"/>
          <p14:tracePt t="17057" x="3098800" y="6357938"/>
          <p14:tracePt t="17074" x="3089275" y="6384925"/>
          <p14:tracePt t="17091" x="3081338" y="6402388"/>
          <p14:tracePt t="17109" x="3071813" y="6429375"/>
          <p14:tracePt t="17124" x="3062288" y="6465888"/>
          <p14:tracePt t="17124" x="3044825" y="6465888"/>
          <p14:tracePt t="17142" x="3044825" y="6483350"/>
          <p14:tracePt t="17157" x="3027363" y="6491288"/>
          <p14:tracePt t="17174" x="3017838" y="6518275"/>
          <p14:tracePt t="17190" x="3000375" y="6527800"/>
          <p14:tracePt t="17207" x="2990850" y="6545263"/>
          <p14:tracePt t="17224" x="2973388" y="6554788"/>
          <p14:tracePt t="17241" x="2965450" y="6572250"/>
          <p14:tracePt t="17257" x="2946400" y="6589713"/>
          <p14:tracePt t="17274" x="2938463" y="6599238"/>
          <p14:tracePt t="17290" x="2911475" y="6608763"/>
          <p14:tracePt t="17323" x="2901950" y="6626225"/>
          <p14:tracePt t="17324" x="2884488" y="6626225"/>
          <p14:tracePt t="17358" x="2867025" y="6653213"/>
          <p14:tracePt t="17396" x="2847975" y="6653213"/>
          <p14:tracePt t="17407" x="2840038" y="6661150"/>
          <p14:tracePt t="17413" x="2822575" y="6661150"/>
          <p14:tracePt t="17421" x="2813050" y="6680200"/>
          <p14:tracePt t="17421" x="2803525" y="6688138"/>
          <p14:tracePt t="17430" x="2776538" y="6697663"/>
          <p14:tracePt t="17440" x="2759075" y="6705600"/>
          <p14:tracePt t="17456" x="2732088" y="6724650"/>
          <p14:tracePt t="17474" x="2705100" y="6732588"/>
          <p14:tracePt t="17490" x="2687638" y="6732588"/>
          <p14:tracePt t="17507" x="2660650" y="6742113"/>
          <p14:tracePt t="17525" x="2633663" y="6759575"/>
          <p14:tracePt t="17540" x="2608263" y="6759575"/>
          <p14:tracePt t="17558" x="2581275" y="6769100"/>
          <p14:tracePt t="17574" x="2554288" y="6769100"/>
          <p14:tracePt t="17592" x="2544763" y="6777038"/>
          <p14:tracePt t="17607" x="2509838" y="6777038"/>
          <p14:tracePt t="17624" x="2500313" y="6796088"/>
          <p14:tracePt t="17640" x="2465388" y="6796088"/>
          <p14:tracePt t="17658" x="2438400" y="6804025"/>
          <p14:tracePt t="17674" x="2411413" y="6813550"/>
          <p14:tracePt t="17692" x="2384425" y="6813550"/>
          <p14:tracePt t="17707" x="2347913" y="6813550"/>
          <p14:tracePt t="17725" x="2295525" y="6813550"/>
          <p14:tracePt t="17740" x="2241550" y="6831013"/>
          <p14:tracePt t="17758" x="2197100" y="6840538"/>
          <p14:tracePt t="17774" x="2170113" y="6840538"/>
          <p14:tracePt t="17791" x="2133600" y="6840538"/>
          <p14:tracePt t="17807" x="2044700" y="6848475"/>
          <p14:tracePt t="17848" x="2036763" y="6848475"/>
          <p14:tracePt t="17857" x="1965325" y="6848475"/>
          <p14:tracePt t="17873" x="1919288" y="6848475"/>
          <p14:tracePt t="17890" x="1847850" y="6848475"/>
          <p14:tracePt t="17907" x="1776413" y="6848475"/>
          <p14:tracePt t="17924" x="1704975" y="6848475"/>
          <p14:tracePt t="17924" x="1679575" y="6848475"/>
          <p14:tracePt t="17942" x="1616075" y="6848475"/>
          <p14:tracePt t="17957" x="1571625" y="6848475"/>
          <p14:tracePt t="17975" x="1544638" y="6848475"/>
          <p14:tracePt t="17990" x="1509713" y="6848475"/>
          <p14:tracePt t="18008" x="1490663" y="6848475"/>
          <p14:tracePt t="18024" x="1473200" y="6848475"/>
          <p14:tracePt t="18042" x="1465263" y="6848475"/>
          <p14:tracePt t="18057" x="1438275" y="6848475"/>
          <p14:tracePt t="18075" x="1411288" y="6848475"/>
          <p14:tracePt t="18091" x="1393825" y="6848475"/>
          <p14:tracePt t="18108" x="1384300" y="6848475"/>
          <p14:tracePt t="18124" x="1339850" y="6848475"/>
          <p14:tracePt t="18124" x="1330325" y="6848475"/>
          <p14:tracePt t="18141" x="1303338" y="6848475"/>
          <p14:tracePt t="18157" x="1241425" y="6848475"/>
          <p14:tracePt t="18175" x="1187450" y="6848475"/>
          <p14:tracePt t="18190" x="1143000" y="6848475"/>
          <p14:tracePt t="18207" x="1125538" y="6848475"/>
          <p14:tracePt t="18224" x="1089025" y="6848475"/>
          <p14:tracePt t="18240" x="1062038" y="6848475"/>
          <p14:tracePt t="18257" x="1036638" y="6840538"/>
          <p14:tracePt t="18273" x="1000125" y="6840538"/>
          <p14:tracePt t="18290" x="965200" y="6823075"/>
          <p14:tracePt t="18307" x="911225" y="6823075"/>
          <p14:tracePt t="18323" x="901700" y="6813550"/>
          <p14:tracePt t="18340" x="874713" y="6804025"/>
          <p14:tracePt t="18356" x="795338" y="6769100"/>
          <p14:tracePt t="18374" x="750888" y="6742113"/>
          <p14:tracePt t="18391" x="723900" y="6715125"/>
          <p14:tracePt t="18407" x="687388" y="6697663"/>
          <p14:tracePt t="18424" x="660400" y="6680200"/>
          <p14:tracePt t="18440" x="660400" y="6661150"/>
          <p14:tracePt t="18457" x="652463" y="6634163"/>
          <p14:tracePt t="18474" x="625475" y="6608763"/>
          <p14:tracePt t="18491" x="615950" y="6572250"/>
          <p14:tracePt t="18507" x="615950" y="6537325"/>
          <p14:tracePt t="18524" x="598488" y="6473825"/>
          <p14:tracePt t="18543" x="598488" y="6419850"/>
          <p14:tracePt t="18560" x="581025" y="6340475"/>
          <p14:tracePt t="18576" x="581025" y="6286500"/>
          <p14:tracePt t="18592" x="581025" y="6215063"/>
          <p14:tracePt t="18607" x="581025" y="6161088"/>
          <p14:tracePt t="18624" x="588963" y="6045200"/>
          <p14:tracePt t="18624" x="588963" y="6037263"/>
          <p14:tracePt t="18677" x="598488" y="6010275"/>
          <p14:tracePt t="18679" x="598488" y="5991225"/>
          <p14:tracePt t="18690" x="608013" y="5965825"/>
          <p14:tracePt t="18707" x="625475" y="5929313"/>
          <p14:tracePt t="18723" x="625475" y="5902325"/>
          <p14:tracePt t="18740" x="652463" y="5857875"/>
          <p14:tracePt t="18740" x="669925" y="5840413"/>
          <p14:tracePt t="18758" x="696913" y="5803900"/>
          <p14:tracePt t="18773" x="723900" y="5741988"/>
          <p14:tracePt t="18790" x="768350" y="5697538"/>
          <p14:tracePt t="18824" x="795338" y="5661025"/>
          <p14:tracePt t="18824" x="830263" y="5608638"/>
          <p14:tracePt t="18841" x="866775" y="5572125"/>
          <p14:tracePt t="18857" x="911225" y="5527675"/>
          <p14:tracePt t="18874" x="938213" y="5500688"/>
          <p14:tracePt t="18890" x="982663" y="5473700"/>
          <p14:tracePt t="18908" x="1000125" y="5465763"/>
          <p14:tracePt t="18923" x="1044575" y="5438775"/>
          <p14:tracePt t="18941" x="1125538" y="5411788"/>
          <p14:tracePt t="18958" x="1179513" y="5375275"/>
          <p14:tracePt t="18974" x="1250950" y="5367338"/>
          <p14:tracePt t="18990" x="1303338" y="5357813"/>
          <p14:tracePt t="19008" x="1517650" y="5330825"/>
          <p14:tracePt t="19057" x="1562100" y="5330825"/>
          <p14:tracePt t="19058" x="1857375" y="5330825"/>
          <p14:tracePt t="19095" x="1901825" y="5330825"/>
          <p14:tracePt t="19107" x="2071688" y="5367338"/>
          <p14:tracePt t="19123" x="2268538" y="5419725"/>
          <p14:tracePt t="19123" x="2374900" y="5446713"/>
          <p14:tracePt t="19142" x="2482850" y="5483225"/>
          <p14:tracePt t="19157" x="2847975" y="5589588"/>
          <p14:tracePt t="19174" x="3152775" y="5680075"/>
          <p14:tracePt t="19191" x="3367088" y="5732463"/>
          <p14:tracePt t="19207" x="3490913" y="5768975"/>
          <p14:tracePt t="19224" x="3536950" y="5786438"/>
          <p14:tracePt t="19240" x="3562350" y="5795963"/>
          <p14:tracePt t="19257" x="3571875" y="5803900"/>
          <p14:tracePt t="19274" x="3571875" y="5813425"/>
          <p14:tracePt t="19291" x="3581400" y="5830888"/>
          <p14:tracePt t="19307" x="3598863" y="5848350"/>
          <p14:tracePt t="19324" x="3598863" y="5857875"/>
          <p14:tracePt t="19341" x="3598863" y="5894388"/>
          <p14:tracePt t="19341" x="3598863" y="5919788"/>
          <p14:tracePt t="19359" x="3598863" y="6018213"/>
          <p14:tracePt t="19374" x="3598863" y="6089650"/>
          <p14:tracePt t="19392" x="3589338" y="6188075"/>
          <p14:tracePt t="19407" x="3554413" y="6269038"/>
          <p14:tracePt t="19425" x="3527425" y="6313488"/>
          <p14:tracePt t="19440" x="3527425" y="6348413"/>
          <p14:tracePt t="19457" x="3500438" y="6394450"/>
          <p14:tracePt t="19474" x="3473450" y="6419850"/>
          <p14:tracePt t="19491" x="3455988" y="6438900"/>
          <p14:tracePt t="19507" x="3411538" y="6483350"/>
          <p14:tracePt t="19525" x="3384550" y="6510338"/>
          <p14:tracePt t="19541" x="3367088" y="6527800"/>
          <p14:tracePt t="19541" x="3357563" y="6545263"/>
          <p14:tracePt t="19558" x="3313113" y="6572250"/>
          <p14:tracePt t="19574" x="3259138" y="6608763"/>
          <p14:tracePt t="19591" x="3232150" y="6643688"/>
          <p14:tracePt t="19607" x="3187700" y="6670675"/>
          <p14:tracePt t="19624" x="3160713" y="6688138"/>
          <p14:tracePt t="19641" x="3143250" y="6705600"/>
          <p14:tracePt t="19656" x="3116263" y="6715125"/>
          <p14:tracePt t="19674" x="3108325" y="6724650"/>
          <p14:tracePt t="19690" x="3089275" y="6732588"/>
          <p14:tracePt t="19707" x="3081338" y="6742113"/>
          <p14:tracePt t="19742" x="3071813" y="6742113"/>
          <p14:tracePt t="19743" x="3062288" y="6742113"/>
          <p14:tracePt t="19757" x="3009900" y="6769100"/>
          <p14:tracePt t="19774" x="2982913" y="6769100"/>
          <p14:tracePt t="19790" x="2946400" y="6786563"/>
          <p14:tracePt t="19808" x="2911475" y="6804025"/>
          <p14:tracePt t="19823" x="2830513" y="6823075"/>
          <p14:tracePt t="19841" x="2751138" y="6848475"/>
          <p14:tracePt t="19856" x="2679700" y="6848475"/>
          <p14:tracePt t="19874" x="2625725" y="6848475"/>
          <p14:tracePt t="19890" x="2581275" y="6848475"/>
          <p14:tracePt t="19908" x="2544763" y="6848475"/>
          <p14:tracePt t="19924" x="2509838" y="6848475"/>
          <p14:tracePt t="19940" x="2455863" y="6848475"/>
          <p14:tracePt t="19957" x="2366963" y="6848475"/>
          <p14:tracePt t="19975" x="2312988" y="6848475"/>
          <p14:tracePt t="19991" x="2241550" y="6848475"/>
          <p14:tracePt t="20025" x="2143125" y="6848475"/>
          <p14:tracePt t="20057" x="2125663" y="6848475"/>
          <p14:tracePt t="20059" x="2089150" y="6848475"/>
          <p14:tracePt t="20073" x="2036763" y="6840538"/>
          <p14:tracePt t="20091" x="1670050" y="6786563"/>
          <p14:tracePt t="20141" x="1554163" y="6759575"/>
          <p14:tracePt t="20142" x="1455738" y="6759575"/>
          <p14:tracePt t="20142" x="1339850" y="6742113"/>
          <p14:tracePt t="20158" x="1089025" y="6680200"/>
          <p14:tracePt t="20173" x="911225" y="6653213"/>
          <p14:tracePt t="20191" x="803275" y="6643688"/>
          <p14:tracePt t="20207" x="758825" y="6634163"/>
          <p14:tracePt t="20224" x="741363" y="6626225"/>
          <p14:tracePt t="20240" x="731838" y="6626225"/>
          <p14:tracePt t="20257" x="723900" y="6608763"/>
          <p14:tracePt t="20294" x="714375" y="6599238"/>
          <p14:tracePt t="20310" x="696913" y="6599238"/>
          <p14:tracePt t="20313" x="679450" y="6581775"/>
          <p14:tracePt t="20323" x="652463" y="6572250"/>
          <p14:tracePt t="20340" x="608013" y="6545263"/>
          <p14:tracePt t="20340" x="598488" y="6545263"/>
          <p14:tracePt t="20358" x="588963" y="6537325"/>
          <p14:tracePt t="20374" x="581025" y="6527800"/>
          <p14:tracePt t="20390" x="571500" y="6527800"/>
          <p14:tracePt t="20461" x="571500" y="6518275"/>
          <p14:tracePt t="20686" x="571500" y="6510338"/>
          <p14:tracePt t="20694" x="571500" y="6500813"/>
          <p14:tracePt t="20701" x="571500" y="6473825"/>
          <p14:tracePt t="20707" x="571500" y="6411913"/>
          <p14:tracePt t="20723" x="571500" y="6357938"/>
          <p14:tracePt t="20723" x="571500" y="6313488"/>
          <p14:tracePt t="20742" x="571500" y="6286500"/>
          <p14:tracePt t="20757" x="571500" y="6188075"/>
          <p14:tracePt t="20775" x="571500" y="6134100"/>
          <p14:tracePt t="20791" x="581025" y="6062663"/>
          <p14:tracePt t="20808" x="588963" y="5965825"/>
          <p14:tracePt t="20824" x="625475" y="5715000"/>
          <p14:tracePt t="20861" x="669925" y="5562600"/>
          <p14:tracePt t="20874" x="687388" y="5456238"/>
          <p14:tracePt t="20892" x="741363" y="5303838"/>
          <p14:tracePt t="20907" x="776288" y="5180013"/>
          <p14:tracePt t="20924" x="812800" y="5018088"/>
          <p14:tracePt t="20942" x="847725" y="4919663"/>
          <p14:tracePt t="20960" x="884238" y="4848225"/>
          <p14:tracePt t="20976" x="893763" y="4786313"/>
          <p14:tracePt t="20993" x="901700" y="4741863"/>
          <p14:tracePt t="21007" x="919163" y="4714875"/>
          <p14:tracePt t="21025" x="946150" y="4652963"/>
          <p14:tracePt t="21041" x="1044575" y="4500563"/>
          <p14:tracePt t="21081" x="1071563" y="4465638"/>
          <p14:tracePt t="21091" x="1133475" y="4375150"/>
          <p14:tracePt t="21107" x="1196975" y="4295775"/>
          <p14:tracePt t="21125" x="1223963" y="4241800"/>
          <p14:tracePt t="21141" x="1241425" y="4187825"/>
          <p14:tracePt t="21141" x="1268413" y="4170363"/>
          <p14:tracePt t="21159" x="1285875" y="4133850"/>
          <p14:tracePt t="21174" x="1312863" y="4108450"/>
          <p14:tracePt t="21222" x="1322388" y="4089400"/>
          <p14:tracePt t="21246" x="1330325" y="4081463"/>
          <p14:tracePt t="21262" x="1339850" y="4071938"/>
          <p14:tracePt t="21852" x="1339850" y="4062413"/>
          <p14:tracePt t="21854" x="1339850" y="4044950"/>
          <p14:tracePt t="21872" x="1374775" y="3990975"/>
          <p14:tracePt t="21890" x="1438275" y="3919538"/>
          <p14:tracePt t="21906" x="1490663" y="3867150"/>
          <p14:tracePt t="21924" x="1509713" y="3813175"/>
          <p14:tracePt t="21940" x="1536700" y="3786188"/>
          <p14:tracePt t="21940" x="1544638" y="3776663"/>
          <p14:tracePt t="21958" x="1554163" y="3768725"/>
          <p14:tracePt t="21973" x="1562100" y="3759200"/>
          <p14:tracePt t="21990" x="1571625" y="3751263"/>
          <p14:tracePt t="22006" x="1598613" y="3724275"/>
          <p14:tracePt t="22023" x="1608138" y="3714750"/>
          <p14:tracePt t="22040" x="1616075" y="3705225"/>
          <p14:tracePt t="22056" x="1633538" y="3697288"/>
          <p14:tracePt t="22073" x="1660525" y="3687763"/>
          <p14:tracePt t="22090" x="1697038" y="3670300"/>
          <p14:tracePt t="22106" x="1758950" y="3625850"/>
          <p14:tracePt t="22123" x="1965325" y="3554413"/>
          <p14:tracePt t="22190" x="1990725" y="3544888"/>
          <p14:tracePt t="22207" x="2000250" y="3544888"/>
          <p14:tracePt t="22223" x="2009775" y="3544888"/>
          <p14:tracePt t="22269" x="2017713" y="3544888"/>
          <p14:tracePt t="22518" x="2036763" y="3527425"/>
          <p14:tracePt t="22518" x="2044700" y="3527425"/>
          <p14:tracePt t="22534" x="2071688" y="3527425"/>
          <p14:tracePt t="22541" x="2116138" y="3527425"/>
          <p14:tracePt t="22549" x="2179638" y="3509963"/>
          <p14:tracePt t="22549" x="2276475" y="3500438"/>
          <p14:tracePt t="22558" x="2500313" y="3473450"/>
          <p14:tracePt t="22573" x="2776538" y="3429000"/>
          <p14:tracePt t="22590" x="2990850" y="3411538"/>
          <p14:tracePt t="22608" x="3108325" y="3375025"/>
          <p14:tracePt t="22623" x="3170238" y="3375025"/>
          <p14:tracePt t="22640" x="3224213" y="3367088"/>
          <p14:tracePt t="22657" x="3276600" y="3367088"/>
          <p14:tracePt t="22673" x="3348038" y="3348038"/>
          <p14:tracePt t="22690" x="3429000" y="3348038"/>
          <p14:tracePt t="22706" x="3482975" y="3330575"/>
          <p14:tracePt t="22724" x="3571875" y="3330575"/>
          <p14:tracePt t="22740" x="3652838" y="3330575"/>
          <p14:tracePt t="22740" x="3679825" y="3330575"/>
          <p14:tracePt t="22758" x="3768725" y="3330575"/>
          <p14:tracePt t="22773" x="3938588" y="3330575"/>
          <p14:tracePt t="22791" x="4232275" y="3330575"/>
          <p14:tracePt t="22807" x="4572000" y="3330575"/>
          <p14:tracePt t="22823" x="4795838" y="3330575"/>
          <p14:tracePt t="22840" x="5000625" y="3330575"/>
          <p14:tracePt t="22857" x="5143500" y="3330575"/>
          <p14:tracePt t="22874" x="5205413" y="3313113"/>
          <p14:tracePt t="22891" x="5276850" y="3313113"/>
          <p14:tracePt t="22906" x="5330825" y="3313113"/>
          <p14:tracePt t="22924" x="5394325" y="3313113"/>
          <p14:tracePt t="22940" x="5456238" y="3313113"/>
          <p14:tracePt t="22940" x="5491163" y="3313113"/>
          <p14:tracePt t="22958" x="5572125" y="3313113"/>
          <p14:tracePt t="22974" x="5653088" y="3313113"/>
          <p14:tracePt t="22991" x="5688013" y="3313113"/>
          <p14:tracePt t="23008" x="5741988" y="3313113"/>
          <p14:tracePt t="23024" x="5795963" y="3313113"/>
          <p14:tracePt t="23042" x="5830888" y="3313113"/>
          <p14:tracePt t="23057" x="5884863" y="3303588"/>
          <p14:tracePt t="23074" x="5929313" y="3303588"/>
          <p14:tracePt t="23091" x="5983288" y="3303588"/>
          <p14:tracePt t="23107" x="6018213" y="3303588"/>
          <p14:tracePt t="23123" x="6072188" y="3303588"/>
          <p14:tracePt t="23140" x="6161088" y="3303588"/>
          <p14:tracePt t="23156" x="6330950" y="3303588"/>
          <p14:tracePt t="23174" x="6491288" y="3303588"/>
          <p14:tracePt t="23190" x="6902450" y="3303588"/>
          <p14:tracePt t="23224" x="7018338" y="3303588"/>
          <p14:tracePt t="23240" x="7116763" y="3303588"/>
          <p14:tracePt t="23241" x="7259638" y="3303588"/>
          <p14:tracePt t="23257" x="7358063" y="3303588"/>
          <p14:tracePt t="23274" x="7429500" y="3303588"/>
          <p14:tracePt t="23290" x="7473950" y="3303588"/>
          <p14:tracePt t="23308" x="7491413" y="3303588"/>
          <p14:tracePt t="23323" x="7527925" y="3303588"/>
          <p14:tracePt t="23340" x="7572375" y="3303588"/>
          <p14:tracePt t="23357" x="7589838" y="3303588"/>
          <p14:tracePt t="24991" x="7599363" y="3330575"/>
          <p14:tracePt t="24997" x="7634288" y="3581400"/>
          <p14:tracePt t="25057" x="7634288" y="3608388"/>
          <p14:tracePt t="25058" x="7634288" y="3643313"/>
          <p14:tracePt t="25074" x="7643813" y="3652838"/>
          <p14:tracePt t="25091" x="7643813" y="3697288"/>
          <p14:tracePt t="25107" x="7643813" y="3732213"/>
          <p14:tracePt t="25125" x="7643813" y="3786188"/>
          <p14:tracePt t="25140" x="7643813" y="3822700"/>
          <p14:tracePt t="25140" x="7643813" y="3848100"/>
          <p14:tracePt t="25158" x="7643813" y="3902075"/>
          <p14:tracePt t="25174" x="7643813" y="4000500"/>
          <p14:tracePt t="25192" x="7643813" y="4054475"/>
          <p14:tracePt t="25207" x="7643813" y="4108450"/>
          <p14:tracePt t="25225" x="7643813" y="4160838"/>
          <p14:tracePt t="25241" x="7643813" y="4214813"/>
          <p14:tracePt t="25259" x="7643813" y="4268788"/>
          <p14:tracePt t="25274" x="7643813" y="4313238"/>
          <p14:tracePt t="25291" x="7643813" y="4394200"/>
          <p14:tracePt t="25307" x="7634288" y="4456113"/>
          <p14:tracePt t="25325" x="7608888" y="4537075"/>
          <p14:tracePt t="25341" x="7572375" y="4616450"/>
          <p14:tracePt t="25341" x="7572375" y="4670425"/>
          <p14:tracePt t="25359" x="7562850" y="4697413"/>
          <p14:tracePt t="25374" x="7473950" y="4830763"/>
          <p14:tracePt t="25391" x="7385050" y="4919663"/>
          <p14:tracePt t="25407" x="7331075" y="4991100"/>
          <p14:tracePt t="25424" x="7269163" y="5054600"/>
          <p14:tracePt t="25441" x="7224713" y="5099050"/>
          <p14:tracePt t="25457" x="7161213" y="5153025"/>
          <p14:tracePt t="25474" x="7054850" y="5197475"/>
          <p14:tracePt t="25491" x="6884988" y="5259388"/>
          <p14:tracePt t="25507" x="6688138" y="5313363"/>
          <p14:tracePt t="25524" x="6081713" y="5411788"/>
          <p14:tracePt t="25524" x="5973763" y="5429250"/>
          <p14:tracePt t="25582" x="5840413" y="5429250"/>
          <p14:tracePt t="25591" x="5608638" y="5446713"/>
          <p14:tracePt t="25609" x="5357813" y="5446713"/>
          <p14:tracePt t="25624" x="5133975" y="5446713"/>
          <p14:tracePt t="25642" x="5010150" y="5446713"/>
          <p14:tracePt t="25658" x="4946650" y="5446713"/>
          <p14:tracePt t="25676" x="4929188" y="5446713"/>
          <p14:tracePt t="25691" x="4875213" y="5429250"/>
          <p14:tracePt t="25717" x="4867275" y="5419725"/>
          <p14:tracePt t="25725" x="4840288" y="5394325"/>
          <p14:tracePt t="25742" x="4803775" y="5375275"/>
          <p14:tracePt t="25758" x="4759325" y="5340350"/>
          <p14:tracePt t="25775" x="4724400" y="5286375"/>
          <p14:tracePt t="25791" x="4687888" y="5232400"/>
          <p14:tracePt t="25808" x="4670425" y="5205413"/>
          <p14:tracePt t="25825" x="4643438" y="5170488"/>
          <p14:tracePt t="25842" x="4633913" y="5143500"/>
          <p14:tracePt t="25858" x="4633913" y="5108575"/>
          <p14:tracePt t="25881" x="4633913" y="5081588"/>
          <p14:tracePt t="25891" x="4633913" y="5027613"/>
          <p14:tracePt t="25907" x="4633913" y="4946650"/>
          <p14:tracePt t="25924" x="4633913" y="4840288"/>
          <p14:tracePt t="25940" x="4660900" y="4687888"/>
          <p14:tracePt t="25957" x="4741863" y="4518025"/>
          <p14:tracePt t="25975" x="4786313" y="4429125"/>
          <p14:tracePt t="25992" x="4830763" y="4348163"/>
          <p14:tracePt t="26007" x="4875213" y="4295775"/>
          <p14:tracePt t="26024" x="4919663" y="4251325"/>
          <p14:tracePt t="26042" x="4938713" y="4224338"/>
          <p14:tracePt t="26058" x="4973638" y="4205288"/>
          <p14:tracePt t="26074" x="5027613" y="4179888"/>
          <p14:tracePt t="26092" x="5116513" y="4152900"/>
          <p14:tracePt t="26108" x="5268913" y="4133850"/>
          <p14:tracePt t="26124" x="5483225" y="4098925"/>
          <p14:tracePt t="26141" x="5697538" y="4098925"/>
          <p14:tracePt t="26157" x="5884863" y="4098925"/>
          <p14:tracePt t="26174" x="6170613" y="4098925"/>
          <p14:tracePt t="26198" x="6313488" y="4108450"/>
          <p14:tracePt t="26207" x="6465888" y="4160838"/>
          <p14:tracePt t="26224" x="6616700" y="4214813"/>
          <p14:tracePt t="26241" x="6769100" y="4295775"/>
          <p14:tracePt t="26258" x="6894513" y="4348163"/>
          <p14:tracePt t="26275" x="7000875" y="4402138"/>
          <p14:tracePt t="26291" x="7062788" y="4446588"/>
          <p14:tracePt t="26307" x="7108825" y="4473575"/>
          <p14:tracePt t="26324" x="7188200" y="4545013"/>
          <p14:tracePt t="26341" x="7286625" y="4625975"/>
          <p14:tracePt t="26341" x="7340600" y="4679950"/>
          <p14:tracePt t="26359" x="7358063" y="4705350"/>
          <p14:tracePt t="26359" x="7394575" y="4759325"/>
          <p14:tracePt t="26375" x="7419975" y="4803775"/>
          <p14:tracePt t="26391" x="7439025" y="4857750"/>
          <p14:tracePt t="26409" x="7439025" y="4894263"/>
          <p14:tracePt t="26424" x="7446963" y="4938713"/>
          <p14:tracePt t="26442" x="7446963" y="4973638"/>
          <p14:tracePt t="26457" x="7446963" y="5018088"/>
          <p14:tracePt t="26475" x="7446963" y="5037138"/>
          <p14:tracePt t="26491" x="7446963" y="5062538"/>
          <p14:tracePt t="26508" x="7446963" y="5072063"/>
          <p14:tracePt t="26524" x="7439025" y="5099050"/>
          <p14:tracePt t="26542" x="7412038" y="5126038"/>
          <p14:tracePt t="26557" x="7304088" y="5241925"/>
          <p14:tracePt t="26557" x="7296150" y="5251450"/>
          <p14:tracePt t="26615" x="7269163" y="5268913"/>
          <p14:tracePt t="26624" x="7232650" y="5295900"/>
          <p14:tracePt t="26642" x="7170738" y="5340350"/>
          <p14:tracePt t="26657" x="7108825" y="5384800"/>
          <p14:tracePt t="26674" x="7062788" y="5402263"/>
          <p14:tracePt t="26691" x="7054850" y="5411788"/>
          <p14:tracePt t="26708" x="7027863" y="5429250"/>
          <p14:tracePt t="26724" x="7018338" y="5429250"/>
          <p14:tracePt t="26741" x="7000875" y="5429250"/>
          <p14:tracePt t="26757" x="6946900" y="5438775"/>
          <p14:tracePt t="26775" x="6938963" y="5438775"/>
          <p14:tracePt t="26791" x="6919913" y="5438775"/>
          <p14:tracePt t="26918" x="6911975" y="5438775"/>
          <p14:tracePt t="26926" x="6902450" y="5429250"/>
          <p14:tracePt t="26927" x="6875463" y="5375275"/>
          <p14:tracePt t="26948" x="6875463" y="5348288"/>
          <p14:tracePt t="26957" x="6840538" y="5232400"/>
          <p14:tracePt t="26974" x="6804025" y="4983163"/>
          <p14:tracePt t="27003" x="6804025" y="4946650"/>
          <p14:tracePt t="27007" x="6804025" y="4840288"/>
          <p14:tracePt t="27024" x="6804025" y="4786313"/>
          <p14:tracePt t="27041" x="6831013" y="4705350"/>
          <p14:tracePt t="27058" x="6858000" y="4652963"/>
          <p14:tracePt t="27074" x="6875463" y="4598988"/>
          <p14:tracePt t="27091" x="6902450" y="4562475"/>
          <p14:tracePt t="27107" x="6929438" y="4527550"/>
          <p14:tracePt t="27124" x="6956425" y="4500563"/>
          <p14:tracePt t="27141" x="6991350" y="4465638"/>
          <p14:tracePt t="27141" x="7000875" y="4456113"/>
          <p14:tracePt t="27158" x="7027863" y="4438650"/>
          <p14:tracePt t="27174" x="7188200" y="4375150"/>
          <p14:tracePt t="27191" x="7251700" y="4340225"/>
          <p14:tracePt t="27208" x="7304088" y="4313238"/>
          <p14:tracePt t="27224" x="7367588" y="4295775"/>
          <p14:tracePt t="27243" x="7439025" y="4276725"/>
          <p14:tracePt t="27257" x="7491413" y="4268788"/>
          <p14:tracePt t="27274" x="7537450" y="4268788"/>
          <p14:tracePt t="27291" x="7589838" y="4268788"/>
          <p14:tracePt t="27308" x="7643813" y="4268788"/>
          <p14:tracePt t="27324" x="7705725" y="4268788"/>
          <p14:tracePt t="27342" x="7751763" y="4268788"/>
          <p14:tracePt t="27357" x="7796213" y="4286250"/>
          <p14:tracePt t="27375" x="7813675" y="4295775"/>
          <p14:tracePt t="27391" x="7831138" y="4295775"/>
          <p14:tracePt t="27519" x="7831138" y="4313238"/>
          <p14:tracePt t="27527" x="7831138" y="4419600"/>
          <p14:tracePt t="27527" x="7813675" y="4446588"/>
          <p14:tracePt t="27574" x="7796213" y="4473575"/>
          <p14:tracePt t="27575" x="7769225" y="4510088"/>
          <p14:tracePt t="27591" x="7742238" y="4554538"/>
          <p14:tracePt t="27608" x="7724775" y="4581525"/>
          <p14:tracePt t="27624" x="7680325" y="4625975"/>
          <p14:tracePt t="27641" x="7634288" y="4652963"/>
          <p14:tracePt t="27658" x="7581900" y="4687888"/>
          <p14:tracePt t="27674" x="7527925" y="4714875"/>
          <p14:tracePt t="27692" x="7456488" y="4768850"/>
          <p14:tracePt t="27707" x="7402513" y="4776788"/>
          <p14:tracePt t="27725" x="7358063" y="4803775"/>
          <p14:tracePt t="27741" x="7323138" y="4822825"/>
          <p14:tracePt t="27758" x="7269163" y="4830763"/>
          <p14:tracePt t="27758" x="7242175" y="4848225"/>
          <p14:tracePt t="27775" x="7161213" y="4884738"/>
          <p14:tracePt t="27792" x="7099300" y="4911725"/>
          <p14:tracePt t="27808" x="7054850" y="4938713"/>
          <p14:tracePt t="27825" x="7045325" y="4938713"/>
          <p14:tracePt t="27841" x="7037388" y="4938713"/>
          <p14:tracePt t="27895" x="7027863" y="4938713"/>
          <p14:tracePt t="28031" x="7037388" y="4919663"/>
          <p14:tracePt t="28039" x="7072313" y="4902200"/>
          <p14:tracePt t="28042" x="7108825" y="4875213"/>
          <p14:tracePt t="28057" x="7188200" y="4840288"/>
          <p14:tracePt t="28058" x="7331075" y="4776788"/>
          <p14:tracePt t="28074" x="7483475" y="4679950"/>
          <p14:tracePt t="28091" x="7589838" y="4625975"/>
          <p14:tracePt t="28108" x="7670800" y="4572000"/>
          <p14:tracePt t="28131" x="7680325" y="4572000"/>
          <p14:tracePt t="28141" x="7705725" y="4537075"/>
          <p14:tracePt t="28158" x="7742238" y="4500563"/>
          <p14:tracePt t="28158" x="7751763" y="4500563"/>
          <p14:tracePt t="28175" x="7769225" y="4465638"/>
          <p14:tracePt t="28191" x="7786688" y="4446588"/>
          <p14:tracePt t="28208" x="7786688" y="4419600"/>
          <p14:tracePt t="28224" x="7813675" y="4375150"/>
          <p14:tracePt t="28242" x="7823200" y="4330700"/>
          <p14:tracePt t="28258" x="7840663" y="4295775"/>
          <p14:tracePt t="28275" x="7840663" y="4251325"/>
          <p14:tracePt t="28290" x="7840663" y="4205288"/>
          <p14:tracePt t="28308" x="7840663" y="4152900"/>
          <p14:tracePt t="28324" x="7840663" y="4098925"/>
          <p14:tracePt t="28342" x="7777163" y="4037013"/>
          <p14:tracePt t="28357" x="7697788" y="4010025"/>
          <p14:tracePt t="28357" x="7643813" y="3990975"/>
          <p14:tracePt t="28375" x="7439025" y="3965575"/>
          <p14:tracePt t="28391" x="7116763" y="3902075"/>
          <p14:tracePt t="28407" x="6634163" y="3848100"/>
          <p14:tracePt t="28424" x="6099175" y="3759200"/>
          <p14:tracePt t="28441" x="5857875" y="3759200"/>
          <p14:tracePt t="28457" x="5751513" y="3759200"/>
          <p14:tracePt t="28474" x="5715000" y="3759200"/>
          <p14:tracePt t="28491" x="5705475" y="3759200"/>
          <p14:tracePt t="28507" x="5680075" y="3786188"/>
          <p14:tracePt t="28524" x="5626100" y="3830638"/>
          <p14:tracePt t="28541" x="5562600" y="3919538"/>
          <p14:tracePt t="28558" x="5510213" y="4062413"/>
          <p14:tracePt t="28558" x="5491163" y="4125913"/>
          <p14:tracePt t="28575" x="5456238" y="4276725"/>
          <p14:tracePt t="28592" x="5456238" y="4705350"/>
          <p14:tracePt t="28644" x="5518150" y="4857750"/>
          <p14:tracePt t="28657" x="5572125" y="4938713"/>
          <p14:tracePt t="28674" x="5634038" y="5027613"/>
          <p14:tracePt t="28691" x="5688013" y="5045075"/>
          <p14:tracePt t="28707" x="5724525" y="5072063"/>
          <p14:tracePt t="28725" x="5786438" y="5099050"/>
          <p14:tracePt t="28741" x="5911850" y="5133975"/>
          <p14:tracePt t="28741" x="5938838" y="5153025"/>
          <p14:tracePt t="28759" x="6126163" y="5187950"/>
          <p14:tracePt t="28799" x="6188075" y="5205413"/>
          <p14:tracePt t="28807" x="6286500" y="5205413"/>
          <p14:tracePt t="28808" x="6456363" y="5205413"/>
          <p14:tracePt t="28824" x="6626225" y="5205413"/>
          <p14:tracePt t="28841" x="6796088" y="5205413"/>
          <p14:tracePt t="28857" x="6929438" y="5205413"/>
          <p14:tracePt t="28874" x="7010400" y="5197475"/>
          <p14:tracePt t="28891" x="7099300" y="5197475"/>
          <p14:tracePt t="28908" x="7224713" y="5160963"/>
          <p14:tracePt t="28930" x="7277100" y="5160963"/>
          <p14:tracePt t="28942" x="7348538" y="5153025"/>
          <p14:tracePt t="28957" x="7402513" y="5153025"/>
          <p14:tracePt t="28957" x="7429500" y="5153025"/>
          <p14:tracePt t="28975" x="7446963" y="5153025"/>
          <p14:tracePt t="28991" x="7466013" y="5153025"/>
          <p14:tracePt t="29008" x="7500938" y="5153025"/>
          <p14:tracePt t="29024" x="7527925" y="5153025"/>
          <p14:tracePt t="29042" x="7554913" y="5187950"/>
          <p14:tracePt t="29057" x="7589838" y="5232400"/>
          <p14:tracePt t="29075" x="7599363" y="5268913"/>
          <p14:tracePt t="29091" x="7608888" y="5276850"/>
          <p14:tracePt t="29134" x="7608888" y="5286375"/>
          <p14:tracePt t="29143" x="7608888" y="5303838"/>
          <p14:tracePt t="29143" x="7608888" y="5313363"/>
          <p14:tracePt t="29158" x="7608888" y="5348288"/>
          <p14:tracePt t="29158" x="7608888" y="5357813"/>
          <p14:tracePt t="29191" x="7608888" y="5384800"/>
          <p14:tracePt t="29192" x="7599363" y="5419725"/>
          <p14:tracePt t="29208" x="7572375" y="5446713"/>
          <p14:tracePt t="29224" x="7537450" y="5473700"/>
          <p14:tracePt t="29241" x="7473950" y="5500688"/>
          <p14:tracePt t="29257" x="7367588" y="5554663"/>
          <p14:tracePt t="29274" x="7259638" y="5608638"/>
          <p14:tracePt t="29291" x="7161213" y="5626100"/>
          <p14:tracePt t="29307" x="7037388" y="5643563"/>
          <p14:tracePt t="29324" x="6894513" y="5661025"/>
          <p14:tracePt t="29341" x="6751638" y="5661025"/>
          <p14:tracePt t="29341" x="6705600" y="5661025"/>
          <p14:tracePt t="29359" x="6653213" y="5661025"/>
          <p14:tracePt t="29373" x="6554788" y="5661025"/>
          <p14:tracePt t="29392" x="6518275" y="5661025"/>
          <p14:tracePt t="29407" x="6491288" y="5661025"/>
          <p14:tracePt t="29424" x="6473825" y="5643563"/>
          <p14:tracePt t="29440" x="6438900" y="5616575"/>
          <p14:tracePt t="29458" x="6357938" y="5572125"/>
          <p14:tracePt t="29474" x="6269038" y="5518150"/>
          <p14:tracePt t="29492" x="6242050" y="5491163"/>
          <p14:tracePt t="29507" x="6215063" y="5473700"/>
          <p14:tracePt t="29525" x="6197600" y="5456238"/>
          <p14:tracePt t="29541" x="6180138" y="5438775"/>
          <p14:tracePt t="29558" x="6170613" y="5419725"/>
          <p14:tracePt t="29574" x="6143625" y="5367338"/>
          <p14:tracePt t="29592" x="6143625" y="5330825"/>
          <p14:tracePt t="29608" x="6143625" y="5259388"/>
          <p14:tracePt t="29624" x="6143625" y="5160963"/>
          <p14:tracePt t="29641" x="6143625" y="4946650"/>
          <p14:tracePt t="29680" x="6143625" y="4894263"/>
          <p14:tracePt t="29691" x="6143625" y="4840288"/>
          <p14:tracePt t="29707" x="6143625" y="4822825"/>
          <p14:tracePt t="29724" x="6143625" y="4786313"/>
          <p14:tracePt t="29741" x="6143625" y="4768850"/>
          <p14:tracePt t="29758" x="6153150" y="4751388"/>
          <p14:tracePt t="29775" x="6153150" y="4724400"/>
          <p14:tracePt t="29791" x="6180138" y="4687888"/>
          <p14:tracePt t="29833" x="6188075" y="4679950"/>
          <p14:tracePt t="29842" x="6215063" y="4652963"/>
          <p14:tracePt t="29858" x="6242050" y="4625975"/>
          <p14:tracePt t="29875" x="6276975" y="4589463"/>
          <p14:tracePt t="29891" x="6313488" y="4554538"/>
          <p14:tracePt t="29908" x="6348413" y="4537075"/>
          <p14:tracePt t="29924" x="6367463" y="4518025"/>
          <p14:tracePt t="29942" x="6411913" y="4491038"/>
          <p14:tracePt t="29958" x="6429375" y="4483100"/>
          <p14:tracePt t="29958" x="6438900" y="4483100"/>
          <p14:tracePt t="29976" x="6465888" y="4465638"/>
          <p14:tracePt t="29991" x="6491288" y="4456113"/>
          <p14:tracePt t="30008" x="6500813" y="4438650"/>
          <p14:tracePt t="30024" x="6527800" y="4438650"/>
          <p14:tracePt t="30041" x="6554788" y="4429125"/>
          <p14:tracePt t="30057" x="6562725" y="4429125"/>
          <p14:tracePt t="30074" x="6589713" y="4429125"/>
          <p14:tracePt t="30091" x="6599238" y="4429125"/>
          <p14:tracePt t="30108" x="6608763" y="4411663"/>
          <p14:tracePt t="30124" x="6634163" y="4411663"/>
          <p14:tracePt t="30141" x="6653213" y="4411663"/>
          <p14:tracePt t="30157" x="6661150" y="4411663"/>
          <p14:tracePt t="30157" x="6680200" y="4411663"/>
          <p14:tracePt t="30174" x="6705600" y="4419600"/>
          <p14:tracePt t="30192" x="6732588" y="4419600"/>
          <p14:tracePt t="30207" x="6759575" y="4429125"/>
          <p14:tracePt t="30224" x="6777038" y="4438650"/>
          <p14:tracePt t="30240" x="6796088" y="4438650"/>
          <p14:tracePt t="30258" x="6823075" y="4438650"/>
          <p14:tracePt t="30273" x="6848475" y="4456113"/>
          <p14:tracePt t="30291" x="6884988" y="4483100"/>
          <p14:tracePt t="30307" x="6919913" y="4491038"/>
          <p14:tracePt t="30324" x="6965950" y="4510088"/>
          <p14:tracePt t="30340" x="7037388" y="4518025"/>
          <p14:tracePt t="30358" x="7089775" y="4554538"/>
          <p14:tracePt t="30375" x="7161213" y="4581525"/>
          <p14:tracePt t="30391" x="7188200" y="4581525"/>
          <p14:tracePt t="30407" x="7197725" y="4581525"/>
          <p14:tracePt t="30424" x="7224713" y="4581525"/>
          <p14:tracePt t="30440" x="7242175" y="4581525"/>
          <p14:tracePt t="30457" x="7277100" y="4581525"/>
          <p14:tracePt t="30473" x="7313613" y="4554538"/>
          <p14:tracePt t="30490" x="7340600" y="4537075"/>
          <p14:tracePt t="30507" x="7375525" y="4473575"/>
          <p14:tracePt t="30524" x="7385050" y="4456113"/>
          <p14:tracePt t="30540" x="7394575" y="4438650"/>
          <p14:tracePt t="30557" x="7394575" y="4429125"/>
          <p14:tracePt t="30574" x="7412038" y="4402138"/>
          <p14:tracePt t="30592" x="7412038" y="4384675"/>
          <p14:tracePt t="30608" x="7412038" y="4375150"/>
          <p14:tracePt t="30624" x="7412038" y="4348163"/>
          <p14:tracePt t="30662" x="7412038" y="4340225"/>
          <p14:tracePt t="30670" x="7402513" y="4330700"/>
          <p14:tracePt t="30674" x="7394575" y="4330700"/>
          <p14:tracePt t="30690" x="7348538" y="4330700"/>
          <p14:tracePt t="30708" x="7277100" y="4330700"/>
          <p14:tracePt t="30724" x="7205663" y="4330700"/>
          <p14:tracePt t="30741" x="7153275" y="4330700"/>
          <p14:tracePt t="30757" x="6973888" y="4438650"/>
          <p14:tracePt t="30788" x="6938963" y="4473575"/>
          <p14:tracePt t="30807" x="6884988" y="4527550"/>
          <p14:tracePt t="30809" x="6858000" y="4581525"/>
          <p14:tracePt t="30823" x="6823075" y="4705350"/>
          <p14:tracePt t="30841" x="6804025" y="4875213"/>
          <p14:tracePt t="30857" x="6848475" y="5608638"/>
          <p14:tracePt t="30912" x="6991350" y="5848350"/>
          <p14:tracePt t="30936" x="7089775" y="6018213"/>
          <p14:tracePt t="30936" x="7108825" y="6045200"/>
          <p14:tracePt t="30974" x="7116763" y="6062663"/>
          <p14:tracePt t="30976" x="7134225" y="6081713"/>
          <p14:tracePt t="30991" x="7161213" y="6108700"/>
          <p14:tracePt t="31019" x="7170738" y="6108700"/>
          <p14:tracePt t="31025" x="7215188" y="6134100"/>
          <p14:tracePt t="31042" x="7259638" y="6161088"/>
          <p14:tracePt t="31058" x="7313613" y="6180138"/>
          <p14:tracePt t="31074" x="7331075" y="6180138"/>
          <p14:tracePt t="31091" x="7375525" y="6188075"/>
          <p14:tracePt t="31107" x="7412038" y="6205538"/>
          <p14:tracePt t="31125" x="7429500" y="6205538"/>
          <p14:tracePt t="31141" x="7446963" y="6215063"/>
          <p14:tracePt t="31158" x="7466013" y="6215063"/>
          <p14:tracePt t="31174" x="7491413" y="6232525"/>
          <p14:tracePt t="31191" x="7500938" y="6232525"/>
          <p14:tracePt t="31207" x="7518400" y="6232525"/>
          <p14:tracePt t="31224" x="7527925" y="6242050"/>
          <p14:tracePt t="31311" x="7537450" y="6242050"/>
          <p14:tracePt t="31822" x="7412038" y="6259513"/>
          <p14:tracePt t="31827" x="6296025" y="6394450"/>
          <p14:tracePt t="31867" x="6116638" y="6394450"/>
          <p14:tracePt t="31874" x="5867400" y="6411913"/>
          <p14:tracePt t="31891" x="5724525" y="6411913"/>
          <p14:tracePt t="31907" x="5608638" y="6429375"/>
          <p14:tracePt t="31924" x="5045075" y="6527800"/>
          <p14:tracePt t="31978" x="4946650" y="6527800"/>
          <p14:tracePt t="31991" x="4911725" y="6537325"/>
          <p14:tracePt t="32007" x="4786313" y="6537325"/>
          <p14:tracePt t="32057" x="4714875" y="6537325"/>
          <p14:tracePt t="32058" x="4527550" y="6537325"/>
          <p14:tracePt t="32073" x="4384675" y="6537325"/>
          <p14:tracePt t="32092" x="4259263" y="6537325"/>
          <p14:tracePt t="32107" x="4205288" y="6537325"/>
          <p14:tracePt t="32124" x="4179888" y="6537325"/>
          <p14:tracePt t="32568" x="4197350" y="6537325"/>
          <p14:tracePt t="32576" x="4251325" y="6518275"/>
          <p14:tracePt t="32578" x="4419600" y="6438900"/>
          <p14:tracePt t="32592" x="4670425" y="6330950"/>
          <p14:tracePt t="32609" x="4956175" y="6215063"/>
          <p14:tracePt t="32623" x="5108575" y="6143625"/>
          <p14:tracePt t="32640" x="5170488" y="6116638"/>
          <p14:tracePt t="32657" x="5180013" y="6116638"/>
          <p14:tracePt t="32673" x="5187950" y="6116638"/>
          <p14:tracePt t="33094" x="5180013" y="6116638"/>
          <p14:tracePt t="33108" x="5160963" y="6126163"/>
          <p14:tracePt t="33129" x="5153025" y="6126163"/>
          <p14:tracePt t="33141" x="5143500" y="6134100"/>
          <p14:tracePt t="33157" x="5089525" y="6161088"/>
          <p14:tracePt t="33175" x="5054600" y="6180138"/>
          <p14:tracePt t="33190" x="5010150" y="6205538"/>
          <p14:tracePt t="33207" x="4973638" y="6224588"/>
          <p14:tracePt t="33223" x="4965700" y="6242050"/>
          <p14:tracePt t="33241" x="4919663" y="6242050"/>
          <p14:tracePt t="33257" x="4875213" y="6259513"/>
          <p14:tracePt t="33274" x="4840288" y="6276975"/>
          <p14:tracePt t="33290" x="4803775" y="6286500"/>
          <p14:tracePt t="33308" x="4751388" y="6303963"/>
          <p14:tracePt t="33323" x="4679950" y="6323013"/>
          <p14:tracePt t="33341" x="4554538" y="6323013"/>
          <p14:tracePt t="33356" x="4456113" y="6323013"/>
          <p14:tracePt t="33356" x="4446588" y="6323013"/>
          <p14:tracePt t="33375" x="4419600" y="6323013"/>
          <p14:tracePt t="33390" x="4402138" y="6323013"/>
          <p14:tracePt t="33407" x="4384675" y="6323013"/>
          <p14:tracePt t="33933" x="4394200" y="6323013"/>
          <p14:tracePt t="33941" x="4394200" y="6313488"/>
          <p14:tracePt t="33947" x="4402138" y="6313488"/>
          <p14:tracePt t="33962" x="4411663" y="6313488"/>
          <p14:tracePt t="33989" x="4438650" y="6296025"/>
          <p14:tracePt t="34165" x="4446588" y="6296025"/>
          <p14:tracePt t="34167" x="4456113" y="6296025"/>
          <p14:tracePt t="34188" x="4465638" y="6286500"/>
          <p14:tracePt t="34206" x="4491038" y="6276975"/>
          <p14:tracePt t="34223" x="4500563" y="6276975"/>
          <p14:tracePt t="34239" x="4545013" y="6276975"/>
          <p14:tracePt t="34256" x="4562475" y="6259513"/>
          <p14:tracePt t="34273" x="4598988" y="6251575"/>
          <p14:tracePt t="34289" x="4660900" y="6224588"/>
          <p14:tracePt t="34306" x="4705350" y="6197600"/>
          <p14:tracePt t="34322" x="4768850" y="6180138"/>
          <p14:tracePt t="34340" x="4803775" y="6161088"/>
          <p14:tracePt t="34356" x="4857750" y="6153150"/>
          <p14:tracePt t="34356" x="4894263" y="6143625"/>
          <p14:tracePt t="34375" x="4983163" y="6116638"/>
          <p14:tracePt t="34390" x="5089525" y="6099175"/>
          <p14:tracePt t="34406" x="5187950" y="6072188"/>
          <p14:tracePt t="34424" x="5286375" y="6072188"/>
          <p14:tracePt t="34439" x="5411788" y="6054725"/>
          <p14:tracePt t="34457" x="5527675" y="6037263"/>
          <p14:tracePt t="34472" x="5643563" y="6018213"/>
          <p14:tracePt t="34490" x="5705475" y="6000750"/>
          <p14:tracePt t="34505" x="5776913" y="6000750"/>
          <p14:tracePt t="34522" x="5857875" y="5983288"/>
          <p14:tracePt t="34539" x="5973763" y="5983288"/>
          <p14:tracePt t="34556" x="6108700" y="5983288"/>
          <p14:tracePt t="34572" x="6473825" y="5983288"/>
          <p14:tracePt t="34590" x="6742113" y="5983288"/>
          <p14:tracePt t="34606" x="6938963" y="5983288"/>
          <p14:tracePt t="34623" x="7081838" y="5983288"/>
          <p14:tracePt t="34639" x="7170738" y="5965825"/>
          <p14:tracePt t="34657" x="7224713" y="5965825"/>
          <p14:tracePt t="34679" x="7251700" y="5965825"/>
          <p14:tracePt t="34689" x="7323138" y="5965825"/>
          <p14:tracePt t="34706" x="7394575" y="5965825"/>
          <p14:tracePt t="34723" x="7491413" y="5965825"/>
          <p14:tracePt t="34739" x="7562850" y="5965825"/>
          <p14:tracePt t="34757" x="7616825" y="5965825"/>
          <p14:tracePt t="34772" x="7670800" y="5956300"/>
          <p14:tracePt t="34790" x="7705725" y="5956300"/>
          <p14:tracePt t="34806" x="7759700" y="5938838"/>
          <p14:tracePt t="34823" x="7804150" y="5929313"/>
          <p14:tracePt t="34840" x="7823200" y="5929313"/>
          <p14:tracePt t="35741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" name="image5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1004" y="435952"/>
            <a:ext cx="4673111" cy="1426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6" name="image56.png"/>
          <p:cNvPicPr/>
          <p:nvPr/>
        </p:nvPicPr>
        <p:blipFill>
          <a:blip r:embed="rId5">
            <a:extLst/>
          </a:blip>
          <a:srcRect l="629" t="597" r="596" b="41679"/>
          <a:stretch>
            <a:fillRect/>
          </a:stretch>
        </p:blipFill>
        <p:spPr>
          <a:xfrm>
            <a:off x="1092640" y="2119744"/>
            <a:ext cx="5673009" cy="2936434"/>
          </a:xfrm>
          <a:prstGeom prst="rect">
            <a:avLst/>
          </a:prstGeom>
          <a:ln w="12700">
            <a:miter lim="400000"/>
          </a:ln>
        </p:spPr>
      </p:pic>
      <p:sp>
        <p:nvSpPr>
          <p:cNvPr id="1087" name="Shape 1087"/>
          <p:cNvSpPr/>
          <p:nvPr/>
        </p:nvSpPr>
        <p:spPr>
          <a:xfrm>
            <a:off x="2561330" y="255315"/>
            <a:ext cx="5672933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/>
            </a:pPr>
            <a:r>
              <a:rPr b="1"/>
              <a:t>1998   BETHESDA  CONSENSUS CONFERENCE</a:t>
            </a:r>
          </a:p>
        </p:txBody>
      </p:sp>
      <p:sp>
        <p:nvSpPr>
          <p:cNvPr id="1088" name="Shape 1088"/>
          <p:cNvSpPr/>
          <p:nvPr/>
        </p:nvSpPr>
        <p:spPr>
          <a:xfrm>
            <a:off x="877798" y="5306064"/>
            <a:ext cx="6819994" cy="603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04800" lvl="0" indent="-304800">
              <a:spcBef>
                <a:spcPts val="1000"/>
              </a:spcBef>
              <a:buSzPct val="100000"/>
              <a:buFont typeface="Comic Sans MS"/>
              <a:buChar char="•"/>
            </a:pPr>
            <a:r>
              <a:rPr sz="1600"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Poorly proficient for MSH6-associated instability detection</a:t>
            </a:r>
          </a:p>
          <a:p>
            <a:pPr marL="304800" lvl="0" indent="-304800">
              <a:spcBef>
                <a:spcPts val="1000"/>
              </a:spcBef>
              <a:buSzPct val="100000"/>
              <a:buFont typeface="Comic Sans MS"/>
              <a:buChar char="•"/>
            </a:pPr>
            <a:r>
              <a:rPr sz="1600"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Recommended </a:t>
            </a:r>
            <a:r>
              <a:rPr sz="1600" i="1" dirty="0">
                <a:uFill>
                  <a:solidFill>
                    <a:srgbClr val="FF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to use matched normal/tumor pairs</a:t>
            </a:r>
          </a:p>
        </p:txBody>
      </p:sp>
      <p:sp>
        <p:nvSpPr>
          <p:cNvPr id="1089" name="Shape 1089"/>
          <p:cNvSpPr/>
          <p:nvPr/>
        </p:nvSpPr>
        <p:spPr>
          <a:xfrm>
            <a:off x="5380065" y="4309063"/>
            <a:ext cx="1269970" cy="859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>
            <a:solidFill>
              <a:srgbClr val="BC1D1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600">
                <a:latin typeface="Arial Bold"/>
                <a:ea typeface="Arial Bold"/>
                <a:cs typeface="Arial Bold"/>
                <a:sym typeface="Arial Bold"/>
              </a:defRPr>
            </a:pPr>
            <a:endParaRPr/>
          </a:p>
        </p:txBody>
      </p:sp>
      <p:sp>
        <p:nvSpPr>
          <p:cNvPr id="1090" name="Shape 1090"/>
          <p:cNvSpPr/>
          <p:nvPr/>
        </p:nvSpPr>
        <p:spPr>
          <a:xfrm>
            <a:off x="1104440" y="2657716"/>
            <a:ext cx="1269970" cy="1075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>
            <a:solidFill>
              <a:srgbClr val="BC1D1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600">
                <a:latin typeface="Arial Bold"/>
                <a:ea typeface="Arial Bold"/>
                <a:cs typeface="Arial Bold"/>
                <a:sym typeface="Arial Bold"/>
              </a:defRPr>
            </a:pPr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9051"/>
      </p:ext>
    </p:extLst>
  </p:cSld>
  <p:clrMapOvr>
    <a:masterClrMapping/>
  </p:clrMapOvr>
  <p:transition spd="med" advTm="103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50" x="2625725" y="544513"/>
          <p14:tracePt t="17511" x="2625725" y="588963"/>
          <p14:tracePt t="17519" x="2589213" y="633413"/>
          <p14:tracePt t="17527" x="2509838" y="750888"/>
          <p14:tracePt t="17544" x="2455863" y="812800"/>
          <p14:tracePt t="17551" x="2401888" y="901700"/>
          <p14:tracePt t="17568" x="2347913" y="965200"/>
          <p14:tracePt t="17583" x="2295525" y="1017588"/>
          <p14:tracePt t="17600" x="2205038" y="1116013"/>
          <p14:tracePt t="17614" x="2089150" y="1241425"/>
          <p14:tracePt t="17627" x="1955800" y="1374775"/>
          <p14:tracePt t="17645" x="1911350" y="1455738"/>
          <p14:tracePt t="17661" x="1847850" y="1562100"/>
          <p14:tracePt t="17681" x="1803400" y="1633538"/>
          <p14:tracePt t="17697" x="1741488" y="1758950"/>
          <p14:tracePt t="17712" x="1697038" y="1812925"/>
          <p14:tracePt t="17728" x="1643063" y="1901825"/>
          <p14:tracePt t="17747" x="1633538" y="1919288"/>
          <p14:tracePt t="17762" x="1608138" y="1973263"/>
          <p14:tracePt t="17780" x="1428750" y="2276475"/>
          <p14:tracePt t="17832" x="1393825" y="2347913"/>
          <p14:tracePt t="17835" x="1393825" y="2366963"/>
          <p14:tracePt t="17844" x="1374775" y="2393950"/>
          <p14:tracePt t="17861" x="1366838" y="2428875"/>
          <p14:tracePt t="17861" x="1347788" y="2455863"/>
          <p14:tracePt t="17880" x="1347788" y="2482850"/>
          <p14:tracePt t="17895" x="1322388" y="2554288"/>
          <p14:tracePt t="17913" x="1322388" y="2581275"/>
          <p14:tracePt t="17929" x="1312863" y="2616200"/>
          <p14:tracePt t="17946" x="1295400" y="2643188"/>
          <p14:tracePt t="17962" x="1295400" y="2660650"/>
          <p14:tracePt t="17979" x="1285875" y="2724150"/>
          <p14:tracePt t="17996" x="1268413" y="2759075"/>
          <p14:tracePt t="18012" x="1258888" y="2857500"/>
          <p14:tracePt t="18036" x="1258888" y="2911475"/>
          <p14:tracePt t="18045" x="1241425" y="3116263"/>
          <p14:tracePt t="18099" x="1241425" y="3152775"/>
          <p14:tracePt t="18113" x="1241425" y="3170238"/>
          <p14:tracePt t="18129" x="1241425" y="3179763"/>
          <p14:tracePt t="18145" x="1250950" y="3214688"/>
          <p14:tracePt t="18163" x="1258888" y="3232150"/>
          <p14:tracePt t="18178" x="1276350" y="3268663"/>
          <p14:tracePt t="18196" x="1295400" y="3286125"/>
          <p14:tracePt t="18211" x="1312863" y="3295650"/>
          <p14:tracePt t="18228" x="1322388" y="3322638"/>
          <p14:tracePt t="18246" x="1347788" y="3348038"/>
          <p14:tracePt t="18246" x="1374775" y="3384550"/>
          <p14:tracePt t="18279" x="1411288" y="3429000"/>
          <p14:tracePt t="18280" x="1473200" y="3482975"/>
          <p14:tracePt t="18297" x="1500188" y="3517900"/>
          <p14:tracePt t="18313" x="1554163" y="3562350"/>
          <p14:tracePt t="18331" x="1589088" y="3581400"/>
          <p14:tracePt t="18345" x="1625600" y="3589338"/>
          <p14:tracePt t="18362" x="1660525" y="3616325"/>
          <p14:tracePt t="18378" x="1704975" y="3643313"/>
          <p14:tracePt t="18396" x="1731963" y="3652838"/>
          <p14:tracePt t="18412" x="1768475" y="3670300"/>
          <p14:tracePt t="18429" x="1785938" y="3679825"/>
          <p14:tracePt t="18446" x="1822450" y="3687763"/>
          <p14:tracePt t="18461" x="1830388" y="3697288"/>
          <p14:tracePt t="18478" x="1847850" y="3705225"/>
          <p14:tracePt t="18494" x="1857375" y="3705225"/>
          <p14:tracePt t="18512" x="1866900" y="3705225"/>
          <p14:tracePt t="18528" x="1884363" y="3705225"/>
          <p14:tracePt t="18546" x="1901825" y="3705225"/>
          <p14:tracePt t="18562" x="1919288" y="3705225"/>
          <p14:tracePt t="18579" x="1938338" y="3705225"/>
          <p14:tracePt t="18595" x="1946275" y="3705225"/>
          <p14:tracePt t="18631" x="1955800" y="3705225"/>
          <p14:tracePt t="18638" x="1973263" y="3697288"/>
          <p14:tracePt t="18645" x="1982788" y="3697288"/>
          <p14:tracePt t="18661" x="2009775" y="3687763"/>
          <p14:tracePt t="18679" x="2044700" y="3679825"/>
          <p14:tracePt t="18695" x="2108200" y="3625850"/>
          <p14:tracePt t="18712" x="2143125" y="3598863"/>
          <p14:tracePt t="18728" x="2179638" y="3571875"/>
          <p14:tracePt t="18745" x="2224088" y="3527425"/>
          <p14:tracePt t="18761" x="2268538" y="3490913"/>
          <p14:tracePt t="18778" x="2295525" y="3465513"/>
          <p14:tracePt t="18794" x="2322513" y="3419475"/>
          <p14:tracePt t="18811" x="2366963" y="3340100"/>
          <p14:tracePt t="18835" x="2384425" y="3313113"/>
          <p14:tracePt t="18844" x="2419350" y="3224213"/>
          <p14:tracePt t="18862" x="2438400" y="3152775"/>
          <p14:tracePt t="18878" x="2438400" y="3089275"/>
          <p14:tracePt t="18878" x="2446338" y="3062288"/>
          <p14:tracePt t="18895" x="2446338" y="3036888"/>
          <p14:tracePt t="18895" x="2446338" y="3009900"/>
          <p14:tracePt t="18911" x="2446338" y="2955925"/>
          <p14:tracePt t="18930" x="2446338" y="2901950"/>
          <p14:tracePt t="18945" x="2446338" y="2840038"/>
          <p14:tracePt t="18963" x="2428875" y="2795588"/>
          <p14:tracePt t="18982" x="2384425" y="2705100"/>
          <p14:tracePt t="18996" x="2339975" y="2643188"/>
          <p14:tracePt t="19011" x="2286000" y="2589213"/>
          <p14:tracePt t="19028" x="2251075" y="2562225"/>
          <p14:tracePt t="19045" x="2214563" y="2536825"/>
          <p14:tracePt t="19062" x="2170113" y="2527300"/>
          <p14:tracePt t="19078" x="2098675" y="2509838"/>
          <p14:tracePt t="19078" x="2071688" y="2490788"/>
          <p14:tracePt t="19097" x="1955800" y="2490788"/>
          <p14:tracePt t="19112" x="1830388" y="2490788"/>
          <p14:tracePt t="19129" x="1670050" y="2536825"/>
          <p14:tracePt t="19145" x="1544638" y="2589213"/>
          <p14:tracePt t="19162" x="1428750" y="2616200"/>
          <p14:tracePt t="19178" x="1303338" y="2652713"/>
          <p14:tracePt t="19195" x="1223963" y="2679700"/>
          <p14:tracePt t="19212" x="1125538" y="2714625"/>
          <p14:tracePt t="19229" x="1036638" y="2768600"/>
          <p14:tracePt t="19245" x="955675" y="2840038"/>
          <p14:tracePt t="19261" x="857250" y="2919413"/>
          <p14:tracePt t="19278" x="785813" y="3000375"/>
          <p14:tracePt t="19278" x="758825" y="3062288"/>
          <p14:tracePt t="19311" x="723900" y="3133725"/>
          <p14:tracePt t="19313" x="704850" y="3187700"/>
          <p14:tracePt t="19328" x="696913" y="3224213"/>
          <p14:tracePt t="19346" x="696913" y="3268663"/>
          <p14:tracePt t="19361" x="679450" y="3313113"/>
          <p14:tracePt t="19379" x="679450" y="3357563"/>
          <p14:tracePt t="19395" x="687388" y="3402013"/>
          <p14:tracePt t="19412" x="696913" y="3473450"/>
          <p14:tracePt t="19429" x="731838" y="3527425"/>
          <p14:tracePt t="19446" x="776288" y="3589338"/>
          <p14:tracePt t="19462" x="822325" y="3670300"/>
          <p14:tracePt t="19479" x="866775" y="3732213"/>
          <p14:tracePt t="19495" x="938213" y="3822700"/>
          <p14:tracePt t="19513" x="1009650" y="3894138"/>
          <p14:tracePt t="19529" x="1098550" y="3965575"/>
          <p14:tracePt t="19546" x="1152525" y="4017963"/>
          <p14:tracePt t="19562" x="1231900" y="4071938"/>
          <p14:tracePt t="19579" x="1330325" y="4125913"/>
          <p14:tracePt t="19595" x="1384300" y="4160838"/>
          <p14:tracePt t="19613" x="1428750" y="4170363"/>
          <p14:tracePt t="19629" x="1455738" y="4179888"/>
          <p14:tracePt t="19646" x="1482725" y="4187825"/>
          <p14:tracePt t="19662" x="1536700" y="4187825"/>
          <p14:tracePt t="19679" x="1608138" y="4205288"/>
          <p14:tracePt t="19695" x="1687513" y="4205288"/>
          <p14:tracePt t="19713" x="1741488" y="4205288"/>
          <p14:tracePt t="19730" x="1776413" y="4205288"/>
          <p14:tracePt t="19745" x="1822450" y="4205288"/>
          <p14:tracePt t="19763" x="1884363" y="4205288"/>
          <p14:tracePt t="19778" x="1955800" y="4170363"/>
          <p14:tracePt t="19796" x="2009775" y="4143375"/>
          <p14:tracePt t="19812" x="2098675" y="4089400"/>
          <p14:tracePt t="19829" x="2160588" y="4044950"/>
          <p14:tracePt t="19844" x="2241550" y="3973513"/>
          <p14:tracePt t="19861" x="2312988" y="3911600"/>
          <p14:tracePt t="19877" x="2357438" y="3840163"/>
          <p14:tracePt t="19877" x="2366963" y="3822700"/>
          <p14:tracePt t="19895" x="2384425" y="3786188"/>
          <p14:tracePt t="19911" x="2446338" y="3705225"/>
          <p14:tracePt t="19929" x="2473325" y="3633788"/>
          <p14:tracePt t="19945" x="2544763" y="3517900"/>
          <p14:tracePt t="19978" x="2608263" y="3384550"/>
          <p14:tracePt t="20011" x="2625725" y="3340100"/>
          <p14:tracePt t="20011" x="2660650" y="3197225"/>
          <p14:tracePt t="20028" x="2679700" y="2982913"/>
          <p14:tracePt t="20028" x="2687638" y="2884488"/>
          <p14:tracePt t="20063" x="2697163" y="2822575"/>
          <p14:tracePt t="20064" x="2697163" y="2751138"/>
          <p14:tracePt t="20079" x="2697163" y="2608263"/>
          <p14:tracePt t="20079" x="2697163" y="2562225"/>
          <p14:tracePt t="20096" x="2697163" y="2536825"/>
          <p14:tracePt t="20111" x="2697163" y="2482850"/>
          <p14:tracePt t="20129" x="2670175" y="2428875"/>
          <p14:tracePt t="20145" x="2643188" y="2384425"/>
          <p14:tracePt t="20161" x="2598738" y="2339975"/>
          <p14:tracePt t="20179" x="2581275" y="2322513"/>
          <p14:tracePt t="20194" x="2500313" y="2295525"/>
          <p14:tracePt t="20212" x="2419350" y="2259013"/>
          <p14:tracePt t="20227" x="2295525" y="2205038"/>
          <p14:tracePt t="20245" x="2170113" y="2187575"/>
          <p14:tracePt t="20261" x="2044700" y="2170113"/>
          <p14:tracePt t="20278" x="1946275" y="2170113"/>
          <p14:tracePt t="20294" x="1830388" y="2170113"/>
          <p14:tracePt t="20312" x="1758950" y="2170113"/>
          <p14:tracePt t="20328" x="1652588" y="2214563"/>
          <p14:tracePt t="20345" x="1544638" y="2268538"/>
          <p14:tracePt t="20361" x="1455738" y="2312988"/>
          <p14:tracePt t="20378" x="1366838" y="2357438"/>
          <p14:tracePt t="20394" x="1312863" y="2411413"/>
          <p14:tracePt t="20412" x="1276350" y="2446338"/>
          <p14:tracePt t="20428" x="1258888" y="2455863"/>
          <p14:tracePt t="20445" x="1250950" y="2465388"/>
          <p14:tracePt t="20461" x="1250950" y="2473325"/>
          <p14:tracePt t="20478" x="1241425" y="2490788"/>
          <p14:tracePt t="20495" x="1223963" y="2500313"/>
          <p14:tracePt t="20513" x="1223963" y="2527300"/>
          <p14:tracePt t="20528" x="1214438" y="2581275"/>
          <p14:tracePt t="20546" x="1214438" y="2633663"/>
          <p14:tracePt t="20562" x="1196975" y="2670175"/>
          <p14:tracePt t="20579" x="1196975" y="2705100"/>
          <p14:tracePt t="20596" x="1187450" y="2724150"/>
          <p14:tracePt t="20612" x="1187450" y="2776538"/>
          <p14:tracePt t="20628" x="1187450" y="2795588"/>
          <p14:tracePt t="20646" x="1187450" y="2857500"/>
          <p14:tracePt t="20665" x="1187450" y="2874963"/>
          <p14:tracePt t="20680" x="1187450" y="2938463"/>
          <p14:tracePt t="20699" x="1187450" y="2965450"/>
          <p14:tracePt t="20713" x="1187450" y="2982913"/>
          <p14:tracePt t="20731" x="1187450" y="3009900"/>
          <p14:tracePt t="20745" x="1187450" y="3027363"/>
          <p14:tracePt t="20762" x="1187450" y="3054350"/>
          <p14:tracePt t="20778" x="1187450" y="3062288"/>
          <p14:tracePt t="20796" x="1187450" y="3071813"/>
          <p14:tracePt t="20812" x="1187450" y="3098800"/>
          <p14:tracePt t="20829" x="1187450" y="3125788"/>
          <p14:tracePt t="20845" x="1187450" y="3133725"/>
          <p14:tracePt t="20862" x="1187450" y="3143250"/>
          <p14:tracePt t="20879" x="1187450" y="3152775"/>
          <p14:tracePt t="20879" x="1187450" y="3179763"/>
          <p14:tracePt t="20912" x="1187450" y="3197225"/>
          <p14:tracePt t="20913" x="1187450" y="3214688"/>
          <p14:tracePt t="20960" x="1187450" y="3224213"/>
          <p14:tracePt t="20968" x="1187450" y="3295650"/>
          <p14:tracePt t="21010" x="1187450" y="3322638"/>
          <p14:tracePt t="21028" x="1187450" y="3330575"/>
          <p14:tracePt t="21029" x="1204913" y="3375025"/>
          <p14:tracePt t="21046" x="1223963" y="3429000"/>
          <p14:tracePt t="21061" x="1231900" y="3465513"/>
          <p14:tracePt t="21079" x="1231900" y="3482975"/>
          <p14:tracePt t="21095" x="1241425" y="3500438"/>
          <p14:tracePt t="21111" x="1258888" y="3517900"/>
          <p14:tracePt t="21128" x="1258888" y="3536950"/>
          <p14:tracePt t="21146" x="1268413" y="3544888"/>
          <p14:tracePt t="21161" x="1285875" y="3562350"/>
          <p14:tracePt t="21178" x="1295400" y="3571875"/>
          <p14:tracePt t="21194" x="1303338" y="3589338"/>
          <p14:tracePt t="21211" x="1339850" y="3598863"/>
          <p14:tracePt t="21248" x="1357313" y="3598863"/>
          <p14:tracePt t="21264" x="1357313" y="3608388"/>
          <p14:tracePt t="21268" x="1366838" y="3608388"/>
          <p14:tracePt t="21278" x="1384300" y="3616325"/>
          <p14:tracePt t="21295" x="1393825" y="3633788"/>
          <p14:tracePt t="21312" x="1428750" y="3643313"/>
          <p14:tracePt t="21327" x="1438275" y="3660775"/>
          <p14:tracePt t="21344" x="1473200" y="3670300"/>
          <p14:tracePt t="21361" x="1589088" y="3697288"/>
          <p14:tracePt t="21425" x="1608138" y="3697288"/>
          <p14:tracePt t="21450" x="1625600" y="3697288"/>
          <p14:tracePt t="21461" x="1643063" y="3697288"/>
          <p14:tracePt t="21477" x="1660525" y="3714750"/>
          <p14:tracePt t="21494" x="1670050" y="3714750"/>
          <p14:tracePt t="21511" x="1679575" y="3724275"/>
          <p14:tracePt t="21552" x="1697038" y="3724275"/>
          <p14:tracePt t="21557" x="1704975" y="3724275"/>
          <p14:tracePt t="21562" x="1731963" y="3741738"/>
          <p14:tracePt t="21578" x="1741488" y="3741738"/>
          <p14:tracePt t="21594" x="1751013" y="3741738"/>
          <p14:tracePt t="21611" x="1758950" y="3741738"/>
          <p14:tracePt t="21628" x="1758950" y="3751263"/>
          <p14:tracePt t="21645" x="1776413" y="3751263"/>
          <p14:tracePt t="21736" x="1803400" y="3751263"/>
          <p14:tracePt t="21744" x="1812925" y="3751263"/>
          <p14:tracePt t="21744" x="1822450" y="3751263"/>
          <p14:tracePt t="21762" x="1839913" y="3759200"/>
          <p14:tracePt t="21762" x="1847850" y="3759200"/>
          <p14:tracePt t="21779" x="1857375" y="3759200"/>
          <p14:tracePt t="21795" x="1866900" y="3759200"/>
          <p14:tracePt t="21812" x="1893888" y="3759200"/>
          <p14:tracePt t="21830" x="1901825" y="3759200"/>
          <p14:tracePt t="21903" x="1911350" y="3759200"/>
          <p14:tracePt t="22159" x="1928813" y="3759200"/>
          <p14:tracePt t="22166" x="1946275" y="3759200"/>
          <p14:tracePt t="22183" x="1990725" y="3759200"/>
          <p14:tracePt t="22194" x="2027238" y="3732213"/>
          <p14:tracePt t="22211" x="2071688" y="3705225"/>
          <p14:tracePt t="22227" x="2089150" y="3687763"/>
          <p14:tracePt t="22244" x="2108200" y="3679825"/>
          <p14:tracePt t="22261" x="2125663" y="3670300"/>
          <p14:tracePt t="22277" x="2143125" y="3660775"/>
          <p14:tracePt t="22298" x="2160588" y="3652838"/>
          <p14:tracePt t="22312" x="2160588" y="3643313"/>
          <p14:tracePt t="22331" x="2170113" y="3643313"/>
          <p14:tracePt t="22346" x="2179638" y="3633788"/>
          <p14:tracePt t="22362" x="2197100" y="3608388"/>
          <p14:tracePt t="22396" x="2205038" y="3598863"/>
          <p14:tracePt t="22421" x="2205038" y="3589338"/>
          <p14:tracePt t="22429" x="2214563" y="3581400"/>
          <p14:tracePt t="22461" x="2241550" y="3536950"/>
          <p14:tracePt t="22518" x="2259013" y="3490913"/>
          <p14:tracePt t="22528" x="2259013" y="3473450"/>
          <p14:tracePt t="22545" x="2259013" y="3446463"/>
          <p14:tracePt t="22561" x="2259013" y="3438525"/>
          <p14:tracePt t="22578" x="2259013" y="3419475"/>
          <p14:tracePt t="22594" x="2268538" y="3402013"/>
          <p14:tracePt t="22611" x="2268538" y="3394075"/>
          <p14:tracePt t="22628" x="2268538" y="3367088"/>
          <p14:tracePt t="22644" x="2268538" y="3348038"/>
          <p14:tracePt t="22662" x="2276475" y="3340100"/>
          <p14:tracePt t="22677" x="2276475" y="3313113"/>
          <p14:tracePt t="22695" x="2276475" y="3276600"/>
          <p14:tracePt t="22695" x="2276475" y="3268663"/>
          <p14:tracePt t="22712" x="2286000" y="3241675"/>
          <p14:tracePt t="22728" x="2286000" y="3232150"/>
          <p14:tracePt t="22745" x="2286000" y="3187700"/>
          <p14:tracePt t="22761" x="2303463" y="3170238"/>
          <p14:tracePt t="22779" x="2303463" y="3133725"/>
          <p14:tracePt t="22794" x="2303463" y="3081338"/>
          <p14:tracePt t="22811" x="2303463" y="3054350"/>
          <p14:tracePt t="22828" x="2303463" y="3017838"/>
          <p14:tracePt t="22845" x="2303463" y="2955925"/>
          <p14:tracePt t="22870" x="2303463" y="2911475"/>
          <p14:tracePt t="22883" x="2303463" y="2901950"/>
          <p14:tracePt t="22895" x="2303463" y="2874963"/>
          <p14:tracePt t="22895" x="2303463" y="2867025"/>
          <p14:tracePt t="22912" x="2295525" y="2830513"/>
          <p14:tracePt t="22928" x="2286000" y="2822575"/>
          <p14:tracePt t="22944" x="2276475" y="2795588"/>
          <p14:tracePt t="22961" x="2259013" y="2768600"/>
          <p14:tracePt t="22979" x="2224088" y="2751138"/>
          <p14:tracePt t="22995" x="2205038" y="2732088"/>
          <p14:tracePt t="23012" x="2152650" y="2687638"/>
          <p14:tracePt t="23012" x="2125663" y="2687638"/>
          <p14:tracePt t="23040" x="2108200" y="2679700"/>
          <p14:tracePt t="23051" x="2071688" y="2660650"/>
          <p14:tracePt t="23061" x="2017713" y="2652713"/>
          <p14:tracePt t="23079" x="1919288" y="2633663"/>
          <p14:tracePt t="23095" x="1866900" y="2633663"/>
          <p14:tracePt t="23095" x="1847850" y="2633663"/>
          <p14:tracePt t="23112" x="1795463" y="2633663"/>
          <p14:tracePt t="23129" x="1758950" y="2633663"/>
          <p14:tracePt t="23144" x="1704975" y="2633663"/>
          <p14:tracePt t="23162" x="1670050" y="2633663"/>
          <p14:tracePt t="23179" x="1643063" y="2633663"/>
          <p14:tracePt t="23196" x="1589088" y="2633663"/>
          <p14:tracePt t="23211" x="1536700" y="2652713"/>
          <p14:tracePt t="23229" x="1465263" y="2670175"/>
          <p14:tracePt t="23245" x="1419225" y="2705100"/>
          <p14:tracePt t="23262" x="1357313" y="2741613"/>
          <p14:tracePt t="23278" x="1312863" y="2786063"/>
          <p14:tracePt t="23278" x="1285875" y="2813050"/>
          <p14:tracePt t="23297" x="1268413" y="2830513"/>
          <p14:tracePt t="23312" x="1250950" y="2840038"/>
          <p14:tracePt t="23330" x="1250950" y="2847975"/>
          <p14:tracePt t="23345" x="1241425" y="2874963"/>
          <p14:tracePt t="23385" x="1241425" y="2894013"/>
          <p14:tracePt t="23387" x="1241425" y="2919413"/>
          <p14:tracePt t="23409" x="1241425" y="3000375"/>
          <p14:tracePt t="23466" x="1241425" y="3071813"/>
          <p14:tracePt t="23495" x="1241425" y="3081338"/>
          <p14:tracePt t="23496" x="1339850" y="3330575"/>
          <p14:tracePt t="23553" x="1357313" y="3357563"/>
          <p14:tracePt t="23561" x="1374775" y="3402013"/>
          <p14:tracePt t="23579" x="1384300" y="3419475"/>
          <p14:tracePt t="23594" x="1384300" y="3446463"/>
          <p14:tracePt t="23611" x="1393825" y="3473450"/>
          <p14:tracePt t="23627" x="1411288" y="3509963"/>
          <p14:tracePt t="23646" x="1411288" y="3527425"/>
          <p14:tracePt t="23662" x="1419225" y="3544888"/>
          <p14:tracePt t="23816" x="1428750" y="3544888"/>
          <p14:tracePt t="24385" x="1419225" y="3554413"/>
          <p14:tracePt t="24397" x="1411288" y="3562350"/>
          <p14:tracePt t="24403" x="1401763" y="3562350"/>
          <p14:tracePt t="24415" x="1357313" y="3571875"/>
          <p14:tracePt t="24462" x="1339850" y="3589338"/>
          <p14:tracePt t="24463" x="1322388" y="3598863"/>
          <p14:tracePt t="24497" x="1303338" y="3598863"/>
          <p14:tracePt t="24498" x="1295400" y="3608388"/>
          <p14:tracePt t="24617" x="1285875" y="3608388"/>
          <p14:tracePt t="24649" x="1276350" y="3608388"/>
          <p14:tracePt t="24668" x="1268413" y="3608388"/>
          <p14:tracePt t="24681" x="1258888" y="3616325"/>
          <p14:tracePt t="24696" x="1250950" y="3616325"/>
          <p14:tracePt t="24721" x="1241425" y="3616325"/>
          <p14:tracePt t="24737" x="1241425" y="3625850"/>
          <p14:tracePt t="24745" x="1231900" y="3625850"/>
          <p14:tracePt t="24776" x="1223963" y="3625850"/>
          <p14:tracePt t="24809" x="1214438" y="3633788"/>
          <p14:tracePt t="24833" x="1214438" y="3643313"/>
          <p14:tracePt t="24864" x="1204913" y="3643313"/>
          <p14:tracePt t="24880" x="1187450" y="3643313"/>
          <p14:tracePt t="24888" x="1179513" y="3643313"/>
          <p14:tracePt t="24900" x="1169988" y="3643313"/>
          <p14:tracePt t="24912" x="1143000" y="3652838"/>
          <p14:tracePt t="24930" x="1133475" y="3652838"/>
          <p14:tracePt t="24945" x="1108075" y="3652838"/>
          <p14:tracePt t="24962" x="1089025" y="3652838"/>
          <p14:tracePt t="24979" x="1071563" y="3660775"/>
          <p14:tracePt t="24996" x="1054100" y="3660775"/>
          <p14:tracePt t="25012" x="1044575" y="3660775"/>
          <p14:tracePt t="25029" x="990600" y="3679825"/>
          <p14:tracePt t="25077" x="973138" y="3687763"/>
          <p14:tracePt t="25097" x="965200" y="3687763"/>
          <p14:tracePt t="25098" x="955675" y="3687763"/>
          <p14:tracePt t="25112" x="938213" y="3687763"/>
          <p14:tracePt t="25129" x="938213" y="3697288"/>
          <p14:tracePt t="25353" x="938213" y="3687763"/>
          <p14:tracePt t="25361" x="938213" y="3679825"/>
          <p14:tracePt t="25377" x="938213" y="3660775"/>
          <p14:tracePt t="25401" x="946150" y="3652838"/>
          <p14:tracePt t="25425" x="955675" y="3643313"/>
          <p14:tracePt t="25813" x="955675" y="3633788"/>
          <p14:tracePt t="26064" x="946150" y="3633788"/>
          <p14:tracePt t="26504" x="946150" y="3625850"/>
          <p14:tracePt t="28369" x="955675" y="3625850"/>
          <p14:tracePt t="28804" x="973138" y="3625850"/>
          <p14:tracePt t="28864" x="982663" y="3616325"/>
          <p14:tracePt t="30872" x="990600" y="3616325"/>
          <p14:tracePt t="31632" x="1017588" y="3616325"/>
          <p14:tracePt t="31970" x="1027113" y="3616325"/>
          <p14:tracePt t="32137" x="1044575" y="3616325"/>
          <p14:tracePt t="32144" x="1071563" y="3616325"/>
          <p14:tracePt t="32151" x="1098550" y="3616325"/>
          <p14:tracePt t="32162" x="1116013" y="3616325"/>
          <p14:tracePt t="33320" x="1125538" y="3616325"/>
          <p14:tracePt t="33648" x="1133475" y="3625850"/>
          <p14:tracePt t="33657" x="1179513" y="3652838"/>
          <p14:tracePt t="33664" x="1214438" y="3679825"/>
          <p14:tracePt t="33672" x="1268413" y="3714750"/>
          <p14:tracePt t="33680" x="1401763" y="3786188"/>
          <p14:tracePt t="33695" x="1482725" y="3840163"/>
          <p14:tracePt t="33711" x="1527175" y="3867150"/>
          <p14:tracePt t="33711" x="1544638" y="3867150"/>
          <p14:tracePt t="33730" x="1554163" y="3875088"/>
          <p14:tracePt t="33745" x="1589088" y="3884613"/>
          <p14:tracePt t="33762" x="1608138" y="3902075"/>
          <p14:tracePt t="33778" x="1625600" y="3911600"/>
          <p14:tracePt t="33795" x="1633538" y="3911600"/>
          <p14:tracePt t="33811" x="1670050" y="3929063"/>
          <p14:tracePt t="33828" x="1697038" y="3938588"/>
          <p14:tracePt t="33845" x="1751013" y="3956050"/>
          <p14:tracePt t="33861" x="1795463" y="3965575"/>
          <p14:tracePt t="33879" x="1812925" y="3983038"/>
          <p14:tracePt t="33895" x="1839913" y="3990975"/>
          <p14:tracePt t="33911" x="1884363" y="4010025"/>
          <p14:tracePt t="33911" x="1901825" y="4017963"/>
          <p14:tracePt t="33929" x="1928813" y="4037013"/>
          <p14:tracePt t="33946" x="1955800" y="4044950"/>
          <p14:tracePt t="33962" x="1965325" y="4044950"/>
          <p14:tracePt t="33978" x="1973263" y="4044950"/>
          <p14:tracePt t="34097" x="1973263" y="4054475"/>
          <p14:tracePt t="34120" x="1982788" y="4054475"/>
          <p14:tracePt t="34133" x="2044700" y="4108450"/>
          <p14:tracePt t="34134" x="2179638" y="4205288"/>
          <p14:tracePt t="34145" x="2286000" y="4276725"/>
          <p14:tracePt t="34162" x="2428875" y="4340225"/>
          <p14:tracePt t="34179" x="2517775" y="4384675"/>
          <p14:tracePt t="34195" x="2616200" y="4429125"/>
          <p14:tracePt t="34211" x="2705100" y="4491038"/>
          <p14:tracePt t="34228" x="2840038" y="4545013"/>
          <p14:tracePt t="34245" x="3017838" y="4616450"/>
          <p14:tracePt t="34262" x="3160713" y="4679950"/>
          <p14:tracePt t="34277" x="3241675" y="4705350"/>
          <p14:tracePt t="34296" x="3322638" y="4741863"/>
          <p14:tracePt t="34312" x="3429000" y="4786313"/>
          <p14:tracePt t="34331" x="3554413" y="4822825"/>
          <p14:tracePt t="34347" x="3732213" y="4884738"/>
          <p14:tracePt t="34365" x="3946525" y="4965700"/>
          <p14:tracePt t="34380" x="4116388" y="5000625"/>
          <p14:tracePt t="34397" x="4241800" y="5037138"/>
          <p14:tracePt t="34413" x="4295775" y="5037138"/>
          <p14:tracePt t="34413" x="4322763" y="5037138"/>
          <p14:tracePt t="34433" x="4357688" y="5054600"/>
          <p14:tracePt t="34446" x="4411663" y="5054600"/>
          <p14:tracePt t="34463" x="4483100" y="5062538"/>
          <p14:tracePt t="34479" x="4562475" y="5062538"/>
          <p14:tracePt t="34479" x="4608513" y="5062538"/>
          <p14:tracePt t="34498" x="4679950" y="5062538"/>
          <p14:tracePt t="34513" x="5000625" y="5062538"/>
          <p14:tracePt t="34563" x="5429250" y="4956175"/>
          <p14:tracePt t="34684" x="5456238" y="4946650"/>
          <p14:tracePt t="34694" x="5518150" y="4911725"/>
          <p14:tracePt t="34712" x="5589588" y="4894263"/>
          <p14:tracePt t="34728" x="5697538" y="4857750"/>
          <p14:tracePt t="34745" x="5741988" y="4822825"/>
          <p14:tracePt t="34761" x="5795963" y="4813300"/>
          <p14:tracePt t="34779" x="5848350" y="4803775"/>
          <p14:tracePt t="34794" x="5894388" y="4795838"/>
          <p14:tracePt t="34812" x="5929313" y="4786313"/>
          <p14:tracePt t="34828" x="5991225" y="4759325"/>
          <p14:tracePt t="34845" x="6045200" y="4741863"/>
          <p14:tracePt t="34861" x="6072188" y="4741863"/>
          <p14:tracePt t="34879" x="6089650" y="4724400"/>
          <p14:tracePt t="34895" x="6134100" y="4697413"/>
          <p14:tracePt t="34912" x="6161088" y="4679950"/>
          <p14:tracePt t="34929" x="6242050" y="4633913"/>
          <p14:tracePt t="34946" x="6269038" y="4616450"/>
          <p14:tracePt t="34968" x="6323013" y="4598988"/>
          <p14:tracePt t="34978" x="6340475" y="4581525"/>
          <p14:tracePt t="34994" x="6357938" y="4554538"/>
          <p14:tracePt t="35011" x="6384925" y="4545013"/>
          <p14:tracePt t="35028" x="6394450" y="4537075"/>
          <p14:tracePt t="35045" x="6411913" y="4518025"/>
          <p14:tracePt t="35062" x="6419850" y="4491038"/>
          <p14:tracePt t="35079" x="6438900" y="4483100"/>
          <p14:tracePt t="35094" x="6438900" y="4456113"/>
          <p14:tracePt t="35111" x="6446838" y="4446588"/>
          <p14:tracePt t="35160" x="6446838" y="4438650"/>
          <p14:tracePt t="35217" x="6438900" y="4429125"/>
          <p14:tracePt t="35217" x="6419850" y="4419600"/>
          <p14:tracePt t="35226" x="6394450" y="4402138"/>
          <p14:tracePt t="35245" x="6367463" y="4394200"/>
          <p14:tracePt t="35245" x="6303963" y="4357688"/>
          <p14:tracePt t="35261" x="6242050" y="4348163"/>
          <p14:tracePt t="35278" x="6126163" y="4313238"/>
          <p14:tracePt t="35295" x="6072188" y="4295775"/>
          <p14:tracePt t="35311" x="6010275" y="4295775"/>
          <p14:tracePt t="35311" x="5991225" y="4295775"/>
          <p14:tracePt t="35329" x="5938838" y="4295775"/>
          <p14:tracePt t="35346" x="5884863" y="4295775"/>
          <p14:tracePt t="35364" x="5822950" y="4295775"/>
          <p14:tracePt t="35380" x="5768975" y="4303713"/>
          <p14:tracePt t="35397" x="5732463" y="4303713"/>
          <p14:tracePt t="35413" x="5705475" y="4313238"/>
          <p14:tracePt t="35431" x="5653088" y="4330700"/>
          <p14:tracePt t="35446" x="5626100" y="4340225"/>
          <p14:tracePt t="35464" x="5616575" y="4340225"/>
          <p14:tracePt t="35479" x="5608638" y="4357688"/>
          <p14:tracePt t="35496" x="5589588" y="4357688"/>
          <p14:tracePt t="35513" x="5572125" y="4367213"/>
          <p14:tracePt t="35529" x="5527675" y="4384675"/>
          <p14:tracePt t="35546" x="5510213" y="4394200"/>
          <p14:tracePt t="35563" x="5491163" y="4402138"/>
          <p14:tracePt t="35580" x="5473700" y="4411663"/>
          <p14:tracePt t="35601" x="5456238" y="4419600"/>
          <p14:tracePt t="35611" x="5367338" y="4518025"/>
          <p14:tracePt t="36080" x="5367338" y="4527550"/>
          <p14:tracePt t="36104" x="5375275" y="4545013"/>
          <p14:tracePt t="36121" x="5384800" y="4545013"/>
          <p14:tracePt t="36136" x="5394325" y="4554538"/>
          <p14:tracePt t="36161" x="5411788" y="4572000"/>
          <p14:tracePt t="36184" x="5411788" y="4581525"/>
          <p14:tracePt t="36216" x="5411788" y="4589463"/>
          <p14:tracePt t="36224" x="5419725" y="4589463"/>
          <p14:tracePt t="36248" x="5419725" y="4608513"/>
          <p14:tracePt t="36360" x="5438775" y="4608513"/>
          <p14:tracePt t="36369" x="5438775" y="4616450"/>
          <p14:tracePt t="36377" x="5446713" y="4616450"/>
          <p14:tracePt t="36377" x="5456238" y="4616450"/>
          <p14:tracePt t="36386" x="5465763" y="4633913"/>
          <p14:tracePt t="36394" x="5491163" y="4633913"/>
          <p14:tracePt t="36411" x="5518150" y="4633913"/>
          <p14:tracePt t="36432" x="5527675" y="4643438"/>
          <p14:tracePt t="36447" x="5554663" y="4643438"/>
          <p14:tracePt t="36462" x="5562600" y="4652963"/>
          <p14:tracePt t="36480" x="5599113" y="4652963"/>
          <p14:tracePt t="36495" x="5616575" y="4670425"/>
          <p14:tracePt t="36495" x="5643563" y="4670425"/>
          <p14:tracePt t="36514" x="5688013" y="4670425"/>
          <p14:tracePt t="36529" x="5705475" y="4670425"/>
          <p14:tracePt t="36548" x="5751513" y="4670425"/>
          <p14:tracePt t="36563" x="5786438" y="4670425"/>
          <p14:tracePt t="36581" x="5840413" y="4670425"/>
          <p14:tracePt t="36619" x="5848350" y="4670425"/>
          <p14:tracePt t="36628" x="5875338" y="4670425"/>
          <p14:tracePt t="36645" x="5902325" y="4670425"/>
          <p14:tracePt t="36661" x="5919788" y="4670425"/>
          <p14:tracePt t="36687" x="5929313" y="4670425"/>
          <p14:tracePt t="36695" x="5973763" y="4670425"/>
          <p14:tracePt t="36712" x="6027738" y="4670425"/>
          <p14:tracePt t="36727" x="6089650" y="4670425"/>
          <p14:tracePt t="36757" x="6116638" y="4660900"/>
          <p14:tracePt t="36761" x="6330950" y="4572000"/>
          <p14:tracePt t="36818" x="6429375" y="4510088"/>
          <p14:tracePt t="36842" x="6465888" y="4491038"/>
          <p14:tracePt t="36851" x="6491288" y="4465638"/>
          <p14:tracePt t="36862" x="6554788" y="4411663"/>
          <p14:tracePt t="36878" x="6589713" y="4384675"/>
          <p14:tracePt t="36895" x="6626225" y="4330700"/>
          <p14:tracePt t="36911" x="6643688" y="4295775"/>
          <p14:tracePt t="36911" x="6643688" y="4286250"/>
          <p14:tracePt t="36929" x="6643688" y="4259263"/>
          <p14:tracePt t="36944" x="6661150" y="4251325"/>
          <p14:tracePt t="37145" x="6661150" y="4241800"/>
          <p14:tracePt t="37169" x="6653213" y="4241800"/>
          <p14:tracePt t="37177" x="6626225" y="4241800"/>
          <p14:tracePt t="37177" x="6599238" y="4241800"/>
          <p14:tracePt t="37185" x="6572250" y="4241800"/>
          <p14:tracePt t="37194" x="6518275" y="4241800"/>
          <p14:tracePt t="37211" x="6483350" y="4241800"/>
          <p14:tracePt t="37228" x="6429375" y="4241800"/>
          <p14:tracePt t="37261" x="6419850" y="4241800"/>
          <p14:tracePt t="37261" x="6384925" y="4241800"/>
          <p14:tracePt t="37305" x="6375400" y="4241800"/>
          <p14:tracePt t="37310" x="6357938" y="4241800"/>
          <p14:tracePt t="37337" x="6348413" y="4241800"/>
          <p14:tracePt t="37353" x="6340475" y="4241800"/>
          <p14:tracePt t="37369" x="6330950" y="4241800"/>
          <p14:tracePt t="37393" x="6313488" y="4241800"/>
          <p14:tracePt t="37401" x="6303963" y="4241800"/>
          <p14:tracePt t="37406" x="6296025" y="4241800"/>
          <p14:tracePt t="37411" x="6242050" y="4241800"/>
          <p14:tracePt t="37429" x="6180138" y="4241800"/>
          <p14:tracePt t="37446" x="6108700" y="4241800"/>
          <p14:tracePt t="37461" x="6045200" y="4241800"/>
          <p14:tracePt t="37479" x="5973763" y="4241800"/>
          <p14:tracePt t="37494" x="5867400" y="4241800"/>
          <p14:tracePt t="37511" x="5768975" y="4241800"/>
          <p14:tracePt t="37528" x="5661025" y="4214813"/>
          <p14:tracePt t="37545" x="5589588" y="4214813"/>
          <p14:tracePt t="37561" x="5510213" y="4197350"/>
          <p14:tracePt t="37578" x="5438775" y="4187825"/>
          <p14:tracePt t="37594" x="5357813" y="4187825"/>
          <p14:tracePt t="37611" x="5286375" y="4187825"/>
          <p14:tracePt t="37628" x="5187950" y="4187825"/>
          <p14:tracePt t="37645" x="5116513" y="4187825"/>
          <p14:tracePt t="37661" x="5045075" y="4187825"/>
          <p14:tracePt t="37678" x="4965700" y="4187825"/>
          <p14:tracePt t="37716" x="4919663" y="4187825"/>
          <p14:tracePt t="37717" x="4894263" y="4187825"/>
          <p14:tracePt t="37717" x="4848225" y="4187825"/>
          <p14:tracePt t="37729" x="4795838" y="4187825"/>
          <p14:tracePt t="37744" x="4679950" y="4187825"/>
          <p14:tracePt t="37762" x="4652963" y="4187825"/>
          <p14:tracePt t="37778" x="4633913" y="4187825"/>
          <p14:tracePt t="37795" x="4589463" y="4187825"/>
          <p14:tracePt t="37811" x="4537075" y="4187825"/>
          <p14:tracePt t="37829" x="4500563" y="4187825"/>
          <p14:tracePt t="37844" x="4446588" y="4187825"/>
          <p14:tracePt t="37895" x="4375150" y="4187825"/>
          <p14:tracePt t="37945" x="4367213" y="4187825"/>
          <p14:tracePt t="37969" x="4348163" y="4187825"/>
          <p14:tracePt t="37977" x="4330700" y="4187825"/>
          <p14:tracePt t="37977" x="4303713" y="4187825"/>
          <p14:tracePt t="37994" x="4286250" y="4187825"/>
          <p14:tracePt t="38011" x="4276725" y="4187825"/>
          <p14:tracePt t="38011" x="4241800" y="4187825"/>
          <p14:tracePt t="38028" x="4224338" y="4187825"/>
          <p14:tracePt t="38044" x="4205288" y="4205288"/>
          <p14:tracePt t="38061" x="4179888" y="4205288"/>
          <p14:tracePt t="38077" x="4133850" y="4224338"/>
          <p14:tracePt t="38100" x="4125913" y="4224338"/>
          <p14:tracePt t="38112" x="4108450" y="4224338"/>
          <p14:tracePt t="38128" x="4071938" y="4241800"/>
          <p14:tracePt t="38145" x="4044950" y="4251325"/>
          <p14:tracePt t="38161" x="4017963" y="4268788"/>
          <p14:tracePt t="38179" x="4000500" y="4276725"/>
          <p14:tracePt t="38194" x="3973513" y="4286250"/>
          <p14:tracePt t="38212" x="3965575" y="4286250"/>
          <p14:tracePt t="38232" x="3919538" y="4303713"/>
          <p14:tracePt t="38264" x="3902075" y="4303713"/>
          <p14:tracePt t="38264" x="3894138" y="4313238"/>
          <p14:tracePt t="38280" x="3884613" y="4313238"/>
          <p14:tracePt t="38281" x="3867150" y="4313238"/>
          <p14:tracePt t="38321" x="3857625" y="4313238"/>
          <p14:tracePt t="38345" x="3848100" y="4313238"/>
          <p14:tracePt t="38366" x="3830638" y="4322763"/>
          <p14:tracePt t="38417" x="3822700" y="4322763"/>
          <p14:tracePt t="38434" x="3813175" y="4322763"/>
          <p14:tracePt t="38444" x="3803650" y="4322763"/>
          <p14:tracePt t="38445" x="3786188" y="4322763"/>
          <p14:tracePt t="38461" x="3741738" y="4330700"/>
          <p14:tracePt t="38478" x="3714750" y="4348163"/>
          <p14:tracePt t="38494" x="3697288" y="4348163"/>
          <p14:tracePt t="38511" x="3679825" y="4357688"/>
          <p14:tracePt t="38577" x="3660775" y="4357688"/>
          <p14:tracePt t="38593" x="3660775" y="4367213"/>
          <p14:tracePt t="38625" x="3652838" y="4375150"/>
          <p14:tracePt t="38641" x="3633788" y="4394200"/>
          <p14:tracePt t="38649" x="3633788" y="4402138"/>
          <p14:tracePt t="38653" x="3633788" y="4411663"/>
          <p14:tracePt t="38661" x="3616325" y="4446588"/>
          <p14:tracePt t="38678" x="3589338" y="4518025"/>
          <p14:tracePt t="38718" x="3589338" y="4527550"/>
          <p14:tracePt t="38728" x="3571875" y="4537075"/>
          <p14:tracePt t="38777" x="3571875" y="4545013"/>
          <p14:tracePt t="38793" x="3571875" y="4562475"/>
          <p14:tracePt t="38801" x="3571875" y="4572000"/>
          <p14:tracePt t="38809" x="3571875" y="4581525"/>
          <p14:tracePt t="38817" x="3571875" y="4589463"/>
          <p14:tracePt t="38829" x="3562350" y="4589463"/>
          <p14:tracePt t="38905" x="3562350" y="4608513"/>
          <p14:tracePt t="39209" x="3554413" y="4608513"/>
          <p14:tracePt t="39226" x="3544888" y="4608513"/>
          <p14:tracePt t="39233" x="3527425" y="4616450"/>
          <p14:tracePt t="39264" x="3509963" y="4625975"/>
          <p14:tracePt t="39266" x="3500438" y="4633913"/>
          <p14:tracePt t="39296" x="3490913" y="4633913"/>
          <p14:tracePt t="39297" x="3482975" y="4633913"/>
          <p14:tracePt t="39311" x="3465513" y="4643438"/>
          <p14:tracePt t="42831" x="3465513" y="4652963"/>
          <p14:tracePt t="44136" x="3482975" y="4652963"/>
          <p14:tracePt t="44141" x="3633788" y="4625975"/>
          <p14:tracePt t="44148" x="3803650" y="4625975"/>
          <p14:tracePt t="44160" x="4295775" y="4625975"/>
          <p14:tracePt t="44178" x="4572000" y="4625975"/>
          <p14:tracePt t="44193" x="4732338" y="4625975"/>
          <p14:tracePt t="44211" x="4768850" y="4625975"/>
          <p14:tracePt t="44226" x="4786313" y="4625975"/>
          <p14:tracePt t="44244" x="4803775" y="4625975"/>
          <p14:tracePt t="44260" x="4813300" y="4616450"/>
          <p14:tracePt t="44277" x="4822825" y="4616450"/>
          <p14:tracePt t="44293" x="4830763" y="4616450"/>
          <p14:tracePt t="44310" x="4857750" y="4616450"/>
          <p14:tracePt t="44341" x="4867275" y="4616450"/>
          <p14:tracePt t="44376" x="4884738" y="4616450"/>
          <p14:tracePt t="44392" x="4894263" y="4616450"/>
          <p14:tracePt t="44392" x="4902200" y="4616450"/>
          <p14:tracePt t="44400" x="4911725" y="4616450"/>
          <p14:tracePt t="44410" x="4929188" y="4616450"/>
          <p14:tracePt t="44426" x="4938713" y="4616450"/>
          <p14:tracePt t="44444" x="4956175" y="4616450"/>
          <p14:tracePt t="44460" x="4991100" y="4616450"/>
          <p14:tracePt t="44477" x="5018088" y="4616450"/>
          <p14:tracePt t="44493" x="5037138" y="4616450"/>
          <p14:tracePt t="44510" x="5045075" y="4616450"/>
          <p14:tracePt t="44527" x="5081588" y="4616450"/>
          <p14:tracePt t="44543" x="5133975" y="4625975"/>
          <p14:tracePt t="44577" x="5153025" y="4633913"/>
          <p14:tracePt t="44577" x="5251450" y="4652963"/>
          <p14:tracePt t="44635" x="5276850" y="4652963"/>
          <p14:tracePt t="44643" x="5286375" y="4652963"/>
          <p14:tracePt t="44660" x="5303838" y="4652963"/>
          <p14:tracePt t="44676" x="5322888" y="4660900"/>
          <p14:tracePt t="44693" x="5330825" y="4660900"/>
          <p14:tracePt t="44736" x="5340350" y="4660900"/>
          <p14:tracePt t="44751" x="5348288" y="4660900"/>
          <p14:tracePt t="44776" x="5367338" y="4660900"/>
          <p14:tracePt t="44808" x="5375275" y="4660900"/>
          <p14:tracePt t="44815" x="5419725" y="4679950"/>
          <p14:tracePt t="44815" x="5438775" y="4679950"/>
          <p14:tracePt t="44845" x="5446713" y="4679950"/>
          <p14:tracePt t="44848" x="5456238" y="4679950"/>
          <p14:tracePt t="44860" x="5473700" y="4679950"/>
          <p14:tracePt t="44896" x="5483225" y="4679950"/>
          <p14:tracePt t="45503" x="5483225" y="4670425"/>
          <p14:tracePt t="45535" x="5473700" y="4670425"/>
          <p14:tracePt t="45568" x="5456238" y="4670425"/>
          <p14:tracePt t="45600" x="5446713" y="4670425"/>
          <p14:tracePt t="45608" x="5438775" y="4670425"/>
          <p14:tracePt t="45617" x="5419725" y="4670425"/>
          <p14:tracePt t="45626" x="5402263" y="4670425"/>
          <p14:tracePt t="45672" x="5384800" y="4670425"/>
          <p14:tracePt t="48720" x="5375275" y="4670425"/>
          <p14:tracePt t="48728" x="5367338" y="4670425"/>
          <p14:tracePt t="48734" x="5340350" y="4679950"/>
          <p14:tracePt t="48745" x="5313363" y="4705350"/>
          <p14:tracePt t="48762" x="5295900" y="4724400"/>
          <p14:tracePt t="48777" x="5276850" y="4741863"/>
          <p14:tracePt t="48798" x="5251450" y="4759325"/>
          <p14:tracePt t="48810" x="5224463" y="4776788"/>
          <p14:tracePt t="48827" x="5205413" y="4795838"/>
          <p14:tracePt t="48842" x="5187950" y="4803775"/>
          <p14:tracePt t="48859" x="5160963" y="4822825"/>
          <p14:tracePt t="48876" x="5133975" y="4830763"/>
          <p14:tracePt t="48893" x="5099050" y="4857750"/>
          <p14:tracePt t="48910" x="5072063" y="4867275"/>
          <p14:tracePt t="48927" x="5018088" y="4894263"/>
          <p14:tracePt t="48942" x="4983163" y="4902200"/>
          <p14:tracePt t="48942" x="4965700" y="4911725"/>
          <p14:tracePt t="48960" x="4938713" y="4919663"/>
          <p14:tracePt t="48976" x="4919663" y="4929188"/>
          <p14:tracePt t="48994" x="4894263" y="4929188"/>
          <p14:tracePt t="49010" x="4867275" y="4938713"/>
          <p14:tracePt t="49027" x="4822825" y="4946650"/>
          <p14:tracePt t="49060" x="4803775" y="4956175"/>
          <p14:tracePt t="49076" x="4795838" y="4956175"/>
          <p14:tracePt t="49077" x="4786313" y="4956175"/>
          <p14:tracePt t="49093" x="4751388" y="4956175"/>
          <p14:tracePt t="49109" x="4697413" y="4956175"/>
          <p14:tracePt t="49127" x="4660900" y="4973638"/>
          <p14:tracePt t="49143" x="4616450" y="4983163"/>
          <p14:tracePt t="49143" x="4608513" y="4983163"/>
          <p14:tracePt t="49161" x="4562475" y="4983163"/>
          <p14:tracePt t="49176" x="4518025" y="4983163"/>
          <p14:tracePt t="49193" x="4438650" y="5000625"/>
          <p14:tracePt t="49209" x="4384675" y="5010150"/>
          <p14:tracePt t="49227" x="4340225" y="5010150"/>
          <p14:tracePt t="49244" x="4322763" y="5010150"/>
          <p14:tracePt t="49259" x="4303713" y="5027613"/>
          <p14:tracePt t="49277" x="4295775" y="5027613"/>
          <p14:tracePt t="49292" x="4276725" y="5027613"/>
          <p14:tracePt t="49576" x="4251325" y="5027613"/>
          <p14:tracePt t="49584" x="4241800" y="5000625"/>
          <p14:tracePt t="49592" x="4224338" y="4946650"/>
          <p14:tracePt t="49599" x="4205288" y="4894263"/>
          <p14:tracePt t="49609" x="4179888" y="4813300"/>
          <p14:tracePt t="49626" x="4160838" y="4768850"/>
          <p14:tracePt t="49643" x="4152900" y="4714875"/>
          <p14:tracePt t="49660" x="4143375" y="4697413"/>
          <p14:tracePt t="49676" x="4133850" y="4687888"/>
          <p14:tracePt t="49848" x="4125913" y="4687888"/>
          <p14:tracePt t="49852" x="4071938" y="4687888"/>
          <p14:tracePt t="49882" x="4062413" y="4687888"/>
          <p14:tracePt t="49883" x="4044950" y="4687888"/>
          <p14:tracePt t="49893" x="4037013" y="4687888"/>
          <p14:tracePt t="49909" x="4027488" y="4687888"/>
          <p14:tracePt t="49927" x="4000500" y="4687888"/>
          <p14:tracePt t="49943" x="3983038" y="4687888"/>
          <p14:tracePt t="49943" x="3973513" y="4687888"/>
          <p14:tracePt t="49984" x="3965575" y="4687888"/>
          <p14:tracePt t="49985" x="3938588" y="4687888"/>
          <p14:tracePt t="50009" x="3911600" y="4687888"/>
          <p14:tracePt t="50010" x="3894138" y="4687888"/>
          <p14:tracePt t="50264" x="3884613" y="4687888"/>
          <p14:tracePt t="50280" x="3857625" y="4687888"/>
          <p14:tracePt t="50288" x="3803650" y="4687888"/>
          <p14:tracePt t="50296" x="3776663" y="4670425"/>
          <p14:tracePt t="50301" x="3724275" y="4652963"/>
          <p14:tracePt t="50309" x="3625850" y="4616450"/>
          <p14:tracePt t="50326" x="3554413" y="4581525"/>
          <p14:tracePt t="50326" x="3536950" y="4581525"/>
          <p14:tracePt t="50344" x="3527425" y="4572000"/>
          <p14:tracePt t="50448" x="3509963" y="4572000"/>
          <p14:tracePt t="50456" x="3473450" y="4572000"/>
          <p14:tracePt t="50462" x="3384550" y="4598988"/>
          <p14:tracePt t="50509" x="3375025" y="4598988"/>
          <p14:tracePt t="50510" x="3322638" y="4633913"/>
          <p14:tracePt t="50526" x="3259138" y="4660900"/>
          <p14:tracePt t="50543" x="3160713" y="4724400"/>
          <p14:tracePt t="50561" x="3133725" y="4741863"/>
          <p14:tracePt t="50576" x="3071813" y="4759325"/>
          <p14:tracePt t="50593" x="3044825" y="4776788"/>
          <p14:tracePt t="50609" x="3036888" y="4776788"/>
          <p14:tracePt t="50648" x="3027363" y="4776788"/>
          <p14:tracePt t="50704" x="3009900" y="4776788"/>
          <p14:tracePt t="51015" x="3009900" y="4786313"/>
          <p14:tracePt t="51023" x="3027363" y="4795838"/>
          <p14:tracePt t="51031" x="3071813" y="4795838"/>
          <p14:tracePt t="51042" x="3125788" y="4813300"/>
          <p14:tracePt t="51058" x="3197225" y="4813300"/>
          <p14:tracePt t="51076" x="3224213" y="4813300"/>
          <p14:tracePt t="51092" x="3241675" y="4822825"/>
          <p14:tracePt t="51110" x="3268663" y="4822825"/>
          <p14:tracePt t="51126" x="3295650" y="4822825"/>
          <p14:tracePt t="51143" x="3313113" y="4840288"/>
          <p14:tracePt t="51160" x="3465513" y="4840288"/>
          <p14:tracePt t="51234" x="3652838" y="4867275"/>
          <p14:tracePt t="51325" x="3687763" y="4867275"/>
          <p14:tracePt t="51344" x="3697288" y="4867275"/>
          <p14:tracePt t="51345" x="3714750" y="4867275"/>
          <p14:tracePt t="51359" x="3751263" y="4867275"/>
          <p14:tracePt t="51377" x="3768725" y="4867275"/>
          <p14:tracePt t="51394" x="3803650" y="4857750"/>
          <p14:tracePt t="51411" x="3803650" y="4848225"/>
          <p14:tracePt t="51427" x="3830638" y="4840288"/>
          <p14:tracePt t="51444" x="3830638" y="4830763"/>
          <p14:tracePt t="51544" x="3830638" y="4822825"/>
          <p14:tracePt t="51576" x="3830638" y="4795838"/>
          <p14:tracePt t="51576" x="3830638" y="4786313"/>
          <p14:tracePt t="51591" x="3830638" y="4776788"/>
          <p14:tracePt t="51599" x="3830638" y="4759325"/>
          <p14:tracePt t="51615" x="3830638" y="4751388"/>
          <p14:tracePt t="51616" x="3830638" y="4741863"/>
          <p14:tracePt t="51625" x="3830638" y="4724400"/>
          <p14:tracePt t="51678" x="3822700" y="4724400"/>
          <p14:tracePt t="51695" x="3813175" y="4724400"/>
          <p14:tracePt t="51703" x="3803650" y="4705350"/>
          <p14:tracePt t="51719" x="3786188" y="4705350"/>
          <p14:tracePt t="51728" x="3776663" y="4705350"/>
          <p14:tracePt t="51735" x="3751263" y="4705350"/>
          <p14:tracePt t="51743" x="3697288" y="4697413"/>
          <p14:tracePt t="51743" x="3687763" y="4697413"/>
          <p14:tracePt t="51760" x="3643313" y="4697413"/>
          <p14:tracePt t="51777" x="3608388" y="4697413"/>
          <p14:tracePt t="51792" x="3571875" y="4697413"/>
          <p14:tracePt t="51810" x="3536950" y="4697413"/>
          <p14:tracePt t="51826" x="3509963" y="4697413"/>
          <p14:tracePt t="51843" x="3465513" y="4697413"/>
          <p14:tracePt t="51859" x="3429000" y="4697413"/>
          <p14:tracePt t="51877" x="3402013" y="4697413"/>
          <p14:tracePt t="51892" x="3367088" y="4697413"/>
          <p14:tracePt t="51909" x="3357563" y="4697413"/>
          <p14:tracePt t="51926" x="3322638" y="4697413"/>
          <p14:tracePt t="51944" x="3295650" y="4705350"/>
          <p14:tracePt t="51958" x="3251200" y="4705350"/>
          <p14:tracePt t="51977" x="3224213" y="4724400"/>
          <p14:tracePt t="51992" x="3214688" y="4724400"/>
          <p14:tracePt t="52010" x="3197225" y="4724400"/>
          <p14:tracePt t="52026" x="3187700" y="4724400"/>
          <p14:tracePt t="52042" x="3179763" y="4724400"/>
          <p14:tracePt t="52080" x="3160713" y="4724400"/>
          <p14:tracePt t="52576" x="3170238" y="4724400"/>
          <p14:tracePt t="52584" x="3179763" y="4724400"/>
          <p14:tracePt t="52584" x="3187700" y="4724400"/>
          <p14:tracePt t="52592" x="3214688" y="4724400"/>
          <p14:tracePt t="52609" x="3241675" y="4724400"/>
          <p14:tracePt t="52663" x="3251200" y="4724400"/>
          <p14:tracePt t="52728" x="3259138" y="4724400"/>
          <p14:tracePt t="52745" x="3276600" y="4724400"/>
          <p14:tracePt t="52752" x="3286125" y="4724400"/>
          <p14:tracePt t="52760" x="3295650" y="4724400"/>
          <p14:tracePt t="52768" x="3322638" y="4724400"/>
          <p14:tracePt t="52777" x="3340100" y="4724400"/>
          <p14:tracePt t="52793" x="3367088" y="4724400"/>
          <p14:tracePt t="52811" x="3384550" y="4724400"/>
          <p14:tracePt t="52827" x="3438525" y="4724400"/>
          <p14:tracePt t="52857" x="3446463" y="4724400"/>
          <p14:tracePt t="52865" x="3455988" y="4724400"/>
          <p14:tracePt t="52876" x="3482975" y="4724400"/>
          <p14:tracePt t="52901" x="3490913" y="4724400"/>
          <p14:tracePt t="52909" x="3500438" y="4724400"/>
          <p14:tracePt t="52926" x="3527425" y="4724400"/>
          <p14:tracePt t="55320" x="3536950" y="4724400"/>
          <p14:tracePt t="55600" x="3562350" y="4724400"/>
          <p14:tracePt t="55608" x="3589338" y="4724400"/>
          <p14:tracePt t="55616" x="3643313" y="4724400"/>
          <p14:tracePt t="55627" x="3857625" y="4724400"/>
          <p14:tracePt t="55699" x="3867150" y="4724400"/>
          <p14:tracePt t="55709" x="3894138" y="4724400"/>
          <p14:tracePt t="55726" x="3946525" y="4724400"/>
          <p14:tracePt t="55742" x="3965575" y="4724400"/>
          <p14:tracePt t="55759" x="3990975" y="4724400"/>
          <p14:tracePt t="55776" x="4000500" y="4724400"/>
          <p14:tracePt t="56352" x="4081463" y="4724400"/>
          <p14:tracePt t="56368" x="4322763" y="4724400"/>
          <p14:tracePt t="56376" x="4438650" y="4724400"/>
          <p14:tracePt t="56377" x="4608513" y="4724400"/>
          <p14:tracePt t="56392" x="4751388" y="4724400"/>
          <p14:tracePt t="56409" x="4786313" y="4724400"/>
          <p14:tracePt t="56426" x="4795838" y="4724400"/>
          <p14:tracePt t="56472" x="4813300" y="4724400"/>
          <p14:tracePt t="56480" x="4822825" y="4724400"/>
          <p14:tracePt t="56488" x="4840288" y="4724400"/>
          <p14:tracePt t="56493" x="4884738" y="4732338"/>
          <p14:tracePt t="56509" x="4965700" y="4751388"/>
          <p14:tracePt t="56527" x="5000625" y="4759325"/>
          <p14:tracePt t="56560" x="5018088" y="4759325"/>
          <p14:tracePt t="56584" x="5027613" y="4759325"/>
          <p14:tracePt t="56587" x="5037138" y="4759325"/>
          <p14:tracePt t="56592" x="5062538" y="4776788"/>
          <p14:tracePt t="56609" x="5089525" y="4786313"/>
          <p14:tracePt t="56626" x="5108575" y="4803775"/>
          <p14:tracePt t="56642" x="5153025" y="4830763"/>
          <p14:tracePt t="56659" x="5170488" y="4840288"/>
          <p14:tracePt t="56675" x="5187950" y="4840288"/>
          <p14:tracePt t="56692" x="5197475" y="4840288"/>
          <p14:tracePt t="56735" x="5205413" y="4840288"/>
          <p14:tracePt t="56743" x="5214938" y="4840288"/>
          <p14:tracePt t="57137" x="5224463" y="4840288"/>
          <p14:tracePt t="57144" x="5251450" y="4840288"/>
          <p14:tracePt t="57145" x="5276850" y="4840288"/>
          <p14:tracePt t="57158" x="5330825" y="4822825"/>
          <p14:tracePt t="57176" x="5357813" y="4822825"/>
          <p14:tracePt t="57192" x="5367338" y="4822825"/>
          <p14:tracePt t="57688" x="5375275" y="4813300"/>
          <p14:tracePt t="57712" x="5394325" y="4813300"/>
          <p14:tracePt t="57712" x="5402263" y="4803775"/>
          <p14:tracePt t="57726" x="5429250" y="4803775"/>
          <p14:tracePt t="60312" x="5419725" y="4803775"/>
          <p14:tracePt t="60320" x="5394325" y="4803775"/>
          <p14:tracePt t="60333" x="5384800" y="4803775"/>
          <p14:tracePt t="60334" x="5241925" y="4857750"/>
          <p14:tracePt t="60378" x="5187950" y="4894263"/>
          <p14:tracePt t="60398" x="5126038" y="4919663"/>
          <p14:tracePt t="60409" x="5062538" y="4938713"/>
          <p14:tracePt t="60425" x="4965700" y="4983163"/>
          <p14:tracePt t="60443" x="4867275" y="5000625"/>
          <p14:tracePt t="60458" x="4759325" y="5037138"/>
          <p14:tracePt t="60476" x="4643438" y="5072063"/>
          <p14:tracePt t="60492" x="4483100" y="5108575"/>
          <p14:tracePt t="60509" x="4313238" y="5187950"/>
          <p14:tracePt t="60525" x="4116388" y="5241925"/>
          <p14:tracePt t="60542" x="3919538" y="5303838"/>
          <p14:tracePt t="60558" x="3759200" y="5340350"/>
          <p14:tracePt t="60558" x="3724275" y="5340350"/>
          <p14:tracePt t="60592" x="3608388" y="5357813"/>
          <p14:tracePt t="60593" x="3500438" y="5375275"/>
          <p14:tracePt t="60609" x="3429000" y="5375275"/>
          <p14:tracePt t="60625" x="3402013" y="5384800"/>
          <p14:tracePt t="60642" x="3394075" y="5384800"/>
          <p14:tracePt t="60826" x="3384550" y="5375275"/>
          <p14:tracePt t="60833" x="3384550" y="5367338"/>
          <p14:tracePt t="60834" x="3394075" y="5348288"/>
          <p14:tracePt t="60844" x="3438525" y="5303838"/>
          <p14:tracePt t="60862" x="3500438" y="5259388"/>
          <p14:tracePt t="60878" x="3544888" y="5224463"/>
          <p14:tracePt t="60878" x="3571875" y="5197475"/>
          <p14:tracePt t="60897" x="3598863" y="5187950"/>
          <p14:tracePt t="60911" x="3625850" y="5170488"/>
          <p14:tracePt t="60930" x="3633788" y="5160963"/>
          <p14:tracePt t="60967" x="3643313" y="5160963"/>
          <p14:tracePt t="60983" x="3652838" y="5153025"/>
          <p14:tracePt t="61103" x="3660775" y="5133975"/>
          <p14:tracePt t="61110" x="3687763" y="5126038"/>
          <p14:tracePt t="61113" x="3687763" y="5116513"/>
          <p14:tracePt t="61125" x="3705225" y="5089525"/>
          <p14:tracePt t="61142" x="3705225" y="5081588"/>
          <p14:tracePt t="61158" x="3724275" y="5062538"/>
          <p14:tracePt t="61158" x="3724275" y="5045075"/>
          <p14:tracePt t="61176" x="3732213" y="5010150"/>
          <p14:tracePt t="61192" x="3732213" y="4857750"/>
          <p14:tracePt t="61279" x="3732213" y="4840288"/>
          <p14:tracePt t="61292" x="3724275" y="4840288"/>
          <p14:tracePt t="61292" x="3714750" y="4830763"/>
          <p14:tracePt t="61309" x="3697288" y="4830763"/>
          <p14:tracePt t="61325" x="3643313" y="4830763"/>
          <p14:tracePt t="61342" x="3571875" y="4830763"/>
          <p14:tracePt t="61358" x="3473450" y="4830763"/>
          <p14:tracePt t="61358" x="3419475" y="4830763"/>
          <p14:tracePt t="61376" x="3205163" y="4830763"/>
          <p14:tracePt t="61409" x="3197225" y="4830763"/>
          <p14:tracePt t="61456" x="3179763" y="4830763"/>
          <p14:tracePt t="61839" x="3179763" y="4822825"/>
          <p14:tracePt t="61863" x="3179763" y="4840288"/>
          <p14:tracePt t="61871" x="3179763" y="4867275"/>
          <p14:tracePt t="61871" x="3179763" y="4894263"/>
          <p14:tracePt t="61880" x="3179763" y="4919663"/>
          <p14:tracePt t="61891" x="3179763" y="4956175"/>
          <p14:tracePt t="61908" x="3179763" y="4983163"/>
          <p14:tracePt t="61925" x="3179763" y="4991100"/>
          <p14:tracePt t="61941" x="3179763" y="5000625"/>
          <p14:tracePt t="62079" x="3187700" y="5010150"/>
          <p14:tracePt t="62095" x="3197225" y="5018088"/>
          <p14:tracePt t="62106" x="3205163" y="5018088"/>
          <p14:tracePt t="62114" x="3214688" y="5027613"/>
          <p14:tracePt t="62125" x="3232150" y="5027613"/>
          <p14:tracePt t="62142" x="3276600" y="5037138"/>
          <p14:tracePt t="62158" x="3322638" y="5045075"/>
          <p14:tracePt t="62158" x="3348038" y="5045075"/>
          <p14:tracePt t="62176" x="3375025" y="5045075"/>
          <p14:tracePt t="62191" x="3438525" y="5045075"/>
          <p14:tracePt t="62209" x="3482975" y="5045075"/>
          <p14:tracePt t="62225" x="3536950" y="5045075"/>
          <p14:tracePt t="62242" x="3571875" y="5045075"/>
          <p14:tracePt t="62258" x="3714750" y="5018088"/>
          <p14:tracePt t="62307" x="3795713" y="4991100"/>
          <p14:tracePt t="62341" x="3911600" y="4894263"/>
          <p14:tracePt t="62551" x="3902075" y="4894263"/>
          <p14:tracePt t="62559" x="3875088" y="4894263"/>
          <p14:tracePt t="62560" x="3848100" y="4884738"/>
          <p14:tracePt t="62575" x="3813175" y="4884738"/>
          <p14:tracePt t="62583" x="3741738" y="4848225"/>
          <p14:tracePt t="62592" x="3687763" y="4840288"/>
          <p14:tracePt t="62608" x="3633788" y="4822825"/>
          <p14:tracePt t="62625" x="3571875" y="4803775"/>
          <p14:tracePt t="62641" x="3517900" y="4803775"/>
          <p14:tracePt t="62658" x="3482975" y="4803775"/>
          <p14:tracePt t="62675" x="3446463" y="4803775"/>
          <p14:tracePt t="62692" x="3411538" y="4803775"/>
          <p14:tracePt t="62708" x="3357563" y="4803775"/>
          <p14:tracePt t="62726" x="3303588" y="4803775"/>
          <p14:tracePt t="62741" x="3251200" y="4803775"/>
          <p14:tracePt t="62759" x="3205163" y="4803775"/>
          <p14:tracePt t="62775" x="3179763" y="4803775"/>
          <p14:tracePt t="62824" x="3179763" y="4813300"/>
          <p14:tracePt t="62863" x="3160713" y="4813300"/>
          <p14:tracePt t="62873" x="3152775" y="4822825"/>
          <p14:tracePt t="62895" x="3152775" y="4830763"/>
          <p14:tracePt t="62897" x="3143250" y="4840288"/>
          <p14:tracePt t="62910" x="3143250" y="4848225"/>
          <p14:tracePt t="62927" x="3143250" y="4857750"/>
          <p14:tracePt t="62945" x="3125788" y="4919663"/>
          <p14:tracePt t="62981" x="3125788" y="4965700"/>
          <p14:tracePt t="62991" x="3125788" y="5010150"/>
          <p14:tracePt t="63018" x="3116263" y="5027613"/>
          <p14:tracePt t="63025" x="3116263" y="5062538"/>
          <p14:tracePt t="63042" x="3116263" y="5072063"/>
          <p14:tracePt t="63058" x="3116263" y="5089525"/>
          <p14:tracePt t="63076" x="3116263" y="5108575"/>
          <p14:tracePt t="63091" x="3116263" y="5116513"/>
          <p14:tracePt t="63136" x="3116263" y="5126038"/>
          <p14:tracePt t="64328" x="3125788" y="5133975"/>
          <p14:tracePt t="64352" x="3133725" y="5133975"/>
          <p14:tracePt t="64399" x="3143250" y="5133975"/>
          <p14:tracePt t="64638" x="3160713" y="5133975"/>
          <p14:tracePt t="64663" x="3170238" y="5133975"/>
          <p14:tracePt t="64679" x="3179763" y="5133975"/>
          <p14:tracePt t="64687" x="3187700" y="5126038"/>
          <p14:tracePt t="64712" x="3197225" y="5126038"/>
          <p14:tracePt t="64751" x="3214688" y="5126038"/>
          <p14:tracePt t="64849" x="3224213" y="5126038"/>
          <p14:tracePt t="64856" x="3251200" y="5108575"/>
          <p14:tracePt t="64866" x="3259138" y="5108575"/>
          <p14:tracePt t="64878" x="3276600" y="5099050"/>
          <p14:tracePt t="64894" x="3286125" y="5099050"/>
          <p14:tracePt t="64911" x="3322638" y="5099050"/>
          <p14:tracePt t="64931" x="3330575" y="5089525"/>
          <p14:tracePt t="65007" x="3340100" y="5089525"/>
          <p14:tracePt t="65015" x="3357563" y="5089525"/>
          <p14:tracePt t="65055" x="3375025" y="5089525"/>
          <p14:tracePt t="65064" x="3384550" y="5089525"/>
          <p14:tracePt t="65074" x="3394075" y="5089525"/>
          <p14:tracePt t="65075" x="3402013" y="5089525"/>
          <p14:tracePt t="65091" x="3419475" y="5081588"/>
          <p14:tracePt t="66575" x="3429000" y="5081588"/>
          <p14:tracePt t="66855" x="3438525" y="5062538"/>
          <p14:tracePt t="66856" x="3455988" y="5062538"/>
          <p14:tracePt t="66868" x="3465513" y="5062538"/>
          <p14:tracePt t="66895" x="3473450" y="5054600"/>
          <p14:tracePt t="68112" x="3482975" y="5054600"/>
          <p14:tracePt t="68680" x="3490913" y="5054600"/>
          <p14:tracePt t="68682" x="3517900" y="5054600"/>
          <p14:tracePt t="68698" x="3527425" y="5045075"/>
          <p14:tracePt t="70041" x="3554413" y="5045075"/>
          <p14:tracePt t="70043" x="3732213" y="5045075"/>
          <p14:tracePt t="70065" x="3786188" y="5045075"/>
          <p14:tracePt t="70075" x="3840163" y="5045075"/>
          <p14:tracePt t="70091" x="4071938" y="5045075"/>
          <p14:tracePt t="70157" x="4491038" y="5072063"/>
          <p14:tracePt t="70240" x="4518025" y="5081588"/>
          <p14:tracePt t="70241" x="4545013" y="5081588"/>
          <p14:tracePt t="70258" x="4554538" y="5081588"/>
          <p14:tracePt t="70274" x="4598988" y="5081588"/>
          <p14:tracePt t="70292" x="4670425" y="5081588"/>
          <p14:tracePt t="70307" x="4741863" y="5081588"/>
          <p14:tracePt t="70325" x="4795838" y="5081588"/>
          <p14:tracePt t="70341" x="4848225" y="5081588"/>
          <p14:tracePt t="70359" x="4902200" y="5081588"/>
          <p14:tracePt t="70374" x="4991100" y="5081588"/>
          <p14:tracePt t="70374" x="5062538" y="5081588"/>
          <p14:tracePt t="70392" x="5143500" y="5081588"/>
          <p14:tracePt t="70408" x="5251450" y="5099050"/>
          <p14:tracePt t="70425" x="5313363" y="5116513"/>
          <p14:tracePt t="70441" x="5357813" y="5116513"/>
          <p14:tracePt t="70496" x="5367338" y="5116513"/>
          <p14:tracePt t="70504" x="5375275" y="5116513"/>
          <p14:tracePt t="70508" x="5384800" y="5116513"/>
          <p14:tracePt t="70513" x="5411788" y="5116513"/>
          <p14:tracePt t="70525" x="5438775" y="5116513"/>
          <p14:tracePt t="70542" x="5473700" y="5108575"/>
          <p14:tracePt t="70558" x="5483225" y="5099050"/>
          <p14:tracePt t="70575" x="5483225" y="5089525"/>
          <p14:tracePt t="70591" x="5491163" y="5089525"/>
          <p14:tracePt t="70719" x="5491163" y="5081588"/>
          <p14:tracePt t="70736" x="5483225" y="5081588"/>
          <p14:tracePt t="70744" x="5473700" y="5081588"/>
          <p14:tracePt t="70752" x="5446713" y="5081588"/>
          <p14:tracePt t="70760" x="5419725" y="5081588"/>
          <p14:tracePt t="70775" x="5394325" y="5081588"/>
          <p14:tracePt t="70791" x="5340350" y="5081588"/>
          <p14:tracePt t="70809" x="5313363" y="5081588"/>
          <p14:tracePt t="70824" x="5303838" y="5081588"/>
          <p14:tracePt t="70841" x="5286375" y="5081588"/>
          <p14:tracePt t="70857" x="5276850" y="5081588"/>
          <p14:tracePt t="72114" x="5286375" y="5072063"/>
          <p14:tracePt t="72115" x="5295900" y="5072063"/>
          <p14:tracePt t="72132" x="5295900" y="5062538"/>
          <p14:tracePt t="72142" x="5303838" y="5062538"/>
          <p14:tracePt t="72769" x="5313363" y="5062538"/>
          <p14:tracePt t="73640" x="5322888" y="5062538"/>
          <p14:tracePt t="74792" x="5330825" y="5062538"/>
          <p14:tracePt t="80417" x="5322888" y="5062538"/>
          <p14:tracePt t="80425" x="5259388" y="5062538"/>
          <p14:tracePt t="80433" x="5170488" y="5054600"/>
          <p14:tracePt t="80448" x="5018088" y="5037138"/>
          <p14:tracePt t="80449" x="4919663" y="5018088"/>
          <p14:tracePt t="80459" x="4751388" y="4991100"/>
          <p14:tracePt t="80475" x="4670425" y="4965700"/>
          <p14:tracePt t="80492" x="4625975" y="4946650"/>
          <p14:tracePt t="80508" x="4608513" y="4946650"/>
          <p14:tracePt t="80525" x="4562475" y="4938713"/>
          <p14:tracePt t="80541" x="4510088" y="4938713"/>
          <p14:tracePt t="80558" x="4438650" y="4938713"/>
          <p14:tracePt t="80575" x="4367213" y="4938713"/>
          <p14:tracePt t="80592" x="4303713" y="4938713"/>
          <p14:tracePt t="80608" x="4205288" y="4938713"/>
          <p14:tracePt t="80626" x="4017963" y="4938713"/>
          <p14:tracePt t="80626" x="3938588" y="4938713"/>
          <p14:tracePt t="80659" x="3751263" y="4938713"/>
          <p14:tracePt t="80683" x="3679825" y="4938713"/>
          <p14:tracePt t="80691" x="3589338" y="4938713"/>
          <p14:tracePt t="80708" x="3509963" y="4938713"/>
          <p14:tracePt t="80724" x="3411538" y="4938713"/>
          <p14:tracePt t="80742" x="3295650" y="4938713"/>
          <p14:tracePt t="80758" x="3152775" y="4938713"/>
          <p14:tracePt t="80775" x="3027363" y="4938713"/>
          <p14:tracePt t="80791" x="2973388" y="4938713"/>
          <p14:tracePt t="80791" x="2946400" y="4938713"/>
          <p14:tracePt t="80809" x="2894013" y="4938713"/>
          <p14:tracePt t="80824" x="2840038" y="4938713"/>
          <p14:tracePt t="80842" x="2822575" y="4938713"/>
          <p14:tracePt t="80858" x="2795588" y="4919663"/>
          <p14:tracePt t="80875" x="2786063" y="4919663"/>
          <p14:tracePt t="80891" x="2759075" y="4919663"/>
          <p14:tracePt t="80909" x="2732088" y="4919663"/>
          <p14:tracePt t="80925" x="2679700" y="4911725"/>
          <p14:tracePt t="80942" x="2544763" y="4894263"/>
          <p14:tracePt t="80958" x="2419350" y="4875213"/>
          <p14:tracePt t="80975" x="2330450" y="4867275"/>
          <p14:tracePt t="80990" x="2286000" y="4857750"/>
          <p14:tracePt t="80990" x="2259013" y="4857750"/>
          <p14:tracePt t="81010" x="2232025" y="4857750"/>
          <p14:tracePt t="81010" x="2205038" y="4857750"/>
          <p14:tracePt t="81024" x="2116138" y="4857750"/>
          <p14:tracePt t="81042" x="2062163" y="4857750"/>
          <p14:tracePt t="81058" x="2000250" y="4840288"/>
          <p14:tracePt t="81075" x="1982788" y="4840288"/>
          <p14:tracePt t="81091" x="1928813" y="4840288"/>
          <p14:tracePt t="81107" x="1847850" y="4840288"/>
          <p14:tracePt t="81107" x="1803400" y="4840288"/>
          <p14:tracePt t="81130" x="1758950" y="4840288"/>
          <p14:tracePt t="81143" x="1652588" y="4840288"/>
          <p14:tracePt t="81165" x="1608138" y="4840288"/>
          <p14:tracePt t="81175" x="1366838" y="4840288"/>
          <p14:tracePt t="81175" x="1276350" y="4840288"/>
          <p14:tracePt t="81212" x="347663" y="5099050"/>
          <p14:tracePt t="81321" x="330200" y="5108575"/>
          <p14:tracePt t="81341" x="303213" y="5116513"/>
          <p14:tracePt t="81341" x="258763" y="5133975"/>
          <p14:tracePt t="81359" x="250825" y="5143500"/>
          <p14:tracePt t="81375" x="231775" y="5160963"/>
          <p14:tracePt t="81392" x="223838" y="5170488"/>
          <p14:tracePt t="81408" x="204788" y="5197475"/>
          <p14:tracePt t="81430" x="196850" y="5224463"/>
          <p14:tracePt t="81430" x="196850" y="5232400"/>
          <p14:tracePt t="81465" x="196850" y="5241925"/>
          <p14:tracePt t="81496" x="196850" y="5259388"/>
          <p14:tracePt t="81600" x="196850" y="5268913"/>
          <p14:tracePt t="81607" x="204788" y="5276850"/>
          <p14:tracePt t="81625" x="241300" y="5276850"/>
          <p14:tracePt t="81626" x="250825" y="5286375"/>
          <p14:tracePt t="81642" x="285750" y="5286375"/>
          <p14:tracePt t="81658" x="312738" y="5303838"/>
          <p14:tracePt t="81676" x="330200" y="5303838"/>
          <p14:tracePt t="81691" x="357188" y="5303838"/>
          <p14:tracePt t="81708" x="374650" y="5303838"/>
          <p14:tracePt t="81724" x="401638" y="5313363"/>
          <p14:tracePt t="81741" x="411163" y="5313363"/>
          <p14:tracePt t="81757" x="428625" y="5313363"/>
          <p14:tracePt t="81775" x="455613" y="5313363"/>
          <p14:tracePt t="81790" x="490538" y="5322888"/>
          <p14:tracePt t="81829" x="500063" y="5340350"/>
          <p14:tracePt t="81841" x="517525" y="5340350"/>
          <p14:tracePt t="81858" x="536575" y="5340350"/>
          <p14:tracePt t="81897" x="544513" y="5348288"/>
          <p14:tracePt t="81921" x="561975" y="5348288"/>
          <p14:tracePt t="81937" x="561975" y="5357813"/>
          <p14:tracePt t="81961" x="571500" y="5367338"/>
          <p14:tracePt t="81976" x="581025" y="5367338"/>
          <p14:tracePt t="81993" x="581025" y="5375275"/>
          <p14:tracePt t="82009" x="588963" y="5375275"/>
          <p14:tracePt t="82009" x="608013" y="5394325"/>
          <p14:tracePt t="82025" x="615950" y="5411788"/>
          <p14:tracePt t="82041" x="615950" y="5419725"/>
          <p14:tracePt t="82058" x="615950" y="5429250"/>
          <p14:tracePt t="82074" x="625475" y="5446713"/>
          <p14:tracePt t="82092" x="642938" y="5491163"/>
          <p14:tracePt t="82109" x="642938" y="5527675"/>
          <p14:tracePt t="82127" x="642938" y="5562600"/>
          <p14:tracePt t="82142" x="642938" y="5608638"/>
          <p14:tracePt t="82160" x="642938" y="5661025"/>
          <p14:tracePt t="82175" x="642938" y="5680075"/>
          <p14:tracePt t="82175" x="642938" y="5705475"/>
          <p14:tracePt t="82195" x="642938" y="5741988"/>
          <p14:tracePt t="82210" x="642938" y="5768975"/>
          <p14:tracePt t="82227" x="642938" y="5795963"/>
          <p14:tracePt t="82242" x="642938" y="5803900"/>
          <p14:tracePt t="82259" x="642938" y="5813425"/>
          <p14:tracePt t="82768" x="642938" y="5786438"/>
          <p14:tracePt t="82784" x="660400" y="5751513"/>
          <p14:tracePt t="82809" x="669925" y="5741988"/>
          <p14:tracePt t="82809" x="679450" y="5732463"/>
          <p14:tracePt t="82841" x="696913" y="5715000"/>
          <p14:tracePt t="82864" x="704850" y="5705475"/>
          <p14:tracePt t="83088" x="768350" y="5705475"/>
          <p14:tracePt t="83096" x="857250" y="5705475"/>
          <p14:tracePt t="83104" x="911225" y="5705475"/>
          <p14:tracePt t="83111" x="1081088" y="5705475"/>
          <p14:tracePt t="83124" x="1196975" y="5705475"/>
          <p14:tracePt t="83141" x="1250950" y="5705475"/>
          <p14:tracePt t="83159" x="1303338" y="5705475"/>
          <p14:tracePt t="83174" x="1330325" y="5705475"/>
          <p14:tracePt t="83192" x="1366838" y="5705475"/>
          <p14:tracePt t="83208" x="1428750" y="5705475"/>
          <p14:tracePt t="83228" x="1490663" y="5688013"/>
          <p14:tracePt t="83245" x="1589088" y="5680075"/>
          <p14:tracePt t="83274" x="1633538" y="5680075"/>
          <p14:tracePt t="83276" x="1714500" y="5661025"/>
          <p14:tracePt t="83291" x="1768475" y="5661025"/>
          <p14:tracePt t="83308" x="1822450" y="5661025"/>
          <p14:tracePt t="83324" x="1884363" y="5661025"/>
          <p14:tracePt t="83341" x="2187575" y="5661025"/>
          <p14:tracePt t="83381" x="2224088" y="5653088"/>
          <p14:tracePt t="83390" x="2303463" y="5643563"/>
          <p14:tracePt t="83415" x="2322513" y="5634038"/>
          <p14:tracePt t="83425" x="2357438" y="5634038"/>
          <p14:tracePt t="83443" x="2374900" y="5626100"/>
          <p14:tracePt t="83504" x="2384425" y="5626100"/>
          <p14:tracePt t="84137" x="2393950" y="5626100"/>
          <p14:tracePt t="84142" x="2419350" y="5626100"/>
          <p14:tracePt t="84148" x="2446338" y="5608638"/>
          <p14:tracePt t="84159" x="2500313" y="5608638"/>
          <p14:tracePt t="84176" x="2581275" y="5589588"/>
          <p14:tracePt t="84192" x="2687638" y="5589588"/>
          <p14:tracePt t="84192" x="2751138" y="5589588"/>
          <p14:tracePt t="84210" x="2822575" y="5581650"/>
          <p14:tracePt t="84225" x="2894013" y="5581650"/>
          <p14:tracePt t="84243" x="2990850" y="5581650"/>
          <p14:tracePt t="84259" x="3116263" y="5581650"/>
          <p14:tracePt t="84259" x="3143250" y="5581650"/>
          <p14:tracePt t="84291" x="3152775" y="5581650"/>
          <p14:tracePt t="84298" x="3170238" y="5581650"/>
          <p14:tracePt t="84969" x="3179763" y="5581650"/>
          <p14:tracePt t="84993" x="3187700" y="5581650"/>
          <p14:tracePt t="85002" x="3232150" y="5581650"/>
          <p14:tracePt t="85006" x="3276600" y="5581650"/>
          <p14:tracePt t="85014" x="3330575" y="5581650"/>
          <p14:tracePt t="85024" x="3527425" y="5626100"/>
          <p14:tracePt t="85042" x="3643313" y="5661025"/>
          <p14:tracePt t="85057" x="3660775" y="5661025"/>
          <p14:tracePt t="86209" x="3670300" y="5661025"/>
          <p14:tracePt t="86233" x="3724275" y="5661025"/>
          <p14:tracePt t="86241" x="3867150" y="5661025"/>
          <p14:tracePt t="86242" x="4071938" y="5697538"/>
          <p14:tracePt t="86259" x="4295775" y="5715000"/>
          <p14:tracePt t="86274" x="4394200" y="5732463"/>
          <p14:tracePt t="86292" x="4429125" y="5732463"/>
          <p14:tracePt t="86308" x="4483100" y="5741988"/>
          <p14:tracePt t="86361" x="4518025" y="5751513"/>
          <p14:tracePt t="86369" x="4554538" y="5776913"/>
          <p14:tracePt t="86376" x="4751388" y="5813425"/>
          <p14:tracePt t="86392" x="4919663" y="5875338"/>
          <p14:tracePt t="86408" x="5045075" y="5911850"/>
          <p14:tracePt t="86408" x="5062538" y="5911850"/>
          <p14:tracePt t="86426" x="5081588" y="5911850"/>
          <p14:tracePt t="86442" x="5089525" y="5911850"/>
          <p14:tracePt t="86458" x="5108575" y="5919788"/>
          <p14:tracePt t="86475" x="5143500" y="5919788"/>
          <p14:tracePt t="86491" x="5197475" y="5919788"/>
          <p14:tracePt t="86508" x="5251450" y="5919788"/>
          <p14:tracePt t="86525" x="5303838" y="5919788"/>
          <p14:tracePt t="86541" x="5340350" y="5919788"/>
          <p14:tracePt t="86558" x="5367338" y="5919788"/>
          <p14:tracePt t="86574" x="5411788" y="5919788"/>
          <p14:tracePt t="86591" x="5473700" y="5911850"/>
          <p14:tracePt t="86622" x="5527675" y="5894388"/>
          <p14:tracePt t="86631" x="5572125" y="5884863"/>
          <p14:tracePt t="86641" x="5759450" y="5822950"/>
          <p14:tracePt t="86681" x="5786438" y="5822950"/>
          <p14:tracePt t="86690" x="5840413" y="5795963"/>
          <p14:tracePt t="86708" x="5894388" y="5776913"/>
          <p14:tracePt t="86723" x="6018213" y="5768975"/>
          <p14:tracePt t="86766" x="6054725" y="5759450"/>
          <p14:tracePt t="86774" x="6116638" y="5751513"/>
          <p14:tracePt t="86791" x="6224588" y="5715000"/>
          <p14:tracePt t="86807" x="6323013" y="5697538"/>
          <p14:tracePt t="86824" x="6384925" y="5688013"/>
          <p14:tracePt t="86842" x="6429375" y="5688013"/>
          <p14:tracePt t="86857" x="6438900" y="5688013"/>
          <p14:tracePt t="86874" x="6473825" y="5670550"/>
          <p14:tracePt t="86904" x="6483350" y="5670550"/>
          <p14:tracePt t="86907" x="6500813" y="5670550"/>
          <p14:tracePt t="86924" x="6518275" y="5670550"/>
          <p14:tracePt t="86942" x="6545263" y="5661025"/>
          <p14:tracePt t="86958" x="6562725" y="5661025"/>
          <p14:tracePt t="86975" x="6608763" y="5661025"/>
          <p14:tracePt t="86991" x="6626225" y="5653088"/>
          <p14:tracePt t="87008" x="6653213" y="5653088"/>
          <p14:tracePt t="87024" x="6688138" y="5634038"/>
          <p14:tracePt t="87041" x="6697663" y="5626100"/>
          <p14:tracePt t="87058" x="6715125" y="5626100"/>
          <p14:tracePt t="87074" x="6724650" y="5626100"/>
          <p14:tracePt t="87136" x="6732588" y="5626100"/>
          <p14:tracePt t="89280" x="6732588" y="5653088"/>
          <p14:tracePt t="89289" x="6715125" y="5705475"/>
          <p14:tracePt t="89297" x="6680200" y="5830888"/>
          <p14:tracePt t="89308" x="6661150" y="5929313"/>
          <p14:tracePt t="89325" x="6634163" y="6037263"/>
          <p14:tracePt t="89357" x="6616700" y="6062663"/>
          <p14:tracePt t="89358" x="6608763" y="6126163"/>
          <p14:tracePt t="89375" x="6589713" y="6143625"/>
          <p14:tracePt t="89409" x="6589713" y="6161088"/>
          <p14:tracePt t="89410" x="6589713" y="6170613"/>
          <p14:tracePt t="89424" x="6581775" y="6197600"/>
          <p14:tracePt t="89442" x="6572250" y="6205538"/>
          <p14:tracePt t="89457" x="6572250" y="6215063"/>
          <p14:tracePt t="89801" x="6562725" y="6215063"/>
          <p14:tracePt t="89809" x="6276975" y="6215063"/>
          <p14:tracePt t="89841" x="5830888" y="6296025"/>
          <p14:tracePt t="89842" x="5330825" y="6323013"/>
          <p14:tracePt t="89858" x="5037138" y="6323013"/>
          <p14:tracePt t="89874" x="4902200" y="6323013"/>
          <p14:tracePt t="89891" x="4848225" y="6323013"/>
          <p14:tracePt t="89908" x="4840288" y="6323013"/>
          <p14:tracePt t="89924" x="4465638" y="6323013"/>
          <p14:tracePt t="89991" x="4357688" y="6323013"/>
          <p14:tracePt t="90014" x="4322763" y="6323013"/>
          <p14:tracePt t="90024" x="4197350" y="6313488"/>
          <p14:tracePt t="90041" x="4098925" y="6296025"/>
          <p14:tracePt t="90058" x="4044950" y="6286500"/>
          <p14:tracePt t="90074" x="4017963" y="6286500"/>
          <p14:tracePt t="90091" x="4000500" y="6286500"/>
          <p14:tracePt t="90108" x="3946525" y="6286500"/>
          <p14:tracePt t="90124" x="3894138" y="6286500"/>
          <p14:tracePt t="90141" x="3795713" y="6286500"/>
          <p14:tracePt t="90158" x="3660775" y="6286500"/>
          <p14:tracePt t="90174" x="3482975" y="6286500"/>
          <p14:tracePt t="90191" x="3276600" y="6286500"/>
          <p14:tracePt t="90208" x="3081338" y="6286500"/>
          <p14:tracePt t="90224" x="2965450" y="6286500"/>
          <p14:tracePt t="90242" x="2919413" y="6286500"/>
          <p14:tracePt t="90257" x="2901950" y="6286500"/>
          <p14:tracePt t="90277" x="2874963" y="6269038"/>
          <p14:tracePt t="90292" x="2803525" y="6259513"/>
          <p14:tracePt t="90309" x="2652713" y="6224588"/>
          <p14:tracePt t="90325" x="2509838" y="6180138"/>
          <p14:tracePt t="90342" x="2062163" y="6108700"/>
          <p14:tracePt t="90390" x="1938338" y="6089650"/>
          <p14:tracePt t="90415" x="1911350" y="6089650"/>
          <p14:tracePt t="90424" x="1874838" y="6089650"/>
          <p14:tracePt t="90442" x="1866900" y="6089650"/>
          <p14:tracePt t="90457" x="1847850" y="6089650"/>
          <p14:tracePt t="90474" x="1839913" y="6089650"/>
          <p14:tracePt t="90491" x="1830388" y="6089650"/>
          <p14:tracePt t="91393" x="1822450" y="6089650"/>
          <p14:tracePt t="91409" x="1803400" y="6089650"/>
          <p14:tracePt t="91656" x="1785938" y="6089650"/>
          <p14:tracePt t="91696" x="1768475" y="6108700"/>
          <p14:tracePt t="91728" x="1751013" y="6126163"/>
          <p14:tracePt t="92248" x="1758950" y="6126163"/>
          <p14:tracePt t="92264" x="1776413" y="6126163"/>
          <p14:tracePt t="92272" x="1785938" y="6126163"/>
          <p14:tracePt t="92280" x="1803400" y="6126163"/>
          <p14:tracePt t="92290" x="1830388" y="6126163"/>
          <p14:tracePt t="92307" x="1839913" y="6126163"/>
          <p14:tracePt t="92323" x="1866900" y="6126163"/>
          <p14:tracePt t="92340" x="1874838" y="6108700"/>
          <p14:tracePt t="92357" x="1893888" y="6108700"/>
          <p14:tracePt t="92373" x="1911350" y="6099175"/>
          <p14:tracePt t="92407" x="1919288" y="6089650"/>
          <p14:tracePt t="92480" x="1938338" y="6089650"/>
          <p14:tracePt t="92568" x="1946275" y="6089650"/>
          <p14:tracePt t="92575" x="1965325" y="6089650"/>
          <p14:tracePt t="92590" x="1982788" y="6072188"/>
          <p14:tracePt t="92590" x="2000250" y="6072188"/>
          <p14:tracePt t="92607" x="2017713" y="6062663"/>
          <p14:tracePt t="92623" x="2036763" y="6062663"/>
          <p14:tracePt t="94137" x="2062163" y="6062663"/>
          <p14:tracePt t="94713" x="2071688" y="6062663"/>
          <p14:tracePt t="94720" x="2098675" y="6062663"/>
          <p14:tracePt t="94723" x="2152650" y="6081713"/>
          <p14:tracePt t="94746" x="2160588" y="6089650"/>
          <p14:tracePt t="94757" x="2179638" y="6108700"/>
          <p14:tracePt t="94773" x="2187575" y="6116638"/>
          <p14:tracePt t="94791" x="2197100" y="6126163"/>
          <p14:tracePt t="94807" x="2214563" y="6143625"/>
          <p14:tracePt t="94841" x="2224088" y="6153150"/>
          <p14:tracePt t="94842" x="2241550" y="6170613"/>
          <p14:tracePt t="95065" x="2259013" y="6170613"/>
          <p14:tracePt t="95073" x="2295525" y="6170613"/>
          <p14:tracePt t="95080" x="2393950" y="6170613"/>
          <p14:tracePt t="95090" x="2509838" y="6170613"/>
          <p14:tracePt t="95106" x="2581275" y="6170613"/>
          <p14:tracePt t="95123" x="2643188" y="6170613"/>
          <p14:tracePt t="95140" x="2697163" y="6170613"/>
          <p14:tracePt t="95156" x="2741613" y="6161088"/>
          <p14:tracePt t="95173" x="2768600" y="6161088"/>
          <p14:tracePt t="95191" x="2786063" y="6161088"/>
          <p14:tracePt t="95207" x="2813050" y="6161088"/>
          <p14:tracePt t="95224" x="2822575" y="6153150"/>
          <p14:tracePt t="95224" x="2830513" y="6153150"/>
          <p14:tracePt t="95241" x="2867025" y="6153150"/>
          <p14:tracePt t="95257" x="2884488" y="6153150"/>
          <p14:tracePt t="95274" x="2884488" y="6143625"/>
          <p14:tracePt t="95896" x="2894013" y="6143625"/>
          <p14:tracePt t="95929" x="2928938" y="6161088"/>
          <p14:tracePt t="95937" x="2982913" y="6197600"/>
          <p14:tracePt t="95939" x="3044825" y="6224588"/>
          <p14:tracePt t="95957" x="3160713" y="6286500"/>
          <p14:tracePt t="95974" x="3205163" y="6303963"/>
          <p14:tracePt t="95991" x="3251200" y="6323013"/>
          <p14:tracePt t="96008" x="3259138" y="6330950"/>
          <p14:tracePt t="96056" x="3268663" y="6330950"/>
          <p14:tracePt t="96064" x="3303588" y="6348413"/>
          <p14:tracePt t="96084" x="3313113" y="6348413"/>
          <p14:tracePt t="96090" x="3330575" y="6357938"/>
          <p14:tracePt t="96107" x="3340100" y="6357938"/>
          <p14:tracePt t="96123" x="3375025" y="6367463"/>
          <p14:tracePt t="96140" x="3438525" y="6384925"/>
          <p14:tracePt t="96168" x="3446463" y="6384925"/>
          <p14:tracePt t="96173" x="3490913" y="6394450"/>
          <p14:tracePt t="96190" x="3509963" y="6394450"/>
          <p14:tracePt t="96208" x="3562350" y="6394450"/>
          <p14:tracePt t="96224" x="3608388" y="6402388"/>
          <p14:tracePt t="96224" x="3633788" y="6402388"/>
          <p14:tracePt t="96241" x="3670300" y="6402388"/>
          <p14:tracePt t="96257" x="3697288" y="6402388"/>
          <p14:tracePt t="96274" x="3714750" y="6402388"/>
          <p14:tracePt t="96291" x="3741738" y="6402388"/>
          <p14:tracePt t="96307" x="3768725" y="6402388"/>
          <p14:tracePt t="96323" x="3795713" y="6402388"/>
          <p14:tracePt t="96340" x="3813175" y="6402388"/>
          <p14:tracePt t="96357" x="3848100" y="6402388"/>
          <p14:tracePt t="96374" x="3848100" y="6394450"/>
          <p14:tracePt t="96418" x="3857625" y="6394450"/>
          <p14:tracePt t="96419" x="3884613" y="6384925"/>
          <p14:tracePt t="96457" x="3902075" y="6384925"/>
          <p14:tracePt t="96474" x="3929063" y="6367463"/>
          <p14:tracePt t="96491" x="3956050" y="6357938"/>
          <p14:tracePt t="96506" x="3965575" y="6357938"/>
          <p14:tracePt t="96523" x="3990975" y="6348413"/>
          <p14:tracePt t="96540" x="4000500" y="6348413"/>
          <p14:tracePt t="96557" x="4027488" y="6348413"/>
          <p14:tracePt t="96593" x="4044950" y="6340475"/>
          <p14:tracePt t="96609" x="4044950" y="6330950"/>
          <p14:tracePt t="96632" x="4062413" y="6330950"/>
          <p14:tracePt t="96656" x="4071938" y="6330950"/>
          <p14:tracePt t="96679" x="4081463" y="6330950"/>
          <p14:tracePt t="96681" x="4089400" y="6330950"/>
          <p14:tracePt t="96690" x="4108450" y="6330950"/>
          <p14:tracePt t="96707" x="4116388" y="6330950"/>
          <p14:tracePt t="96744" x="4125913" y="6330950"/>
          <p14:tracePt t="96760" x="4133850" y="6330950"/>
          <p14:tracePt t="97385" x="4160838" y="6330950"/>
          <p14:tracePt t="97388" x="4419600" y="6286500"/>
          <p14:tracePt t="97388" x="4429125" y="6286500"/>
          <p14:tracePt t="97945" x="4456113" y="6286500"/>
          <p14:tracePt t="97953" x="4527550" y="6286500"/>
          <p14:tracePt t="97961" x="4608513" y="6286500"/>
          <p14:tracePt t="97965" x="4679950" y="6286500"/>
          <p14:tracePt t="97973" x="4803775" y="6286500"/>
          <p14:tracePt t="97990" x="4875213" y="6286500"/>
          <p14:tracePt t="98007" x="4911725" y="6286500"/>
          <p14:tracePt t="98023" x="4938713" y="6286500"/>
          <p14:tracePt t="98041" x="4956175" y="6286500"/>
          <p14:tracePt t="98057" x="5000625" y="6286500"/>
          <p14:tracePt t="98074" x="5018088" y="6286500"/>
          <p14:tracePt t="98091" x="5045075" y="6286500"/>
          <p14:tracePt t="98107" x="5062538" y="6286500"/>
          <p14:tracePt t="98124" x="5081588" y="6286500"/>
          <p14:tracePt t="98140" x="5089525" y="6286500"/>
          <p14:tracePt t="99560" x="5072063" y="6286500"/>
          <p14:tracePt t="99576" x="5054600" y="6286500"/>
          <p14:tracePt t="99600" x="5037138" y="6303963"/>
          <p14:tracePt t="99616" x="5027613" y="6303963"/>
          <p14:tracePt t="99630" x="4973638" y="6323013"/>
          <p14:tracePt t="99680" x="4946650" y="6323013"/>
          <p14:tracePt t="99697" x="4938713" y="6340475"/>
          <p14:tracePt t="99706" x="4884738" y="6340475"/>
          <p14:tracePt t="99723" x="4830763" y="6348413"/>
          <p14:tracePt t="99740" x="4786313" y="6348413"/>
          <p14:tracePt t="99756" x="4768850" y="6348413"/>
          <p14:tracePt t="99773" x="4751388" y="6348413"/>
          <p14:tracePt t="99789" x="4732338" y="6367463"/>
          <p14:tracePt t="99806" x="4705350" y="6367463"/>
          <p14:tracePt t="99824" x="4679950" y="6375400"/>
          <p14:tracePt t="99840" x="4633913" y="6375400"/>
          <p14:tracePt t="99858" x="4608513" y="6375400"/>
          <p14:tracePt t="99873" x="4589463" y="6375400"/>
          <p14:tracePt t="99890" x="4545013" y="6375400"/>
          <p14:tracePt t="99907" x="4491038" y="6375400"/>
          <p14:tracePt t="99924" x="4419600" y="6375400"/>
          <p14:tracePt t="99941" x="4402138" y="6384925"/>
          <p14:tracePt t="100017" x="4384675" y="6384925"/>
          <p14:tracePt t="100025" x="4375150" y="6384925"/>
          <p14:tracePt t="100032" x="4367213" y="6384925"/>
          <p14:tracePt t="100040" x="4357688" y="6394450"/>
          <p14:tracePt t="100057" x="4357688" y="6402388"/>
          <p14:tracePt t="101048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image5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7992" y="152470"/>
            <a:ext cx="5472610" cy="1889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3" name="image58.png"/>
          <p:cNvPicPr/>
          <p:nvPr/>
        </p:nvPicPr>
        <p:blipFill>
          <a:blip r:embed="rId5">
            <a:extLst/>
          </a:blip>
          <a:srcRect t="490" r="43151" b="489"/>
          <a:stretch>
            <a:fillRect/>
          </a:stretch>
        </p:blipFill>
        <p:spPr>
          <a:xfrm>
            <a:off x="4671014" y="2311584"/>
            <a:ext cx="4274401" cy="1760375"/>
          </a:xfrm>
          <a:prstGeom prst="rect">
            <a:avLst/>
          </a:prstGeom>
          <a:ln w="12700">
            <a:miter lim="400000"/>
          </a:ln>
        </p:spPr>
      </p:pic>
      <p:sp>
        <p:nvSpPr>
          <p:cNvPr id="1094" name="Shape 1094"/>
          <p:cNvSpPr/>
          <p:nvPr/>
        </p:nvSpPr>
        <p:spPr>
          <a:xfrm>
            <a:off x="297712" y="769125"/>
            <a:ext cx="3816353" cy="564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000"/>
              </a:spcBef>
            </a:pPr>
            <a:r>
              <a:rPr>
                <a:solidFill>
                  <a:srgbClr val="0717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panel with 5 mononucleotides: the </a:t>
            </a:r>
            <a:r>
              <a:rPr i="1">
                <a:solidFill>
                  <a:srgbClr val="07176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“pentaplex”</a:t>
            </a:r>
          </a:p>
        </p:txBody>
      </p:sp>
      <p:pic>
        <p:nvPicPr>
          <p:cNvPr id="1095" name="image41.jpeg" descr="Burhard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8509" y="1745483"/>
            <a:ext cx="3263449" cy="2059341"/>
          </a:xfrm>
          <a:prstGeom prst="rect">
            <a:avLst/>
          </a:prstGeom>
          <a:ln w="12700">
            <a:miter lim="400000"/>
          </a:ln>
        </p:spPr>
      </p:pic>
      <p:sp>
        <p:nvSpPr>
          <p:cNvPr id="1096" name="Shape 1096"/>
          <p:cNvSpPr/>
          <p:nvPr/>
        </p:nvSpPr>
        <p:spPr>
          <a:xfrm>
            <a:off x="325343" y="440830"/>
            <a:ext cx="995580" cy="22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5167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5167A"/>
                </a:solidFill>
              </a:rPr>
              <a:t>2004-2006</a:t>
            </a:r>
          </a:p>
        </p:txBody>
      </p:sp>
      <p:pic>
        <p:nvPicPr>
          <p:cNvPr id="1097" name="image42.jpeg" descr="Distribuzione mono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9832" y="4124873"/>
            <a:ext cx="3549412" cy="234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8" name="Shape 1098"/>
          <p:cNvSpPr/>
          <p:nvPr/>
        </p:nvSpPr>
        <p:spPr>
          <a:xfrm>
            <a:off x="4699527" y="4411381"/>
            <a:ext cx="4522176" cy="1195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04800" lvl="0" indent="-304800">
              <a:lnSpc>
                <a:spcPct val="150000"/>
              </a:lnSpc>
              <a:buClr>
                <a:srgbClr val="1E1C92"/>
              </a:buClr>
              <a:buSzPct val="100000"/>
              <a:buFont typeface="Arial"/>
              <a:buChar char="•"/>
            </a:pPr>
            <a:r>
              <a:rPr i="1" dirty="0">
                <a:solidFill>
                  <a:srgbClr val="006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Improved MSH6-associated instability </a:t>
            </a:r>
            <a:r>
              <a:rPr i="1" dirty="0" smtClean="0">
                <a:solidFill>
                  <a:srgbClr val="006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detection</a:t>
            </a:r>
            <a:endParaRPr i="1" dirty="0">
              <a:solidFill>
                <a:srgbClr val="0066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304800" lvl="0" indent="-304800">
              <a:lnSpc>
                <a:spcPct val="150000"/>
              </a:lnSpc>
              <a:buClr>
                <a:srgbClr val="1E1C92"/>
              </a:buClr>
              <a:buSzPct val="100000"/>
              <a:buFont typeface="Arial"/>
              <a:buChar char="•"/>
            </a:pPr>
            <a:r>
              <a:rPr i="1" dirty="0">
                <a:solidFill>
                  <a:srgbClr val="006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No need of </a:t>
            </a:r>
            <a:r>
              <a:rPr i="1" dirty="0">
                <a:solidFill>
                  <a:srgbClr val="006600"/>
                </a:solidFill>
                <a:uFill>
                  <a:solidFill>
                    <a:srgbClr val="FF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matched normal/tumor pairs</a:t>
            </a:r>
          </a:p>
        </p:txBody>
      </p:sp>
      <p:sp>
        <p:nvSpPr>
          <p:cNvPr id="1099" name="Shape 1099"/>
          <p:cNvSpPr/>
          <p:nvPr/>
        </p:nvSpPr>
        <p:spPr>
          <a:xfrm>
            <a:off x="4684662" y="5734571"/>
            <a:ext cx="382547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304800" indent="-304800">
              <a:spcBef>
                <a:spcPts val="1000"/>
              </a:spcBef>
              <a:buSzPct val="100000"/>
              <a:buFont typeface="Comic Sans MS"/>
              <a:buChar char="•"/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 sz="1800"/>
            </a:pPr>
            <a:r>
              <a:rPr i="1" dirty="0">
                <a:solidFill>
                  <a:srgbClr val="FF0000"/>
                </a:solidFill>
              </a:rPr>
              <a:t>Poor detection of </a:t>
            </a:r>
            <a:r>
              <a:rPr i="1" dirty="0" smtClean="0">
                <a:solidFill>
                  <a:srgbClr val="FF0000"/>
                </a:solidFill>
              </a:rPr>
              <a:t>MSI-L</a:t>
            </a:r>
            <a:endParaRPr lang="it-IT" i="1" dirty="0" smtClean="0">
              <a:solidFill>
                <a:srgbClr val="FF0000"/>
              </a:solidFill>
            </a:endParaRPr>
          </a:p>
          <a:p>
            <a:pPr>
              <a:defRPr sz="1800"/>
            </a:pPr>
            <a:r>
              <a:rPr lang="it-IT" i="1" dirty="0" err="1" smtClean="0">
                <a:solidFill>
                  <a:srgbClr val="FF0000"/>
                </a:solidFill>
              </a:rPr>
              <a:t>Ethnic</a:t>
            </a:r>
            <a:r>
              <a:rPr lang="it-IT" i="1" dirty="0" smtClean="0">
                <a:solidFill>
                  <a:srgbClr val="FF0000"/>
                </a:solidFill>
              </a:rPr>
              <a:t> background  </a:t>
            </a:r>
            <a:r>
              <a:rPr lang="it-IT" i="1" dirty="0" err="1" smtClean="0">
                <a:solidFill>
                  <a:srgbClr val="FF0000"/>
                </a:solidFill>
              </a:rPr>
              <a:t>variation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</a:rPr>
              <a:t>differencies</a:t>
            </a:r>
            <a:endParaRPr lang="it-IT" i="1" dirty="0">
              <a:solidFill>
                <a:srgbClr val="FF0000"/>
              </a:solidFill>
            </a:endParaRPr>
          </a:p>
          <a:p>
            <a:pPr lvl="0">
              <a:defRPr sz="1800"/>
            </a:pPr>
            <a:endParaRPr i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57087"/>
      </p:ext>
    </p:extLst>
  </p:cSld>
  <p:clrMapOvr>
    <a:masterClrMapping/>
  </p:clrMapOvr>
  <p:transition spd="med" advTm="67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88" x="4518025" y="3633788"/>
          <p14:tracePt t="9348" x="4518025" y="3670300"/>
          <p14:tracePt t="9356" x="4518025" y="3724275"/>
          <p14:tracePt t="9356" x="4518025" y="3795713"/>
          <p14:tracePt t="9376" x="4537075" y="3875088"/>
          <p14:tracePt t="9377" x="4554538" y="3983038"/>
          <p14:tracePt t="9394" x="4572000" y="4062413"/>
          <p14:tracePt t="9409" x="4572000" y="4116388"/>
          <p14:tracePt t="9427" x="4581525" y="4125913"/>
          <p14:tracePt t="9443" x="4581525" y="4133850"/>
          <p14:tracePt t="9460" x="4581525" y="4143375"/>
          <p14:tracePt t="9476" x="4616450" y="4187825"/>
          <p14:tracePt t="9494" x="4633913" y="4214813"/>
          <p14:tracePt t="9510" x="4660900" y="4259263"/>
          <p14:tracePt t="9527" x="4714875" y="4295775"/>
          <p14:tracePt t="9543" x="4759325" y="4322763"/>
          <p14:tracePt t="9560" x="4786313" y="4322763"/>
          <p14:tracePt t="9576" x="4848225" y="4357688"/>
          <p14:tracePt t="9594" x="5027613" y="4411663"/>
          <p14:tracePt t="9609" x="5367338" y="4510088"/>
          <p14:tracePt t="9626" x="5768975" y="4616450"/>
          <p14:tracePt t="9643" x="6089650" y="4660900"/>
          <p14:tracePt t="9660" x="6232525" y="4660900"/>
          <p14:tracePt t="9676" x="6276975" y="4679950"/>
          <p14:tracePt t="9725" x="6286500" y="4679950"/>
          <p14:tracePt t="9741" x="6296025" y="4679950"/>
          <p14:tracePt t="9743" x="6340475" y="4679950"/>
          <p14:tracePt t="9749" x="6367463" y="4679950"/>
          <p14:tracePt t="9759" x="6429375" y="4616450"/>
          <p14:tracePt t="9776" x="6465888" y="4554538"/>
          <p14:tracePt t="9792" x="6500813" y="4500563"/>
          <p14:tracePt t="9809" x="6545263" y="4438650"/>
          <p14:tracePt t="9826" x="6572250" y="4367213"/>
          <p14:tracePt t="9843" x="6599238" y="4295775"/>
          <p14:tracePt t="9859" x="6626225" y="4205288"/>
          <p14:tracePt t="9859" x="6626225" y="4133850"/>
          <p14:tracePt t="9877" x="6634163" y="4054475"/>
          <p14:tracePt t="9893" x="6483350" y="3214688"/>
          <p14:tracePt t="10017" x="5724525" y="2625725"/>
          <p14:tracePt t="10017" x="5634038" y="2581275"/>
          <p14:tracePt t="10126" x="5527675" y="2527300"/>
          <p14:tracePt t="10127" x="5224463" y="2411413"/>
          <p14:tracePt t="10142" x="5000625" y="2347913"/>
          <p14:tracePt t="10159" x="4902200" y="2330450"/>
          <p14:tracePt t="10176" x="4867275" y="2330450"/>
          <p14:tracePt t="10195" x="4822825" y="2330450"/>
          <p14:tracePt t="10316" x="4813300" y="2330450"/>
          <p14:tracePt t="10333" x="4803775" y="2330450"/>
          <p14:tracePt t="10340" x="4786313" y="2330450"/>
          <p14:tracePt t="10352" x="4776788" y="2339975"/>
          <p14:tracePt t="10360" x="4751388" y="2366963"/>
          <p14:tracePt t="10376" x="4732338" y="2393950"/>
          <p14:tracePt t="10394" x="4705350" y="2428875"/>
          <p14:tracePt t="10409" x="4697413" y="2455863"/>
          <p14:tracePt t="10426" x="4687888" y="2473325"/>
          <p14:tracePt t="10442" x="4670425" y="2517775"/>
          <p14:tracePt t="10465" x="4670425" y="2536825"/>
          <p14:tracePt t="10476" x="4625975" y="2633663"/>
          <p14:tracePt t="10493" x="4598988" y="2768600"/>
          <p14:tracePt t="10509" x="4589463" y="2857500"/>
          <p14:tracePt t="10526" x="4589463" y="2946400"/>
          <p14:tracePt t="10542" x="4589463" y="3027363"/>
          <p14:tracePt t="10559" x="4589463" y="3089275"/>
          <p14:tracePt t="10576" x="4598988" y="3143250"/>
          <p14:tracePt t="10593" x="4625975" y="3197225"/>
          <p14:tracePt t="10610" x="4714875" y="3295650"/>
          <p14:tracePt t="10626" x="4813300" y="3367088"/>
          <p14:tracePt t="10626" x="4867275" y="3394075"/>
          <p14:tracePt t="10646" x="4946650" y="3446463"/>
          <p14:tracePt t="10661" x="5045075" y="3500438"/>
          <p14:tracePt t="10680" x="5133975" y="3536950"/>
          <p14:tracePt t="10695" x="5241925" y="3544888"/>
          <p14:tracePt t="10710" x="5375275" y="3554413"/>
          <p14:tracePt t="10727" x="5616575" y="3554413"/>
          <p14:tracePt t="10744" x="5857875" y="3554413"/>
          <p14:tracePt t="10759" x="6045200" y="3544888"/>
          <p14:tracePt t="10777" x="6224588" y="3482975"/>
          <p14:tracePt t="10793" x="6313488" y="3446463"/>
          <p14:tracePt t="10810" x="6367463" y="3394075"/>
          <p14:tracePt t="10826" x="6419850" y="3340100"/>
          <p14:tracePt t="10844" x="6438900" y="3295650"/>
          <p14:tracePt t="10859" x="6446838" y="3241675"/>
          <p14:tracePt t="10859" x="6446838" y="3232150"/>
          <p14:tracePt t="10877" x="6446838" y="3160713"/>
          <p14:tracePt t="10893" x="6446838" y="3108325"/>
          <p14:tracePt t="10910" x="6446838" y="3036888"/>
          <p14:tracePt t="10926" x="6438900" y="2965450"/>
          <p14:tracePt t="10943" x="6367463" y="2857500"/>
          <p14:tracePt t="10960" x="6296025" y="2751138"/>
          <p14:tracePt t="10977" x="6205538" y="2643188"/>
          <p14:tracePt t="10993" x="6108700" y="2581275"/>
          <p14:tracePt t="11009" x="5983288" y="2500313"/>
          <p14:tracePt t="11026" x="5286375" y="2276475"/>
          <p14:tracePt t="11098" x="4803775" y="2251075"/>
          <p14:tracePt t="11269" x="4795838" y="2259013"/>
          <p14:tracePt t="11276" x="4795838" y="2276475"/>
          <p14:tracePt t="11282" x="4776788" y="2312988"/>
          <p14:tracePt t="11282" x="4776788" y="2347913"/>
          <p14:tracePt t="11292" x="4759325" y="2401888"/>
          <p14:tracePt t="11309" x="4759325" y="2455863"/>
          <p14:tracePt t="11326" x="4751388" y="2517775"/>
          <p14:tracePt t="11343" x="4751388" y="2554288"/>
          <p14:tracePt t="11359" x="4751388" y="2589213"/>
          <p14:tracePt t="11376" x="4751388" y="2625725"/>
          <p14:tracePt t="11393" x="4751388" y="2643188"/>
          <p14:tracePt t="11452" x="4751388" y="2652713"/>
          <p14:tracePt t="11612" x="4724400" y="2660650"/>
          <p14:tracePt t="11620" x="4527550" y="2625725"/>
          <p14:tracePt t="11628" x="4232275" y="2527300"/>
          <p14:tracePt t="11636" x="3776663" y="2393950"/>
          <p14:tracePt t="11642" x="2759075" y="2205038"/>
          <p14:tracePt t="11659" x="1625600" y="1955800"/>
          <p14:tracePt t="11659" x="1116013" y="1785938"/>
          <p14:tracePt t="11677" x="322263" y="1571625"/>
          <p14:tracePt t="11693" x="0" y="1490663"/>
          <p14:tracePt t="11711" x="0" y="1446213"/>
          <p14:tracePt t="11748" x="0" y="1438275"/>
          <p14:tracePt t="12061" x="80963" y="1438275"/>
          <p14:tracePt t="12069" x="295275" y="1438275"/>
          <p14:tracePt t="12077" x="509588" y="1438275"/>
          <p14:tracePt t="12085" x="830263" y="1438275"/>
          <p14:tracePt t="12093" x="1036638" y="1438275"/>
          <p14:tracePt t="12110" x="1089025" y="1438275"/>
          <p14:tracePt t="12148" x="1098550" y="1438275"/>
          <p14:tracePt t="12476" x="1108075" y="1438275"/>
          <p14:tracePt t="12484" x="1169988" y="1438275"/>
          <p14:tracePt t="12492" x="1295400" y="1419225"/>
          <p14:tracePt t="12506" x="1339850" y="1401763"/>
          <p14:tracePt t="12514" x="1438275" y="1401763"/>
          <p14:tracePt t="12525" x="1490663" y="1401763"/>
          <p14:tracePt t="12543" x="1536700" y="1401763"/>
          <p14:tracePt t="12559" x="1544638" y="1401763"/>
          <p14:tracePt t="12576" x="1554163" y="1401763"/>
          <p14:tracePt t="12592" x="1581150" y="1401763"/>
          <p14:tracePt t="12610" x="1589088" y="1401763"/>
          <p14:tracePt t="12626" x="1598613" y="1401763"/>
          <p14:tracePt t="12668" x="1608138" y="1401763"/>
          <p14:tracePt t="13285" x="1633538" y="1401763"/>
          <p14:tracePt t="13292" x="1660525" y="1401763"/>
          <p14:tracePt t="13300" x="1704975" y="1401763"/>
          <p14:tracePt t="13310" x="1741488" y="1401763"/>
          <p14:tracePt t="13326" x="1839913" y="1401763"/>
          <p14:tracePt t="13413" x="1857375" y="1411288"/>
          <p14:tracePt t="13420" x="1866900" y="1419225"/>
          <p14:tracePt t="13431" x="1874838" y="1419225"/>
          <p14:tracePt t="13443" x="1911350" y="1428750"/>
          <p14:tracePt t="13459" x="1965325" y="1446213"/>
          <p14:tracePt t="13459" x="1990725" y="1473200"/>
          <p14:tracePt t="13478" x="2017713" y="1473200"/>
          <p14:tracePt t="13478" x="2062163" y="1509713"/>
          <p14:tracePt t="13493" x="2143125" y="1536700"/>
          <p14:tracePt t="13510" x="2241550" y="1571625"/>
          <p14:tracePt t="13526" x="2366963" y="1625600"/>
          <p14:tracePt t="13543" x="2544763" y="1704975"/>
          <p14:tracePt t="13559" x="2732088" y="1785938"/>
          <p14:tracePt t="13576" x="2911475" y="1857375"/>
          <p14:tracePt t="13593" x="3044825" y="1938338"/>
          <p14:tracePt t="13609" x="3205163" y="1990725"/>
          <p14:tracePt t="13626" x="3367088" y="2071688"/>
          <p14:tracePt t="13642" x="3544888" y="2125663"/>
          <p14:tracePt t="13660" x="3670300" y="2160588"/>
          <p14:tracePt t="13675" x="3724275" y="2179638"/>
          <p14:tracePt t="13693" x="3751263" y="2187575"/>
          <p14:tracePt t="13709" x="3759200" y="2187575"/>
          <p14:tracePt t="13727" x="3813175" y="2205038"/>
          <p14:tracePt t="13742" x="3894138" y="2214563"/>
          <p14:tracePt t="13760" x="3956050" y="2241550"/>
          <p14:tracePt t="13775" x="4054475" y="2268538"/>
          <p14:tracePt t="13793" x="4108450" y="2276475"/>
          <p14:tracePt t="13809" x="4170363" y="2303463"/>
          <p14:tracePt t="13826" x="4232275" y="2322513"/>
          <p14:tracePt t="13842" x="4251325" y="2322513"/>
          <p14:tracePt t="13965" x="4259263" y="2322513"/>
          <p14:tracePt t="14133" x="4322763" y="2322513"/>
          <p14:tracePt t="14141" x="4367213" y="2322513"/>
          <p14:tracePt t="14142" x="4465638" y="2322513"/>
          <p14:tracePt t="14175" x="4545013" y="2322513"/>
          <p14:tracePt t="14177" x="4581525" y="2339975"/>
          <p14:tracePt t="14192" x="4589463" y="2339975"/>
          <p14:tracePt t="15621" x="4598988" y="2339975"/>
          <p14:tracePt t="16901" x="4598988" y="2357438"/>
          <p14:tracePt t="17332" x="4598988" y="2374900"/>
          <p14:tracePt t="17341" x="4589463" y="2446338"/>
          <p14:tracePt t="17341" x="4572000" y="2544763"/>
          <p14:tracePt t="17359" x="4572000" y="2643188"/>
          <p14:tracePt t="17359" x="4572000" y="2803525"/>
          <p14:tracePt t="17376" x="4554538" y="2928938"/>
          <p14:tracePt t="17392" x="4554538" y="3044825"/>
          <p14:tracePt t="17412" x="4554538" y="3098800"/>
          <p14:tracePt t="17426" x="4554538" y="3125788"/>
          <p14:tracePt t="17469" x="4554538" y="3143250"/>
          <p14:tracePt t="17473" x="4554538" y="3152775"/>
          <p14:tracePt t="17482" x="4554538" y="3197225"/>
          <p14:tracePt t="17494" x="4589463" y="3330575"/>
          <p14:tracePt t="17512" x="4633913" y="3509963"/>
          <p14:tracePt t="17527" x="4714875" y="3776663"/>
          <p14:tracePt t="17550" x="4732338" y="3848100"/>
          <p14:tracePt t="17559" x="4751388" y="3990975"/>
          <p14:tracePt t="17576" x="4776788" y="4071938"/>
          <p14:tracePt t="17592" x="4776788" y="4125913"/>
          <p14:tracePt t="17610" x="4795838" y="4160838"/>
          <p14:tracePt t="17625" x="4795838" y="4179888"/>
          <p14:tracePt t="17684" x="4795838" y="4187825"/>
          <p14:tracePt t="17693" x="4795838" y="4197350"/>
          <p14:tracePt t="17699" x="4803775" y="4214813"/>
          <p14:tracePt t="17710" x="4813300" y="4259263"/>
          <p14:tracePt t="17759" x="4813300" y="4268788"/>
          <p14:tracePt t="17760" x="4813300" y="4295775"/>
          <p14:tracePt t="17776" x="4813300" y="4303713"/>
          <p14:tracePt t="17941" x="4813300" y="4276725"/>
          <p14:tracePt t="17949" x="4803775" y="4241800"/>
          <p14:tracePt t="17953" x="4795838" y="4179888"/>
          <p14:tracePt t="17959" x="4741863" y="4044950"/>
          <p14:tracePt t="17975" x="4679950" y="3848100"/>
          <p14:tracePt t="17993" x="4660900" y="3660775"/>
          <p14:tracePt t="18009" x="4608513" y="3429000"/>
          <p14:tracePt t="18026" x="4581525" y="3241675"/>
          <p14:tracePt t="18042" x="4527550" y="3081338"/>
          <p14:tracePt t="18059" x="4491038" y="2955925"/>
          <p14:tracePt t="18075" x="4473575" y="2894013"/>
          <p14:tracePt t="18075" x="4456113" y="2857500"/>
          <p14:tracePt t="18093" x="4446588" y="2822575"/>
          <p14:tracePt t="18109" x="4438650" y="2795588"/>
          <p14:tracePt t="18125" x="4429125" y="2776538"/>
          <p14:tracePt t="18142" x="4429125" y="2751138"/>
          <p14:tracePt t="18159" x="4411663" y="2714625"/>
          <p14:tracePt t="18332" x="4411663" y="2768600"/>
          <p14:tracePt t="18341" x="4411663" y="2795588"/>
          <p14:tracePt t="18350" x="4411663" y="2840038"/>
          <p14:tracePt t="18358" x="4411663" y="2894013"/>
          <p14:tracePt t="18359" x="4411663" y="3071813"/>
          <p14:tracePt t="18376" x="4411663" y="3259138"/>
          <p14:tracePt t="18392" x="4411663" y="3500438"/>
          <p14:tracePt t="18410" x="4411663" y="3697288"/>
          <p14:tracePt t="18425" x="4411663" y="3875088"/>
          <p14:tracePt t="18443" x="4411663" y="4017963"/>
          <p14:tracePt t="18459" x="4411663" y="4071938"/>
          <p14:tracePt t="18476" x="4411663" y="4098925"/>
          <p14:tracePt t="18540" x="4411663" y="4108450"/>
          <p14:tracePt t="18548" x="4411663" y="4133850"/>
          <p14:tracePt t="18556" x="4411663" y="4152900"/>
          <p14:tracePt t="18556" x="4411663" y="4160838"/>
          <p14:tracePt t="18565" x="4411663" y="4187825"/>
          <p14:tracePt t="18575" x="4419600" y="4214813"/>
          <p14:tracePt t="18592" x="4419600" y="4224338"/>
          <p14:tracePt t="18609" x="4419600" y="4232275"/>
          <p14:tracePt t="22206" x="4429125" y="4241800"/>
          <p14:tracePt t="22214" x="4438650" y="4241800"/>
          <p14:tracePt t="22214" x="4446588" y="4241800"/>
          <p14:tracePt t="22245" x="4465638" y="4241800"/>
          <p14:tracePt t="22253" x="4473575" y="4241800"/>
          <p14:tracePt t="22276" x="4518025" y="4241800"/>
          <p14:tracePt t="22550" x="4527550" y="4241800"/>
          <p14:tracePt t="22558" x="4537075" y="4241800"/>
          <p14:tracePt t="23150" x="4545013" y="4241800"/>
          <p14:tracePt t="23174" x="4545013" y="4259263"/>
          <p14:tracePt t="23190" x="4545013" y="4276725"/>
          <p14:tracePt t="23197" x="4545013" y="4286250"/>
          <p14:tracePt t="23205" x="4527550" y="4295775"/>
          <p14:tracePt t="23213" x="4518025" y="4303713"/>
          <p14:tracePt t="23227" x="4510088" y="4313238"/>
          <p14:tracePt t="23710" x="4500563" y="4322763"/>
          <p14:tracePt t="23910" x="4491038" y="4322763"/>
          <p14:tracePt t="23949" x="4483100" y="4322763"/>
          <p14:tracePt t="24014" x="4473575" y="4322763"/>
          <p14:tracePt t="27173" x="4633913" y="4384675"/>
          <p14:tracePt t="27181" x="4911725" y="4411663"/>
          <p14:tracePt t="27190" x="5170488" y="4473575"/>
          <p14:tracePt t="27193" x="5803900" y="4562475"/>
          <p14:tracePt t="27209" x="6259513" y="4625975"/>
          <p14:tracePt t="27228" x="6411913" y="4660900"/>
          <p14:tracePt t="27242" x="6419850" y="4660900"/>
          <p14:tracePt t="27318" x="6429375" y="4660900"/>
          <p14:tracePt t="27326" x="6456363" y="4660900"/>
          <p14:tracePt t="27327" x="6483350" y="4660900"/>
          <p14:tracePt t="27342" x="6491288" y="4660900"/>
          <p14:tracePt t="27405" x="6500813" y="4660900"/>
          <p14:tracePt t="27621" x="6500813" y="4679950"/>
          <p14:tracePt t="27629" x="6500813" y="4705350"/>
          <p14:tracePt t="27637" x="6491288" y="4724400"/>
          <p14:tracePt t="27642" x="6465888" y="4751388"/>
          <p14:tracePt t="27659" x="6419850" y="4776788"/>
          <p14:tracePt t="27676" x="6394450" y="4776788"/>
          <p14:tracePt t="27692" x="6384925" y="4786313"/>
          <p14:tracePt t="27692" x="6375400" y="4786313"/>
          <p14:tracePt t="27710" x="6357938" y="4795838"/>
          <p14:tracePt t="27726" x="6348413" y="4795838"/>
          <p14:tracePt t="27744" x="6323013" y="4795838"/>
          <p14:tracePt t="27759" x="6286500" y="4813300"/>
          <p14:tracePt t="27777" x="6242050" y="4813300"/>
          <p14:tracePt t="27792" x="6224588" y="4813300"/>
          <p14:tracePt t="27810" x="6205538" y="4822825"/>
          <p14:tracePt t="27826" x="6188075" y="4822825"/>
          <p14:tracePt t="27844" x="6180138" y="4822825"/>
          <p14:tracePt t="28149" x="6197600" y="4822825"/>
          <p14:tracePt t="28156" x="6251575" y="4830763"/>
          <p14:tracePt t="28158" x="6411913" y="4867275"/>
          <p14:tracePt t="28175" x="6554788" y="4884738"/>
          <p14:tracePt t="28193" x="6653213" y="4884738"/>
          <p14:tracePt t="28209" x="6724650" y="4884738"/>
          <p14:tracePt t="28226" x="6759575" y="4884738"/>
          <p14:tracePt t="28243" x="6786563" y="4884738"/>
          <p14:tracePt t="29093" x="6796088" y="4884738"/>
          <p14:tracePt t="29142" x="6867525" y="4875213"/>
          <p14:tracePt t="29148" x="6956425" y="4875213"/>
          <p14:tracePt t="29150" x="7062788" y="4875213"/>
          <p14:tracePt t="29159" x="7286625" y="4875213"/>
          <p14:tracePt t="29176" x="7527925" y="4875213"/>
          <p14:tracePt t="29193" x="7688263" y="4875213"/>
          <p14:tracePt t="29209" x="7732713" y="4875213"/>
          <p14:tracePt t="29272" x="7759700" y="4875213"/>
          <p14:tracePt t="29285" x="7804150" y="4875213"/>
          <p14:tracePt t="29293" x="7875588" y="4875213"/>
          <p14:tracePt t="29301" x="7920038" y="4875213"/>
          <p14:tracePt t="29310" x="7974013" y="4875213"/>
          <p14:tracePt t="29326" x="7983538" y="4875213"/>
          <p14:tracePt t="29590" x="7991475" y="4875213"/>
          <p14:tracePt t="29598" x="8062913" y="4875213"/>
          <p14:tracePt t="29602" x="8170863" y="4875213"/>
          <p14:tracePt t="29610" x="8562975" y="4875213"/>
          <p14:tracePt t="29641" x="8582025" y="4875213"/>
          <p14:tracePt t="29659" x="8589963" y="4875213"/>
          <p14:tracePt t="29660" x="8609013" y="4875213"/>
          <p14:tracePt t="29734" x="8616950" y="4875213"/>
          <p14:tracePt t="30013" x="8572500" y="4875213"/>
          <p14:tracePt t="30016" x="8439150" y="4884738"/>
          <p14:tracePt t="30023" x="7072313" y="4983163"/>
          <p14:tracePt t="30023" x="6983413" y="5000625"/>
          <p14:tracePt t="30094" x="6938963" y="5000625"/>
          <p14:tracePt t="30108" x="6759575" y="5037138"/>
          <p14:tracePt t="30127" x="6661150" y="5045075"/>
          <p14:tracePt t="30159" x="6634163" y="5045075"/>
          <p14:tracePt t="30160" x="6581775" y="5062538"/>
          <p14:tracePt t="30175" x="6554788" y="5062538"/>
          <p14:tracePt t="30192" x="6518275" y="5072063"/>
          <p14:tracePt t="30209" x="6491288" y="5089525"/>
          <p14:tracePt t="30225" x="6465888" y="5089525"/>
          <p14:tracePt t="30244" x="6429375" y="5108575"/>
          <p14:tracePt t="30258" x="6384925" y="5116513"/>
          <p14:tracePt t="30276" x="6367463" y="5126038"/>
          <p14:tracePt t="30292" x="6340475" y="5143500"/>
          <p14:tracePt t="31677" x="6375400" y="5116513"/>
          <p14:tracePt t="31683" x="6384925" y="5072063"/>
          <p14:tracePt t="31694" x="6411913" y="5037138"/>
          <p14:tracePt t="31694" x="6429375" y="5000625"/>
          <p14:tracePt t="31709" x="6456363" y="4965700"/>
          <p14:tracePt t="31727" x="6456363" y="4946650"/>
          <p14:tracePt t="32997" x="6456363" y="4956175"/>
          <p14:tracePt t="33004" x="6456363" y="4965700"/>
          <p14:tracePt t="33014" x="6456363" y="4973638"/>
          <p14:tracePt t="33015" x="6456363" y="4983163"/>
          <p14:tracePt t="33214" x="6473825" y="4991100"/>
          <p14:tracePt t="33222" x="6491288" y="4991100"/>
          <p14:tracePt t="33225" x="6554788" y="5010150"/>
          <p14:tracePt t="33242" x="6634163" y="5018088"/>
          <p14:tracePt t="33259" x="6705600" y="5037138"/>
          <p14:tracePt t="33275" x="6751638" y="5037138"/>
          <p14:tracePt t="33292" x="6769100" y="5037138"/>
          <p14:tracePt t="33366" x="6777038" y="5045075"/>
          <p14:tracePt t="33373" x="6786563" y="5054600"/>
          <p14:tracePt t="33637" x="6777038" y="5062538"/>
          <p14:tracePt t="33642" x="6751638" y="5089525"/>
          <p14:tracePt t="33658" x="6732588" y="5089525"/>
          <p14:tracePt t="33658" x="6705600" y="5116513"/>
          <p14:tracePt t="33675" x="6680200" y="5126038"/>
          <p14:tracePt t="33691" x="6661150" y="5133975"/>
          <p14:tracePt t="33708" x="6626225" y="5133975"/>
          <p14:tracePt t="33708" x="6599238" y="5133975"/>
          <p14:tracePt t="33726" x="6545263" y="5153025"/>
          <p14:tracePt t="33743" x="6473825" y="5153025"/>
          <p14:tracePt t="33758" x="6375400" y="5170488"/>
          <p14:tracePt t="33776" x="6242050" y="5170488"/>
          <p14:tracePt t="33792" x="6081713" y="5170488"/>
          <p14:tracePt t="33810" x="5902325" y="5170488"/>
          <p14:tracePt t="33825" x="5732463" y="5170488"/>
          <p14:tracePt t="33843" x="5562600" y="5170488"/>
          <p14:tracePt t="33859" x="5446713" y="5170488"/>
          <p14:tracePt t="33876" x="5330825" y="5205413"/>
          <p14:tracePt t="33892" x="5232400" y="5205413"/>
          <p14:tracePt t="33892" x="5197475" y="5205413"/>
          <p14:tracePt t="33910" x="5153025" y="5205413"/>
          <p14:tracePt t="33926" x="4983163" y="5205413"/>
          <p14:tracePt t="33942" x="4857750" y="5205413"/>
          <p14:tracePt t="33959" x="4741863" y="5205413"/>
          <p14:tracePt t="33976" x="4643438" y="5205413"/>
          <p14:tracePt t="33992" x="4572000" y="5205413"/>
          <p14:tracePt t="34009" x="4518025" y="5205413"/>
          <p14:tracePt t="34025" x="4473575" y="5205413"/>
          <p14:tracePt t="34042" x="4465638" y="5205413"/>
          <p14:tracePt t="34060" x="4446588" y="5205413"/>
          <p14:tracePt t="34094" x="4429125" y="5205413"/>
          <p14:tracePt t="34126" x="4419600" y="5205413"/>
          <p14:tracePt t="34127" x="4411663" y="5205413"/>
          <p14:tracePt t="34150" x="4402138" y="5205413"/>
          <p14:tracePt t="34154" x="4384675" y="5205413"/>
          <p14:tracePt t="34159" x="4357688" y="5197475"/>
          <p14:tracePt t="34175" x="4348163" y="5197475"/>
          <p14:tracePt t="34192" x="4330700" y="5197475"/>
          <p14:tracePt t="34230" x="4322763" y="5197475"/>
          <p14:tracePt t="34566" x="4322763" y="5180013"/>
          <p14:tracePt t="34569" x="4465638" y="5027613"/>
          <p14:tracePt t="34618" x="4483100" y="5018088"/>
          <p14:tracePt t="34625" x="4510088" y="5000625"/>
          <p14:tracePt t="35069" x="4510088" y="4991100"/>
          <p14:tracePt t="37614" x="4510088" y="5010150"/>
          <p14:tracePt t="37622" x="4510088" y="5027613"/>
          <p14:tracePt t="37623" x="4527550" y="5054600"/>
          <p14:tracePt t="37641" x="4527550" y="5062538"/>
          <p14:tracePt t="37642" x="4554538" y="5108575"/>
          <p14:tracePt t="37659" x="4554538" y="5116513"/>
          <p14:tracePt t="37694" x="4562475" y="5116513"/>
          <p14:tracePt t="44621" x="4589463" y="5116513"/>
          <p14:tracePt t="44629" x="4991100" y="5116513"/>
          <p14:tracePt t="44657" x="5653088" y="5116513"/>
          <p14:tracePt t="44657" x="5724525" y="5116513"/>
          <p14:tracePt t="44709" x="5822950" y="5116513"/>
          <p14:tracePt t="44723" x="6072188" y="5180013"/>
          <p14:tracePt t="44723" x="6180138" y="5197475"/>
          <p14:tracePt t="44742" x="6375400" y="5241925"/>
          <p14:tracePt t="44757" x="6510338" y="5268913"/>
          <p14:tracePt t="44775" x="6589713" y="5268913"/>
          <p14:tracePt t="44790" x="6616700" y="5286375"/>
          <p14:tracePt t="44808" x="6643688" y="5295900"/>
          <p14:tracePt t="44824" x="6732588" y="5313363"/>
          <p14:tracePt t="44840" x="6884988" y="5330825"/>
          <p14:tracePt t="44857" x="7000875" y="5330825"/>
          <p14:tracePt t="44857" x="7054850" y="5330825"/>
          <p14:tracePt t="44878" x="7099300" y="5330825"/>
          <p14:tracePt t="44892" x="7134225" y="5330825"/>
          <p14:tracePt t="44908" x="7153275" y="5330825"/>
          <p14:tracePt t="44923" x="7161213" y="5330825"/>
          <p14:tracePt t="45084" x="7205663" y="5330825"/>
          <p14:tracePt t="45092" x="7323138" y="5330825"/>
          <p14:tracePt t="45096" x="7419975" y="5330825"/>
          <p14:tracePt t="45107" x="7705725" y="5330825"/>
          <p14:tracePt t="45124" x="7920038" y="5330825"/>
          <p14:tracePt t="45140" x="8089900" y="5330825"/>
          <p14:tracePt t="45158" x="8108950" y="5330825"/>
          <p14:tracePt t="46181" x="8108950" y="5340350"/>
          <p14:tracePt t="46205" x="8099425" y="5340350"/>
          <p14:tracePt t="46213" x="8099425" y="5348288"/>
          <p14:tracePt t="46216" x="8089900" y="5357813"/>
          <p14:tracePt t="46224" x="8081963" y="5367338"/>
          <p14:tracePt t="46262" x="8062913" y="5375275"/>
          <p14:tracePt t="46285" x="8045450" y="5384800"/>
          <p14:tracePt t="46309" x="8045450" y="5394325"/>
          <p14:tracePt t="46312" x="8037513" y="5402263"/>
          <p14:tracePt t="46323" x="8018463" y="5411788"/>
          <p14:tracePt t="46340" x="7983538" y="5438775"/>
          <p14:tracePt t="46358" x="7920038" y="5465763"/>
          <p14:tracePt t="46373" x="7867650" y="5473700"/>
          <p14:tracePt t="46390" x="7742238" y="5491163"/>
          <p14:tracePt t="46406" x="7527925" y="5491163"/>
          <p14:tracePt t="46440" x="7446963" y="5491163"/>
          <p14:tracePt t="46441" x="7277100" y="5491163"/>
          <p14:tracePt t="46456" x="7108825" y="5491163"/>
          <p14:tracePt t="46474" x="6929438" y="5473700"/>
          <p14:tracePt t="46490" x="6786563" y="5465763"/>
          <p14:tracePt t="46507" x="6626225" y="5429250"/>
          <p14:tracePt t="46524" x="6438900" y="5411788"/>
          <p14:tracePt t="46524" x="6313488" y="5411788"/>
          <p14:tracePt t="46541" x="6108700" y="5411788"/>
          <p14:tracePt t="46557" x="5938838" y="5411788"/>
          <p14:tracePt t="46574" x="5759450" y="5411788"/>
          <p14:tracePt t="46590" x="5608638" y="5411788"/>
          <p14:tracePt t="46607" x="5465763" y="5411788"/>
          <p14:tracePt t="46623" x="5286375" y="5411788"/>
          <p14:tracePt t="46641" x="5153025" y="5411788"/>
          <p14:tracePt t="46657" x="5027613" y="5411788"/>
          <p14:tracePt t="46674" x="4956175" y="5411788"/>
          <p14:tracePt t="46690" x="4884738" y="5411788"/>
          <p14:tracePt t="46707" x="4822825" y="5411788"/>
          <p14:tracePt t="46707" x="4803775" y="5411788"/>
          <p14:tracePt t="46725" x="4724400" y="5446713"/>
          <p14:tracePt t="46747" x="4625975" y="5465763"/>
          <p14:tracePt t="46763" x="4537075" y="5510213"/>
          <p14:tracePt t="46774" x="4394200" y="5616575"/>
          <p14:tracePt t="46831" x="4375150" y="5634038"/>
          <p14:tracePt t="46841" x="4348163" y="5661025"/>
          <p14:tracePt t="46858" x="4313238" y="5697538"/>
          <p14:tracePt t="46874" x="4286250" y="5741988"/>
          <p14:tracePt t="46890" x="4251325" y="5795963"/>
          <p14:tracePt t="46906" x="4224338" y="5840413"/>
          <p14:tracePt t="46923" x="4197350" y="5884863"/>
          <p14:tracePt t="46940" x="4187825" y="5919788"/>
          <p14:tracePt t="46957" x="4187825" y="5929313"/>
          <p14:tracePt t="47092" x="4187825" y="5938838"/>
          <p14:tracePt t="47100" x="4214813" y="5946775"/>
          <p14:tracePt t="47108" x="4241800" y="5965825"/>
          <p14:tracePt t="47113" x="4295775" y="5965825"/>
          <p14:tracePt t="47123" x="4367213" y="5965825"/>
          <p14:tracePt t="47140" x="4419600" y="5965825"/>
          <p14:tracePt t="47182" x="4429125" y="5965825"/>
          <p14:tracePt t="47214" x="4446588" y="5965825"/>
          <p14:tracePt t="47222" x="4465638" y="5946775"/>
          <p14:tracePt t="47236" x="4473575" y="5938838"/>
          <p14:tracePt t="47241" x="4491038" y="5919788"/>
          <p14:tracePt t="47246" x="4491038" y="5911850"/>
          <p14:tracePt t="47257" x="4500563" y="5875338"/>
          <p14:tracePt t="47276" x="4518025" y="5822950"/>
          <p14:tracePt t="47291" x="4527550" y="5759450"/>
          <p14:tracePt t="47307" x="4545013" y="5705475"/>
          <p14:tracePt t="47323" x="4545013" y="5581650"/>
          <p14:tracePt t="47342" x="4545013" y="5491163"/>
          <p14:tracePt t="47356" x="4527550" y="5429250"/>
          <p14:tracePt t="47373" x="4510088" y="5384800"/>
          <p14:tracePt t="47390" x="4483100" y="5348288"/>
          <p14:tracePt t="47407" x="4465638" y="5330825"/>
          <p14:tracePt t="47424" x="4446588" y="5322888"/>
          <p14:tracePt t="47441" x="4429125" y="5322888"/>
          <p14:tracePt t="47493" x="4419600" y="5322888"/>
          <p14:tracePt t="47501" x="4411663" y="5322888"/>
          <p14:tracePt t="47509" x="4402138" y="5322888"/>
          <p14:tracePt t="47510" x="4348163" y="5322888"/>
          <p14:tracePt t="47523" x="4276725" y="5402263"/>
          <p14:tracePt t="47523" x="4241800" y="5456238"/>
          <p14:tracePt t="47541" x="4205288" y="5527675"/>
          <p14:tracePt t="47556" x="4197350" y="5589588"/>
          <p14:tracePt t="47573" x="4197350" y="5634038"/>
          <p14:tracePt t="47590" x="4197350" y="5653088"/>
          <p14:tracePt t="47877" x="4197350" y="5661025"/>
          <p14:tracePt t="48349" x="4224338" y="5661025"/>
          <p14:tracePt t="48388" x="4224338" y="5653088"/>
          <p14:tracePt t="48448" x="4232275" y="5653088"/>
          <p14:tracePt t="48468" x="4251325" y="5653088"/>
          <p14:tracePt t="48484" x="4259263" y="5653088"/>
          <p14:tracePt t="48500" x="4286250" y="5653088"/>
          <p14:tracePt t="48521" x="4295775" y="5653088"/>
          <p14:tracePt t="48548" x="4303713" y="5653088"/>
          <p14:tracePt t="48564" x="4313238" y="5653088"/>
          <p14:tracePt t="48579" x="4322763" y="5661025"/>
          <p14:tracePt t="48583" x="4322763" y="5680075"/>
          <p14:tracePt t="48591" x="4340225" y="5715000"/>
          <p14:tracePt t="48606" x="4340225" y="5759450"/>
          <p14:tracePt t="48623" x="4348163" y="5786438"/>
          <p14:tracePt t="48639" x="4348163" y="5830888"/>
          <p14:tracePt t="48657" x="4357688" y="5848350"/>
          <p14:tracePt t="48673" x="4357688" y="5867400"/>
          <p14:tracePt t="49037" x="4357688" y="5875338"/>
          <p14:tracePt t="49039" x="4357688" y="5956300"/>
          <p14:tracePt t="49077" x="4357688" y="5965825"/>
          <p14:tracePt t="49078" x="4357688" y="5973763"/>
          <p14:tracePt t="49757" x="4367213" y="5983288"/>
          <p14:tracePt t="49765" x="4384675" y="5983288"/>
          <p14:tracePt t="49773" x="4419600" y="5991225"/>
          <p14:tracePt t="49780" x="4456113" y="5991225"/>
          <p14:tracePt t="49790" x="4473575" y="5991225"/>
          <p14:tracePt t="49807" x="4491038" y="5991225"/>
          <p14:tracePt t="49823" x="4491038" y="6000750"/>
          <p14:tracePt t="54237" x="4483100" y="6000750"/>
          <p14:tracePt t="54238" x="4473575" y="6000750"/>
          <p14:tracePt t="54260" x="4465638" y="6000750"/>
          <p14:tracePt t="54277" x="4456113" y="6000750"/>
          <p14:tracePt t="54295" x="4446588" y="6000750"/>
          <p14:tracePt t="54299" x="4438650" y="6000750"/>
          <p14:tracePt t="54325" x="4429125" y="6000750"/>
          <p14:tracePt t="54357" x="4429125" y="6010275"/>
          <p14:tracePt t="54365" x="4419600" y="6010275"/>
          <p14:tracePt t="54405" x="4411663" y="6010275"/>
          <p14:tracePt t="54412" x="4402138" y="6018213"/>
          <p14:tracePt t="54540" x="4402138" y="6027738"/>
          <p14:tracePt t="54551" x="4375150" y="6099175"/>
          <p14:tracePt t="54645" x="4375150" y="6108700"/>
          <p14:tracePt t="54650" x="4367213" y="6134100"/>
          <p14:tracePt t="54693" x="4367213" y="6143625"/>
          <p14:tracePt t="54709" x="4367213" y="6161088"/>
          <p14:tracePt t="54715" x="4357688" y="6170613"/>
          <p14:tracePt t="54729" x="4357688" y="6180138"/>
          <p14:tracePt t="54740" x="4348163" y="6197600"/>
          <p14:tracePt t="54757" x="4330700" y="6224588"/>
          <p14:tracePt t="54772" x="4322763" y="6251575"/>
          <p14:tracePt t="54790" x="4313238" y="6276975"/>
          <p14:tracePt t="54806" x="4295775" y="6323013"/>
          <p14:tracePt t="54829" x="4286250" y="6330950"/>
          <p14:tracePt t="54839" x="4286250" y="6357938"/>
          <p14:tracePt t="54856" x="4268788" y="6384925"/>
          <p14:tracePt t="54873" x="4259263" y="6402388"/>
          <p14:tracePt t="54908" x="4241800" y="6429375"/>
          <p14:tracePt t="55124" x="4251325" y="6429375"/>
          <p14:tracePt t="55172" x="4276725" y="6419850"/>
          <p14:tracePt t="55189" x="4303713" y="6419850"/>
          <p14:tracePt t="55189" x="4330700" y="6419850"/>
          <p14:tracePt t="55205" x="4348163" y="6419850"/>
          <p14:tracePt t="55212" x="4357688" y="6419850"/>
          <p14:tracePt t="55220" x="4384675" y="6419850"/>
          <p14:tracePt t="55244" x="4394200" y="6419850"/>
          <p14:tracePt t="55260" x="4402138" y="6411913"/>
          <p14:tracePt t="55262" x="4411663" y="6411913"/>
          <p14:tracePt t="55273" x="4419600" y="6411913"/>
          <p14:tracePt t="55310" x="4438650" y="6411913"/>
          <p14:tracePt t="55661" x="4438650" y="6419850"/>
          <p14:tracePt t="55669" x="4438650" y="6429375"/>
          <p14:tracePt t="55677" x="4357688" y="6510338"/>
          <p14:tracePt t="55805" x="4357688" y="6518275"/>
          <p14:tracePt t="55813" x="4357688" y="6527800"/>
          <p14:tracePt t="55814" x="4357688" y="6537325"/>
          <p14:tracePt t="55823" x="4357688" y="6545263"/>
          <p14:tracePt t="55840" x="4357688" y="6572250"/>
          <p14:tracePt t="55856" x="4357688" y="6589713"/>
          <p14:tracePt t="56229" x="4367213" y="6589713"/>
          <p14:tracePt t="56237" x="4384675" y="6581775"/>
          <p14:tracePt t="56261" x="4394200" y="6581775"/>
          <p14:tracePt t="56293" x="4411663" y="6581775"/>
          <p14:tracePt t="56636" x="4411663" y="6572250"/>
          <p14:tracePt t="56660" x="4402138" y="6572250"/>
          <p14:tracePt t="56671" x="4394200" y="6572250"/>
          <p14:tracePt t="56700" x="4375150" y="6572250"/>
          <p14:tracePt t="56705" x="4367213" y="6572250"/>
          <p14:tracePt t="56725" x="4357688" y="6572250"/>
          <p14:tracePt t="56725" x="4340225" y="6572250"/>
          <p14:tracePt t="56740" x="4313238" y="6562725"/>
          <p14:tracePt t="56889" x="4303713" y="6562725"/>
          <p14:tracePt t="56924" x="4295775" y="6562725"/>
          <p14:tracePt t="57286" x="4303713" y="6562725"/>
          <p14:tracePt t="57308" x="4322763" y="6562725"/>
          <p14:tracePt t="57316" x="4330700" y="6554788"/>
          <p14:tracePt t="57332" x="4348163" y="6545263"/>
          <p14:tracePt t="57358" x="4348163" y="6537325"/>
          <p14:tracePt t="57389" x="4367213" y="6537325"/>
          <p14:tracePt t="57413" x="4384675" y="6527800"/>
          <p14:tracePt t="57453" x="4402138" y="6527800"/>
          <p14:tracePt t="57465" x="4402138" y="6518275"/>
          <p14:tracePt t="57469" x="4411663" y="6518275"/>
          <p14:tracePt t="57475" x="4419600" y="6518275"/>
          <p14:tracePt t="57489" x="4446588" y="6518275"/>
          <p14:tracePt t="57506" x="4456113" y="6510338"/>
          <p14:tracePt t="57565" x="4465638" y="6500813"/>
          <p14:tracePt t="57581" x="4473575" y="6500813"/>
          <p14:tracePt t="57589" x="4491038" y="6491288"/>
          <p14:tracePt t="57590" x="4500563" y="6491288"/>
          <p14:tracePt t="61165" x="4491038" y="6483350"/>
          <p14:tracePt t="61236" x="4483100" y="6483350"/>
          <p14:tracePt t="61240" x="4465638" y="6483350"/>
          <p14:tracePt t="61272" x="4446588" y="6465888"/>
          <p14:tracePt t="61436" x="4446588" y="6446838"/>
          <p14:tracePt t="61493" x="4446588" y="6419850"/>
          <p14:tracePt t="61501" x="4429125" y="6411913"/>
          <p14:tracePt t="61516" x="4429125" y="6384925"/>
          <p14:tracePt t="61522" x="4419600" y="6357938"/>
          <p14:tracePt t="61539" x="4419600" y="6340475"/>
          <p14:tracePt t="61539" x="4419600" y="6330950"/>
          <p14:tracePt t="61556" x="4419600" y="6303963"/>
          <p14:tracePt t="61572" x="4402138" y="6224588"/>
          <p14:tracePt t="61590" x="4394200" y="6134100"/>
          <p14:tracePt t="61606" x="4367213" y="6000750"/>
          <p14:tracePt t="61623" x="4367213" y="5822950"/>
          <p14:tracePt t="61639" x="4367213" y="5589588"/>
          <p14:tracePt t="61656" x="4367213" y="5348288"/>
          <p14:tracePt t="61672" x="4367213" y="5116513"/>
          <p14:tracePt t="61690" x="4367213" y="4857750"/>
          <p14:tracePt t="61706" x="4348163" y="4527550"/>
          <p14:tracePt t="61730" x="4348163" y="4402138"/>
          <p14:tracePt t="61739" x="4348163" y="4187825"/>
          <p14:tracePt t="61756" x="4357688" y="3929063"/>
          <p14:tracePt t="61774" x="4375150" y="3803650"/>
          <p14:tracePt t="61789" x="4394200" y="3687763"/>
          <p14:tracePt t="61807" x="4411663" y="3608388"/>
          <p14:tracePt t="61822" x="4456113" y="3490913"/>
          <p14:tracePt t="61840" x="4500563" y="3375025"/>
          <p14:tracePt t="61856" x="4554538" y="3295650"/>
          <p14:tracePt t="61873" x="4598988" y="3224213"/>
          <p14:tracePt t="61890" x="4679950" y="3133725"/>
          <p14:tracePt t="61914" x="4705350" y="3098800"/>
          <p14:tracePt t="61922" x="4795838" y="3036888"/>
          <p14:tracePt t="61940" x="4867275" y="2990850"/>
          <p14:tracePt t="61955" x="4919663" y="2982913"/>
          <p14:tracePt t="61955" x="4946650" y="2982913"/>
          <p14:tracePt t="61973" x="4991100" y="2965450"/>
          <p14:tracePt t="61990" x="5000625" y="2965450"/>
          <p14:tracePt t="62006" x="5010150" y="2965450"/>
          <p14:tracePt t="62045" x="5027613" y="2965450"/>
          <p14:tracePt t="62053" x="5037138" y="2965450"/>
          <p14:tracePt t="62061" x="5072063" y="2965450"/>
          <p14:tracePt t="62072" x="5133975" y="3017838"/>
          <p14:tracePt t="62089" x="5214938" y="3125788"/>
          <p14:tracePt t="62106" x="5313363" y="3251200"/>
          <p14:tracePt t="62122" x="5465763" y="3544888"/>
          <p14:tracePt t="62140" x="5741988" y="3973513"/>
          <p14:tracePt t="62155" x="6018213" y="4394200"/>
          <p14:tracePt t="62155" x="6116638" y="4537075"/>
          <p14:tracePt t="62173" x="6286500" y="4751388"/>
          <p14:tracePt t="62190" x="6402388" y="4929188"/>
          <p14:tracePt t="62206" x="6554788" y="5089525"/>
          <p14:tracePt t="62224" x="6705600" y="5259388"/>
          <p14:tracePt t="62239" x="6858000" y="5375275"/>
          <p14:tracePt t="62256" x="6956425" y="5473700"/>
          <p14:tracePt t="62272" x="7010400" y="5554663"/>
          <p14:tracePt t="62290" x="7045325" y="5581650"/>
          <p14:tracePt t="62306" x="7081838" y="5634038"/>
          <p14:tracePt t="62323" x="7108825" y="5661025"/>
          <p14:tracePt t="62339" x="7126288" y="5688013"/>
          <p14:tracePt t="62339" x="7143750" y="5724525"/>
          <p14:tracePt t="62357" x="7304088" y="6010275"/>
          <p14:tracePt t="62425" x="7331075" y="6054725"/>
          <p14:tracePt t="62439" x="7331075" y="6089650"/>
          <p14:tracePt t="62440" x="7358063" y="6126163"/>
          <p14:tracePt t="62456" x="7385050" y="6180138"/>
          <p14:tracePt t="62472" x="7402513" y="6224588"/>
          <p14:tracePt t="62490" x="7412038" y="6259513"/>
          <p14:tracePt t="62506" x="7429500" y="6269038"/>
          <p14:tracePt t="62523" x="7429500" y="6286500"/>
          <p14:tracePt t="62539" x="7429500" y="6303963"/>
          <p14:tracePt t="62539" x="7439025" y="6330950"/>
          <p14:tracePt t="62557" x="7439025" y="6348413"/>
          <p14:tracePt t="62572" x="7456488" y="6429375"/>
          <p14:tracePt t="62590" x="7456488" y="6500813"/>
          <p14:tracePt t="62607" x="7456488" y="6572250"/>
          <p14:tracePt t="62622" x="7456488" y="6670675"/>
          <p14:tracePt t="62639" x="7456488" y="6777038"/>
          <p14:tracePt t="62656" x="7456488" y="6848475"/>
          <p14:tracePt t="62716" x="7446963" y="6848475"/>
          <p14:tracePt t="62853" x="7439025" y="6848475"/>
          <p14:tracePt t="62861" x="7419975" y="6848475"/>
          <p14:tracePt t="62877" x="7402513" y="6848475"/>
          <p14:tracePt t="62878" x="7358063" y="6848475"/>
          <p14:tracePt t="62893" x="7277100" y="6823075"/>
          <p14:tracePt t="62906" x="7197725" y="6804025"/>
          <p14:tracePt t="62922" x="7161213" y="6777038"/>
          <p14:tracePt t="62940" x="7126288" y="6777038"/>
          <p14:tracePt t="62955" x="7089775" y="6724650"/>
          <p14:tracePt t="62973" x="7062788" y="6670675"/>
          <p14:tracePt t="62989" x="7062788" y="6653213"/>
          <p14:tracePt t="63006" x="7062788" y="6643688"/>
          <p14:tracePt t="63029" x="7062788" y="6634163"/>
          <p14:tracePt t="63549" x="7027863" y="6626225"/>
          <p14:tracePt t="63564" x="6983413" y="6599238"/>
          <p14:tracePt t="63572" x="6965950" y="6589713"/>
          <p14:tracePt t="63573" x="6929438" y="6589713"/>
          <p14:tracePt t="63589" x="6919913" y="6589713"/>
          <p14:tracePt t="63606" x="6884988" y="6589713"/>
          <p14:tracePt t="63622" x="6848475" y="6589713"/>
          <p14:tracePt t="63640" x="6823075" y="6616700"/>
          <p14:tracePt t="63655" x="6796088" y="6643688"/>
          <p14:tracePt t="63673" x="6777038" y="6653213"/>
          <p14:tracePt t="63765" x="6777038" y="6661150"/>
          <p14:tracePt t="63948" x="6823075" y="6643688"/>
          <p14:tracePt t="63953" x="6894513" y="6572250"/>
          <p14:tracePt t="63971" x="6991350" y="6491288"/>
          <p14:tracePt t="63973" x="7027863" y="6465888"/>
          <p14:tracePt t="63989" x="7027863" y="6456363"/>
          <p14:tracePt t="64157" x="7027863" y="6473825"/>
          <p14:tracePt t="64164" x="7027863" y="6483350"/>
          <p14:tracePt t="64172" x="7027863" y="6510338"/>
          <p14:tracePt t="64179" x="7027863" y="6527800"/>
          <p14:tracePt t="64188" x="7027863" y="6554788"/>
          <p14:tracePt t="64285" x="7027863" y="6562725"/>
          <p14:tracePt t="64829" x="7018338" y="6572250"/>
          <p14:tracePt t="64837" x="6983413" y="6589713"/>
          <p14:tracePt t="64846" x="6973888" y="6608763"/>
          <p14:tracePt t="64855" x="6965950" y="6616700"/>
          <p14:tracePt t="64872" x="6956425" y="6616700"/>
          <p14:tracePt t="65148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916</Words>
  <Application>Microsoft Office PowerPoint</Application>
  <PresentationFormat>Presentazione su schermo (4:3)</PresentationFormat>
  <Paragraphs>188</Paragraphs>
  <Slides>21</Slides>
  <Notes>0</Notes>
  <HiddenSlides>0</HiddenSlides>
  <MMClips>21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79</cp:revision>
  <dcterms:created xsi:type="dcterms:W3CDTF">2020-04-23T10:15:45Z</dcterms:created>
  <dcterms:modified xsi:type="dcterms:W3CDTF">2020-05-04T09:28:02Z</dcterms:modified>
</cp:coreProperties>
</file>