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4A4C-6A4B-4422-8666-0EC2F9959E99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B8C3-1DE3-42F6-939B-EBA5E8DE25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577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4A4C-6A4B-4422-8666-0EC2F9959E99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B8C3-1DE3-42F6-939B-EBA5E8DE25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19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4A4C-6A4B-4422-8666-0EC2F9959E99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B8C3-1DE3-42F6-939B-EBA5E8DE25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10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6550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4A4C-6A4B-4422-8666-0EC2F9959E99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B8C3-1DE3-42F6-939B-EBA5E8DE25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2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4A4C-6A4B-4422-8666-0EC2F9959E99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B8C3-1DE3-42F6-939B-EBA5E8DE25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8417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4A4C-6A4B-4422-8666-0EC2F9959E99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B8C3-1DE3-42F6-939B-EBA5E8DE25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02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4A4C-6A4B-4422-8666-0EC2F9959E99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B8C3-1DE3-42F6-939B-EBA5E8DE25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22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4A4C-6A4B-4422-8666-0EC2F9959E99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B8C3-1DE3-42F6-939B-EBA5E8DE25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25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4A4C-6A4B-4422-8666-0EC2F9959E99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B8C3-1DE3-42F6-939B-EBA5E8DE25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77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4A4C-6A4B-4422-8666-0EC2F9959E99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B8C3-1DE3-42F6-939B-EBA5E8DE25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44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4A4C-6A4B-4422-8666-0EC2F9959E99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B8C3-1DE3-42F6-939B-EBA5E8DE25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180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64A4C-6A4B-4422-8666-0EC2F9959E99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6B8C3-1DE3-42F6-939B-EBA5E8DE25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796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uman_gastrointestinal_tract" TargetMode="External"/><Relationship Id="rId13" Type="http://schemas.openxmlformats.org/officeDocument/2006/relationships/hyperlink" Target="http://en.wikipedia.org/wiki/Multiple_endocrine_neoplasia" TargetMode="External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en.wikipedia.org/wiki/Large_intestine" TargetMode="External"/><Relationship Id="rId12" Type="http://schemas.openxmlformats.org/officeDocument/2006/relationships/hyperlink" Target="http://en.wikipedia.org/wiki/Medullary_thyroid_cancer" TargetMode="External"/><Relationship Id="rId2" Type="http://schemas.openxmlformats.org/officeDocument/2006/relationships/audio" Target="../media/media4.wav"/><Relationship Id="rId16" Type="http://schemas.openxmlformats.org/officeDocument/2006/relationships/image" Target="../media/image4.png"/><Relationship Id="rId1" Type="http://schemas.microsoft.com/office/2007/relationships/media" Target="../media/media4.wav"/><Relationship Id="rId6" Type="http://schemas.openxmlformats.org/officeDocument/2006/relationships/hyperlink" Target="http://en.wikipedia.org/wiki/Hirschsprung's_disease" TargetMode="External"/><Relationship Id="rId11" Type="http://schemas.openxmlformats.org/officeDocument/2006/relationships/hyperlink" Target="http://en.wikipedia.org/wiki/Cancer" TargetMode="External"/><Relationship Id="rId5" Type="http://schemas.openxmlformats.org/officeDocument/2006/relationships/hyperlink" Target="http://en.wikipedia.org/wiki/Loss_of_function" TargetMode="External"/><Relationship Id="rId15" Type="http://schemas.openxmlformats.org/officeDocument/2006/relationships/hyperlink" Target="http://en.wikipedia.org/wiki/Receptor_tyrosine_kinase" TargetMode="External"/><Relationship Id="rId10" Type="http://schemas.openxmlformats.org/officeDocument/2006/relationships/hyperlink" Target="http://en.wikipedia.org/wiki/Gain_of_function" TargetMode="External"/><Relationship Id="rId4" Type="http://schemas.openxmlformats.org/officeDocument/2006/relationships/image" Target="../media/image7.jpeg"/><Relationship Id="rId9" Type="http://schemas.openxmlformats.org/officeDocument/2006/relationships/hyperlink" Target="https://en.wikipedia.org/wiki/Ganglion_cell" TargetMode="External"/><Relationship Id="rId14" Type="http://schemas.openxmlformats.org/officeDocument/2006/relationships/hyperlink" Target="http://en.wikipedia.org/wiki/GDNF_family_of_ligand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268760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2201M21</a:t>
            </a:r>
          </a:p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CELLULAR AND MOLECULAR BIOLOGY COURSE</a:t>
            </a:r>
          </a:p>
          <a:p>
            <a:pPr algn="ctr"/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BIOLOGIA CELLULARE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E 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MOLECOLARE</a:t>
            </a:r>
          </a:p>
          <a:p>
            <a:pPr algn="ctr"/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SVB0104 - CANCER </a:t>
            </a: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GENETICS </a:t>
            </a:r>
          </a:p>
          <a:p>
            <a:pPr algn="ctr"/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</a:t>
            </a:r>
            <a:r>
              <a:rPr lang="it-IT" sz="2400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it-IT" sz="2400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2b</a:t>
            </a:r>
            <a:endParaRPr lang="it-IT" sz="24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accent2">
                    <a:lumMod val="75000"/>
                  </a:schemeClr>
                </a:solidFill>
              </a:rPr>
              <a:t>nd </a:t>
            </a:r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</a:rPr>
              <a:t>year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 /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accent2">
                    <a:lumMod val="75000"/>
                  </a:schemeClr>
                </a:solidFill>
              </a:rPr>
              <a:t>° </a:t>
            </a:r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</a:rPr>
              <a:t>Semester</a:t>
            </a:r>
            <a:endParaRPr lang="it-IT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</a:rPr>
              <a:t>Teacher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: Antonella </a:t>
            </a:r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</a:rPr>
              <a:t>Roetto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</a:rPr>
              <a:t>PhD</a:t>
            </a:r>
            <a:endParaRPr lang="it-IT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ntonella.roetto@unito.it</a:t>
            </a:r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it-IT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50942"/>
      </p:ext>
    </p:extLst>
  </p:cSld>
  <p:clrMapOvr>
    <a:masterClrMapping/>
  </p:clrMapOvr>
  <p:transition spd="med" advTm="11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/>
          <p:nvPr/>
        </p:nvSpPr>
        <p:spPr>
          <a:xfrm>
            <a:off x="1187624" y="344775"/>
            <a:ext cx="5256214" cy="428626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400"/>
              </a:spcBef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/>
              <a:t>Oncogenes and hereditary tumors </a:t>
            </a:r>
          </a:p>
        </p:txBody>
      </p:sp>
      <p:pic>
        <p:nvPicPr>
          <p:cNvPr id="822" name="image57.jpeg" descr="Tiroide1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08400" y="836612"/>
            <a:ext cx="4464050" cy="2638426"/>
          </a:xfrm>
          <a:prstGeom prst="rect">
            <a:avLst/>
          </a:prstGeom>
          <a:ln>
            <a:solidFill/>
            <a:round/>
          </a:ln>
        </p:spPr>
      </p:pic>
      <p:pic>
        <p:nvPicPr>
          <p:cNvPr id="823" name="image58.jpeg" descr="Tiroide2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7544" y="3825265"/>
            <a:ext cx="4103688" cy="2481264"/>
          </a:xfrm>
          <a:prstGeom prst="rect">
            <a:avLst/>
          </a:prstGeom>
          <a:ln>
            <a:solidFill/>
            <a:round/>
          </a:ln>
        </p:spPr>
      </p:pic>
      <p:sp>
        <p:nvSpPr>
          <p:cNvPr id="824" name="Shape 824"/>
          <p:cNvSpPr/>
          <p:nvPr/>
        </p:nvSpPr>
        <p:spPr>
          <a:xfrm>
            <a:off x="395286" y="1772103"/>
            <a:ext cx="2772571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spcBef>
                <a:spcPts val="1200"/>
              </a:spcBef>
            </a:pPr>
            <a:r>
              <a:rPr sz="20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Medullary thyroid carcinoma can be </a:t>
            </a:r>
            <a:r>
              <a:rPr sz="20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sporadic </a:t>
            </a:r>
            <a:r>
              <a:rPr sz="20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or</a:t>
            </a:r>
            <a:r>
              <a:rPr sz="20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familial </a:t>
            </a:r>
          </a:p>
        </p:txBody>
      </p:sp>
      <p:sp>
        <p:nvSpPr>
          <p:cNvPr id="825" name="Shape 825"/>
          <p:cNvSpPr/>
          <p:nvPr/>
        </p:nvSpPr>
        <p:spPr>
          <a:xfrm>
            <a:off x="4860032" y="4293096"/>
            <a:ext cx="4105276" cy="1672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Familial cases</a:t>
            </a:r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are found in </a:t>
            </a:r>
          </a:p>
          <a:p>
            <a:pPr lvl="0" algn="ctr">
              <a:spcBef>
                <a:spcPts val="1000"/>
              </a:spcBef>
            </a:pPr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Multiple Endocrine Neoplasia II (MEN II)</a:t>
            </a:r>
            <a:endParaRPr sz="3200" dirty="0"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 algn="ctr">
              <a:spcBef>
                <a:spcPts val="1000"/>
              </a:spcBef>
            </a:pPr>
            <a:r>
              <a:rPr dirty="0" err="1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Autosomic</a:t>
            </a:r>
            <a:r>
              <a:rPr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dominant pattern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71968"/>
      </p:ext>
    </p:extLst>
  </p:cSld>
  <p:clrMapOvr>
    <a:masterClrMapping/>
  </p:clrMapOvr>
  <p:transition spd="med" advTm="80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183" x="3554413" y="1990725"/>
          <p14:tracePt t="27823" x="3536950" y="2000250"/>
          <p14:tracePt t="27847" x="3544888" y="2000250"/>
          <p14:tracePt t="27855" x="3554413" y="2000250"/>
          <p14:tracePt t="27863" x="3589338" y="2000250"/>
          <p14:tracePt t="27874" x="3608388" y="2009775"/>
          <p14:tracePt t="27881" x="3625850" y="2009775"/>
          <p14:tracePt t="27899" x="3633788" y="2017713"/>
          <p14:tracePt t="27914" x="3643313" y="2027238"/>
          <p14:tracePt t="27932" x="3652838" y="2036763"/>
          <p14:tracePt t="27948" x="3679825" y="2036763"/>
          <p14:tracePt t="27965" x="3687763" y="2044700"/>
          <p14:tracePt t="27981" x="3697288" y="2054225"/>
          <p14:tracePt t="27998" x="3724275" y="2081213"/>
          <p14:tracePt t="28014" x="3741738" y="2098675"/>
          <p14:tracePt t="28031" x="3751263" y="2108200"/>
          <p14:tracePt t="28183" x="3759200" y="2108200"/>
          <p14:tracePt t="28215" x="3768725" y="2108200"/>
          <p14:tracePt t="28223" x="3795713" y="2108200"/>
          <p14:tracePt t="28231" x="3803650" y="2108200"/>
          <p14:tracePt t="28239" x="3830638" y="2108200"/>
          <p14:tracePt t="28252" x="3857625" y="2108200"/>
          <p14:tracePt t="28264" x="3875088" y="2089150"/>
          <p14:tracePt t="28281" x="3902075" y="2081213"/>
          <p14:tracePt t="28298" x="3911600" y="2081213"/>
          <p14:tracePt t="28315" x="3938588" y="2071688"/>
          <p14:tracePt t="28349" x="4000500" y="2054225"/>
          <p14:tracePt t="28372" x="4027488" y="2054225"/>
          <p14:tracePt t="28381" x="4081463" y="2054225"/>
          <p14:tracePt t="28381" x="4116388" y="2044700"/>
          <p14:tracePt t="28400" x="4187825" y="2027238"/>
          <p14:tracePt t="28421" x="4268788" y="2009775"/>
          <p14:tracePt t="28432" x="4340225" y="1990725"/>
          <p14:tracePt t="28448" x="4384675" y="1990725"/>
          <p14:tracePt t="28464" x="4394200" y="1990725"/>
          <p14:tracePt t="28482" x="4411663" y="1982788"/>
          <p14:tracePt t="28498" x="4660900" y="1982788"/>
          <p14:tracePt t="28664" x="4679950" y="1982788"/>
          <p14:tracePt t="28670" x="4687888" y="1982788"/>
          <p14:tracePt t="28731" x="4956175" y="2027238"/>
          <p14:tracePt t="28771" x="5010150" y="2044700"/>
          <p14:tracePt t="28781" x="5133975" y="2081213"/>
          <p14:tracePt t="28798" x="5259388" y="2116138"/>
          <p14:tracePt t="28814" x="5375275" y="2152650"/>
          <p14:tracePt t="28832" x="5384800" y="2152650"/>
          <p14:tracePt t="28897" x="5394325" y="2152650"/>
          <p14:tracePt t="29008" x="5438775" y="2170113"/>
          <p14:tracePt t="29016" x="5608638" y="2170113"/>
          <p14:tracePt t="29031" x="5938838" y="2170113"/>
          <p14:tracePt t="29048" x="6126163" y="2170113"/>
          <p14:tracePt t="29065" x="6269038" y="2170113"/>
          <p14:tracePt t="29082" x="6348413" y="2170113"/>
          <p14:tracePt t="29097" x="6402388" y="2170113"/>
          <p14:tracePt t="29115" x="6438900" y="2170113"/>
          <p14:tracePt t="29132" x="6446838" y="2170113"/>
          <p14:tracePt t="29148" x="6465888" y="2170113"/>
          <p14:tracePt t="29392" x="6473825" y="2170113"/>
          <p14:tracePt t="29400" x="6537325" y="2170113"/>
          <p14:tracePt t="29408" x="6867525" y="2170113"/>
          <p14:tracePt t="29432" x="6973888" y="2170113"/>
          <p14:tracePt t="29432" x="7180263" y="2170113"/>
          <p14:tracePt t="29449" x="7367588" y="2170113"/>
          <p14:tracePt t="29464" x="7466013" y="2170113"/>
          <p14:tracePt t="29482" x="7473950" y="2170113"/>
          <p14:tracePt t="29896" x="7483475" y="2170113"/>
          <p14:tracePt t="30128" x="7483475" y="2179638"/>
          <p14:tracePt t="30135" x="7483475" y="2205038"/>
          <p14:tracePt t="30149" x="7483475" y="2224088"/>
          <p14:tracePt t="30149" x="7483475" y="2251075"/>
          <p14:tracePt t="30152" x="7483475" y="2295525"/>
          <p14:tracePt t="30166" x="7473950" y="2322513"/>
          <p14:tracePt t="30166" x="7466013" y="2330450"/>
          <p14:tracePt t="30201" x="7456488" y="2339975"/>
          <p14:tracePt t="30202" x="7456488" y="2347913"/>
          <p14:tracePt t="30217" x="7446963" y="2357438"/>
          <p14:tracePt t="30271" x="7446963" y="2366963"/>
          <p14:tracePt t="30271" x="7429500" y="2374900"/>
          <p14:tracePt t="30289" x="7402513" y="2393950"/>
          <p14:tracePt t="30299" x="7375525" y="2401888"/>
          <p14:tracePt t="30300" x="7304088" y="2446338"/>
          <p14:tracePt t="30317" x="7232650" y="2482850"/>
          <p14:tracePt t="30333" x="7170738" y="2509838"/>
          <p14:tracePt t="30351" x="6823075" y="2660650"/>
          <p14:tracePt t="30405" x="6518275" y="2751138"/>
          <p14:tracePt t="30443" x="6446838" y="2768600"/>
          <p14:tracePt t="30448" x="6296025" y="2786063"/>
          <p14:tracePt t="30465" x="6116638" y="2803525"/>
          <p14:tracePt t="30481" x="5965825" y="2822575"/>
          <p14:tracePt t="30498" x="5867400" y="2822575"/>
          <p14:tracePt t="30515" x="5741988" y="2822575"/>
          <p14:tracePt t="30531" x="5634038" y="2822575"/>
          <p14:tracePt t="30548" x="5527675" y="2822575"/>
          <p14:tracePt t="30564" x="5456238" y="2822575"/>
          <p14:tracePt t="30582" x="5357813" y="2813050"/>
          <p14:tracePt t="30597" x="5295900" y="2803525"/>
          <p14:tracePt t="30597" x="5276850" y="2795588"/>
          <p14:tracePt t="30615" x="5276850" y="2786063"/>
          <p14:tracePt t="30631" x="5205413" y="2776538"/>
          <p14:tracePt t="30648" x="5133975" y="2759075"/>
          <p14:tracePt t="30664" x="4983163" y="2724150"/>
          <p14:tracePt t="30681" x="4840288" y="2687638"/>
          <p14:tracePt t="30698" x="4660900" y="2643188"/>
          <p14:tracePt t="30714" x="4554538" y="2625725"/>
          <p14:tracePt t="30732" x="4465638" y="2625725"/>
          <p14:tracePt t="30748" x="4456113" y="2616200"/>
          <p14:tracePt t="30840" x="4429125" y="2625725"/>
          <p14:tracePt t="30848" x="4322763" y="2724150"/>
          <p14:tracePt t="30917" x="4241800" y="2822575"/>
          <p14:tracePt t="30955" x="4224338" y="2847975"/>
          <p14:tracePt t="30957" x="4214813" y="2874963"/>
          <p14:tracePt t="30965" x="4179888" y="2946400"/>
          <p14:tracePt t="30980" x="4160838" y="3000375"/>
          <p14:tracePt t="30998" x="4152900" y="3036888"/>
          <p14:tracePt t="31014" x="4152900" y="3054350"/>
          <p14:tracePt t="31136" x="4152900" y="3081338"/>
          <p14:tracePt t="31144" x="4152900" y="3098800"/>
          <p14:tracePt t="31148" x="4152900" y="3116263"/>
          <p14:tracePt t="31166" x="4152900" y="3133725"/>
          <p14:tracePt t="31166" x="4152900" y="3143250"/>
          <p14:tracePt t="31184" x="4160838" y="3152775"/>
          <p14:tracePt t="31352" x="4170363" y="3152775"/>
          <p14:tracePt t="31360" x="4197350" y="3152775"/>
          <p14:tracePt t="31368" x="4330700" y="3170238"/>
          <p14:tracePt t="31383" x="5232400" y="3170238"/>
          <p14:tracePt t="31448" x="5322888" y="3170238"/>
          <p14:tracePt t="31448" x="5357813" y="3170238"/>
          <p14:tracePt t="31560" x="5367338" y="3170238"/>
          <p14:tracePt t="31566" x="5384800" y="3170238"/>
          <p14:tracePt t="31586" x="5510213" y="3160713"/>
          <p14:tracePt t="31621" x="5581650" y="3160713"/>
          <p14:tracePt t="31632" x="5643563" y="3143250"/>
          <p14:tracePt t="31648" x="5661025" y="3143250"/>
          <p14:tracePt t="31665" x="5697538" y="3143250"/>
          <p14:tracePt t="31682" x="5724525" y="3143250"/>
          <p14:tracePt t="31698" x="5751513" y="3152775"/>
          <p14:tracePt t="31714" x="5822950" y="3152775"/>
          <p14:tracePt t="31732" x="5919788" y="3170238"/>
          <p14:tracePt t="31747" x="6045200" y="3187700"/>
          <p14:tracePt t="31765" x="6161088" y="3205163"/>
          <p14:tracePt t="31781" x="6313488" y="3224213"/>
          <p14:tracePt t="31798" x="6384925" y="3224213"/>
          <p14:tracePt t="31814" x="6456363" y="3241675"/>
          <p14:tracePt t="31838" x="6527800" y="3241675"/>
          <p14:tracePt t="31848" x="6599238" y="3241675"/>
          <p14:tracePt t="31865" x="6670675" y="3241675"/>
          <p14:tracePt t="31881" x="6742113" y="3241675"/>
          <p14:tracePt t="31898" x="6796088" y="3241675"/>
          <p14:tracePt t="31914" x="6831013" y="3241675"/>
          <p14:tracePt t="31967" x="6848475" y="3241675"/>
          <p14:tracePt t="31975" x="7296150" y="3241675"/>
          <p14:tracePt t="32046" x="7313613" y="3241675"/>
          <p14:tracePt t="32072" x="7331075" y="3241675"/>
          <p14:tracePt t="32087" x="7348538" y="3251200"/>
          <p14:tracePt t="32095" x="7375525" y="3251200"/>
          <p14:tracePt t="32103" x="7466013" y="3268663"/>
          <p14:tracePt t="32115" x="7554913" y="3286125"/>
          <p14:tracePt t="32131" x="7643813" y="3303588"/>
          <p14:tracePt t="32148" x="7670800" y="3313113"/>
          <p14:tracePt t="32184" x="7680325" y="3313113"/>
          <p14:tracePt t="32488" x="7688263" y="3322638"/>
          <p14:tracePt t="32728" x="7608888" y="3268663"/>
          <p14:tracePt t="32735" x="7224713" y="3108325"/>
          <p14:tracePt t="32752" x="6929438" y="2982913"/>
          <p14:tracePt t="32756" x="6643688" y="2867025"/>
          <p14:tracePt t="32764" x="6037263" y="2536825"/>
          <p14:tracePt t="32781" x="5554663" y="2241550"/>
          <p14:tracePt t="32798" x="5241925" y="1982788"/>
          <p14:tracePt t="32814" x="5062538" y="1785938"/>
          <p14:tracePt t="32832" x="5018088" y="1697038"/>
          <p14:tracePt t="32854" x="4991100" y="1670050"/>
          <p14:tracePt t="32864" x="4973638" y="1660525"/>
          <p14:tracePt t="33024" x="4956175" y="1652588"/>
          <p14:tracePt t="33032" x="4751388" y="1616075"/>
          <p14:tracePt t="33032" x="4598988" y="1598613"/>
          <p14:tracePt t="33049" x="4429125" y="1598613"/>
          <p14:tracePt t="33269" x="4419600" y="1608138"/>
          <p14:tracePt t="33281" x="4419600" y="1616075"/>
          <p14:tracePt t="33289" x="4419600" y="1625600"/>
          <p14:tracePt t="33298" x="4419600" y="1652588"/>
          <p14:tracePt t="33300" x="4419600" y="1704975"/>
          <p14:tracePt t="33315" x="4419600" y="1751013"/>
          <p14:tracePt t="33331" x="4419600" y="1803400"/>
          <p14:tracePt t="33348" x="4411663" y="1822450"/>
          <p14:tracePt t="33365" x="4402138" y="1839913"/>
          <p14:tracePt t="33383" x="4402138" y="1857375"/>
          <p14:tracePt t="33383" x="4394200" y="1874838"/>
          <p14:tracePt t="33401" x="4384675" y="1893888"/>
          <p14:tracePt t="33414" x="4340225" y="1955800"/>
          <p14:tracePt t="33632" x="4322763" y="1928813"/>
          <p14:tracePt t="33653" x="4322763" y="1919288"/>
          <p14:tracePt t="33658" x="4303713" y="1901825"/>
          <p14:tracePt t="34135" x="4313238" y="1901825"/>
          <p14:tracePt t="34159" x="4330700" y="1901825"/>
          <p14:tracePt t="34171" x="4340225" y="1911350"/>
          <p14:tracePt t="34196" x="4367213" y="1938338"/>
          <p14:tracePt t="34255" x="4367213" y="1946275"/>
          <p14:tracePt t="34303" x="4367213" y="1955800"/>
          <p14:tracePt t="34311" x="4367213" y="1965325"/>
          <p14:tracePt t="34319" x="4367213" y="1982788"/>
          <p14:tracePt t="34575" x="4375150" y="1965325"/>
          <p14:tracePt t="34583" x="4384675" y="1965325"/>
          <p14:tracePt t="34589" x="4384675" y="1938338"/>
          <p14:tracePt t="34597" x="4394200" y="1901825"/>
          <p14:tracePt t="34613" x="4402138" y="1866900"/>
          <p14:tracePt t="34613" x="4402138" y="1857375"/>
          <p14:tracePt t="34639" x="4402138" y="1839913"/>
          <p14:tracePt t="34927" x="4411663" y="1839913"/>
          <p14:tracePt t="36831" x="4419600" y="1839913"/>
          <p14:tracePt t="36838" x="4625975" y="1839913"/>
          <p14:tracePt t="36869" x="4786313" y="1839913"/>
          <p14:tracePt t="36881" x="4840288" y="1839913"/>
          <p14:tracePt t="36999" x="4867275" y="1839913"/>
          <p14:tracePt t="37055" x="4884738" y="1839913"/>
          <p14:tracePt t="37063" x="5000625" y="1839913"/>
          <p14:tracePt t="37090" x="5010150" y="1839913"/>
          <p14:tracePt t="37097" x="5062538" y="1839913"/>
          <p14:tracePt t="37113" x="5099050" y="1839913"/>
          <p14:tracePt t="37130" x="5153025" y="1839913"/>
          <p14:tracePt t="37247" x="5160963" y="1839913"/>
          <p14:tracePt t="37430" x="5187950" y="1839913"/>
          <p14:tracePt t="37438" x="5268913" y="1839913"/>
          <p14:tracePt t="37446" x="5697538" y="1839913"/>
          <p14:tracePt t="37606" x="5741988" y="1839913"/>
          <p14:tracePt t="37615" x="5813425" y="1839913"/>
          <p14:tracePt t="37616" x="5884863" y="1839913"/>
          <p14:tracePt t="37630" x="6027738" y="1839913"/>
          <p14:tracePt t="37647" x="6054725" y="1839913"/>
          <p14:tracePt t="37895" x="5956300" y="1839913"/>
          <p14:tracePt t="37906" x="5830888" y="1839913"/>
          <p14:tracePt t="37908" x="5456238" y="1839913"/>
          <p14:tracePt t="37920" x="5313363" y="1839913"/>
          <p14:tracePt t="37929" x="5099050" y="1839913"/>
          <p14:tracePt t="37946" x="5000625" y="1839913"/>
          <p14:tracePt t="37963" x="4919663" y="1830388"/>
          <p14:tracePt t="37980" x="4884738" y="1822450"/>
          <p14:tracePt t="37996" x="4840288" y="1803400"/>
          <p14:tracePt t="38014" x="4786313" y="1803400"/>
          <p14:tracePt t="38029" x="4687888" y="1785938"/>
          <p14:tracePt t="38029" x="4633913" y="1751013"/>
          <p14:tracePt t="38047" x="4554538" y="1724025"/>
          <p14:tracePt t="38063" x="4518025" y="1704975"/>
          <p14:tracePt t="38081" x="4500563" y="1697038"/>
          <p14:tracePt t="38096" x="4491038" y="1679575"/>
          <p14:tracePt t="38113" x="4473575" y="1670050"/>
          <p14:tracePt t="38131" x="4473575" y="1660525"/>
          <p14:tracePt t="38146" x="4465638" y="1643063"/>
          <p14:tracePt t="38163" x="4446588" y="1633538"/>
          <p14:tracePt t="38180" x="4429125" y="1608138"/>
          <p14:tracePt t="38196" x="4419600" y="1589088"/>
          <p14:tracePt t="38213" x="4394200" y="1554163"/>
          <p14:tracePt t="38230" x="4357688" y="1527175"/>
          <p14:tracePt t="38246" x="4313238" y="1509713"/>
          <p14:tracePt t="38263" x="4286250" y="1509713"/>
          <p14:tracePt t="38280" x="4251325" y="1509713"/>
          <p14:tracePt t="38318" x="4232275" y="1509713"/>
          <p14:tracePt t="38323" x="4224338" y="1509713"/>
          <p14:tracePt t="38329" x="4197350" y="1509713"/>
          <p14:tracePt t="38346" x="4133850" y="1527175"/>
          <p14:tracePt t="38363" x="4116388" y="1544638"/>
          <p14:tracePt t="38379" x="4089400" y="1554163"/>
          <p14:tracePt t="38398" x="4081463" y="1562100"/>
          <p14:tracePt t="38413" x="4062413" y="1608138"/>
          <p14:tracePt t="38413" x="4062413" y="1660525"/>
          <p14:tracePt t="38431" x="4062413" y="1724025"/>
          <p14:tracePt t="38447" x="4062413" y="1928813"/>
          <p14:tracePt t="38464" x="4133850" y="2036763"/>
          <p14:tracePt t="38480" x="4179888" y="2071688"/>
          <p14:tracePt t="38496" x="4259263" y="2125663"/>
          <p14:tracePt t="38513" x="4276725" y="2125663"/>
          <p14:tracePt t="38566" x="4303713" y="2125663"/>
          <p14:tracePt t="38574" x="4394200" y="2125663"/>
          <p14:tracePt t="38589" x="4446588" y="2098675"/>
          <p14:tracePt t="38596" x="4633913" y="1990725"/>
          <p14:tracePt t="38613" x="4929188" y="1643063"/>
          <p14:tracePt t="38758" x="4875213" y="1625600"/>
          <p14:tracePt t="38782" x="4813300" y="1598613"/>
          <p14:tracePt t="38796" x="4741863" y="1581150"/>
          <p14:tracePt t="38813" x="4608513" y="1571625"/>
          <p14:tracePt t="38813" x="4572000" y="1562100"/>
          <p14:tracePt t="38829" x="4545013" y="1562100"/>
          <p14:tracePt t="38830" x="4518025" y="1562100"/>
          <p14:tracePt t="38830" x="4510088" y="1562100"/>
          <p14:tracePt t="38848" x="4483100" y="1562100"/>
          <p14:tracePt t="38863" x="4456113" y="1562100"/>
          <p14:tracePt t="38880" x="4259263" y="1625600"/>
          <p14:tracePt t="38955" x="4251325" y="1625600"/>
          <p14:tracePt t="38974" x="4241800" y="1643063"/>
          <p14:tracePt t="38983" x="4232275" y="1652588"/>
          <p14:tracePt t="38996" x="4214813" y="1670050"/>
          <p14:tracePt t="38996" x="4214813" y="1687513"/>
          <p14:tracePt t="38999" x="4214813" y="1704975"/>
          <p14:tracePt t="39013" x="4205288" y="1731963"/>
          <p14:tracePt t="39013" x="4205288" y="1751013"/>
          <p14:tracePt t="39031" x="4205288" y="1768475"/>
          <p14:tracePt t="39046" x="4205288" y="1812925"/>
          <p14:tracePt t="39063" x="4205288" y="1857375"/>
          <p14:tracePt t="39080" x="4205288" y="1893888"/>
          <p14:tracePt t="39097" x="4205288" y="1928813"/>
          <p14:tracePt t="39113" x="4205288" y="1982788"/>
          <p14:tracePt t="39131" x="4205288" y="2036763"/>
          <p14:tracePt t="39146" x="4205288" y="2108200"/>
          <p14:tracePt t="39163" x="4205288" y="2205038"/>
          <p14:tracePt t="39179" x="4205288" y="2295525"/>
          <p14:tracePt t="39196" x="4205288" y="2393950"/>
          <p14:tracePt t="39213" x="4205288" y="2517775"/>
          <p14:tracePt t="39229" x="4205288" y="2633663"/>
          <p14:tracePt t="39248" x="4205288" y="2714625"/>
          <p14:tracePt t="39266" x="4205288" y="2768600"/>
          <p14:tracePt t="39280" x="4205288" y="2822575"/>
          <p14:tracePt t="39297" x="4205288" y="2857500"/>
          <p14:tracePt t="39313" x="4224338" y="2911475"/>
          <p14:tracePt t="39331" x="4251325" y="2938463"/>
          <p14:tracePt t="39346" x="4259263" y="2990850"/>
          <p14:tracePt t="39364" x="4286250" y="3036888"/>
          <p14:tracePt t="39380" x="4313238" y="3071813"/>
          <p14:tracePt t="39380" x="4322763" y="3098800"/>
          <p14:tracePt t="39399" x="4340225" y="3116263"/>
          <p14:tracePt t="39413" x="4357688" y="3143250"/>
          <p14:tracePt t="39430" x="4367213" y="3152775"/>
          <p14:tracePt t="39446" x="4375150" y="3160713"/>
          <p14:tracePt t="39582" x="4394200" y="3170238"/>
          <p14:tracePt t="39590" x="4446588" y="3170238"/>
          <p14:tracePt t="39606" x="4473575" y="3170238"/>
          <p14:tracePt t="39612" x="4537075" y="3170238"/>
          <p14:tracePt t="39629" x="4562475" y="3160713"/>
          <p14:tracePt t="39629" x="4598988" y="3152775"/>
          <p14:tracePt t="39646" x="4633913" y="3133725"/>
          <p14:tracePt t="39703" x="4652963" y="3125788"/>
          <p14:tracePt t="39711" x="4660900" y="3125788"/>
          <p14:tracePt t="39712" x="4724400" y="3089275"/>
          <p14:tracePt t="39751" x="4732338" y="3071813"/>
          <p14:tracePt t="39752" x="4822825" y="2857500"/>
          <p14:tracePt t="39920" x="4822825" y="2840038"/>
          <p14:tracePt t="39930" x="4822825" y="2813050"/>
          <p14:tracePt t="39954" x="4803775" y="2795588"/>
          <p14:tracePt t="39963" x="4795838" y="2768600"/>
          <p14:tracePt t="39980" x="4786313" y="2751138"/>
          <p14:tracePt t="39997" x="4759325" y="2714625"/>
          <p14:tracePt t="40013" x="4732338" y="2679700"/>
          <p14:tracePt t="40030" x="4714875" y="2670175"/>
          <p14:tracePt t="40046" x="4679950" y="2625725"/>
          <p14:tracePt t="40063" x="4652963" y="2616200"/>
          <p14:tracePt t="40103" x="4643438" y="2616200"/>
          <p14:tracePt t="40120" x="4625975" y="2616200"/>
          <p14:tracePt t="40135" x="4616450" y="2616200"/>
          <p14:tracePt t="40143" x="4598988" y="2608263"/>
          <p14:tracePt t="40151" x="4581525" y="2608263"/>
          <p14:tracePt t="40163" x="4562475" y="2608263"/>
          <p14:tracePt t="40179" x="4500563" y="2589213"/>
          <p14:tracePt t="40197" x="4429125" y="2589213"/>
          <p14:tracePt t="40213" x="4357688" y="2571750"/>
          <p14:tracePt t="40213" x="4340225" y="2571750"/>
          <p14:tracePt t="40295" x="4330700" y="2571750"/>
          <p14:tracePt t="40317" x="4303713" y="2571750"/>
          <p14:tracePt t="40327" x="4276725" y="2571750"/>
          <p14:tracePt t="40335" x="4232275" y="2571750"/>
          <p14:tracePt t="40343" x="4205288" y="2571750"/>
          <p14:tracePt t="40343" x="4179888" y="2571750"/>
          <p14:tracePt t="40351" x="4152900" y="2581275"/>
          <p14:tracePt t="40363" x="4089400" y="2608263"/>
          <p14:tracePt t="40380" x="4054475" y="2633663"/>
          <p14:tracePt t="40397" x="4010025" y="2652713"/>
          <p14:tracePt t="40413" x="3983038" y="2679700"/>
          <p14:tracePt t="40431" x="3973513" y="2705100"/>
          <p14:tracePt t="40448" x="3956050" y="2741613"/>
          <p14:tracePt t="40463" x="3956050" y="2776538"/>
          <p14:tracePt t="40481" x="3956050" y="2803525"/>
          <p14:tracePt t="40496" x="3956050" y="2830513"/>
          <p14:tracePt t="40513" x="3956050" y="2840038"/>
          <p14:tracePt t="40529" x="3956050" y="2847975"/>
          <p14:tracePt t="40567" x="3956050" y="2867025"/>
          <p14:tracePt t="40583" x="3956050" y="2874963"/>
          <p14:tracePt t="40584" x="3956050" y="2884488"/>
          <p14:tracePt t="40599" x="3983038" y="2901950"/>
          <p14:tracePt t="40613" x="3990975" y="2928938"/>
          <p14:tracePt t="40630" x="4010025" y="2965450"/>
          <p14:tracePt t="40630" x="4027488" y="2973388"/>
          <p14:tracePt t="40647" x="4044950" y="2990850"/>
          <p14:tracePt t="40663" x="4054475" y="3009900"/>
          <p14:tracePt t="40680" x="4089400" y="3054350"/>
          <p14:tracePt t="40696" x="4108450" y="3062288"/>
          <p14:tracePt t="40713" x="4133850" y="3089275"/>
          <p14:tracePt t="40729" x="4143375" y="3098800"/>
          <p14:tracePt t="40747" x="4170363" y="3116263"/>
          <p14:tracePt t="40763" x="4187825" y="3125788"/>
          <p14:tracePt t="40780" x="4251325" y="3143250"/>
          <p14:tracePt t="40813" x="4286250" y="3152775"/>
          <p14:tracePt t="40813" x="4340225" y="3170238"/>
          <p14:tracePt t="40830" x="4375150" y="3170238"/>
          <p14:tracePt t="40830" x="4394200" y="3179763"/>
          <p14:tracePt t="40848" x="4411663" y="3179763"/>
          <p14:tracePt t="40863" x="4429125" y="3179763"/>
          <p14:tracePt t="40880" x="4625975" y="3108325"/>
          <p14:tracePt t="41052" x="4643438" y="3098800"/>
          <p14:tracePt t="41069" x="4652963" y="3081338"/>
          <p14:tracePt t="41079" x="4679950" y="3071813"/>
          <p14:tracePt t="41097" x="4697413" y="3054350"/>
          <p14:tracePt t="41112" x="4705350" y="3036888"/>
          <p14:tracePt t="41129" x="4732338" y="3009900"/>
          <p14:tracePt t="41146" x="4759325" y="3000375"/>
          <p14:tracePt t="41169" x="4759325" y="2973388"/>
          <p14:tracePt t="41179" x="4768850" y="2965450"/>
          <p14:tracePt t="41196" x="4776788" y="2955925"/>
          <p14:tracePt t="41213" x="4776788" y="2938463"/>
          <p14:tracePt t="41247" x="4776788" y="2928938"/>
          <p14:tracePt t="41270" x="4786313" y="2919413"/>
          <p14:tracePt t="41279" x="4786313" y="2911475"/>
          <p14:tracePt t="41285" x="4795838" y="2867025"/>
          <p14:tracePt t="41296" x="4795838" y="2857500"/>
          <p14:tracePt t="41312" x="4795838" y="2847975"/>
          <p14:tracePt t="41329" x="4795838" y="2840038"/>
          <p14:tracePt t="41368" x="4795838" y="2822575"/>
          <p14:tracePt t="41369" x="4795838" y="2813050"/>
          <p14:tracePt t="41383" x="4795838" y="2786063"/>
          <p14:tracePt t="41383" x="4795838" y="2776538"/>
          <p14:tracePt t="41400" x="4795838" y="2759075"/>
          <p14:tracePt t="41417" x="4795838" y="2724150"/>
          <p14:tracePt t="41431" x="4795838" y="2705100"/>
          <p14:tracePt t="41448" x="4795838" y="2670175"/>
          <p14:tracePt t="41463" x="4768850" y="2633663"/>
          <p14:tracePt t="41480" x="4732338" y="2581275"/>
          <p14:tracePt t="41496" x="4670425" y="2536825"/>
          <p14:tracePt t="41513" x="4633913" y="2527300"/>
          <p14:tracePt t="41529" x="4572000" y="2509838"/>
          <p14:tracePt t="41547" x="4518025" y="2509838"/>
          <p14:tracePt t="41563" x="4500563" y="2509838"/>
          <p14:tracePt t="41580" x="4483100" y="2509838"/>
          <p14:tracePt t="41596" x="4438650" y="2509838"/>
          <p14:tracePt t="41613" x="4419600" y="2509838"/>
          <p14:tracePt t="41629" x="4384675" y="2527300"/>
          <p14:tracePt t="41629" x="4375150" y="2536825"/>
          <p14:tracePt t="41647" x="4340225" y="2554288"/>
          <p14:tracePt t="41663" x="4295775" y="2581275"/>
          <p14:tracePt t="41679" x="4276725" y="2589213"/>
          <p14:tracePt t="41696" x="4214813" y="2616200"/>
          <p14:tracePt t="41712" x="4205288" y="2625725"/>
          <p14:tracePt t="41729" x="4179888" y="2652713"/>
          <p14:tracePt t="41746" x="4160838" y="2670175"/>
          <p14:tracePt t="41762" x="4143375" y="2705100"/>
          <p14:tracePt t="41779" x="4133850" y="2732088"/>
          <p14:tracePt t="41795" x="4116388" y="2759075"/>
          <p14:tracePt t="41812" x="4116388" y="2768600"/>
          <p14:tracePt t="41812" x="4116388" y="2776538"/>
          <p14:tracePt t="41831" x="4116388" y="2795588"/>
          <p14:tracePt t="41845" x="4108450" y="2840038"/>
          <p14:tracePt t="41864" x="4089400" y="2884488"/>
          <p14:tracePt t="41880" x="4089400" y="2938463"/>
          <p14:tracePt t="41898" x="4089400" y="2973388"/>
          <p14:tracePt t="41913" x="4089400" y="3009900"/>
          <p14:tracePt t="41930" x="4089400" y="3044825"/>
          <p14:tracePt t="41946" x="4098925" y="3062288"/>
          <p14:tracePt t="41963" x="4108450" y="3071813"/>
          <p14:tracePt t="41979" x="4108450" y="3089275"/>
          <p14:tracePt t="41996" x="4116388" y="3098800"/>
          <p14:tracePt t="42013" x="4322763" y="3232150"/>
          <p14:tracePt t="42101" x="4340225" y="3251200"/>
          <p14:tracePt t="42135" x="4348163" y="3251200"/>
          <p14:tracePt t="42146" x="4357688" y="3251200"/>
          <p14:tracePt t="42151" x="4411663" y="3251200"/>
          <p14:tracePt t="42163" x="4465638" y="3251200"/>
          <p14:tracePt t="42179" x="4500563" y="3251200"/>
          <p14:tracePt t="42196" x="4545013" y="3251200"/>
          <p14:tracePt t="42212" x="4562475" y="3251200"/>
          <p14:tracePt t="42375" x="4581525" y="3251200"/>
          <p14:tracePt t="42575" x="4589463" y="3251200"/>
          <p14:tracePt t="43566" x="0" y="0"/>
        </p14:tracePtLst>
        <p14:tracePtLst>
          <p14:tracePt t="45829" x="1616075" y="5224463"/>
          <p14:tracePt t="46663" x="1598613" y="5224463"/>
          <p14:tracePt t="46671" x="1357313" y="5241925"/>
          <p14:tracePt t="46707" x="1330325" y="5259388"/>
          <p14:tracePt t="46713" x="1303338" y="5259388"/>
          <p14:tracePt t="47158" x="1312863" y="5259388"/>
          <p14:tracePt t="47166" x="1330325" y="5259388"/>
          <p14:tracePt t="47183" x="1339850" y="5259388"/>
          <p14:tracePt t="47184" x="1357313" y="5259388"/>
          <p14:tracePt t="47199" x="1393825" y="5259388"/>
          <p14:tracePt t="47212" x="1428750" y="5259388"/>
          <p14:tracePt t="47229" x="1465263" y="5259388"/>
          <p14:tracePt t="47247" x="1490663" y="5259388"/>
          <p14:tracePt t="47262" x="1517650" y="5259388"/>
          <p14:tracePt t="47279" x="1562100" y="5259388"/>
          <p14:tracePt t="47295" x="1616075" y="5259388"/>
          <p14:tracePt t="47312" x="1670050" y="5259388"/>
          <p14:tracePt t="47329" x="1741488" y="5259388"/>
          <p14:tracePt t="47347" x="1822450" y="5259388"/>
          <p14:tracePt t="47363" x="1874838" y="5259388"/>
          <p14:tracePt t="47381" x="1884363" y="5259388"/>
          <p14:tracePt t="47381" x="1884363" y="5268913"/>
          <p14:tracePt t="47430" x="1893888" y="5268913"/>
          <p14:tracePt t="47432" x="1928813" y="5268913"/>
          <p14:tracePt t="47480" x="1946275" y="5268913"/>
          <p14:tracePt t="47497" x="2589213" y="5268913"/>
          <p14:tracePt t="47585" x="2608263" y="5268913"/>
          <p14:tracePt t="48782" x="2589213" y="5268913"/>
          <p14:tracePt t="48807" x="2581275" y="5268913"/>
          <p14:tracePt t="48807" x="2562225" y="5268913"/>
          <p14:tracePt t="48831" x="2554288" y="5251450"/>
          <p14:tracePt t="48855" x="2544763" y="5251450"/>
          <p14:tracePt t="48870" x="2527300" y="5251450"/>
          <p14:tracePt t="48895" x="2517775" y="5251450"/>
          <p14:tracePt t="48896" x="2509838" y="5251450"/>
          <p14:tracePt t="48912" x="2482850" y="5251450"/>
          <p14:tracePt t="48919" x="2446338" y="5251450"/>
          <p14:tracePt t="48929" x="2357438" y="5251450"/>
          <p14:tracePt t="48946" x="2322513" y="5251450"/>
          <p14:tracePt t="48962" x="2312988" y="5251450"/>
          <p14:tracePt t="48979" x="2295525" y="5251450"/>
          <p14:tracePt t="49183" x="2295525" y="5268913"/>
          <p14:tracePt t="49190" x="2276475" y="5295900"/>
          <p14:tracePt t="49199" x="2268538" y="5313363"/>
          <p14:tracePt t="49201" x="2259013" y="5340350"/>
          <p14:tracePt t="49212" x="2179638" y="5446713"/>
          <p14:tracePt t="49229" x="2089150" y="5572125"/>
          <p14:tracePt t="49229" x="2071688" y="5599113"/>
          <p14:tracePt t="49247" x="2044700" y="5643563"/>
          <p14:tracePt t="49261" x="1990725" y="5732463"/>
          <p14:tracePt t="49280" x="1946275" y="5803900"/>
          <p14:tracePt t="49296" x="1893888" y="5902325"/>
          <p14:tracePt t="49312" x="1866900" y="5983288"/>
          <p14:tracePt t="49345" x="1847850" y="6027738"/>
          <p14:tracePt t="49345" x="1847850" y="6045200"/>
          <p14:tracePt t="49362" x="1847850" y="6054725"/>
          <p14:tracePt t="49895" x="1857375" y="6054725"/>
          <p14:tracePt t="49911" x="1866900" y="6054725"/>
          <p14:tracePt t="49934" x="1884363" y="6054725"/>
          <p14:tracePt t="50006" x="1901825" y="6054725"/>
          <p14:tracePt t="50014" x="1928813" y="6054725"/>
          <p14:tracePt t="50022" x="1982788" y="6054725"/>
          <p14:tracePt t="50030" x="2017713" y="6054725"/>
          <p14:tracePt t="50036" x="2071688" y="6054725"/>
          <p14:tracePt t="50046" x="2143125" y="6054725"/>
          <p14:tracePt t="50062" x="2179638" y="6054725"/>
          <p14:tracePt t="50110" x="2187575" y="6054725"/>
          <p14:tracePt t="50118" x="2197100" y="6054725"/>
          <p14:tracePt t="50182" x="2205038" y="6062663"/>
          <p14:tracePt t="50190" x="2232025" y="6062663"/>
          <p14:tracePt t="50197" x="2268538" y="6089650"/>
          <p14:tracePt t="50201" x="2312988" y="6099175"/>
          <p14:tracePt t="50212" x="2374900" y="6116638"/>
          <p14:tracePt t="50229" x="2411413" y="6134100"/>
          <p14:tracePt t="51823" x="2419350" y="6134100"/>
          <p14:tracePt t="52567" x="2428875" y="6134100"/>
          <p14:tracePt t="55351" x="0" y="0"/>
        </p14:tracePtLst>
        <p14:tracePtLst>
          <p14:tracePt t="70769" x="3224213" y="5680075"/>
          <p14:tracePt t="71071" x="3224213" y="5670550"/>
          <p14:tracePt t="71095" x="3241675" y="5670550"/>
          <p14:tracePt t="71103" x="3340100" y="5724525"/>
          <p14:tracePt t="71103" x="3348038" y="5724525"/>
          <p14:tracePt t="71200" x="3357563" y="5751513"/>
          <p14:tracePt t="71232" x="3357563" y="5768975"/>
          <p14:tracePt t="71247" x="3357563" y="5786438"/>
          <p14:tracePt t="71248" x="3357563" y="5795963"/>
          <p14:tracePt t="71260" x="3357563" y="5803900"/>
          <p14:tracePt t="71276" x="3357563" y="5822950"/>
          <p14:tracePt t="71276" x="3357563" y="5830888"/>
          <p14:tracePt t="71294" x="3357563" y="5840413"/>
          <p14:tracePt t="71310" x="3357563" y="5867400"/>
          <p14:tracePt t="71327" x="3357563" y="5875338"/>
          <p14:tracePt t="71374" x="3357563" y="5884863"/>
          <p14:tracePt t="71382" x="3348038" y="5894388"/>
          <p14:tracePt t="71796" x="3340100" y="5902325"/>
          <p14:tracePt t="71809" x="3322638" y="5919788"/>
          <p14:tracePt t="71821" x="3295650" y="5965825"/>
          <p14:tracePt t="71830" x="3286125" y="5973763"/>
          <p14:tracePt t="71831" x="3276600" y="6010275"/>
          <p14:tracePt t="71849" x="3268663" y="6010275"/>
          <p14:tracePt t="71861" x="3268663" y="6027738"/>
          <p14:tracePt t="71877" x="3259138" y="6037263"/>
          <p14:tracePt t="71895" x="3259138" y="6045200"/>
          <p14:tracePt t="71934" x="3251200" y="6054725"/>
          <p14:tracePt t="71959" x="3251200" y="6062663"/>
          <p14:tracePt t="71967" x="3251200" y="6081713"/>
          <p14:tracePt t="71967" x="3251200" y="6108700"/>
          <p14:tracePt t="71977" x="3251200" y="6126163"/>
          <p14:tracePt t="71994" x="3251200" y="6153150"/>
          <p14:tracePt t="73935" x="3259138" y="6153150"/>
          <p14:tracePt t="74462" x="3268663" y="6153150"/>
          <p14:tracePt t="74466" x="3295650" y="6153150"/>
          <p14:tracePt t="75972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image59.jpeg" descr="Tiroide3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536" y="685930"/>
            <a:ext cx="4513263" cy="2825751"/>
          </a:xfrm>
          <a:prstGeom prst="rect">
            <a:avLst/>
          </a:prstGeom>
          <a:ln>
            <a:solidFill/>
            <a:round/>
          </a:ln>
        </p:spPr>
      </p:pic>
      <p:sp>
        <p:nvSpPr>
          <p:cNvPr id="828" name="Shape 828"/>
          <p:cNvSpPr/>
          <p:nvPr/>
        </p:nvSpPr>
        <p:spPr>
          <a:xfrm>
            <a:off x="5321300" y="188911"/>
            <a:ext cx="3408363" cy="1000126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600"/>
              </a:spcBef>
              <a:defRPr sz="28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800"/>
              <a:t>Oncogenes and hereditary tumors </a:t>
            </a:r>
          </a:p>
        </p:txBody>
      </p:sp>
      <p:sp>
        <p:nvSpPr>
          <p:cNvPr id="829" name="Shape 829"/>
          <p:cNvSpPr/>
          <p:nvPr/>
        </p:nvSpPr>
        <p:spPr>
          <a:xfrm>
            <a:off x="5256212" y="1746250"/>
            <a:ext cx="2771777" cy="88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200"/>
              </a:spcBef>
            </a:pPr>
            <a:r>
              <a:rPr sz="2000">
                <a:latin typeface="Comic Sans MS Bold"/>
                <a:ea typeface="Comic Sans MS Bold"/>
                <a:cs typeface="Comic Sans MS Bold"/>
                <a:sym typeface="Comic Sans MS Bold"/>
              </a:rPr>
              <a:t>MEN II A and B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200"/>
              </a:spcBef>
            </a:pPr>
            <a:r>
              <a:rPr sz="2000" b="1">
                <a:latin typeface="Arial"/>
                <a:ea typeface="Arial"/>
                <a:cs typeface="Arial"/>
                <a:sym typeface="Arial"/>
              </a:rPr>
              <a:t>FMTC</a:t>
            </a:r>
          </a:p>
        </p:txBody>
      </p:sp>
      <p:pic>
        <p:nvPicPr>
          <p:cNvPr id="830" name="image60.jpeg" descr="Tiroide5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35375" y="3711347"/>
            <a:ext cx="4968553" cy="3090864"/>
          </a:xfrm>
          <a:prstGeom prst="rect">
            <a:avLst/>
          </a:prstGeom>
          <a:ln>
            <a:solidFill/>
            <a:round/>
          </a:ln>
        </p:spPr>
      </p:pic>
      <p:sp>
        <p:nvSpPr>
          <p:cNvPr id="831" name="Shape 831"/>
          <p:cNvSpPr/>
          <p:nvPr/>
        </p:nvSpPr>
        <p:spPr>
          <a:xfrm>
            <a:off x="971550" y="4268787"/>
            <a:ext cx="2663825" cy="51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/>
              <a:t>RET oncogene</a:t>
            </a:r>
          </a:p>
        </p:txBody>
      </p:sp>
      <p:sp>
        <p:nvSpPr>
          <p:cNvPr id="832" name="Shape 832"/>
          <p:cNvSpPr/>
          <p:nvPr/>
        </p:nvSpPr>
        <p:spPr>
          <a:xfrm>
            <a:off x="5175250" y="2724422"/>
            <a:ext cx="2852739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000"/>
              <a:t>Autosomic dominant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30282"/>
      </p:ext>
    </p:extLst>
  </p:cSld>
  <p:clrMapOvr>
    <a:masterClrMapping/>
  </p:clrMapOvr>
  <p:transition spd="med" advTm="69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48" x="4572000" y="3429000"/>
          <p14:tracePt t="2060" x="4562475" y="3419475"/>
          <p14:tracePt t="2076" x="4554538" y="3367088"/>
          <p14:tracePt t="2084" x="4537075" y="3348038"/>
          <p14:tracePt t="2092" x="4518025" y="3322638"/>
          <p14:tracePt t="2098" x="4465638" y="3241675"/>
          <p14:tracePt t="2115" x="4411663" y="3133725"/>
          <p14:tracePt t="2115" x="4375150" y="3054350"/>
          <p14:tracePt t="2132" x="4313238" y="2919413"/>
          <p14:tracePt t="2148" x="4251325" y="2776538"/>
          <p14:tracePt t="2166" x="3990975" y="2133600"/>
          <p14:tracePt t="2225" x="3929063" y="2036763"/>
          <p14:tracePt t="2232" x="3741738" y="1751013"/>
          <p14:tracePt t="2248" x="3544888" y="1455738"/>
          <p14:tracePt t="2265" x="3411538" y="1223963"/>
          <p14:tracePt t="2281" x="3340100" y="1071563"/>
          <p14:tracePt t="2298" x="3251200" y="982663"/>
          <p14:tracePt t="2314" x="3205163" y="938213"/>
          <p14:tracePt t="2314" x="3187700" y="928688"/>
          <p14:tracePt t="2332" x="3152775" y="928688"/>
          <p14:tracePt t="2435" x="3133725" y="928688"/>
          <p14:tracePt t="2443" x="3071813" y="928688"/>
          <p14:tracePt t="2454" x="3027363" y="928688"/>
          <p14:tracePt t="2455" x="2955925" y="928688"/>
          <p14:tracePt t="2465" x="2830513" y="928688"/>
          <p14:tracePt t="2481" x="2687638" y="938213"/>
          <p14:tracePt t="2498" x="2562225" y="973138"/>
          <p14:tracePt t="2514" x="2482850" y="1009650"/>
          <p14:tracePt t="2532" x="2473325" y="1027113"/>
          <p14:tracePt t="2548" x="2455863" y="1036638"/>
          <p14:tracePt t="2564" x="2446338" y="1054100"/>
          <p14:tracePt t="2582" x="2401888" y="1071563"/>
          <p14:tracePt t="2597" x="2312988" y="1116013"/>
          <p14:tracePt t="2614" x="2205038" y="1187450"/>
          <p14:tracePt t="2631" x="2143125" y="1258888"/>
          <p14:tracePt t="2648" x="2098675" y="1303338"/>
          <p14:tracePt t="2664" x="2036763" y="1384300"/>
          <p14:tracePt t="2681" x="1973263" y="1482725"/>
          <p14:tracePt t="2699" x="1901825" y="1562100"/>
          <p14:tracePt t="2699" x="1893888" y="1598613"/>
          <p14:tracePt t="2716" x="1874838" y="1625600"/>
          <p14:tracePt t="2731" x="1812925" y="1724025"/>
          <p14:tracePt t="2749" x="1758950" y="1822450"/>
          <p14:tracePt t="2764" x="1687513" y="1955800"/>
          <p14:tracePt t="2782" x="1589088" y="2108200"/>
          <p14:tracePt t="2797" x="1482725" y="2276475"/>
          <p14:tracePt t="2815" x="1401763" y="2428875"/>
          <p14:tracePt t="2831" x="1322388" y="2571750"/>
          <p14:tracePt t="2849" x="1268413" y="2660650"/>
          <p14:tracePt t="2864" x="1258888" y="2724150"/>
          <p14:tracePt t="2881" x="1258888" y="2776538"/>
          <p14:tracePt t="2898" x="1258888" y="2822575"/>
          <p14:tracePt t="2898" x="1258888" y="2830513"/>
          <p14:tracePt t="2930" x="1258888" y="2840038"/>
          <p14:tracePt t="2931" x="1258888" y="2867025"/>
          <p14:tracePt t="2949" x="1258888" y="2894013"/>
          <p14:tracePt t="2965" x="1258888" y="2928938"/>
          <p14:tracePt t="2982" x="1268413" y="2982913"/>
          <p14:tracePt t="2999" x="1330325" y="3089275"/>
          <p14:tracePt t="3014" x="1366838" y="3143250"/>
          <p14:tracePt t="3031" x="1393825" y="3187700"/>
          <p14:tracePt t="3047" x="1419225" y="3197225"/>
          <p14:tracePt t="3065" x="1428750" y="3197225"/>
          <p14:tracePt t="3081" x="1446213" y="3205163"/>
          <p14:tracePt t="3098" x="1500188" y="3224213"/>
          <p14:tracePt t="3114" x="1697038" y="3251200"/>
          <p14:tracePt t="3132" x="1911350" y="3251200"/>
          <p14:tracePt t="3164" x="2081213" y="3251200"/>
          <p14:tracePt t="3165" x="2133600" y="3251200"/>
          <p14:tracePt t="3204" x="2152650" y="3251200"/>
          <p14:tracePt t="3205" x="2160588" y="3251200"/>
          <p14:tracePt t="3215" x="2241550" y="3232150"/>
          <p14:tracePt t="3234" x="3017838" y="2339975"/>
          <p14:tracePt t="3367" x="3125788" y="1946275"/>
          <p14:tracePt t="3415" x="3125788" y="1803400"/>
          <p14:tracePt t="3437" x="3125788" y="1776413"/>
          <p14:tracePt t="3448" x="3125788" y="1704975"/>
          <p14:tracePt t="3465" x="3125788" y="1652588"/>
          <p14:tracePt t="3482" x="3125788" y="1598613"/>
          <p14:tracePt t="3498" x="3108325" y="1554163"/>
          <p14:tracePt t="3514" x="3098800" y="1509713"/>
          <p14:tracePt t="3532" x="3081338" y="1482725"/>
          <p14:tracePt t="3549" x="3071813" y="1446213"/>
          <p14:tracePt t="3564" x="3054350" y="1419225"/>
          <p14:tracePt t="3581" x="3027363" y="1339850"/>
          <p14:tracePt t="3597" x="2965450" y="1258888"/>
          <p14:tracePt t="3615" x="2874963" y="1133475"/>
          <p14:tracePt t="3631" x="2813050" y="1054100"/>
          <p14:tracePt t="3649" x="2751138" y="955675"/>
          <p14:tracePt t="3664" x="2670175" y="874713"/>
          <p14:tracePt t="3681" x="2608263" y="812800"/>
          <p14:tracePt t="3698" x="2500313" y="776288"/>
          <p14:tracePt t="3698" x="2473325" y="768350"/>
          <p14:tracePt t="3716" x="2401888" y="768350"/>
          <p14:tracePt t="3731" x="2366963" y="750888"/>
          <p14:tracePt t="3749" x="2357438" y="750888"/>
          <p14:tracePt t="3764" x="2312988" y="758825"/>
          <p14:tracePt t="3781" x="2259013" y="785813"/>
          <p14:tracePt t="3798" x="2187575" y="803275"/>
          <p14:tracePt t="3815" x="2108200" y="822325"/>
          <p14:tracePt t="3830" x="2071688" y="830263"/>
          <p14:tracePt t="3848" x="2027238" y="857250"/>
          <p14:tracePt t="3864" x="2000250" y="874713"/>
          <p14:tracePt t="3881" x="1965325" y="884238"/>
          <p14:tracePt t="3898" x="1901825" y="946150"/>
          <p14:tracePt t="3915" x="1822450" y="1000125"/>
          <p14:tracePt t="3915" x="1776413" y="1044575"/>
          <p14:tracePt t="3932" x="1697038" y="1116013"/>
          <p14:tracePt t="3949" x="1625600" y="1196975"/>
          <p14:tracePt t="3965" x="1598613" y="1241425"/>
          <p14:tracePt t="3981" x="1581150" y="1258888"/>
          <p14:tracePt t="3998" x="1562100" y="1295400"/>
          <p14:tracePt t="4014" x="1554163" y="1312863"/>
          <p14:tracePt t="4031" x="1527175" y="1347788"/>
          <p14:tracePt t="4047" x="1500188" y="1411288"/>
          <p14:tracePt t="4064" x="1473200" y="1465263"/>
          <p14:tracePt t="4081" x="1438275" y="1527175"/>
          <p14:tracePt t="4098" x="1401763" y="1608138"/>
          <p14:tracePt t="4114" x="1393825" y="1679575"/>
          <p14:tracePt t="4114" x="1393825" y="1697038"/>
          <p14:tracePt t="4132" x="1374775" y="1714500"/>
          <p14:tracePt t="4299" x="1374775" y="1687513"/>
          <p14:tracePt t="4307" x="1366838" y="1660525"/>
          <p14:tracePt t="4315" x="1347788" y="1608138"/>
          <p14:tracePt t="4321" x="1347788" y="1581150"/>
          <p14:tracePt t="4331" x="919163" y="857250"/>
          <p14:tracePt t="4502" x="822325" y="731838"/>
          <p14:tracePt t="4502" x="803275" y="714375"/>
          <p14:tracePt t="4548" x="768350" y="679450"/>
          <p14:tracePt t="4564" x="731838" y="642938"/>
          <p14:tracePt t="4582" x="714375" y="625475"/>
          <p14:tracePt t="4643" x="696913" y="625475"/>
          <p14:tracePt t="4651" x="687388" y="625475"/>
          <p14:tracePt t="4659" x="660400" y="625475"/>
          <p14:tracePt t="4667" x="608013" y="625475"/>
          <p14:tracePt t="4682" x="581025" y="608013"/>
          <p14:tracePt t="4971" x="598488" y="608013"/>
          <p14:tracePt t="4979" x="768350" y="669925"/>
          <p14:tracePt t="4987" x="866775" y="696913"/>
          <p14:tracePt t="4999" x="1081088" y="750888"/>
          <p14:tracePt t="5015" x="1330325" y="839788"/>
          <p14:tracePt t="5032" x="1500188" y="874713"/>
          <p14:tracePt t="5047" x="1581150" y="901700"/>
          <p14:tracePt t="5065" x="1625600" y="901700"/>
          <p14:tracePt t="5081" x="1679575" y="901700"/>
          <p14:tracePt t="5098" x="1795463" y="919163"/>
          <p14:tracePt t="5114" x="1911350" y="919163"/>
          <p14:tracePt t="5114" x="2009775" y="946150"/>
          <p14:tracePt t="5132" x="2276475" y="965200"/>
          <p14:tracePt t="5148" x="2509838" y="982663"/>
          <p14:tracePt t="5165" x="2751138" y="982663"/>
          <p14:tracePt t="5181" x="2938463" y="982663"/>
          <p14:tracePt t="5199" x="3125788" y="982663"/>
          <p14:tracePt t="5214" x="3205163" y="982663"/>
          <p14:tracePt t="5231" x="3259138" y="982663"/>
          <p14:tracePt t="5248" x="3357563" y="982663"/>
          <p14:tracePt t="5265" x="3571875" y="973138"/>
          <p14:tracePt t="5281" x="3786188" y="955675"/>
          <p14:tracePt t="5298" x="3973513" y="928688"/>
          <p14:tracePt t="5314" x="4062413" y="928688"/>
          <p14:tracePt t="5314" x="4098925" y="919163"/>
          <p14:tracePt t="5331" x="4143375" y="901700"/>
          <p14:tracePt t="5347" x="4197350" y="901700"/>
          <p14:tracePt t="5364" x="4214813" y="893763"/>
          <p14:tracePt t="5382" x="4241800" y="893763"/>
          <p14:tracePt t="5398" x="4286250" y="893763"/>
          <p14:tracePt t="5415" x="4348163" y="893763"/>
          <p14:tracePt t="5431" x="4518025" y="893763"/>
          <p14:tracePt t="5448" x="4679950" y="893763"/>
          <p14:tracePt t="5464" x="4776788" y="893763"/>
          <p14:tracePt t="5481" x="5000625" y="874713"/>
          <p14:tracePt t="5788" x="4983163" y="874713"/>
          <p14:tracePt t="5797" x="4946650" y="874713"/>
          <p14:tracePt t="5799" x="4938713" y="884238"/>
          <p14:tracePt t="5805" x="4929188" y="893763"/>
          <p14:tracePt t="5815" x="4902200" y="901700"/>
          <p14:tracePt t="5832" x="4830763" y="938213"/>
          <p14:tracePt t="5849" x="4759325" y="973138"/>
          <p14:tracePt t="5866" x="4697413" y="1017588"/>
          <p14:tracePt t="5881" x="4608513" y="1089025"/>
          <p14:tracePt t="5899" x="4500563" y="1160463"/>
          <p14:tracePt t="5915" x="4367213" y="1231900"/>
          <p14:tracePt t="5915" x="4295775" y="1276350"/>
          <p14:tracePt t="5933" x="4108450" y="1357313"/>
          <p14:tracePt t="5949" x="3848100" y="1473200"/>
          <p14:tracePt t="5966" x="3394075" y="1670050"/>
          <p14:tracePt t="5981" x="3125788" y="1785938"/>
          <p14:tracePt t="6000" x="2919413" y="1866900"/>
          <p14:tracePt t="6015" x="2759075" y="1919288"/>
          <p14:tracePt t="6032" x="2616200" y="1955800"/>
          <p14:tracePt t="6049" x="2401888" y="2017713"/>
          <p14:tracePt t="6065" x="2197100" y="2081213"/>
          <p14:tracePt t="6082" x="1919288" y="2143125"/>
          <p14:tracePt t="6100" x="1660525" y="2224088"/>
          <p14:tracePt t="6116" x="1465263" y="2241550"/>
          <p14:tracePt t="6116" x="1374775" y="2268538"/>
          <p14:tracePt t="6133" x="1322388" y="2268538"/>
          <p14:tracePt t="6149" x="1312863" y="2268538"/>
          <p14:tracePt t="6166" x="1196975" y="2276475"/>
          <p14:tracePt t="6190" x="1125538" y="2276475"/>
          <p14:tracePt t="6199" x="965200" y="2303463"/>
          <p14:tracePt t="6215" x="839788" y="2303463"/>
          <p14:tracePt t="6234" x="822325" y="2303463"/>
          <p14:tracePt t="6285" x="795338" y="2303463"/>
          <p14:tracePt t="6293" x="795338" y="2295525"/>
          <p14:tracePt t="6301" x="785813" y="2286000"/>
          <p14:tracePt t="6316" x="758825" y="2276475"/>
          <p14:tracePt t="6333" x="741363" y="2268538"/>
          <p14:tracePt t="6334" x="687388" y="2232025"/>
          <p14:tracePt t="6350" x="633413" y="2214563"/>
          <p14:tracePt t="6366" x="598488" y="2197100"/>
          <p14:tracePt t="6383" x="571500" y="2170113"/>
          <p14:tracePt t="6399" x="517525" y="2133600"/>
          <p14:tracePt t="6416" x="490538" y="2108200"/>
          <p14:tracePt t="7052" x="490538" y="2098675"/>
          <p14:tracePt t="7054" x="509588" y="2054225"/>
          <p14:tracePt t="7072" x="517525" y="2036763"/>
          <p14:tracePt t="7081" x="544513" y="2000250"/>
          <p14:tracePt t="7099" x="561975" y="1973263"/>
          <p14:tracePt t="7276" x="571500" y="1973263"/>
          <p14:tracePt t="7332" x="571500" y="1982788"/>
          <p14:tracePt t="7347" x="571500" y="2000250"/>
          <p14:tracePt t="7356" x="571500" y="2027238"/>
          <p14:tracePt t="7357" x="571500" y="2054225"/>
          <p14:tracePt t="7373" x="588963" y="2071688"/>
          <p14:tracePt t="7382" x="588963" y="2098675"/>
          <p14:tracePt t="7398" x="588963" y="2133600"/>
          <p14:tracePt t="7416" x="598488" y="2143125"/>
          <p14:tracePt t="7431" x="598488" y="2152650"/>
          <p14:tracePt t="7620" x="608013" y="2152650"/>
          <p14:tracePt t="7628" x="615950" y="2152650"/>
          <p14:tracePt t="7633" x="625475" y="2133600"/>
          <p14:tracePt t="7648" x="642938" y="2125663"/>
          <p14:tracePt t="7665" x="660400" y="2116138"/>
          <p14:tracePt t="7682" x="687388" y="2098675"/>
          <p14:tracePt t="8301" x="714375" y="2089150"/>
          <p14:tracePt t="8309" x="776288" y="2054225"/>
          <p14:tracePt t="8317" x="874713" y="1990725"/>
          <p14:tracePt t="8317" x="973138" y="1938338"/>
          <p14:tracePt t="8332" x="1268413" y="1758950"/>
          <p14:tracePt t="8349" x="1393825" y="1660525"/>
          <p14:tracePt t="8365" x="1473200" y="1589088"/>
          <p14:tracePt t="8383" x="1554163" y="1517650"/>
          <p14:tracePt t="8399" x="1589088" y="1446213"/>
          <p14:tracePt t="8415" x="1625600" y="1411288"/>
          <p14:tracePt t="8432" x="1633538" y="1384300"/>
          <p14:tracePt t="8450" x="1643063" y="1374775"/>
          <p14:tracePt t="8471" x="1652588" y="1366838"/>
          <p14:tracePt t="8620" x="1652588" y="1357313"/>
          <p14:tracePt t="8628" x="1660525" y="1357313"/>
          <p14:tracePt t="8632" x="1687513" y="1374775"/>
          <p14:tracePt t="8648" x="1795463" y="1411288"/>
          <p14:tracePt t="8665" x="1982788" y="1465263"/>
          <p14:tracePt t="8681" x="2152650" y="1509713"/>
          <p14:tracePt t="8700" x="2276475" y="1544638"/>
          <p14:tracePt t="8715" x="2357438" y="1571625"/>
          <p14:tracePt t="8732" x="2465388" y="1589088"/>
          <p14:tracePt t="8749" x="2581275" y="1608138"/>
          <p14:tracePt t="8766" x="2768600" y="1625600"/>
          <p14:tracePt t="8782" x="3000375" y="1670050"/>
          <p14:tracePt t="8799" x="3205163" y="1670050"/>
          <p14:tracePt t="8814" x="3429000" y="1704975"/>
          <p14:tracePt t="8832" x="3598863" y="1724025"/>
          <p14:tracePt t="8849" x="3776663" y="1724025"/>
          <p14:tracePt t="8976" x="3813175" y="1724025"/>
          <p14:tracePt t="8982" x="3902075" y="1724025"/>
          <p14:tracePt t="8999" x="4000500" y="1714500"/>
          <p14:tracePt t="9015" x="4017963" y="1714500"/>
          <p14:tracePt t="9354" x="4027488" y="1704975"/>
          <p14:tracePt t="9381" x="4062413" y="1704975"/>
          <p14:tracePt t="9382" x="4170363" y="1660525"/>
          <p14:tracePt t="9407" x="4224338" y="1643063"/>
          <p14:tracePt t="9415" x="4276725" y="1625600"/>
          <p14:tracePt t="9432" x="4313238" y="1616075"/>
          <p14:tracePt t="9724" x="4330700" y="1616075"/>
          <p14:tracePt t="9732" x="4340225" y="1616075"/>
          <p14:tracePt t="9740" x="4384675" y="1616075"/>
          <p14:tracePt t="9748" x="4429125" y="1616075"/>
          <p14:tracePt t="9755" x="4510088" y="1616075"/>
          <p14:tracePt t="9764" x="4581525" y="1616075"/>
          <p14:tracePt t="9781" x="4616450" y="1616075"/>
          <p14:tracePt t="9798" x="4643438" y="1616075"/>
          <p14:tracePt t="9814" x="4652963" y="1616075"/>
          <p14:tracePt t="10035" x="4660900" y="1616075"/>
          <p14:tracePt t="10219" x="4670425" y="1608138"/>
          <p14:tracePt t="10228" x="4679950" y="1598613"/>
          <p14:tracePt t="10235" x="4697413" y="1589088"/>
          <p14:tracePt t="10247" x="4724400" y="1581150"/>
          <p14:tracePt t="10264" x="4741863" y="1571625"/>
          <p14:tracePt t="10281" x="4751388" y="1562100"/>
          <p14:tracePt t="10643" x="4751388" y="1554163"/>
          <p14:tracePt t="11091" x="4741863" y="1554163"/>
          <p14:tracePt t="11108" x="4724400" y="1554163"/>
          <p14:tracePt t="11357" x="4714875" y="1544638"/>
          <p14:tracePt t="11373" x="4705350" y="1544638"/>
          <p14:tracePt t="11388" x="4697413" y="1544638"/>
          <p14:tracePt t="11411" x="4697413" y="1536700"/>
          <p14:tracePt t="11532" x="4687888" y="1527175"/>
          <p14:tracePt t="11564" x="4670425" y="1527175"/>
          <p14:tracePt t="11565" x="4670425" y="1517650"/>
          <p14:tracePt t="11821" x="4608513" y="1517650"/>
          <p14:tracePt t="11822" x="4367213" y="1536700"/>
          <p14:tracePt t="11847" x="4205288" y="1536700"/>
          <p14:tracePt t="11848" x="3902075" y="1536700"/>
          <p14:tracePt t="11864" x="3652838" y="1536700"/>
          <p14:tracePt t="11882" x="3438525" y="1562100"/>
          <p14:tracePt t="11897" x="3340100" y="1571625"/>
          <p14:tracePt t="11915" x="3303588" y="1571625"/>
          <p14:tracePt t="11930" x="3276600" y="1589088"/>
          <p14:tracePt t="11949" x="3259138" y="1589088"/>
          <p14:tracePt t="11963" x="3187700" y="1589088"/>
          <p14:tracePt t="11980" x="3017838" y="1589088"/>
          <p14:tracePt t="11997" x="2847975" y="1589088"/>
          <p14:tracePt t="12014" x="2776538" y="1589088"/>
          <p14:tracePt t="12196" x="2732088" y="1589088"/>
          <p14:tracePt t="12197" x="2419350" y="1536700"/>
          <p14:tracePt t="12221" x="2187575" y="1509713"/>
          <p14:tracePt t="12286" x="2179638" y="1509713"/>
          <p14:tracePt t="12320" x="2125663" y="1509713"/>
          <p14:tracePt t="12320" x="2062163" y="1509713"/>
          <p14:tracePt t="12330" x="1803400" y="1509713"/>
          <p14:tracePt t="12348" x="1608138" y="1490663"/>
          <p14:tracePt t="12365" x="1544638" y="1490663"/>
          <p14:tracePt t="12451" x="1517650" y="1490663"/>
          <p14:tracePt t="12451" x="1473200" y="1490663"/>
          <p14:tracePt t="12467" x="1401763" y="1490663"/>
          <p14:tracePt t="12475" x="1295400" y="1490663"/>
          <p14:tracePt t="12483" x="1196975" y="1490663"/>
          <p14:tracePt t="12491" x="1000125" y="1473200"/>
          <p14:tracePt t="12491" x="938213" y="1455738"/>
          <p14:tracePt t="12515" x="884238" y="1446213"/>
          <p14:tracePt t="12516" x="884238" y="1438275"/>
          <p14:tracePt t="13148" x="911225" y="1438275"/>
          <p14:tracePt t="13156" x="1009650" y="1438275"/>
          <p14:tracePt t="13164" x="1081088" y="1438275"/>
          <p14:tracePt t="13170" x="1295400" y="1438275"/>
          <p14:tracePt t="13180" x="1562100" y="1438275"/>
          <p14:tracePt t="13197" x="1795463" y="1446213"/>
          <p14:tracePt t="13227" x="1822450" y="1446213"/>
          <p14:tracePt t="13230" x="1857375" y="1446213"/>
          <p14:tracePt t="13248" x="1884363" y="1455738"/>
          <p14:tracePt t="13264" x="1919288" y="1455738"/>
          <p14:tracePt t="13281" x="1973263" y="1455738"/>
          <p14:tracePt t="13298" x="2000250" y="1455738"/>
          <p14:tracePt t="13314" x="2009775" y="1455738"/>
          <p14:tracePt t="13331" x="2295525" y="1455738"/>
          <p14:tracePt t="13416" x="2303463" y="1473200"/>
          <p14:tracePt t="13580" x="2322513" y="1473200"/>
          <p14:tracePt t="13580" x="2366963" y="1473200"/>
          <p14:tracePt t="13588" x="3429000" y="1473200"/>
          <p14:tracePt t="13630" x="3848100" y="1536700"/>
          <p14:tracePt t="13631" x="4402138" y="1598613"/>
          <p14:tracePt t="13647" x="4589463" y="1633538"/>
          <p14:tracePt t="13665" x="4625975" y="1633538"/>
          <p14:tracePt t="14467" x="4616450" y="1643063"/>
          <p14:tracePt t="14475" x="4000500" y="1785938"/>
          <p14:tracePt t="14549" x="3830638" y="1822450"/>
          <p14:tracePt t="14564" x="3652838" y="1874838"/>
          <p14:tracePt t="14580" x="3509963" y="1911350"/>
          <p14:tracePt t="14608" x="3438525" y="1938338"/>
          <p14:tracePt t="14740" x="3429000" y="1938338"/>
          <p14:tracePt t="14748" x="3419475" y="1955800"/>
          <p14:tracePt t="14749" x="3375025" y="1965325"/>
          <p14:tracePt t="14764" x="3367088" y="1973263"/>
          <p14:tracePt t="14782" x="3357563" y="1982788"/>
          <p14:tracePt t="15158" x="3357563" y="1973263"/>
          <p14:tracePt t="15172" x="3357563" y="1946275"/>
          <p14:tracePt t="15180" x="3367088" y="1919288"/>
          <p14:tracePt t="15197" x="3367088" y="1884363"/>
          <p14:tracePt t="15200" x="3384550" y="1847850"/>
          <p14:tracePt t="15213" x="3394075" y="1803400"/>
          <p14:tracePt t="15231" x="3402013" y="1785938"/>
          <p14:tracePt t="15247" x="3402013" y="1758950"/>
          <p14:tracePt t="15264" x="3419475" y="1751013"/>
          <p14:tracePt t="15280" x="3419475" y="1731963"/>
          <p14:tracePt t="15298" x="3419475" y="1724025"/>
          <p14:tracePt t="15313" x="3419475" y="1714500"/>
          <p14:tracePt t="15330" x="3411538" y="1697038"/>
          <p14:tracePt t="15347" x="3402013" y="1679575"/>
          <p14:tracePt t="15365" x="3402013" y="1670050"/>
          <p14:tracePt t="15383" x="3367088" y="1670050"/>
          <p14:tracePt t="15401" x="3303588" y="1670050"/>
          <p14:tracePt t="15416" x="3268663" y="1679575"/>
          <p14:tracePt t="15468" x="3251200" y="1679575"/>
          <p14:tracePt t="15508" x="3241675" y="1679575"/>
          <p14:tracePt t="15520" x="3179763" y="1679575"/>
          <p14:tracePt t="15521" x="3133725" y="1687513"/>
          <p14:tracePt t="15530" x="2901950" y="1751013"/>
          <p14:tracePt t="15587" x="2894013" y="1758950"/>
          <p14:tracePt t="15795" x="2884488" y="1768475"/>
          <p14:tracePt t="15892" x="2884488" y="1776413"/>
          <p14:tracePt t="15900" x="2901950" y="1776413"/>
          <p14:tracePt t="15905" x="2901950" y="1768475"/>
          <p14:tracePt t="15913" x="2919413" y="1758950"/>
          <p14:tracePt t="15930" x="2938463" y="1758950"/>
          <p14:tracePt t="15948" x="2946400" y="1758950"/>
          <p14:tracePt t="16099" x="2946400" y="1741488"/>
          <p14:tracePt t="16292" x="2946400" y="1751013"/>
          <p14:tracePt t="16308" x="2946400" y="1758950"/>
          <p14:tracePt t="16315" x="2946400" y="1768475"/>
          <p14:tracePt t="16315" x="2938463" y="1785938"/>
          <p14:tracePt t="16403" x="2946400" y="1785938"/>
          <p14:tracePt t="16428" x="3027363" y="1795463"/>
          <p14:tracePt t="16436" x="3108325" y="1803400"/>
          <p14:tracePt t="16444" x="3205163" y="1803400"/>
          <p14:tracePt t="16448" x="3394075" y="1803400"/>
          <p14:tracePt t="16464" x="3536950" y="1803400"/>
          <p14:tracePt t="16479" x="3554413" y="1803400"/>
          <p14:tracePt t="16497" x="3562350" y="1803400"/>
          <p14:tracePt t="16514" x="3581400" y="1776413"/>
          <p14:tracePt t="16530" x="3616325" y="1704975"/>
          <p14:tracePt t="16547" x="3633788" y="1643063"/>
          <p14:tracePt t="16564" x="3633788" y="1625600"/>
          <p14:tracePt t="16581" x="3633788" y="1581150"/>
          <p14:tracePt t="16597" x="3633788" y="1562100"/>
          <p14:tracePt t="16614" x="3633788" y="1517650"/>
          <p14:tracePt t="16630" x="3633788" y="1509713"/>
          <p14:tracePt t="16647" x="3633788" y="1473200"/>
          <p14:tracePt t="16663" x="3589338" y="1419225"/>
          <p14:tracePt t="16688" x="3562350" y="1384300"/>
          <p14:tracePt t="16696" x="3527425" y="1339850"/>
          <p14:tracePt t="16714" x="3197225" y="1465263"/>
          <p14:tracePt t="16820" x="3187700" y="1500188"/>
          <p14:tracePt t="16829" x="3170238" y="1517650"/>
          <p14:tracePt t="16847" x="3152775" y="1554163"/>
          <p14:tracePt t="16863" x="3125788" y="1616075"/>
          <p14:tracePt t="16880" x="3125788" y="1704975"/>
          <p14:tracePt t="16897" x="3125788" y="1803400"/>
          <p14:tracePt t="16914" x="3125788" y="1884363"/>
          <p14:tracePt t="16929" x="3133725" y="1973263"/>
          <p14:tracePt t="16929" x="3152775" y="2009775"/>
          <p14:tracePt t="16949" x="3179763" y="2036763"/>
          <p14:tracePt t="16949" x="3197225" y="2062163"/>
          <p14:tracePt t="16963" x="3232150" y="2098675"/>
          <p14:tracePt t="16980" x="3241675" y="2108200"/>
          <p14:tracePt t="17035" x="3251200" y="2108200"/>
          <p14:tracePt t="17036" x="3295650" y="2108200"/>
          <p14:tracePt t="17047" x="3367088" y="2108200"/>
          <p14:tracePt t="17064" x="3455988" y="2098675"/>
          <p14:tracePt t="17080" x="3581400" y="2054225"/>
          <p14:tracePt t="17103" x="3625850" y="2036763"/>
          <p14:tracePt t="17113" x="3687763" y="1990725"/>
          <p14:tracePt t="17130" x="3759200" y="1955800"/>
          <p14:tracePt t="17146" x="3830638" y="1893888"/>
          <p14:tracePt t="17164" x="3875088" y="1847850"/>
          <p14:tracePt t="17180" x="3894138" y="1812925"/>
          <p14:tracePt t="17199" x="3919538" y="1776413"/>
          <p14:tracePt t="17213" x="3956050" y="1741488"/>
          <p14:tracePt t="17230" x="3983038" y="1714500"/>
          <p14:tracePt t="17450" x="4037013" y="1704975"/>
          <p14:tracePt t="17463" x="4133850" y="1704975"/>
          <p14:tracePt t="17471" x="4251325" y="1704975"/>
          <p14:tracePt t="17473" x="4438650" y="1704975"/>
          <p14:tracePt t="17487" x="4510088" y="1704975"/>
          <p14:tracePt t="17496" x="4537075" y="1704975"/>
          <p14:tracePt t="17547" x="4545013" y="1714500"/>
          <p14:tracePt t="17555" x="4554538" y="1714500"/>
          <p14:tracePt t="17563" x="4562475" y="1731963"/>
          <p14:tracePt t="17571" x="4589463" y="1776413"/>
          <p14:tracePt t="17580" x="4608513" y="1822450"/>
          <p14:tracePt t="17596" x="4608513" y="1839913"/>
          <p14:tracePt t="18156" x="4616450" y="1839913"/>
          <p14:tracePt t="18164" x="4643438" y="1839913"/>
          <p14:tracePt t="18171" x="4670425" y="1839913"/>
          <p14:tracePt t="18179" x="4687888" y="1839913"/>
          <p14:tracePt t="18188" x="4741863" y="1812925"/>
          <p14:tracePt t="18199" x="4830763" y="1758950"/>
          <p14:tracePt t="18213" x="4857750" y="1741488"/>
          <p14:tracePt t="18348" x="4857750" y="1731963"/>
          <p14:tracePt t="18395" x="4857750" y="1714500"/>
          <p14:tracePt t="18404" x="4830763" y="1704975"/>
          <p14:tracePt t="18412" x="4795838" y="1687513"/>
          <p14:tracePt t="18412" x="4759325" y="1679575"/>
          <p14:tracePt t="18430" x="4732338" y="1660525"/>
          <p14:tracePt t="18431" x="4670425" y="1633538"/>
          <p14:tracePt t="18448" x="4589463" y="1608138"/>
          <p14:tracePt t="18463" x="4483100" y="1589088"/>
          <p14:tracePt t="18480" x="4384675" y="1554163"/>
          <p14:tracePt t="18497" x="4313238" y="1554163"/>
          <p14:tracePt t="18514" x="4259263" y="1554163"/>
          <p14:tracePt t="18530" x="4205288" y="1554163"/>
          <p14:tracePt t="18530" x="4197350" y="1554163"/>
          <p14:tracePt t="18547" x="4160838" y="1554163"/>
          <p14:tracePt t="18563" x="4108450" y="1554163"/>
          <p14:tracePt t="18581" x="4044950" y="1554163"/>
          <p14:tracePt t="18597" x="3973513" y="1589088"/>
          <p14:tracePt t="18613" x="3919538" y="1616075"/>
          <p14:tracePt t="18629" x="3894138" y="1643063"/>
          <p14:tracePt t="18648" x="3875088" y="1679575"/>
          <p14:tracePt t="18648" x="3875088" y="1687513"/>
          <p14:tracePt t="18692" x="3857625" y="1714500"/>
          <p14:tracePt t="18700" x="3857625" y="1724025"/>
          <p14:tracePt t="18716" x="3857625" y="1741488"/>
          <p14:tracePt t="18717" x="3857625" y="1751013"/>
          <p14:tracePt t="18730" x="3857625" y="1768475"/>
          <p14:tracePt t="18730" x="3857625" y="1795463"/>
          <p14:tracePt t="18748" x="3857625" y="1812925"/>
          <p14:tracePt t="18763" x="3857625" y="1866900"/>
          <p14:tracePt t="18781" x="3875088" y="1901825"/>
          <p14:tracePt t="18797" x="3902075" y="1928813"/>
          <p14:tracePt t="18813" x="3946525" y="1973263"/>
          <p14:tracePt t="18830" x="3983038" y="2000250"/>
          <p14:tracePt t="18847" x="4054475" y="2036763"/>
          <p14:tracePt t="18863" x="4133850" y="2071688"/>
          <p14:tracePt t="18880" x="4170363" y="2081213"/>
          <p14:tracePt t="18898" x="4214813" y="2081213"/>
          <p14:tracePt t="18913" x="4251325" y="2081213"/>
          <p14:tracePt t="18931" x="4419600" y="2027238"/>
          <p14:tracePt t="19002" x="4500563" y="2009775"/>
          <p14:tracePt t="19002" x="4616450" y="1955800"/>
          <p14:tracePt t="19013" x="4714875" y="1901825"/>
          <p14:tracePt t="19030" x="4786313" y="1857375"/>
          <p14:tracePt t="19046" x="4840288" y="1812925"/>
          <p14:tracePt t="19063" x="4875213" y="1785938"/>
          <p14:tracePt t="19080" x="4884738" y="1776413"/>
          <p14:tracePt t="19097" x="4884738" y="1768475"/>
          <p14:tracePt t="19139" x="4894263" y="1758950"/>
          <p14:tracePt t="19147" x="4894263" y="1741488"/>
          <p14:tracePt t="19154" x="4894263" y="1704975"/>
          <p14:tracePt t="19163" x="4894263" y="1670050"/>
          <p14:tracePt t="19179" x="4894263" y="1643063"/>
          <p14:tracePt t="19198" x="4894263" y="1633538"/>
          <p14:tracePt t="19213" x="4894263" y="1625600"/>
          <p14:tracePt t="19875" x="4884738" y="1633538"/>
          <p14:tracePt t="19883" x="4867275" y="1633538"/>
          <p14:tracePt t="19891" x="4857750" y="1643063"/>
          <p14:tracePt t="19896" x="4830763" y="1670050"/>
          <p14:tracePt t="19913" x="4813300" y="1687513"/>
          <p14:tracePt t="19930" x="4803775" y="1697038"/>
          <p14:tracePt t="19946" x="4786313" y="1714500"/>
          <p14:tracePt t="19963" x="4776788" y="1741488"/>
          <p14:tracePt t="19980" x="4679950" y="1847850"/>
          <p14:tracePt t="20052" x="4483100" y="1973263"/>
          <p14:tracePt t="20096" x="4259263" y="2081213"/>
          <p14:tracePt t="20096" x="4143375" y="2125663"/>
          <p14:tracePt t="20131" x="4044950" y="2160588"/>
          <p14:tracePt t="20132" x="3973513" y="2197100"/>
          <p14:tracePt t="20146" x="3697288" y="2322513"/>
          <p14:tracePt t="20164" x="3438525" y="2428875"/>
          <p14:tracePt t="20180" x="3232150" y="2482850"/>
          <p14:tracePt t="20198" x="2894013" y="2554288"/>
          <p14:tracePt t="20213" x="2527300" y="2633663"/>
          <p14:tracePt t="20230" x="2152650" y="2687638"/>
          <p14:tracePt t="20246" x="1795463" y="2741613"/>
          <p14:tracePt t="20263" x="1455738" y="2813050"/>
          <p14:tracePt t="20279" x="1268413" y="2830513"/>
          <p14:tracePt t="20296" x="1125538" y="2857500"/>
          <p14:tracePt t="20313" x="1071563" y="2884488"/>
          <p14:tracePt t="20330" x="1044575" y="2894013"/>
          <p14:tracePt t="20347" x="1036638" y="2894013"/>
          <p14:tracePt t="20347" x="1036638" y="2901950"/>
          <p14:tracePt t="20363" x="1017588" y="2911475"/>
          <p14:tracePt t="20380" x="990600" y="2928938"/>
          <p14:tracePt t="20396" x="946150" y="2946400"/>
          <p14:tracePt t="20414" x="928688" y="2955925"/>
          <p14:tracePt t="20430" x="884238" y="2965450"/>
          <p14:tracePt t="20447" x="812800" y="2982913"/>
          <p14:tracePt t="20463" x="785813" y="2990850"/>
          <p14:tracePt t="20507" x="785813" y="3000375"/>
          <p14:tracePt t="20860" x="776288" y="3000375"/>
          <p14:tracePt t="20862" x="768350" y="2990850"/>
          <p14:tracePt t="20869" x="750888" y="2982913"/>
          <p14:tracePt t="20880" x="723900" y="2965450"/>
          <p14:tracePt t="20897" x="669925" y="2938463"/>
          <p14:tracePt t="20914" x="633413" y="2938463"/>
          <p14:tracePt t="21501" x="642938" y="2928938"/>
          <p14:tracePt t="21505" x="731838" y="2830513"/>
          <p14:tracePt t="21505" x="768350" y="2803525"/>
          <p14:tracePt t="21541" x="795338" y="2768600"/>
          <p14:tracePt t="21556" x="830263" y="2732088"/>
          <p14:tracePt t="21564" x="893763" y="2625725"/>
          <p14:tracePt t="21582" x="928688" y="2517775"/>
          <p14:tracePt t="21598" x="965200" y="2419350"/>
          <p14:tracePt t="21614" x="1000125" y="2295525"/>
          <p14:tracePt t="21631" x="1009650" y="2232025"/>
          <p14:tracePt t="21648" x="1009650" y="2197100"/>
          <p14:tracePt t="21685" x="1009650" y="2179638"/>
          <p14:tracePt t="21949" x="1009650" y="2187575"/>
          <p14:tracePt t="21954" x="990600" y="2232025"/>
          <p14:tracePt t="21965" x="973138" y="2251075"/>
          <p14:tracePt t="21965" x="928688" y="2303463"/>
          <p14:tracePt t="21981" x="919163" y="2303463"/>
          <p14:tracePt t="21997" x="911225" y="2322513"/>
          <p14:tracePt t="22125" x="901700" y="2322513"/>
          <p14:tracePt t="22133" x="901700" y="2312988"/>
          <p14:tracePt t="22140" x="893763" y="2303463"/>
          <p14:tracePt t="22147" x="884238" y="2303463"/>
          <p14:tracePt t="22163" x="874713" y="2276475"/>
          <p14:tracePt t="22182" x="874713" y="2268538"/>
          <p14:tracePt t="22285" x="866775" y="2259013"/>
          <p14:tracePt t="22293" x="857250" y="2251075"/>
          <p14:tracePt t="22926" x="857250" y="2259013"/>
          <p14:tracePt t="22933" x="893763" y="2286000"/>
          <p14:tracePt t="22947" x="1125538" y="2366963"/>
          <p14:tracePt t="22952" x="1482725" y="2465388"/>
          <p14:tracePt t="22965" x="2027238" y="2589213"/>
          <p14:tracePt t="22982" x="2482850" y="2643188"/>
          <p14:tracePt t="22998" x="2705100" y="2643188"/>
          <p14:tracePt t="23015" x="2867025" y="2643188"/>
          <p14:tracePt t="23031" x="2938463" y="2643188"/>
          <p14:tracePt t="23048" x="3009900" y="2625725"/>
          <p14:tracePt t="23065" x="3116263" y="2598738"/>
          <p14:tracePt t="23083" x="3384550" y="2562225"/>
          <p14:tracePt t="23117" x="3490913" y="2554288"/>
          <p14:tracePt t="23118" x="3581400" y="2544763"/>
          <p14:tracePt t="23130" x="3751263" y="2509838"/>
          <p14:tracePt t="23147" x="3875088" y="2490788"/>
          <p14:tracePt t="23163" x="4010025" y="2446338"/>
          <p14:tracePt t="23182" x="4027488" y="2428875"/>
          <p14:tracePt t="23198" x="4054475" y="2419350"/>
          <p14:tracePt t="23445" x="4062413" y="2411413"/>
          <p14:tracePt t="23772" x="4062413" y="2428875"/>
          <p14:tracePt t="23780" x="4062413" y="2438400"/>
          <p14:tracePt t="23788" x="4054475" y="2446338"/>
          <p14:tracePt t="23797" x="4027488" y="2473325"/>
          <p14:tracePt t="23814" x="4027488" y="2490788"/>
          <p14:tracePt t="23832" x="4010025" y="2500313"/>
          <p14:tracePt t="23847" x="4010025" y="2509838"/>
          <p14:tracePt t="23864" x="4010025" y="2517775"/>
          <p14:tracePt t="23880" x="3990975" y="2536825"/>
          <p14:tracePt t="23897" x="3973513" y="2554288"/>
          <p14:tracePt t="23914" x="3946525" y="2589213"/>
          <p14:tracePt t="23914" x="3938588" y="2608263"/>
          <p14:tracePt t="23935" x="3919538" y="2625725"/>
          <p14:tracePt t="23949" x="3902075" y="2652713"/>
          <p14:tracePt t="23966" x="3884613" y="2670175"/>
          <p14:tracePt t="23981" x="3884613" y="2679700"/>
          <p14:tracePt t="24044" x="3884613" y="2697163"/>
          <p14:tracePt t="24052" x="3875088" y="2697163"/>
          <p14:tracePt t="24084" x="3875088" y="2714625"/>
          <p14:tracePt t="24108" x="3867150" y="2732088"/>
          <p14:tracePt t="24140" x="3857625" y="2751138"/>
          <p14:tracePt t="24373" x="3848100" y="2741613"/>
          <p14:tracePt t="24380" x="3848100" y="2714625"/>
          <p14:tracePt t="24388" x="3848100" y="2670175"/>
          <p14:tracePt t="24396" x="3848100" y="2643188"/>
          <p14:tracePt t="24402" x="3840163" y="2589213"/>
          <p14:tracePt t="24413" x="3840163" y="2554288"/>
          <p14:tracePt t="24430" x="3822700" y="2517775"/>
          <p14:tracePt t="24447" x="3803650" y="2500313"/>
          <p14:tracePt t="24464" x="3751263" y="2455863"/>
          <p14:tracePt t="24481" x="3402013" y="2384425"/>
          <p14:tracePt t="24555" x="3276600" y="2384425"/>
          <p14:tracePt t="24555" x="3205163" y="2384425"/>
          <p14:tracePt t="24582" x="3017838" y="2393950"/>
          <p14:tracePt t="24598" x="2867025" y="2411413"/>
          <p14:tracePt t="24614" x="2768600" y="2428875"/>
          <p14:tracePt t="24631" x="2714625" y="2428875"/>
          <p14:tracePt t="24647" x="2679700" y="2438400"/>
          <p14:tracePt t="24664" x="2652713" y="2455863"/>
          <p14:tracePt t="24680" x="2625725" y="2465388"/>
          <p14:tracePt t="24698" x="2608263" y="2465388"/>
          <p14:tracePt t="24713" x="2581275" y="2465388"/>
          <p14:tracePt t="24730" x="2571750" y="2465388"/>
          <p14:tracePt t="24788" x="2562225" y="2465388"/>
          <p14:tracePt t="24797" x="2536825" y="2482850"/>
          <p14:tracePt t="24798" x="2438400" y="2482850"/>
          <p14:tracePt t="24813" x="2295525" y="2482850"/>
          <p14:tracePt t="24830" x="2205038" y="2482850"/>
          <p14:tracePt t="24847" x="2089150" y="2482850"/>
          <p14:tracePt t="24864" x="1965325" y="2482850"/>
          <p14:tracePt t="24881" x="1822450" y="2455863"/>
          <p14:tracePt t="24897" x="1741488" y="2455863"/>
          <p14:tracePt t="24914" x="1704975" y="2438400"/>
          <p14:tracePt t="24930" x="1660525" y="2438400"/>
          <p14:tracePt t="24946" x="1608138" y="2438400"/>
          <p14:tracePt t="24946" x="1581150" y="2438400"/>
          <p14:tracePt t="24965" x="1571625" y="2438400"/>
          <p14:tracePt t="24965" x="1554163" y="2438400"/>
          <p14:tracePt t="24982" x="1517650" y="2438400"/>
          <p14:tracePt t="24998" x="1509713" y="2438400"/>
          <p14:tracePt t="25034" x="1500188" y="2438400"/>
          <p14:tracePt t="25469" x="1446213" y="2465388"/>
          <p14:tracePt t="25477" x="1419225" y="2473325"/>
          <p14:tracePt t="25485" x="1322388" y="2517775"/>
          <p14:tracePt t="25493" x="1223963" y="2536825"/>
          <p14:tracePt t="25498" x="911225" y="2598738"/>
          <p14:tracePt t="25514" x="536575" y="2679700"/>
          <p14:tracePt t="25531" x="366713" y="2697163"/>
          <p14:tracePt t="25547" x="357188" y="2697163"/>
          <p14:tracePt t="25725" x="347663" y="2697163"/>
          <p14:tracePt t="25749" x="347663" y="2687638"/>
          <p14:tracePt t="25752" x="347663" y="2652713"/>
          <p14:tracePt t="25772" x="347663" y="2581275"/>
          <p14:tracePt t="25781" x="347663" y="2527300"/>
          <p14:tracePt t="25798" x="393700" y="2419350"/>
          <p14:tracePt t="25814" x="428625" y="2339975"/>
          <p14:tracePt t="25831" x="455613" y="2259013"/>
          <p14:tracePt t="25847" x="482600" y="2214563"/>
          <p14:tracePt t="25864" x="482600" y="2205038"/>
          <p14:tracePt t="26045" x="490538" y="2214563"/>
          <p14:tracePt t="26053" x="517525" y="2232025"/>
          <p14:tracePt t="26054" x="536575" y="2251075"/>
          <p14:tracePt t="26064" x="581025" y="2295525"/>
          <p14:tracePt t="26081" x="598488" y="2322513"/>
          <p14:tracePt t="26097" x="625475" y="2347913"/>
          <p14:tracePt t="26114" x="633413" y="2357438"/>
          <p14:tracePt t="26131" x="642938" y="2384425"/>
          <p14:tracePt t="26147" x="652463" y="2393950"/>
          <p14:tracePt t="26163" x="660400" y="2401888"/>
          <p14:tracePt t="27084" x="696913" y="2411413"/>
          <p14:tracePt t="27092" x="919163" y="2455863"/>
          <p14:tracePt t="27100" x="1223963" y="2490788"/>
          <p14:tracePt t="27103" x="1598613" y="2554288"/>
          <p14:tracePt t="27113" x="2374900" y="2652713"/>
          <p14:tracePt t="27130" x="2919413" y="2679700"/>
          <p14:tracePt t="27147" x="3170238" y="2679700"/>
          <p14:tracePt t="27163" x="3340100" y="2679700"/>
          <p14:tracePt t="27182" x="3402013" y="2679700"/>
          <p14:tracePt t="27197" x="3500438" y="2679700"/>
          <p14:tracePt t="27215" x="3598863" y="2670175"/>
          <p14:tracePt t="27231" x="3724275" y="2643188"/>
          <p14:tracePt t="27247" x="3840163" y="2625725"/>
          <p14:tracePt t="27264" x="3919538" y="2589213"/>
          <p14:tracePt t="27281" x="3973513" y="2581275"/>
          <p14:tracePt t="27298" x="4027488" y="2562225"/>
          <p14:tracePt t="27314" x="4054475" y="2554288"/>
          <p14:tracePt t="27331" x="4081463" y="2544763"/>
          <p14:tracePt t="28308" x="4089400" y="2544763"/>
          <p14:tracePt t="28460" x="4089400" y="2554288"/>
          <p14:tracePt t="28477" x="4054475" y="2581275"/>
          <p14:tracePt t="28484" x="4010025" y="2608263"/>
          <p14:tracePt t="28487" x="3973513" y="2625725"/>
          <p14:tracePt t="28497" x="3867150" y="2697163"/>
          <p14:tracePt t="28514" x="3803650" y="2732088"/>
          <p14:tracePt t="28531" x="3724275" y="2776538"/>
          <p14:tracePt t="28547" x="3705225" y="2795588"/>
          <p14:tracePt t="28564" x="3687763" y="2803525"/>
          <p14:tracePt t="28677" x="3679825" y="2803525"/>
          <p14:tracePt t="28681" x="3660775" y="2803525"/>
          <p14:tracePt t="28696" x="3643313" y="2813050"/>
          <p14:tracePt t="28697" x="3616325" y="2840038"/>
          <p14:tracePt t="28715" x="3571875" y="2857500"/>
          <p14:tracePt t="28730" x="3527425" y="2901950"/>
          <p14:tracePt t="28747" x="3490913" y="2938463"/>
          <p14:tracePt t="28764" x="3465513" y="2955925"/>
          <p14:tracePt t="28780" x="3465513" y="2965450"/>
          <p14:tracePt t="29021" x="3465513" y="2955925"/>
          <p14:tracePt t="29029" x="3500438" y="2874963"/>
          <p14:tracePt t="29047" x="3571875" y="2786063"/>
          <p14:tracePt t="29064" x="3598863" y="2732088"/>
          <p14:tracePt t="29080" x="3616325" y="2687638"/>
          <p14:tracePt t="29097" x="3625850" y="2670175"/>
          <p14:tracePt t="29149" x="3633788" y="2652713"/>
          <p14:tracePt t="29157" x="3633788" y="2643188"/>
          <p14:tracePt t="29173" x="3633788" y="2616200"/>
          <p14:tracePt t="29180" x="3652838" y="2589213"/>
          <p14:tracePt t="29180" x="3660775" y="2562225"/>
          <p14:tracePt t="29206" x="3660775" y="2554288"/>
          <p14:tracePt t="29213" x="3660775" y="2527300"/>
          <p14:tracePt t="29213" x="3679825" y="2490788"/>
          <p14:tracePt t="29231" x="3679825" y="2465388"/>
          <p14:tracePt t="29421" x="3660775" y="2465388"/>
          <p14:tracePt t="29429" x="3652838" y="2465388"/>
          <p14:tracePt t="29437" x="3633788" y="2465388"/>
          <p14:tracePt t="29445" x="3616325" y="2482850"/>
          <p14:tracePt t="29455" x="3589338" y="2500313"/>
          <p14:tracePt t="29464" x="3571875" y="2500313"/>
          <p14:tracePt t="29480" x="3562350" y="2509838"/>
          <p14:tracePt t="29515" x="3554413" y="2517775"/>
          <p14:tracePt t="29517" x="3554413" y="2527300"/>
          <p14:tracePt t="29530" x="3527425" y="2589213"/>
          <p14:tracePt t="29547" x="3490913" y="2643188"/>
          <p14:tracePt t="29547" x="3490913" y="2660650"/>
          <p14:tracePt t="29564" x="3490913" y="2687638"/>
          <p14:tracePt t="29580" x="3490913" y="2724150"/>
          <p14:tracePt t="29597" x="3482975" y="2741613"/>
          <p14:tracePt t="29614" x="3482975" y="2768600"/>
          <p14:tracePt t="29631" x="3482975" y="2776538"/>
          <p14:tracePt t="29649" x="3482975" y="2803525"/>
          <p14:tracePt t="29708" x="3490913" y="2813050"/>
          <p14:tracePt t="29733" x="3490913" y="2822575"/>
          <p14:tracePt t="29788" x="3509963" y="2822575"/>
          <p14:tracePt t="29796" x="3527425" y="2822575"/>
          <p14:tracePt t="29804" x="3536950" y="2813050"/>
          <p14:tracePt t="29814" x="3581400" y="2768600"/>
          <p14:tracePt t="29868" x="3589338" y="2759075"/>
          <p14:tracePt t="29869" x="3589338" y="2751138"/>
          <p14:tracePt t="29916" x="3589338" y="2732088"/>
          <p14:tracePt t="29932" x="3589338" y="2724150"/>
          <p14:tracePt t="29937" x="3589338" y="2714625"/>
          <p14:tracePt t="29947" x="3589338" y="2687638"/>
          <p14:tracePt t="29963" x="3589338" y="2670175"/>
          <p14:tracePt t="30045" x="3589338" y="2652713"/>
          <p14:tracePt t="30061" x="3589338" y="2643188"/>
          <p14:tracePt t="30064" x="3589338" y="2633663"/>
          <p14:tracePt t="30340" x="3581400" y="2625725"/>
          <p14:tracePt t="30348" x="3517900" y="2625725"/>
          <p14:tracePt t="30354" x="3402013" y="2625725"/>
          <p14:tracePt t="30363" x="3205163" y="2625725"/>
          <p14:tracePt t="30380" x="2990850" y="2625725"/>
          <p14:tracePt t="30398" x="2955925" y="2625725"/>
          <p14:tracePt t="30460" x="2946400" y="2625725"/>
          <p14:tracePt t="30468" x="2919413" y="2625725"/>
          <p14:tracePt t="30482" x="2911475" y="2625725"/>
          <p14:tracePt t="30485" x="2884488" y="2633663"/>
          <p14:tracePt t="30496" x="2840038" y="2660650"/>
          <p14:tracePt t="30513" x="2803525" y="2687638"/>
          <p14:tracePt t="30532" x="2786063" y="2705100"/>
          <p14:tracePt t="30532" x="2786063" y="2714625"/>
          <p14:tracePt t="30572" x="2786063" y="2724150"/>
          <p14:tracePt t="30654" x="2786063" y="2732088"/>
          <p14:tracePt t="30669" x="2786063" y="2857500"/>
          <p14:tracePt t="30740" x="2795588" y="2874963"/>
          <p14:tracePt t="30765" x="2803525" y="2874963"/>
          <p14:tracePt t="30772" x="2803525" y="2884488"/>
          <p14:tracePt t="30789" x="2822575" y="2884488"/>
          <p14:tracePt t="30796" x="2840038" y="2884488"/>
          <p14:tracePt t="30804" x="2857500" y="2884488"/>
          <p14:tracePt t="30835" x="2874963" y="2874963"/>
          <p14:tracePt t="30838" x="2965450" y="2732088"/>
          <p14:tracePt t="30912" x="2973388" y="2714625"/>
          <p14:tracePt t="30913" x="2973388" y="2679700"/>
          <p14:tracePt t="30930" x="2973388" y="2652713"/>
          <p14:tracePt t="30948" x="2973388" y="2643188"/>
          <p14:tracePt t="31028" x="2965450" y="2643188"/>
          <p14:tracePt t="31037" x="2938463" y="2643188"/>
          <p14:tracePt t="31038" x="2911475" y="2643188"/>
          <p14:tracePt t="31046" x="2803525" y="2643188"/>
          <p14:tracePt t="31064" x="2679700" y="2643188"/>
          <p14:tracePt t="31080" x="2625725" y="2652713"/>
          <p14:tracePt t="31097" x="2608263" y="2660650"/>
          <p14:tracePt t="31113" x="2581275" y="2697163"/>
          <p14:tracePt t="31130" x="2554288" y="2776538"/>
          <p14:tracePt t="31356" x="2554288" y="2786063"/>
          <p14:tracePt t="31364" x="2571750" y="2776538"/>
          <p14:tracePt t="31372" x="2571750" y="2768600"/>
          <p14:tracePt t="31380" x="2598738" y="2687638"/>
          <p14:tracePt t="31397" x="2616200" y="2643188"/>
          <p14:tracePt t="31413" x="2625725" y="2616200"/>
          <p14:tracePt t="31460" x="2625725" y="2608263"/>
          <p14:tracePt t="31604" x="2625725" y="2616200"/>
          <p14:tracePt t="31613" x="2625725" y="2633663"/>
          <p14:tracePt t="31620" x="2625725" y="2643188"/>
          <p14:tracePt t="31638" x="2625725" y="2660650"/>
          <p14:tracePt t="31660" x="2625725" y="2670175"/>
          <p14:tracePt t="31684" x="2625725" y="2679700"/>
          <p14:tracePt t="31696" x="2625725" y="2687638"/>
          <p14:tracePt t="31699" x="2625725" y="2705100"/>
          <p14:tracePt t="31852" x="2633663" y="2705100"/>
          <p14:tracePt t="32052" x="2643188" y="2705100"/>
          <p14:tracePt t="32059" x="2670175" y="2724150"/>
          <p14:tracePt t="32062" x="2697163" y="2732088"/>
          <p14:tracePt t="32070" x="2724150" y="2751138"/>
          <p14:tracePt t="32080" x="2768600" y="2776538"/>
          <p14:tracePt t="32097" x="2786063" y="2795588"/>
          <p14:tracePt t="32113" x="2803525" y="2813050"/>
          <p14:tracePt t="32131" x="2813050" y="2813050"/>
          <p14:tracePt t="32204" x="2830513" y="2822575"/>
          <p14:tracePt t="32212" x="2840038" y="2840038"/>
          <p14:tracePt t="32212" x="2857500" y="2847975"/>
          <p14:tracePt t="32221" x="2867025" y="2847975"/>
          <p14:tracePt t="32252" x="2874963" y="2847975"/>
          <p14:tracePt t="32565" x="2884488" y="2867025"/>
          <p14:tracePt t="32581" x="2884488" y="2884488"/>
          <p14:tracePt t="32589" x="2884488" y="2894013"/>
          <p14:tracePt t="32597" x="2884488" y="2901950"/>
          <p14:tracePt t="32604" x="2884488" y="2911475"/>
          <p14:tracePt t="32613" x="2894013" y="2928938"/>
          <p14:tracePt t="32725" x="2901950" y="2928938"/>
          <p14:tracePt t="32733" x="2946400" y="2928938"/>
          <p14:tracePt t="32765" x="2965450" y="2928938"/>
          <p14:tracePt t="32765" x="2973388" y="2911475"/>
          <p14:tracePt t="32781" x="2982913" y="2901950"/>
          <p14:tracePt t="32797" x="3000375" y="2894013"/>
          <p14:tracePt t="32814" x="3017838" y="2847975"/>
          <p14:tracePt t="32830" x="3027363" y="2795588"/>
          <p14:tracePt t="32846" x="3044825" y="2687638"/>
          <p14:tracePt t="32863" x="3054350" y="2562225"/>
          <p14:tracePt t="32880" x="3054350" y="2465388"/>
          <p14:tracePt t="32897" x="3054350" y="2393950"/>
          <p14:tracePt t="32913" x="3054350" y="2384425"/>
          <p14:tracePt t="32957" x="3036888" y="2384425"/>
          <p14:tracePt t="32961" x="3009900" y="2401888"/>
          <p14:tracePt t="32970" x="2965450" y="2419350"/>
          <p14:tracePt t="32980" x="2901950" y="2438400"/>
          <p14:tracePt t="32998" x="2884488" y="2455863"/>
          <p14:tracePt t="33013" x="2874963" y="2473325"/>
          <p14:tracePt t="33030" x="2857500" y="2482850"/>
          <p14:tracePt t="33047" x="2847975" y="2517775"/>
          <p14:tracePt t="33064" x="2830513" y="2562225"/>
          <p14:tracePt t="33079" x="2830513" y="2633663"/>
          <p14:tracePt t="33098" x="2830513" y="2732088"/>
          <p14:tracePt t="33113" x="2830513" y="2786063"/>
          <p14:tracePt t="33130" x="2830513" y="2822575"/>
          <p14:tracePt t="33146" x="2830513" y="2830513"/>
          <p14:tracePt t="33163" x="2840038" y="2847975"/>
          <p14:tracePt t="33204" x="2857500" y="2847975"/>
          <p14:tracePt t="33212" x="2884488" y="2847975"/>
          <p14:tracePt t="33212" x="2911475" y="2847975"/>
          <p14:tracePt t="33220" x="2928938" y="2847975"/>
          <p14:tracePt t="33229" x="2938463" y="2847975"/>
          <p14:tracePt t="33285" x="2946400" y="2847975"/>
          <p14:tracePt t="33296" x="2973388" y="2847975"/>
          <p14:tracePt t="33300" x="2982913" y="2847975"/>
          <p14:tracePt t="33309" x="3062288" y="2840038"/>
          <p14:tracePt t="33321" x="3081338" y="2840038"/>
          <p14:tracePt t="33330" x="3133725" y="2822575"/>
          <p14:tracePt t="33347" x="3160713" y="2813050"/>
          <p14:tracePt t="33363" x="3276600" y="2813050"/>
          <p14:tracePt t="33388" x="3367088" y="2813050"/>
          <p14:tracePt t="33397" x="3544888" y="2894013"/>
          <p14:tracePt t="33549" x="3544888" y="2901950"/>
          <p14:tracePt t="33621" x="3544888" y="2911475"/>
          <p14:tracePt t="33629" x="3562350" y="2919413"/>
          <p14:tracePt t="33637" x="3571875" y="2946400"/>
          <p14:tracePt t="33649" x="3581400" y="2955925"/>
          <p14:tracePt t="33693" x="3589338" y="2965450"/>
          <p14:tracePt t="34333" x="3598863" y="2990850"/>
          <p14:tracePt t="34341" x="3598863" y="3000375"/>
          <p14:tracePt t="34345" x="3598863" y="3027363"/>
          <p14:tracePt t="34352" x="3589338" y="3044825"/>
          <p14:tracePt t="34363" x="3581400" y="3071813"/>
          <p14:tracePt t="34363" x="3581400" y="3081338"/>
          <p14:tracePt t="34397" x="3581400" y="3089275"/>
          <p14:tracePt t="36429" x="3562350" y="3116263"/>
          <p14:tracePt t="36429" x="3562350" y="3170238"/>
          <p14:tracePt t="36446" x="3544888" y="3224213"/>
          <p14:tracePt t="36447" x="3544888" y="3268663"/>
          <p14:tracePt t="36461" x="3527425" y="3348038"/>
          <p14:tracePt t="36471" x="3527425" y="3394075"/>
          <p14:tracePt t="36480" x="3500438" y="3446463"/>
          <p14:tracePt t="36496" x="3490913" y="3482975"/>
          <p14:tracePt t="36573" x="3455988" y="3509963"/>
          <p14:tracePt t="36580" x="3384550" y="3544888"/>
          <p14:tracePt t="36589" x="3313113" y="3581400"/>
          <p14:tracePt t="36596" x="3036888" y="3660775"/>
          <p14:tracePt t="36613" x="2786063" y="3705225"/>
          <p14:tracePt t="36631" x="2589213" y="3741738"/>
          <p14:tracePt t="36646" x="2490788" y="3759200"/>
          <p14:tracePt t="36663" x="2428875" y="3768725"/>
          <p14:tracePt t="36681" x="1625600" y="3813175"/>
          <p14:tracePt t="36681" x="1581150" y="3813175"/>
          <p14:tracePt t="36837" x="1536700" y="3813175"/>
          <p14:tracePt t="36846" x="1411288" y="3803650"/>
          <p14:tracePt t="36863" x="1312863" y="3786188"/>
          <p14:tracePt t="36879" x="1231900" y="3768725"/>
          <p14:tracePt t="36897" x="1196975" y="3751263"/>
          <p14:tracePt t="36912" x="1152525" y="3741738"/>
          <p14:tracePt t="36930" x="1108075" y="3732213"/>
          <p14:tracePt t="36946" x="1081088" y="3732213"/>
          <p14:tracePt t="36969" x="1054100" y="3732213"/>
          <p14:tracePt t="36980" x="982663" y="3705225"/>
          <p14:tracePt t="36980" x="938213" y="3697288"/>
          <p14:tracePt t="36998" x="758825" y="3679825"/>
          <p14:tracePt t="37013" x="561975" y="3679825"/>
          <p14:tracePt t="37030" x="419100" y="3679825"/>
          <p14:tracePt t="37046" x="393700" y="3679825"/>
          <p14:tracePt t="37420" x="411163" y="3670300"/>
          <p14:tracePt t="37428" x="455613" y="3660775"/>
          <p14:tracePt t="37428" x="527050" y="3625850"/>
          <p14:tracePt t="37445" x="571500" y="3616325"/>
          <p14:tracePt t="37446" x="581025" y="3616325"/>
          <p14:tracePt t="37462" x="588963" y="3616325"/>
          <p14:tracePt t="37643" x="608013" y="3616325"/>
          <p14:tracePt t="37683" x="615950" y="3616325"/>
          <p14:tracePt t="37731" x="625475" y="3616325"/>
          <p14:tracePt t="37763" x="633413" y="3616325"/>
          <p14:tracePt t="37771" x="642938" y="3616325"/>
          <p14:tracePt t="37779" x="652463" y="3616325"/>
          <p14:tracePt t="37787" x="660400" y="3616325"/>
          <p14:tracePt t="37839" x="884238" y="3616325"/>
          <p14:tracePt t="38099" x="893763" y="3616325"/>
          <p14:tracePt t="38123" x="911225" y="3616325"/>
          <p14:tracePt t="38131" x="946150" y="3625850"/>
          <p14:tracePt t="38136" x="1036638" y="3643313"/>
          <p14:tracePt t="38152" x="1071563" y="3643313"/>
          <p14:tracePt t="38161" x="1125538" y="3643313"/>
          <p14:tracePt t="38179" x="1133475" y="3643313"/>
          <p14:tracePt t="38347" x="1160463" y="3643313"/>
          <p14:tracePt t="38355" x="1490663" y="3643313"/>
          <p14:tracePt t="38380" x="1608138" y="3643313"/>
          <p14:tracePt t="38380" x="1795463" y="3643313"/>
          <p14:tracePt t="38395" x="1919288" y="3643313"/>
          <p14:tracePt t="38412" x="2062163" y="3643313"/>
          <p14:tracePt t="38428" x="2179638" y="3643313"/>
          <p14:tracePt t="38445" x="2347913" y="3643313"/>
          <p14:tracePt t="38462" x="2490788" y="3660775"/>
          <p14:tracePt t="38479" x="2581275" y="3670300"/>
          <p14:tracePt t="38495" x="2608263" y="3679825"/>
          <p14:tracePt t="38511" x="2625725" y="3679825"/>
          <p14:tracePt t="38529" x="2679700" y="3679825"/>
          <p14:tracePt t="38545" x="2714625" y="3679825"/>
          <p14:tracePt t="38562" x="2768600" y="3679825"/>
          <p14:tracePt t="38578" x="2847975" y="3679825"/>
          <p14:tracePt t="38596" x="2946400" y="3679825"/>
          <p14:tracePt t="38612" x="3089275" y="3679825"/>
          <p14:tracePt t="38629" x="3187700" y="3679825"/>
          <p14:tracePt t="38645" x="3241675" y="3679825"/>
          <p14:tracePt t="38662" x="3276600" y="3679825"/>
          <p14:tracePt t="38678" x="3313113" y="3679825"/>
          <p14:tracePt t="38696" x="3367088" y="3679825"/>
          <p14:tracePt t="38712" x="3419475" y="3679825"/>
          <p14:tracePt t="38728" x="3490913" y="3679825"/>
          <p14:tracePt t="38745" x="3544888" y="3679825"/>
          <p14:tracePt t="38762" x="3571875" y="3679825"/>
          <p14:tracePt t="38820" x="3581400" y="3679825"/>
          <p14:tracePt t="38827" x="3589338" y="3679825"/>
          <p14:tracePt t="38835" x="3660775" y="3679825"/>
          <p14:tracePt t="38835" x="3687763" y="3679825"/>
          <p14:tracePt t="38851" x="3714750" y="3679825"/>
          <p14:tracePt t="38861" x="3768725" y="3670300"/>
          <p14:tracePt t="38878" x="3786188" y="3660775"/>
          <p14:tracePt t="38895" x="3803650" y="3652838"/>
          <p14:tracePt t="38995" x="3813175" y="3643313"/>
          <p14:tracePt t="39010" x="3919538" y="3554413"/>
          <p14:tracePt t="39116" x="3929063" y="3544888"/>
          <p14:tracePt t="39204" x="3938588" y="3536950"/>
          <p14:tracePt t="39220" x="3946525" y="3509963"/>
          <p14:tracePt t="39243" x="3956050" y="3500438"/>
          <p14:tracePt t="39259" x="3973513" y="3482975"/>
          <p14:tracePt t="39268" x="3983038" y="3473450"/>
          <p14:tracePt t="39278" x="4000500" y="3446463"/>
          <p14:tracePt t="39295" x="4010025" y="3438525"/>
          <p14:tracePt t="39500" x="4010025" y="3446463"/>
          <p14:tracePt t="39517" x="4000500" y="3455988"/>
          <p14:tracePt t="39588" x="3990975" y="3455988"/>
          <p14:tracePt t="39596" x="3973513" y="3455988"/>
          <p14:tracePt t="39603" x="3946525" y="3455988"/>
          <p14:tracePt t="39611" x="3938588" y="3455988"/>
          <p14:tracePt t="39619" x="3919538" y="3455988"/>
          <p14:tracePt t="39629" x="3902075" y="3455988"/>
          <p14:tracePt t="39645" x="3884613" y="3455988"/>
          <p14:tracePt t="39662" x="3857625" y="3455988"/>
          <p14:tracePt t="39678" x="3840163" y="3455988"/>
          <p14:tracePt t="39695" x="3803650" y="3429000"/>
          <p14:tracePt t="39712" x="3786188" y="3394075"/>
          <p14:tracePt t="39728" x="3759200" y="3357563"/>
          <p14:tracePt t="39745" x="3741738" y="3340100"/>
          <p14:tracePt t="39762" x="3732213" y="3330575"/>
          <p14:tracePt t="39778" x="3724275" y="3313113"/>
          <p14:tracePt t="39939" x="3714750" y="3322638"/>
          <p14:tracePt t="39971" x="3705225" y="3322638"/>
          <p14:tracePt t="39987" x="3705225" y="3330575"/>
          <p14:tracePt t="39995" x="3697288" y="3357563"/>
          <p14:tracePt t="40005" x="3697288" y="3384550"/>
          <p14:tracePt t="40012" x="3687763" y="3402013"/>
          <p14:tracePt t="40028" x="3670300" y="3429000"/>
          <p14:tracePt t="40046" x="3670300" y="3455988"/>
          <p14:tracePt t="40061" x="3670300" y="3482975"/>
          <p14:tracePt t="40499" x="3660775" y="3482975"/>
          <p14:tracePt t="40524" x="3660775" y="3473450"/>
          <p14:tracePt t="40532" x="3660775" y="3465513"/>
          <p14:tracePt t="40571" x="3679825" y="3446463"/>
          <p14:tracePt t="41388" x="3687763" y="3446463"/>
          <p14:tracePt t="41411" x="3705225" y="3446463"/>
          <p14:tracePt t="41419" x="3714750" y="3446463"/>
          <p14:tracePt t="41428" x="3724275" y="3446463"/>
          <p14:tracePt t="41444" x="3741738" y="3446463"/>
          <p14:tracePt t="41462" x="3751263" y="3446463"/>
          <p14:tracePt t="41479" x="3759200" y="3446463"/>
          <p14:tracePt t="45323" x="0" y="0"/>
        </p14:tracePtLst>
        <p14:tracePtLst>
          <p14:tracePt t="52178" x="1598613" y="3527425"/>
          <p14:tracePt t="52389" x="1598613" y="3500438"/>
          <p14:tracePt t="52396" x="1598613" y="3446463"/>
          <p14:tracePt t="52423" x="1598613" y="3429000"/>
          <p14:tracePt t="52428" x="1562100" y="3375025"/>
          <p14:tracePt t="52445" x="1517650" y="3340100"/>
          <p14:tracePt t="52461" x="1500188" y="3322638"/>
          <p14:tracePt t="52477" x="1455738" y="3322638"/>
          <p14:tracePt t="52495" x="1446213" y="3322638"/>
          <p14:tracePt t="52512" x="1330325" y="3429000"/>
          <p14:tracePt t="52528" x="1187450" y="3598863"/>
          <p14:tracePt t="52544" x="1009650" y="3795713"/>
          <p14:tracePt t="52561" x="669925" y="4303713"/>
          <p14:tracePt t="52641" x="652463" y="4402138"/>
          <p14:tracePt t="52644" x="608013" y="4572000"/>
          <p14:tracePt t="52661" x="571500" y="4795838"/>
          <p14:tracePt t="52677" x="527050" y="5045075"/>
          <p14:tracePt t="52694" x="527050" y="5268913"/>
          <p14:tracePt t="52711" x="509588" y="5465763"/>
          <p14:tracePt t="52727" x="500063" y="5537200"/>
          <p14:tracePt t="52744" x="500063" y="5634038"/>
          <p14:tracePt t="52762" x="500063" y="5715000"/>
          <p14:tracePt t="52777" x="500063" y="5732463"/>
          <p14:tracePt t="52794" x="500063" y="5759450"/>
          <p14:tracePt t="52810" x="509588" y="5768975"/>
          <p14:tracePt t="52851" x="517525" y="5776913"/>
          <p14:tracePt t="52852" x="527050" y="5786438"/>
          <p14:tracePt t="52861" x="571500" y="5813425"/>
          <p14:tracePt t="52877" x="625475" y="5840413"/>
          <p14:tracePt t="52895" x="704850" y="5875338"/>
          <p14:tracePt t="52911" x="750888" y="5884863"/>
          <p14:tracePt t="52928" x="758825" y="5884863"/>
          <p14:tracePt t="52944" x="785813" y="5902325"/>
          <p14:tracePt t="52962" x="830263" y="5902325"/>
          <p14:tracePt t="52978" x="955675" y="5894388"/>
          <p14:tracePt t="52978" x="1009650" y="5894388"/>
          <p14:tracePt t="52996" x="1089025" y="5875338"/>
          <p14:tracePt t="53011" x="1347788" y="5857875"/>
          <p14:tracePt t="53028" x="1589088" y="5857875"/>
          <p14:tracePt t="53044" x="1812925" y="5857875"/>
          <p14:tracePt t="53061" x="2027238" y="5822950"/>
          <p14:tracePt t="53077" x="2152650" y="5795963"/>
          <p14:tracePt t="53094" x="2214563" y="5786438"/>
          <p14:tracePt t="53111" x="2241550" y="5768975"/>
          <p14:tracePt t="53127" x="2268538" y="5741988"/>
          <p14:tracePt t="53144" x="2312988" y="5705475"/>
          <p14:tracePt t="53160" x="2384425" y="5626100"/>
          <p14:tracePt t="53177" x="2509838" y="5456238"/>
          <p14:tracePt t="53194" x="2625725" y="5322888"/>
          <p14:tracePt t="53194" x="2670175" y="5259388"/>
          <p14:tracePt t="53228" x="2741613" y="5153025"/>
          <p14:tracePt t="53244" x="2776538" y="5072063"/>
          <p14:tracePt t="53246" x="2795588" y="5010150"/>
          <p14:tracePt t="53261" x="2795588" y="4991100"/>
          <p14:tracePt t="53340" x="2795588" y="4983163"/>
          <p14:tracePt t="53348" x="2786063" y="4983163"/>
          <p14:tracePt t="53355" x="2768600" y="4983163"/>
          <p14:tracePt t="53363" x="2732088" y="5010150"/>
          <p14:tracePt t="53368" x="2705100" y="5045075"/>
          <p14:tracePt t="53377" x="2660650" y="5116513"/>
          <p14:tracePt t="53394" x="2633663" y="5160963"/>
          <p14:tracePt t="53394" x="2625725" y="5187950"/>
          <p14:tracePt t="53411" x="2598738" y="5241925"/>
          <p14:tracePt t="53411" x="2598738" y="5286375"/>
          <p14:tracePt t="53461" x="2598738" y="5295900"/>
          <p14:tracePt t="53461" x="2589213" y="5357813"/>
          <p14:tracePt t="53477" x="2589213" y="5429250"/>
          <p14:tracePt t="53494" x="2589213" y="5465763"/>
          <p14:tracePt t="53511" x="2589213" y="5500688"/>
          <p14:tracePt t="53528" x="2589213" y="5527675"/>
          <p14:tracePt t="53544" x="2589213" y="5554663"/>
          <p14:tracePt t="53561" x="2598738" y="5562600"/>
          <p14:tracePt t="53577" x="2598738" y="5572125"/>
          <p14:tracePt t="53691" x="2608263" y="5572125"/>
          <p14:tracePt t="53692" x="2982913" y="5616575"/>
          <p14:tracePt t="53749" x="3081338" y="5616575"/>
          <p14:tracePt t="53749" x="3152775" y="5616575"/>
          <p14:tracePt t="53761" x="3340100" y="5616575"/>
          <p14:tracePt t="53777" x="3482975" y="5616575"/>
          <p14:tracePt t="53794" x="3554413" y="5616575"/>
          <p14:tracePt t="53810" x="3660775" y="5599113"/>
          <p14:tracePt t="53828" x="3813175" y="5518150"/>
          <p14:tracePt t="53844" x="3946525" y="5465763"/>
          <p14:tracePt t="53861" x="4160838" y="5384800"/>
          <p14:tracePt t="53877" x="4411663" y="5313363"/>
          <p14:tracePt t="53894" x="4660900" y="5214938"/>
          <p14:tracePt t="53910" x="4894263" y="5133975"/>
          <p14:tracePt t="53927" x="5062538" y="5054600"/>
          <p14:tracePt t="53944" x="5438775" y="4875213"/>
          <p14:tracePt t="53978" x="5634038" y="4776788"/>
          <p14:tracePt t="53995" x="5822950" y="4670425"/>
          <p14:tracePt t="53995" x="5938838" y="4598988"/>
          <p14:tracePt t="54012" x="6116638" y="4500563"/>
          <p14:tracePt t="54027" x="6348413" y="4348163"/>
          <p14:tracePt t="54044" x="6537325" y="4205288"/>
          <p14:tracePt t="54061" x="6705600" y="4054475"/>
          <p14:tracePt t="54078" x="6823075" y="3919538"/>
          <p14:tracePt t="54094" x="6875463" y="3813175"/>
          <p14:tracePt t="54111" x="6902450" y="3759200"/>
          <p14:tracePt t="54127" x="6902450" y="3732213"/>
          <p14:tracePt t="54144" x="6911975" y="3724275"/>
          <p14:tracePt t="54220" x="6911975" y="3714750"/>
          <p14:tracePt t="54228" x="6894513" y="3714750"/>
          <p14:tracePt t="54236" x="6823075" y="3714750"/>
          <p14:tracePt t="54244" x="6769100" y="3714750"/>
          <p14:tracePt t="54261" x="6661150" y="3724275"/>
          <p14:tracePt t="54278" x="6545263" y="3751263"/>
          <p14:tracePt t="54304" x="6491288" y="3776663"/>
          <p14:tracePt t="54331" x="6473825" y="3776663"/>
          <p14:tracePt t="54333" x="6446838" y="3795713"/>
          <p14:tracePt t="54344" x="6419850" y="3795713"/>
          <p14:tracePt t="54361" x="6402388" y="3803650"/>
          <p14:tracePt t="54377" x="6375400" y="3822700"/>
          <p14:tracePt t="54394" x="6303963" y="3822700"/>
          <p14:tracePt t="54394" x="6296025" y="3830638"/>
          <p14:tracePt t="54411" x="6224588" y="3830638"/>
          <p14:tracePt t="54427" x="6143625" y="3848100"/>
          <p14:tracePt t="54457" x="6108700" y="3848100"/>
          <p14:tracePt t="54460" x="6000750" y="3867150"/>
          <p14:tracePt t="54478" x="5867400" y="3867150"/>
          <p14:tracePt t="54495" x="5724525" y="3867150"/>
          <p14:tracePt t="54511" x="5581650" y="3867150"/>
          <p14:tracePt t="54528" x="5456238" y="3867150"/>
          <p14:tracePt t="54544" x="5384800" y="3867150"/>
          <p14:tracePt t="54561" x="5303838" y="3894138"/>
          <p14:tracePt t="54577" x="5224463" y="3929063"/>
          <p14:tracePt t="54594" x="5081588" y="3946525"/>
          <p14:tracePt t="54611" x="4929188" y="3965575"/>
          <p14:tracePt t="54628" x="4894263" y="3983038"/>
          <p14:tracePt t="54907" x="4991100" y="3983038"/>
          <p14:tracePt t="54913" x="5143500" y="3965575"/>
          <p14:tracePt t="54927" x="5446713" y="3919538"/>
          <p14:tracePt t="54927" x="6000750" y="3875088"/>
          <p14:tracePt t="54944" x="6313488" y="3875088"/>
          <p14:tracePt t="54960" x="6518275" y="3840163"/>
          <p14:tracePt t="54977" x="6715125" y="3813175"/>
          <p14:tracePt t="55010" x="6777038" y="3803650"/>
          <p14:tracePt t="55012" x="6848475" y="3803650"/>
          <p14:tracePt t="55027" x="7134225" y="3803650"/>
          <p14:tracePt t="55044" x="7304088" y="3803650"/>
          <p14:tracePt t="55060" x="7466013" y="3803650"/>
          <p14:tracePt t="55078" x="7562850" y="3803650"/>
          <p14:tracePt t="55094" x="7634288" y="3786188"/>
          <p14:tracePt t="55111" x="7759700" y="3786188"/>
          <p14:tracePt t="55127" x="7902575" y="3786188"/>
          <p14:tracePt t="55144" x="8018463" y="3786188"/>
          <p14:tracePt t="55160" x="8081963" y="3786188"/>
          <p14:tracePt t="55177" x="8116888" y="3786188"/>
          <p14:tracePt t="55193" x="8170863" y="3786188"/>
          <p14:tracePt t="55193" x="8224838" y="3795713"/>
          <p14:tracePt t="55227" x="8296275" y="3813175"/>
          <p14:tracePt t="55228" x="8402638" y="3830638"/>
          <p14:tracePt t="55244" x="8456613" y="3840163"/>
          <p14:tracePt t="55261" x="8491538" y="3840163"/>
          <p14:tracePt t="55277" x="8545513" y="3840163"/>
          <p14:tracePt t="55294" x="8609013" y="3857625"/>
          <p14:tracePt t="55321" x="8626475" y="3857625"/>
          <p14:tracePt t="55327" x="8634413" y="3867150"/>
          <p14:tracePt t="55344" x="8643938" y="3867150"/>
          <p14:tracePt t="55667" x="8653463" y="3875088"/>
          <p14:tracePt t="55675" x="8653463" y="3884613"/>
          <p14:tracePt t="55683" x="8653463" y="3902075"/>
          <p14:tracePt t="55694" x="8653463" y="3929063"/>
          <p14:tracePt t="55763" x="8653463" y="3938588"/>
          <p14:tracePt t="55779" x="8653463" y="3965575"/>
          <p14:tracePt t="55783" x="8653463" y="3983038"/>
          <p14:tracePt t="55793" x="8653463" y="4017963"/>
          <p14:tracePt t="55810" x="8634413" y="4071938"/>
          <p14:tracePt t="55810" x="8634413" y="4081463"/>
          <p14:tracePt t="55828" x="8616950" y="4160838"/>
          <p14:tracePt t="55843" x="8616950" y="4224338"/>
          <p14:tracePt t="55860" x="8609013" y="4259263"/>
          <p14:tracePt t="55877" x="8562975" y="4367213"/>
          <p14:tracePt t="55927" x="8537575" y="4429125"/>
          <p14:tracePt t="55927" x="8537575" y="4446588"/>
          <p14:tracePt t="55966" x="8528050" y="4456113"/>
          <p14:tracePt t="56276" x="8491538" y="4465638"/>
          <p14:tracePt t="56283" x="8456613" y="4438650"/>
          <p14:tracePt t="56291" x="8242300" y="4322763"/>
          <p14:tracePt t="56291" x="8215313" y="4322763"/>
          <p14:tracePt t="56332" x="8134350" y="4313238"/>
          <p14:tracePt t="56351" x="8108950" y="4295775"/>
          <p14:tracePt t="56360" x="8072438" y="4286250"/>
          <p14:tracePt t="56377" x="8045450" y="4268788"/>
          <p14:tracePt t="56394" x="7966075" y="4241800"/>
          <p14:tracePt t="56410" x="7823200" y="4197350"/>
          <p14:tracePt t="56410" x="7769225" y="4179888"/>
          <p14:tracePt t="56428" x="7626350" y="4143375"/>
          <p14:tracePt t="56443" x="7562850" y="4143375"/>
          <p14:tracePt t="56461" x="7510463" y="4143375"/>
          <p14:tracePt t="56477" x="7205663" y="4143375"/>
          <p14:tracePt t="56505" x="6911975" y="4143375"/>
          <p14:tracePt t="56517" x="6742113" y="4143375"/>
          <p14:tracePt t="56527" x="6465888" y="4143375"/>
          <p14:tracePt t="56543" x="6276975" y="4143375"/>
          <p14:tracePt t="56561" x="6134100" y="4143375"/>
          <p14:tracePt t="56577" x="5965825" y="4160838"/>
          <p14:tracePt t="56594" x="5759450" y="4179888"/>
          <p14:tracePt t="56610" x="5348288" y="4241800"/>
          <p14:tracePt t="56628" x="5153025" y="4276725"/>
          <p14:tracePt t="56644" x="5037138" y="4295775"/>
          <p14:tracePt t="56661" x="4973638" y="4330700"/>
          <p14:tracePt t="56677" x="4911725" y="4330700"/>
          <p14:tracePt t="56694" x="4822825" y="4357688"/>
          <p14:tracePt t="56710" x="4724400" y="4394200"/>
          <p14:tracePt t="56727" x="4616450" y="4429125"/>
          <p14:tracePt t="56743" x="4465638" y="4465638"/>
          <p14:tracePt t="56761" x="4384675" y="4500563"/>
          <p14:tracePt t="56777" x="4322763" y="4527550"/>
          <p14:tracePt t="56794" x="4259263" y="4554538"/>
          <p14:tracePt t="56794" x="4232275" y="4572000"/>
          <p14:tracePt t="56812" x="4170363" y="4598988"/>
          <p14:tracePt t="56827" x="4098925" y="4652963"/>
          <p14:tracePt t="56845" x="4062413" y="4687888"/>
          <p14:tracePt t="56860" x="4037013" y="4714875"/>
          <p14:tracePt t="56878" x="4017963" y="4741863"/>
          <p14:tracePt t="56894" x="4010025" y="4786313"/>
          <p14:tracePt t="56910" x="3990975" y="4795838"/>
          <p14:tracePt t="56927" x="3990975" y="4822825"/>
          <p14:tracePt t="56944" x="3990975" y="4830763"/>
          <p14:tracePt t="56960" x="3990975" y="4848225"/>
          <p14:tracePt t="56977" x="3990975" y="4875213"/>
          <p14:tracePt t="57027" x="4170363" y="4946650"/>
          <p14:tracePt t="57147" x="4224338" y="4965700"/>
          <p14:tracePt t="57160" x="4268788" y="4965700"/>
          <p14:tracePt t="57163" x="4357688" y="4973638"/>
          <p14:tracePt t="57177" x="4491038" y="4983163"/>
          <p14:tracePt t="57212" x="4572000" y="4983163"/>
          <p14:tracePt t="57227" x="4714875" y="4983163"/>
          <p14:tracePt t="57228" x="4822825" y="4983163"/>
          <p14:tracePt t="57244" x="4884738" y="4983163"/>
          <p14:tracePt t="57261" x="4956175" y="4983163"/>
          <p14:tracePt t="57277" x="5027613" y="4983163"/>
          <p14:tracePt t="57295" x="5143500" y="4983163"/>
          <p14:tracePt t="57310" x="5313363" y="4983163"/>
          <p14:tracePt t="57328" x="5545138" y="4983163"/>
          <p14:tracePt t="57344" x="5786438" y="4983163"/>
          <p14:tracePt t="57361" x="6000750" y="4983163"/>
          <p14:tracePt t="57377" x="6143625" y="4983163"/>
          <p14:tracePt t="57394" x="6180138" y="4983163"/>
          <p14:tracePt t="57410" x="6232525" y="4983163"/>
          <p14:tracePt t="57410" x="6286500" y="4983163"/>
          <p14:tracePt t="57428" x="6473825" y="4983163"/>
          <p14:tracePt t="57444" x="6732588" y="4983163"/>
          <p14:tracePt t="57460" x="7000875" y="4983163"/>
          <p14:tracePt t="57477" x="7188200" y="4983163"/>
          <p14:tracePt t="57495" x="7375525" y="4983163"/>
          <p14:tracePt t="57510" x="7562850" y="4983163"/>
          <p14:tracePt t="57528" x="7688263" y="4983163"/>
          <p14:tracePt t="57543" x="7742238" y="4983163"/>
          <p14:tracePt t="57561" x="7813675" y="4983163"/>
          <p14:tracePt t="57577" x="7867650" y="4983163"/>
          <p14:tracePt t="57595" x="7920038" y="4983163"/>
          <p14:tracePt t="57610" x="8001000" y="4983163"/>
          <p14:tracePt t="57610" x="8054975" y="4983163"/>
          <p14:tracePt t="57628" x="8215313" y="4983163"/>
          <p14:tracePt t="57644" x="8331200" y="4983163"/>
          <p14:tracePt t="57660" x="8429625" y="4983163"/>
          <p14:tracePt t="57677" x="8483600" y="4983163"/>
          <p14:tracePt t="57694" x="8491538" y="4983163"/>
          <p14:tracePt t="57844" x="8510588" y="4983163"/>
          <p14:tracePt t="57845" x="8510588" y="4973638"/>
          <p14:tracePt t="57860" x="8518525" y="4965700"/>
          <p14:tracePt t="57861" x="8528050" y="4965700"/>
          <p14:tracePt t="57955" x="8528050" y="4956175"/>
          <p14:tracePt t="57963" x="8528050" y="4938713"/>
          <p14:tracePt t="57970" x="8537575" y="4911725"/>
          <p14:tracePt t="57977" x="8537575" y="4875213"/>
          <p14:tracePt t="57993" x="8555038" y="4830763"/>
          <p14:tracePt t="57993" x="8555038" y="4822825"/>
          <p14:tracePt t="58013" x="8555038" y="4803775"/>
          <p14:tracePt t="58027" x="8555038" y="4759325"/>
          <p14:tracePt t="58045" x="8555038" y="4741863"/>
          <p14:tracePt t="58060" x="8555038" y="4714875"/>
          <p14:tracePt t="58077" x="8555038" y="4589463"/>
          <p14:tracePt t="58133" x="8555038" y="4581525"/>
          <p14:tracePt t="58144" x="8555038" y="4510088"/>
          <p14:tracePt t="58211" x="8555038" y="4500563"/>
          <p14:tracePt t="58243" x="8555038" y="4491038"/>
          <p14:tracePt t="58244" x="8555038" y="4473575"/>
          <p14:tracePt t="58261" x="8537575" y="4446588"/>
          <p14:tracePt t="58277" x="8510588" y="4394200"/>
          <p14:tracePt t="58294" x="8466138" y="4357688"/>
          <p14:tracePt t="58310" x="8402638" y="4286250"/>
          <p14:tracePt t="58327" x="8313738" y="4205288"/>
          <p14:tracePt t="58368" x="8296275" y="4179888"/>
          <p14:tracePt t="58368" x="8269288" y="4170363"/>
          <p14:tracePt t="58377" x="8161338" y="4152900"/>
          <p14:tracePt t="58394" x="8018463" y="4116388"/>
          <p14:tracePt t="58410" x="7848600" y="4098925"/>
          <p14:tracePt t="58410" x="7813675" y="4098925"/>
          <p14:tracePt t="58428" x="7769225" y="4098925"/>
          <p14:tracePt t="58444" x="7724775" y="4098925"/>
          <p14:tracePt t="58461" x="7653338" y="4098925"/>
          <p14:tracePt t="58477" x="7562850" y="4098925"/>
          <p14:tracePt t="58494" x="7419975" y="4098925"/>
          <p14:tracePt t="58510" x="7251700" y="4125913"/>
          <p14:tracePt t="58528" x="7089775" y="4125913"/>
          <p14:tracePt t="58543" x="6911975" y="4143375"/>
          <p14:tracePt t="58561" x="6724650" y="4143375"/>
          <p14:tracePt t="58577" x="6562725" y="4152900"/>
          <p14:tracePt t="58594" x="6384925" y="4160838"/>
          <p14:tracePt t="58610" x="6126163" y="4160838"/>
          <p14:tracePt t="58610" x="5929313" y="4160838"/>
          <p14:tracePt t="58628" x="5537200" y="4160838"/>
          <p14:tracePt t="58644" x="5099050" y="4160838"/>
          <p14:tracePt t="58660" x="4795838" y="4160838"/>
          <p14:tracePt t="58677" x="4562475" y="4160838"/>
          <p14:tracePt t="58694" x="4394200" y="4160838"/>
          <p14:tracePt t="58711" x="4313238" y="4179888"/>
          <p14:tracePt t="58727" x="4241800" y="4197350"/>
          <p14:tracePt t="58744" x="4160838" y="4205288"/>
          <p14:tracePt t="58760" x="4037013" y="4224338"/>
          <p14:tracePt t="58777" x="3884613" y="4224338"/>
          <p14:tracePt t="58793" x="3724275" y="4224338"/>
          <p14:tracePt t="58810" x="3581400" y="4241800"/>
          <p14:tracePt t="58827" x="3490913" y="4259263"/>
          <p14:tracePt t="58845" x="3482975" y="4268788"/>
          <p14:tracePt t="58861" x="3446463" y="4295775"/>
          <p14:tracePt t="58878" x="3438525" y="4303713"/>
          <p14:tracePt t="58893" x="3419475" y="4313238"/>
          <p14:tracePt t="58910" x="3419475" y="4330700"/>
          <p14:tracePt t="58927" x="3419475" y="4375150"/>
          <p14:tracePt t="58944" x="3419475" y="4394200"/>
          <p14:tracePt t="58960" x="3419475" y="4419600"/>
          <p14:tracePt t="58977" x="3419475" y="4456113"/>
          <p14:tracePt t="58994" x="3455988" y="4491038"/>
          <p14:tracePt t="58994" x="3482975" y="4500563"/>
          <p14:tracePt t="59011" x="3581400" y="4562475"/>
          <p14:tracePt t="59027" x="3687763" y="4616450"/>
          <p14:tracePt t="59044" x="3776663" y="4660900"/>
          <p14:tracePt t="59060" x="3902075" y="4697413"/>
          <p14:tracePt t="59077" x="4027488" y="4732338"/>
          <p14:tracePt t="59094" x="4081463" y="4751388"/>
          <p14:tracePt t="59111" x="4108450" y="4759325"/>
          <p14:tracePt t="59144" x="4133850" y="4768850"/>
          <p14:tracePt t="59144" x="4170363" y="4768850"/>
          <p14:tracePt t="59160" x="4286250" y="4786313"/>
          <p14:tracePt t="59178" x="4402138" y="4803775"/>
          <p14:tracePt t="59194" x="4537075" y="4822825"/>
          <p14:tracePt t="59210" x="4840288" y="4840288"/>
          <p14:tracePt t="59229" x="5010150" y="4867275"/>
          <p14:tracePt t="59244" x="5268913" y="4902200"/>
          <p14:tracePt t="59278" x="5438775" y="4902200"/>
          <p14:tracePt t="59278" x="5491163" y="4902200"/>
          <p14:tracePt t="59333" x="5537200" y="4902200"/>
          <p14:tracePt t="59344" x="5803900" y="4894263"/>
          <p14:tracePt t="59378" x="5875338" y="4894263"/>
          <p14:tracePt t="59384" x="5946775" y="4894263"/>
          <p14:tracePt t="59394" x="6089650" y="4894263"/>
          <p14:tracePt t="59410" x="6242050" y="4875213"/>
          <p14:tracePt t="59410" x="6313488" y="4875213"/>
          <p14:tracePt t="59428" x="6456363" y="4857750"/>
          <p14:tracePt t="59443" x="6554788" y="4840288"/>
          <p14:tracePt t="59461" x="6653213" y="4822825"/>
          <p14:tracePt t="59477" x="6777038" y="4803775"/>
          <p14:tracePt t="59494" x="6911975" y="4776788"/>
          <p14:tracePt t="59510" x="7099300" y="4751388"/>
          <p14:tracePt t="59542" x="7170738" y="4751388"/>
          <p14:tracePt t="59566" x="7259638" y="4732338"/>
          <p14:tracePt t="59566" x="7331075" y="4732338"/>
          <p14:tracePt t="59577" x="7473950" y="4732338"/>
          <p14:tracePt t="59593" x="7572375" y="4732338"/>
          <p14:tracePt t="59609" x="7688263" y="4732338"/>
          <p14:tracePt t="59609" x="7759700" y="4732338"/>
          <p14:tracePt t="59628" x="7823200" y="4732338"/>
          <p14:tracePt t="59643" x="7858125" y="4732338"/>
          <p14:tracePt t="59660" x="7894638" y="4732338"/>
          <p14:tracePt t="59678" x="7947025" y="4714875"/>
          <p14:tracePt t="59693" x="8153400" y="4714875"/>
          <p14:tracePt t="59710" x="8402638" y="4714875"/>
          <p14:tracePt t="59727" x="8589963" y="4714875"/>
          <p14:tracePt t="59743" x="8732838" y="4714875"/>
          <p14:tracePt t="59760" x="8759825" y="4714875"/>
          <p14:tracePt t="59827" x="8769350" y="4714875"/>
          <p14:tracePt t="59835" x="8777288" y="4714875"/>
          <p14:tracePt t="59844" x="8796338" y="4714875"/>
          <p14:tracePt t="59845" x="8823325" y="4724400"/>
          <p14:tracePt t="59860" x="8831263" y="4732338"/>
          <p14:tracePt t="60275" x="8813800" y="4732338"/>
          <p14:tracePt t="60283" x="8732838" y="4751388"/>
          <p14:tracePt t="60288" x="8661400" y="4751388"/>
          <p14:tracePt t="60294" x="8518525" y="4751388"/>
          <p14:tracePt t="60310" x="8439150" y="4751388"/>
          <p14:tracePt t="60328" x="8420100" y="4751388"/>
          <p14:tracePt t="60344" x="8188325" y="4768850"/>
          <p14:tracePt t="60344" x="8089900" y="4768850"/>
          <p14:tracePt t="60468" x="8001000" y="4768850"/>
          <p14:tracePt t="60477" x="7929563" y="4768850"/>
          <p14:tracePt t="60478" x="7786688" y="4768850"/>
          <p14:tracePt t="60493" x="7705725" y="4768850"/>
          <p14:tracePt t="60510" x="7661275" y="4768850"/>
          <p14:tracePt t="60527" x="7581900" y="4768850"/>
          <p14:tracePt t="60543" x="7412038" y="4768850"/>
          <p14:tracePt t="60561" x="7197725" y="4768850"/>
          <p14:tracePt t="60577" x="7054850" y="4768850"/>
          <p14:tracePt t="60594" x="7000875" y="4768850"/>
          <p14:tracePt t="60610" x="6973888" y="4768850"/>
          <p14:tracePt t="60627" x="6956425" y="4768850"/>
          <p14:tracePt t="60644" x="6894513" y="4786313"/>
          <p14:tracePt t="60660" x="6759575" y="4786313"/>
          <p14:tracePt t="60678" x="6589713" y="4822825"/>
          <p14:tracePt t="60693" x="6419850" y="4822825"/>
          <p14:tracePt t="60714" x="6303963" y="4822825"/>
          <p14:tracePt t="60728" x="6232525" y="4822825"/>
          <p14:tracePt t="60728" x="6205538" y="4822825"/>
          <p14:tracePt t="60748" x="6170613" y="4822825"/>
          <p14:tracePt t="60762" x="6037263" y="4822825"/>
          <p14:tracePt t="60778" x="5751513" y="4822825"/>
          <p14:tracePt t="60793" x="5438775" y="4822825"/>
          <p14:tracePt t="60810" x="5197475" y="4822825"/>
          <p14:tracePt t="60827" x="5010150" y="4822825"/>
          <p14:tracePt t="60844" x="4965700" y="4830763"/>
          <p14:tracePt t="60860" x="4956175" y="4830763"/>
          <p14:tracePt t="61139" x="5000625" y="4830763"/>
          <p14:tracePt t="61147" x="5027613" y="4830763"/>
          <p14:tracePt t="61155" x="5062538" y="4813300"/>
          <p14:tracePt t="61160" x="5232400" y="4776788"/>
          <p14:tracePt t="61193" x="5303838" y="4759325"/>
          <p14:tracePt t="61194" x="5411788" y="4724400"/>
          <p14:tracePt t="61210" x="5518150" y="4705350"/>
          <p14:tracePt t="61210" x="5581650" y="4705350"/>
          <p14:tracePt t="61243" x="5751513" y="4687888"/>
          <p14:tracePt t="61244" x="5956300" y="4687888"/>
          <p14:tracePt t="61262" x="6126163" y="4687888"/>
          <p14:tracePt t="61277" x="6269038" y="4687888"/>
          <p14:tracePt t="61293" x="6411913" y="4687888"/>
          <p14:tracePt t="61310" x="6554788" y="4687888"/>
          <p14:tracePt t="61327" x="6680200" y="4687888"/>
          <p14:tracePt t="61343" x="6867525" y="4687888"/>
          <p14:tracePt t="61360" x="7108825" y="4687888"/>
          <p14:tracePt t="61377" x="7545388" y="4687888"/>
          <p14:tracePt t="61394" x="7840663" y="4687888"/>
          <p14:tracePt t="61410" x="8054975" y="4687888"/>
          <p14:tracePt t="61410" x="8126413" y="4687888"/>
          <p14:tracePt t="61428" x="8180388" y="4687888"/>
          <p14:tracePt t="61428" x="8224838" y="4687888"/>
          <p14:tracePt t="61444" x="8331200" y="4687888"/>
          <p14:tracePt t="61460" x="8885238" y="4687888"/>
          <p14:tracePt t="62155" x="8867775" y="4687888"/>
          <p14:tracePt t="62163" x="8858250" y="4687888"/>
          <p14:tracePt t="62171" x="8848725" y="4687888"/>
          <p14:tracePt t="62812" x="8813800" y="4687888"/>
          <p14:tracePt t="62819" x="8751888" y="4705350"/>
          <p14:tracePt t="62827" x="8643938" y="4768850"/>
          <p14:tracePt t="62831" x="8474075" y="4830763"/>
          <p14:tracePt t="62843" x="8304213" y="4867275"/>
          <p14:tracePt t="62860" x="8197850" y="4919663"/>
          <p14:tracePt t="62877" x="8161338" y="4938713"/>
          <p14:tracePt t="62893" x="8153400" y="4938713"/>
          <p14:tracePt t="62971" x="8143875" y="4946650"/>
          <p14:tracePt t="62979" x="8116888" y="4991100"/>
          <p14:tracePt t="62988" x="8089900" y="5027613"/>
          <p14:tracePt t="62994" x="8037513" y="5160963"/>
          <p14:tracePt t="63010" x="7983538" y="5259388"/>
          <p14:tracePt t="63010" x="7966075" y="5313363"/>
          <p14:tracePt t="63028" x="7956550" y="5375275"/>
          <p14:tracePt t="63044" x="7956550" y="5411788"/>
          <p14:tracePt t="63061" x="7956550" y="5446713"/>
          <p14:tracePt t="63203" x="7956550" y="5465763"/>
          <p14:tracePt t="63211" x="7956550" y="5500688"/>
          <p14:tracePt t="63227" x="7966075" y="5537200"/>
          <p14:tracePt t="63243" x="8027988" y="5581650"/>
          <p14:tracePt t="63243" x="8089900" y="5634038"/>
          <p14:tracePt t="63260" x="8108950" y="5643563"/>
          <p14:tracePt t="63827" x="8108950" y="5653088"/>
          <p14:tracePt t="63859" x="8126413" y="5661025"/>
          <p14:tracePt t="63868" x="8134350" y="5688013"/>
          <p14:tracePt t="63876" x="8153400" y="5705475"/>
          <p14:tracePt t="63877" x="8161338" y="5724525"/>
          <p14:tracePt t="63924" x="8170863" y="5741988"/>
          <p14:tracePt t="63940" x="8170863" y="5751513"/>
          <p14:tracePt t="63948" x="8180388" y="5751513"/>
          <p14:tracePt t="64203" x="8197850" y="5759450"/>
          <p14:tracePt t="64211" x="8215313" y="5776913"/>
          <p14:tracePt t="64215" x="8232775" y="5786438"/>
          <p14:tracePt t="64226" x="8259763" y="5795963"/>
          <p14:tracePt t="64467" x="8259763" y="5786438"/>
          <p14:tracePt t="64473" x="8259763" y="5768975"/>
          <p14:tracePt t="64493" x="8259763" y="5759450"/>
          <p14:tracePt t="64494" x="8259763" y="5751513"/>
          <p14:tracePt t="64739" x="8259763" y="5741988"/>
          <p14:tracePt t="65820" x="8215313" y="5741988"/>
          <p14:tracePt t="65824" x="8116888" y="5724525"/>
          <p14:tracePt t="65834" x="8001000" y="5705475"/>
          <p14:tracePt t="65844" x="7724775" y="5670550"/>
          <p14:tracePt t="65860" x="7670800" y="5670550"/>
          <p14:tracePt t="65876" x="7670800" y="5661025"/>
          <p14:tracePt t="65971" x="7653338" y="5653088"/>
          <p14:tracePt t="65979" x="7340600" y="5653088"/>
          <p14:tracePt t="66010" x="7232650" y="5653088"/>
          <p14:tracePt t="66016" x="7116763" y="5653088"/>
          <p14:tracePt t="66016" x="6991350" y="5653088"/>
          <p14:tracePt t="66027" x="6894513" y="5653088"/>
          <p14:tracePt t="66043" x="6769100" y="5653088"/>
          <p14:tracePt t="66155" x="6724650" y="5670550"/>
          <p14:tracePt t="66163" x="6661150" y="5680075"/>
          <p14:tracePt t="66171" x="6562725" y="5715000"/>
          <p14:tracePt t="66171" x="6491288" y="5732463"/>
          <p14:tracePt t="66180" x="6402388" y="5776913"/>
          <p14:tracePt t="66193" x="6330950" y="5803900"/>
          <p14:tracePt t="66209" x="6286500" y="5840413"/>
          <p14:tracePt t="66243" x="6276975" y="5848350"/>
          <p14:tracePt t="66245" x="6259513" y="5867400"/>
          <p14:tracePt t="66260" x="6259513" y="5884863"/>
          <p14:tracePt t="66277" x="6259513" y="5902325"/>
          <p14:tracePt t="66293" x="6259513" y="5919788"/>
          <p14:tracePt t="66310" x="6259513" y="5946775"/>
          <p14:tracePt t="66326" x="6269038" y="5973763"/>
          <p14:tracePt t="66344" x="6276975" y="5973763"/>
          <p14:tracePt t="66360" x="6296025" y="6000750"/>
          <p14:tracePt t="66377" x="6313488" y="6037263"/>
          <p14:tracePt t="66393" x="6323013" y="6062663"/>
          <p14:tracePt t="66410" x="6330950" y="6081713"/>
          <p14:tracePt t="66426" x="6340475" y="6089650"/>
          <p14:tracePt t="66443" x="6357938" y="6108700"/>
          <p14:tracePt t="66459" x="6384925" y="6126163"/>
          <p14:tracePt t="66478" x="6429375" y="6153150"/>
          <p14:tracePt t="66493" x="6465888" y="6170613"/>
          <p14:tracePt t="66511" x="6473825" y="6188075"/>
          <p14:tracePt t="66526" x="6491288" y="6188075"/>
          <p14:tracePt t="66543" x="6510338" y="6205538"/>
          <p14:tracePt t="66560" x="6537325" y="6232525"/>
          <p14:tracePt t="66577" x="6554788" y="6242050"/>
          <p14:tracePt t="66593" x="6572250" y="6259513"/>
          <p14:tracePt t="66610" x="6634163" y="6303963"/>
          <p14:tracePt t="66626" x="6688138" y="6313488"/>
          <p14:tracePt t="66626" x="6724650" y="6348413"/>
          <p14:tracePt t="66643" x="6751638" y="6367463"/>
          <p14:tracePt t="66660" x="6777038" y="6375400"/>
          <p14:tracePt t="66676" x="6831013" y="6384925"/>
          <p14:tracePt t="66693" x="6983413" y="6419850"/>
          <p14:tracePt t="66726" x="7018338" y="6429375"/>
          <p14:tracePt t="66747" x="7037388" y="6429375"/>
          <p14:tracePt t="66755" x="7037388" y="6438900"/>
          <p14:tracePt t="66760" x="7054850" y="6438900"/>
          <p14:tracePt t="66776" x="7143750" y="6438900"/>
          <p14:tracePt t="66793" x="7296150" y="6456363"/>
          <p14:tracePt t="66809" x="7439025" y="6473825"/>
          <p14:tracePt t="66827" x="7562850" y="6473825"/>
          <p14:tracePt t="66843" x="7599363" y="6473825"/>
          <p14:tracePt t="66860" x="7616825" y="6473825"/>
          <p14:tracePt t="66877" x="7643813" y="6465888"/>
          <p14:tracePt t="66894" x="7680325" y="6438900"/>
          <p14:tracePt t="66910" x="7742238" y="6402388"/>
          <p14:tracePt t="66927" x="7823200" y="6323013"/>
          <p14:tracePt t="66943" x="7894638" y="6215063"/>
          <p14:tracePt t="66961" x="7929563" y="6153150"/>
          <p14:tracePt t="66976" x="7947025" y="6108700"/>
          <p14:tracePt t="66994" x="7956550" y="6054725"/>
          <p14:tracePt t="67010" x="7974013" y="6027738"/>
          <p14:tracePt t="67084" x="7974013" y="6018213"/>
          <p14:tracePt t="67085" x="7902575" y="5848350"/>
          <p14:tracePt t="67165" x="7902575" y="5830888"/>
          <p14:tracePt t="67177" x="7885113" y="5822950"/>
          <p14:tracePt t="67193" x="7867650" y="5795963"/>
          <p14:tracePt t="67193" x="7831138" y="5768975"/>
          <p14:tracePt t="67212" x="7796213" y="5759450"/>
          <p14:tracePt t="67226" x="7680325" y="5697538"/>
          <p14:tracePt t="67226" x="7599363" y="5661025"/>
          <p14:tracePt t="67260" x="7473950" y="5599113"/>
          <p14:tracePt t="67260" x="7419975" y="5572125"/>
          <p14:tracePt t="67277" x="7375525" y="5562600"/>
          <p14:tracePt t="67293" x="7358063" y="5562600"/>
          <p14:tracePt t="67317" x="7340600" y="5562600"/>
          <p14:tracePt t="67326" x="7323138" y="5562600"/>
          <p14:tracePt t="67343" x="7269163" y="5562600"/>
          <p14:tracePt t="67359" x="7232650" y="5562600"/>
          <p14:tracePt t="67377" x="7180263" y="5562600"/>
          <p14:tracePt t="67393" x="7108825" y="5562600"/>
          <p14:tracePt t="67410" x="7027863" y="5562600"/>
          <p14:tracePt t="67426" x="6973888" y="5562600"/>
          <p14:tracePt t="67426" x="6956425" y="5562600"/>
          <p14:tracePt t="67444" x="6911975" y="5581650"/>
          <p14:tracePt t="67460" x="6884988" y="5616575"/>
          <p14:tracePt t="67476" x="6831013" y="5653088"/>
          <p14:tracePt t="67493" x="6769100" y="5741988"/>
          <p14:tracePt t="67493" x="6759575" y="5776913"/>
          <p14:tracePt t="67532" x="6742113" y="5786438"/>
          <p14:tracePt t="67533" x="6724650" y="5830888"/>
          <p14:tracePt t="67543" x="6724650" y="5848350"/>
          <p14:tracePt t="67560" x="6715125" y="5857875"/>
          <p14:tracePt t="67636" x="6715125" y="5867400"/>
          <p14:tracePt t="67644" x="6715125" y="5884863"/>
          <p14:tracePt t="67652" x="6715125" y="5929313"/>
          <p14:tracePt t="67661" x="6732588" y="5956300"/>
          <p14:tracePt t="67677" x="6742113" y="6000750"/>
          <p14:tracePt t="67694" x="6769100" y="6027738"/>
          <p14:tracePt t="67710" x="6813550" y="6081713"/>
          <p14:tracePt t="67746" x="6840538" y="6116638"/>
          <p14:tracePt t="67760" x="6875463" y="6161088"/>
          <p14:tracePt t="67776" x="6946900" y="6224588"/>
          <p14:tracePt t="67793" x="7010400" y="6251575"/>
          <p14:tracePt t="6779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image61.jpeg" descr="Tiroide4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2793" y="3843162"/>
            <a:ext cx="5078414" cy="2970214"/>
          </a:xfrm>
          <a:prstGeom prst="rect">
            <a:avLst/>
          </a:prstGeom>
          <a:ln>
            <a:solidFill/>
            <a:round/>
          </a:ln>
        </p:spPr>
      </p:pic>
      <p:sp>
        <p:nvSpPr>
          <p:cNvPr id="835" name="Shape 835"/>
          <p:cNvSpPr/>
          <p:nvPr/>
        </p:nvSpPr>
        <p:spPr>
          <a:xfrm>
            <a:off x="755575" y="1631693"/>
            <a:ext cx="7920882" cy="208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04800" lvl="0" indent="-304800" algn="just">
              <a:buSzPct val="100000"/>
              <a:buFont typeface="Comic Sans MS"/>
              <a:buAutoNum type="alphaLcParenR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loss of function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mutations are associated with the development of </a:t>
            </a:r>
            <a:r>
              <a:rPr sz="1600" dirty="0" err="1"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Hirschsprung's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 disease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(</a:t>
            </a: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congenital megacolon : occurs when part or all of the </a:t>
            </a:r>
            <a:r>
              <a:rPr sz="1400" dirty="0"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large intestine</a:t>
            </a: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 or parts of the </a:t>
            </a:r>
            <a:r>
              <a:rPr sz="1400" dirty="0"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gastrointestinal tract</a:t>
            </a: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 have no </a:t>
            </a:r>
            <a:r>
              <a:rPr sz="1400" dirty="0"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ganglion cells</a:t>
            </a: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 and cannot function)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algn="just"/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algn="just"/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b)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  <a:hlinkClick r:id="rId10"/>
              </a:rPr>
              <a:t>gain of function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mutations are associated with the development of various types of human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  <a:hlinkClick r:id="rId11"/>
              </a:rPr>
              <a:t>cancer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, including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  <a:hlinkClick r:id="rId12"/>
              </a:rPr>
              <a:t>medullary thyroid carcinoma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multiple endocrine </a:t>
            </a:r>
            <a:r>
              <a:rPr sz="1600" dirty="0" err="1">
                <a:latin typeface="Comic Sans MS"/>
                <a:ea typeface="Comic Sans MS"/>
                <a:cs typeface="Comic Sans MS"/>
                <a:sym typeface="Comic Sans MS"/>
                <a:hlinkClick r:id="rId13"/>
              </a:rPr>
              <a:t>neoplasias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type 2A and 2B, </a:t>
            </a:r>
            <a:r>
              <a:rPr sz="1600" dirty="0" err="1">
                <a:latin typeface="Comic Sans MS"/>
                <a:ea typeface="Comic Sans MS"/>
                <a:cs typeface="Comic Sans MS"/>
                <a:sym typeface="Comic Sans MS"/>
              </a:rPr>
              <a:t>pheochromocytoma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and parathyroid hyperplasia</a:t>
            </a:r>
          </a:p>
        </p:txBody>
      </p:sp>
      <p:sp>
        <p:nvSpPr>
          <p:cNvPr id="836" name="Shape 836"/>
          <p:cNvSpPr/>
          <p:nvPr/>
        </p:nvSpPr>
        <p:spPr>
          <a:xfrm>
            <a:off x="539551" y="476672"/>
            <a:ext cx="7416826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The RET oncogene </a:t>
            </a:r>
            <a:r>
              <a:rPr lang="it-IT" dirty="0" err="1" smtClean="0">
                <a:latin typeface="Comic Sans MS"/>
                <a:ea typeface="Comic Sans MS"/>
                <a:cs typeface="Comic Sans MS"/>
                <a:sym typeface="Comic Sans MS"/>
              </a:rPr>
              <a:t>is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 a</a:t>
            </a: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 member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of the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glial cell line-derived neurotrophic factor 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(GDNF) </a:t>
            </a: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  <a:hlinkClick r:id="rId14"/>
              </a:rPr>
              <a:t>family</a:t>
            </a: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and </a:t>
            </a:r>
            <a:r>
              <a:rPr lang="it-IT" dirty="0" err="1" smtClean="0">
                <a:latin typeface="Comic Sans MS"/>
                <a:ea typeface="Comic Sans MS"/>
                <a:cs typeface="Comic Sans MS"/>
                <a:sym typeface="Comic Sans MS"/>
              </a:rPr>
              <a:t>encodes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 for a </a:t>
            </a:r>
            <a:r>
              <a:rPr lang="it-IT" dirty="0" err="1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  <a:hlinkClick r:id="rId15"/>
              </a:rPr>
              <a:t>receptor</a:t>
            </a:r>
            <a:r>
              <a:rPr lang="it-IT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  <a:hlinkClick r:id="rId15"/>
              </a:rPr>
              <a:t> </a:t>
            </a:r>
            <a:r>
              <a:rPr lang="it-IT" dirty="0" err="1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  <a:hlinkClick r:id="rId15"/>
              </a:rPr>
              <a:t>tyrosine</a:t>
            </a:r>
            <a:r>
              <a:rPr lang="it-IT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  <a:hlinkClick r:id="rId15"/>
              </a:rPr>
              <a:t> </a:t>
            </a:r>
            <a:r>
              <a:rPr lang="it-IT" dirty="0" err="1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  <a:hlinkClick r:id="rId15"/>
              </a:rPr>
              <a:t>kinase</a:t>
            </a:r>
            <a:r>
              <a:rPr lang="it-IT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</a:t>
            </a:r>
            <a:endParaRPr dirty="0"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81963"/>
      </p:ext>
    </p:extLst>
  </p:cSld>
  <p:clrMapOvr>
    <a:masterClrMapping/>
  </p:clrMapOvr>
  <p:transition spd="med" advTm="653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37" x="2160588" y="2455863"/>
          <p14:tracePt t="3555" x="2152650" y="2428875"/>
          <p14:tracePt t="3563" x="2133600" y="2286000"/>
          <p14:tracePt t="3563" x="2089150" y="2160588"/>
          <p14:tracePt t="3587" x="2054225" y="2062163"/>
          <p14:tracePt t="3588" x="1965325" y="1847850"/>
          <p14:tracePt t="3603" x="1866900" y="1633538"/>
          <p14:tracePt t="3619" x="1776413" y="1490663"/>
          <p14:tracePt t="3635" x="1731963" y="1411288"/>
          <p14:tracePt t="3653" x="1687513" y="1347788"/>
          <p14:tracePt t="3669" x="1679575" y="1339850"/>
          <p14:tracePt t="3722" x="1670050" y="1330325"/>
          <p14:tracePt t="3736" x="1616075" y="1312863"/>
          <p14:tracePt t="3742" x="1517650" y="1276350"/>
          <p14:tracePt t="3753" x="1312863" y="1196975"/>
          <p14:tracePt t="3753" x="1258888" y="1179513"/>
          <p14:tracePt t="3771" x="1241425" y="1169988"/>
          <p14:tracePt t="3947" x="1303338" y="1152525"/>
          <p14:tracePt t="3954" x="1401763" y="1108075"/>
          <p14:tracePt t="3962" x="1509713" y="1108075"/>
          <p14:tracePt t="3969" x="1803400" y="1071563"/>
          <p14:tracePt t="3986" x="1938338" y="1054100"/>
          <p14:tracePt t="4003" x="1982788" y="1036638"/>
          <p14:tracePt t="4019" x="1990725" y="1036638"/>
          <p14:tracePt t="4037" x="2036763" y="1036638"/>
          <p14:tracePt t="4053" x="2108200" y="1036638"/>
          <p14:tracePt t="4070" x="2232025" y="1062038"/>
          <p14:tracePt t="4086" x="2347913" y="1062038"/>
          <p14:tracePt t="4103" x="2509838" y="1062038"/>
          <p14:tracePt t="4119" x="2660650" y="1098550"/>
          <p14:tracePt t="4137" x="2857500" y="1098550"/>
          <p14:tracePt t="4153" x="3044825" y="1098550"/>
          <p14:tracePt t="4153" x="3179763" y="1098550"/>
          <p14:tracePt t="4171" x="3402013" y="1098550"/>
          <p14:tracePt t="4203" x="3544888" y="1098550"/>
          <p14:tracePt t="4204" x="3598863" y="1098550"/>
          <p14:tracePt t="4220" x="3608388" y="1098550"/>
          <p14:tracePt t="4378" x="3633788" y="1098550"/>
          <p14:tracePt t="4386" x="3679825" y="1098550"/>
          <p14:tracePt t="4387" x="3751263" y="1098550"/>
          <p14:tracePt t="4402" x="3894138" y="1089025"/>
          <p14:tracePt t="4416" x="3973513" y="1071563"/>
          <p14:tracePt t="4419" x="4187825" y="1027113"/>
          <p14:tracePt t="4436" x="4357688" y="1009650"/>
          <p14:tracePt t="4453" x="4500563" y="973138"/>
          <p14:tracePt t="4469" x="4598988" y="973138"/>
          <p14:tracePt t="4487" x="4724400" y="955675"/>
          <p14:tracePt t="4502" x="5081588" y="938213"/>
          <p14:tracePt t="4520" x="5419725" y="938213"/>
          <p14:tracePt t="4535" x="5634038" y="938213"/>
          <p14:tracePt t="4553" x="5715000" y="938213"/>
          <p14:tracePt t="4569" x="5751513" y="938213"/>
          <p14:tracePt t="5258" x="5759450" y="928688"/>
          <p14:tracePt t="5266" x="5776913" y="928688"/>
          <p14:tracePt t="5274" x="5813425" y="911225"/>
          <p14:tracePt t="5286" x="5822950" y="901700"/>
          <p14:tracePt t="5302" x="5840413" y="901700"/>
          <p14:tracePt t="5338" x="5848350" y="901700"/>
          <p14:tracePt t="5362" x="5857875" y="901700"/>
          <p14:tracePt t="5362" x="5875338" y="901700"/>
          <p14:tracePt t="5386" x="5884863" y="884238"/>
          <p14:tracePt t="5394" x="5894388" y="884238"/>
          <p14:tracePt t="5402" x="5919788" y="874713"/>
          <p14:tracePt t="5419" x="5946775" y="874713"/>
          <p14:tracePt t="5436" x="5965825" y="874713"/>
          <p14:tracePt t="5454" x="5973763" y="866775"/>
          <p14:tracePt t="5470" x="6010275" y="857250"/>
          <p14:tracePt t="5487" x="6054725" y="839788"/>
          <p14:tracePt t="5504" x="6108700" y="839788"/>
          <p14:tracePt t="5520" x="6205538" y="822325"/>
          <p14:tracePt t="5537" x="6259513" y="822325"/>
          <p14:tracePt t="5554" x="6313488" y="803275"/>
          <p14:tracePt t="5571" x="6367463" y="803275"/>
          <p14:tracePt t="5588" x="6438900" y="803275"/>
          <p14:tracePt t="5604" x="6510338" y="803275"/>
          <p14:tracePt t="5621" x="6626225" y="803275"/>
          <p14:tracePt t="5638" x="6938963" y="803275"/>
          <p14:tracePt t="5690" x="7099300" y="803275"/>
          <p14:tracePt t="5871" x="7108825" y="803275"/>
          <p14:tracePt t="5892" x="7116763" y="803275"/>
          <p14:tracePt t="5895" x="7161213" y="803275"/>
          <p14:tracePt t="5921" x="7170738" y="803275"/>
          <p14:tracePt t="5921" x="7180263" y="803275"/>
          <p14:tracePt t="5939" x="7197725" y="803275"/>
          <p14:tracePt t="6116" x="7180263" y="803275"/>
          <p14:tracePt t="6119" x="7072313" y="803275"/>
          <p14:tracePt t="6125" x="6919913" y="822325"/>
          <p14:tracePt t="6136" x="6491288" y="928688"/>
          <p14:tracePt t="6154" x="5973763" y="1009650"/>
          <p14:tracePt t="6170" x="5562600" y="1062038"/>
          <p14:tracePt t="6170" x="5402263" y="1089025"/>
          <p14:tracePt t="6188" x="5187950" y="1089025"/>
          <p14:tracePt t="6204" x="5018088" y="1108075"/>
          <p14:tracePt t="6220" x="4795838" y="1125538"/>
          <p14:tracePt t="6237" x="4562475" y="1143000"/>
          <p14:tracePt t="6254" x="4268788" y="1187450"/>
          <p14:tracePt t="6270" x="4010025" y="1231900"/>
          <p14:tracePt t="6288" x="3741738" y="1276350"/>
          <p14:tracePt t="6303" x="3446463" y="1322388"/>
          <p14:tracePt t="6321" x="2894013" y="1357313"/>
          <p14:tracePt t="6356" x="2776538" y="1374775"/>
          <p14:tracePt t="6356" x="2652713" y="1401763"/>
          <p14:tracePt t="6370" x="2490788" y="1401763"/>
          <p14:tracePt t="6370" x="2419350" y="1401763"/>
          <p14:tracePt t="6388" x="2251075" y="1419225"/>
          <p14:tracePt t="6404" x="2116138" y="1419225"/>
          <p14:tracePt t="6421" x="2009775" y="1419225"/>
          <p14:tracePt t="6438" x="1893888" y="1419225"/>
          <p14:tracePt t="6454" x="1768475" y="1419225"/>
          <p14:tracePt t="6470" x="1714500" y="1419225"/>
          <p14:tracePt t="6487" x="1660525" y="1419225"/>
          <p14:tracePt t="6503" x="1571625" y="1419225"/>
          <p14:tracePt t="6521" x="1428750" y="1419225"/>
          <p14:tracePt t="6537" x="1330325" y="1419225"/>
          <p14:tracePt t="6553" x="1303338" y="1419225"/>
          <p14:tracePt t="6553" x="1295400" y="1419225"/>
          <p14:tracePt t="6791" x="1285875" y="1419225"/>
          <p14:tracePt t="6797" x="1330325" y="1366838"/>
          <p14:tracePt t="6838" x="1697038" y="1295400"/>
          <p14:tracePt t="6903" x="1901825" y="1285875"/>
          <p14:tracePt t="6903" x="1955800" y="1285875"/>
          <p14:tracePt t="6955" x="2000250" y="1285875"/>
          <p14:tracePt t="6957" x="2098675" y="1285875"/>
          <p14:tracePt t="6970" x="2241550" y="1285875"/>
          <p14:tracePt t="6986" x="2411413" y="1285875"/>
          <p14:tracePt t="7005" x="2465388" y="1285875"/>
          <p14:tracePt t="7021" x="2473325" y="1285875"/>
          <p14:tracePt t="7037" x="2500313" y="1285875"/>
          <p14:tracePt t="7108" x="2509838" y="1285875"/>
          <p14:tracePt t="7116" x="2517775" y="1285875"/>
          <p14:tracePt t="7124" x="2527300" y="1285875"/>
          <p14:tracePt t="7131" x="2562225" y="1285875"/>
          <p14:tracePt t="7139" x="2670175" y="1285875"/>
          <p14:tracePt t="7154" x="2795588" y="1285875"/>
          <p14:tracePt t="7170" x="2884488" y="1285875"/>
          <p14:tracePt t="7170" x="2911475" y="1285875"/>
          <p14:tracePt t="7188" x="2919413" y="1285875"/>
          <p14:tracePt t="7539" x="2938463" y="1285875"/>
          <p14:tracePt t="7548" x="2982913" y="1285875"/>
          <p14:tracePt t="7556" x="2990850" y="1285875"/>
          <p14:tracePt t="7563" x="3054350" y="1258888"/>
          <p14:tracePt t="7573" x="3108325" y="1231900"/>
          <p14:tracePt t="7595" x="3125788" y="1223963"/>
          <p14:tracePt t="7603" x="3125788" y="1214438"/>
          <p14:tracePt t="7619" x="3143250" y="1204913"/>
          <p14:tracePt t="7668" x="3152775" y="1204913"/>
          <p14:tracePt t="7676" x="3152775" y="1196975"/>
          <p14:tracePt t="7687" x="3160713" y="1196975"/>
          <p14:tracePt t="7932" x="3170238" y="1196975"/>
          <p14:tracePt t="8051" x="3197225" y="1196975"/>
          <p14:tracePt t="8053" x="3241675" y="1196975"/>
          <p14:tracePt t="8064" x="3313113" y="1196975"/>
          <p14:tracePt t="8070" x="3465513" y="1179513"/>
          <p14:tracePt t="8088" x="3616325" y="1152525"/>
          <p14:tracePt t="8103" x="3705225" y="1143000"/>
          <p14:tracePt t="8120" x="3732213" y="1125538"/>
          <p14:tracePt t="8136" x="3741738" y="1125538"/>
          <p14:tracePt t="8195" x="3759200" y="1125538"/>
          <p14:tracePt t="8203" x="3776663" y="1125538"/>
          <p14:tracePt t="8211" x="3830638" y="1116013"/>
          <p14:tracePt t="8221" x="3938588" y="1098550"/>
          <p14:tracePt t="8237" x="4010025" y="1098550"/>
          <p14:tracePt t="8254" x="4044950" y="1081088"/>
          <p14:tracePt t="8674" x="4054475" y="1081088"/>
          <p14:tracePt t="8866" x="4125913" y="1081088"/>
          <p14:tracePt t="8875" x="4197350" y="1081088"/>
          <p14:tracePt t="8883" x="4241800" y="1081088"/>
          <p14:tracePt t="8887" x="4367213" y="1081088"/>
          <p14:tracePt t="8902" x="4438650" y="1081088"/>
          <p14:tracePt t="8920" x="4456113" y="1081088"/>
          <p14:tracePt t="8962" x="4465638" y="1081088"/>
          <p14:tracePt t="9003" x="4473575" y="1081088"/>
          <p14:tracePt t="9011" x="4483100" y="1081088"/>
          <p14:tracePt t="9819" x="4500563" y="1081088"/>
          <p14:tracePt t="9821" x="4670425" y="1081088"/>
          <p14:tracePt t="9855" x="4813300" y="1081088"/>
          <p14:tracePt t="9869" x="5037138" y="1081088"/>
          <p14:tracePt t="9886" x="5170488" y="1081088"/>
          <p14:tracePt t="9902" x="5286375" y="1081088"/>
          <p14:tracePt t="9919" x="5411788" y="1081088"/>
          <p14:tracePt t="9936" x="5554663" y="1081088"/>
          <p14:tracePt t="9953" x="5670550" y="1081088"/>
          <p14:tracePt t="9968" x="5705475" y="1081088"/>
          <p14:tracePt t="9968" x="5724525" y="1081088"/>
          <p14:tracePt t="9987" x="5759450" y="1081088"/>
          <p14:tracePt t="10002" x="5848350" y="1081088"/>
          <p14:tracePt t="10019" x="5973763" y="1081088"/>
          <p14:tracePt t="10036" x="6027738" y="1081088"/>
          <p14:tracePt t="10053" x="6062663" y="1081088"/>
          <p14:tracePt t="10069" x="6072188" y="1081088"/>
          <p14:tracePt t="10087" x="6089650" y="1081088"/>
          <p14:tracePt t="10712" x="6197600" y="1081088"/>
          <p14:tracePt t="10730" x="6411913" y="1108075"/>
          <p14:tracePt t="10738" x="6616700" y="1133475"/>
          <p14:tracePt t="10746" x="6796088" y="1160463"/>
          <p14:tracePt t="10753" x="7054850" y="1204913"/>
          <p14:tracePt t="10768" x="7143750" y="1214438"/>
          <p14:tracePt t="10768" x="7161213" y="1214438"/>
          <p14:tracePt t="11531" x="7081838" y="1250950"/>
          <p14:tracePt t="11538" x="6875463" y="1303338"/>
          <p14:tracePt t="11546" x="6670675" y="1330325"/>
          <p14:tracePt t="11554" x="6081713" y="1419225"/>
          <p14:tracePt t="11569" x="5670550" y="1465263"/>
          <p14:tracePt t="11585" x="5483225" y="1490663"/>
          <p14:tracePt t="11585" x="5429250" y="1509713"/>
          <p14:tracePt t="11603" x="5402263" y="1509713"/>
          <p14:tracePt t="11618" x="5384800" y="1509713"/>
          <p14:tracePt t="11635" x="5303838" y="1509713"/>
          <p14:tracePt t="11652" x="5143500" y="1527175"/>
          <p14:tracePt t="11669" x="4857750" y="1544638"/>
          <p14:tracePt t="11702" x="4759325" y="1544638"/>
          <p14:tracePt t="11703" x="4616450" y="1544638"/>
          <p14:tracePt t="11720" x="4500563" y="1544638"/>
          <p14:tracePt t="11736" x="4438650" y="1562100"/>
          <p14:tracePt t="11753" x="4394200" y="1571625"/>
          <p14:tracePt t="11769" x="4367213" y="1571625"/>
          <p14:tracePt t="11769" x="4348163" y="1571625"/>
          <p14:tracePt t="11787" x="4322763" y="1571625"/>
          <p14:tracePt t="11787" x="4295775" y="1589088"/>
          <p14:tracePt t="11802" x="4251325" y="1598613"/>
          <p14:tracePt t="12082" x="4259263" y="1598613"/>
          <p14:tracePt t="12090" x="4286250" y="1598613"/>
          <p14:tracePt t="12098" x="4330700" y="1598613"/>
          <p14:tracePt t="12104" x="4456113" y="1571625"/>
          <p14:tracePt t="12118" x="4598988" y="1571625"/>
          <p14:tracePt t="12136" x="4759325" y="1536700"/>
          <p14:tracePt t="12152" x="4911725" y="1536700"/>
          <p14:tracePt t="12169" x="5054600" y="1536700"/>
          <p14:tracePt t="12185" x="5268913" y="1536700"/>
          <p14:tracePt t="12202" x="5438775" y="1536700"/>
          <p14:tracePt t="12219" x="5599113" y="1536700"/>
          <p14:tracePt t="12236" x="5795963" y="1536700"/>
          <p14:tracePt t="12253" x="5911850" y="1536700"/>
          <p14:tracePt t="12269" x="5938838" y="1536700"/>
          <p14:tracePt t="12885" x="0" y="0"/>
        </p14:tracePtLst>
        <p14:tracePtLst>
          <p14:tracePt t="31987" x="4633913" y="1393825"/>
          <p14:tracePt t="32227" x="4562475" y="1393825"/>
          <p14:tracePt t="32235" x="4010025" y="1108075"/>
          <p14:tracePt t="32235" x="3751263" y="982663"/>
          <p14:tracePt t="32267" x="3473450" y="857250"/>
          <p14:tracePt t="32268" x="2857500" y="625475"/>
          <p14:tracePt t="32285" x="2268538" y="401638"/>
          <p14:tracePt t="32301" x="1857375" y="223838"/>
          <p14:tracePt t="32317" x="1652588" y="169863"/>
          <p14:tracePt t="32334" x="1544638" y="152400"/>
          <p14:tracePt t="32351" x="1312863" y="152400"/>
          <p14:tracePt t="32351" x="1187450" y="152400"/>
          <p14:tracePt t="32386" x="1071563" y="152400"/>
          <p14:tracePt t="32387" x="830263" y="152400"/>
          <p14:tracePt t="32407" x="704850" y="152400"/>
          <p14:tracePt t="32417" x="268288" y="347663"/>
          <p14:tracePt t="32517" x="258763" y="401638"/>
          <p14:tracePt t="32518" x="258763" y="473075"/>
          <p14:tracePt t="32535" x="258763" y="527050"/>
          <p14:tracePt t="32551" x="258763" y="588963"/>
          <p14:tracePt t="32551" x="258763" y="615950"/>
          <p14:tracePt t="32571" x="276225" y="669925"/>
          <p14:tracePt t="32587" x="276225" y="714375"/>
          <p14:tracePt t="32587" x="285750" y="750888"/>
          <p14:tracePt t="32604" x="303213" y="803275"/>
          <p14:tracePt t="32619" x="322263" y="874713"/>
          <p14:tracePt t="32638" x="322263" y="973138"/>
          <p14:tracePt t="32652" x="322263" y="1081088"/>
          <p14:tracePt t="32669" x="322263" y="1187450"/>
          <p14:tracePt t="32684" x="322263" y="1330325"/>
          <p14:tracePt t="32701" x="322263" y="1687513"/>
          <p14:tracePt t="32750" x="322263" y="1714500"/>
          <p14:tracePt t="32751" x="330200" y="1812925"/>
          <p14:tracePt t="32767" x="330200" y="1911350"/>
          <p14:tracePt t="32784" x="347663" y="1965325"/>
          <p14:tracePt t="32801" x="366713" y="2017713"/>
          <p14:tracePt t="32817" x="366713" y="2089150"/>
          <p14:tracePt t="32835" x="374650" y="2108200"/>
          <p14:tracePt t="32851" x="384175" y="2170113"/>
          <p14:tracePt t="32867" x="384175" y="2205038"/>
          <p14:tracePt t="32884" x="419100" y="2276475"/>
          <p14:tracePt t="32901" x="419100" y="2312988"/>
          <p14:tracePt t="32917" x="438150" y="2347913"/>
          <p14:tracePt t="32935" x="446088" y="2366963"/>
          <p14:tracePt t="32951" x="455613" y="2393950"/>
          <p14:tracePt t="33003" x="465138" y="2401888"/>
          <p14:tracePt t="33011" x="544513" y="2473325"/>
          <p14:tracePt t="33041" x="598488" y="2509838"/>
          <p14:tracePt t="33052" x="679450" y="2544763"/>
          <p14:tracePt t="33067" x="776288" y="2571750"/>
          <p14:tracePt t="33085" x="901700" y="2598738"/>
          <p14:tracePt t="33101" x="973138" y="2625725"/>
          <p14:tracePt t="33118" x="1027113" y="2643188"/>
          <p14:tracePt t="33134" x="1098550" y="2660650"/>
          <p14:tracePt t="33151" x="1152525" y="2660650"/>
          <p14:tracePt t="33167" x="1204913" y="2660650"/>
          <p14:tracePt t="33185" x="1250950" y="2660650"/>
          <p14:tracePt t="33201" x="1285875" y="2660650"/>
          <p14:tracePt t="33201" x="1312863" y="2660650"/>
          <p14:tracePt t="33219" x="1322388" y="2652713"/>
          <p14:tracePt t="33233" x="1384300" y="2616200"/>
          <p14:tracePt t="33251" x="1419225" y="2598738"/>
          <p14:tracePt t="33267" x="1438275" y="2571750"/>
          <p14:tracePt t="33284" x="1455738" y="2554288"/>
          <p14:tracePt t="33300" x="1482725" y="2509838"/>
          <p14:tracePt t="33317" x="1500188" y="2473325"/>
          <p14:tracePt t="33334" x="1509713" y="2446338"/>
          <p14:tracePt t="33350" x="1527175" y="2411413"/>
          <p14:tracePt t="33367" x="1527175" y="2374900"/>
          <p14:tracePt t="33383" x="1536700" y="2357438"/>
          <p14:tracePt t="33401" x="1544638" y="2322513"/>
          <p14:tracePt t="33417" x="1554163" y="2303463"/>
          <p14:tracePt t="33417" x="1554163" y="2295525"/>
          <p14:tracePt t="33436" x="1554163" y="2276475"/>
          <p14:tracePt t="33450" x="1554163" y="2251075"/>
          <p14:tracePt t="33468" x="1554163" y="2241550"/>
          <p14:tracePt t="33484" x="1554163" y="2214563"/>
          <p14:tracePt t="33501" x="1554163" y="2036763"/>
          <p14:tracePt t="33574" x="1544638" y="2000250"/>
          <p14:tracePt t="33584" x="1517650" y="1946275"/>
          <p14:tracePt t="33602" x="1473200" y="1866900"/>
          <p14:tracePt t="33619" x="1455738" y="1847850"/>
          <p14:tracePt t="33636" x="1446213" y="1839913"/>
          <p14:tracePt t="33653" x="1428750" y="1803400"/>
          <p14:tracePt t="33670" x="1366838" y="1758950"/>
          <p14:tracePt t="33684" x="1312863" y="1731963"/>
          <p14:tracePt t="33701" x="1214438" y="1679575"/>
          <p14:tracePt t="33717" x="1169988" y="1652588"/>
          <p14:tracePt t="33735" x="1116013" y="1643063"/>
          <p14:tracePt t="33771" x="1089025" y="1643063"/>
          <p14:tracePt t="33784" x="1044575" y="1625600"/>
          <p14:tracePt t="33801" x="973138" y="1608138"/>
          <p14:tracePt t="33801" x="938213" y="1608138"/>
          <p14:tracePt t="33819" x="901700" y="1608138"/>
          <p14:tracePt t="33834" x="839788" y="1608138"/>
          <p14:tracePt t="33852" x="812800" y="1608138"/>
          <p14:tracePt t="33891" x="803275" y="1608138"/>
          <p14:tracePt t="33908" x="776288" y="1625600"/>
          <p14:tracePt t="33908" x="768350" y="1625600"/>
          <p14:tracePt t="33915" x="731838" y="1633538"/>
          <p14:tracePt t="33934" x="714375" y="1652588"/>
          <p14:tracePt t="33935" x="652463" y="1697038"/>
          <p14:tracePt t="33952" x="625475" y="1731963"/>
          <p14:tracePt t="33967" x="615950" y="1758950"/>
          <p14:tracePt t="33985" x="608013" y="1776413"/>
          <p14:tracePt t="34000" x="608013" y="1795463"/>
          <p14:tracePt t="34024" x="588963" y="1830388"/>
          <p14:tracePt t="34035" x="581025" y="1874838"/>
          <p14:tracePt t="34051" x="581025" y="1946275"/>
          <p14:tracePt t="34067" x="581025" y="1982788"/>
          <p14:tracePt t="34084" x="581025" y="2036763"/>
          <p14:tracePt t="34100" x="581025" y="2089150"/>
          <p14:tracePt t="34117" x="581025" y="2125663"/>
          <p14:tracePt t="34134" x="581025" y="2170113"/>
          <p14:tracePt t="34150" x="581025" y="2205038"/>
          <p14:tracePt t="34166" x="598488" y="2232025"/>
          <p14:tracePt t="34184" x="608013" y="2259013"/>
          <p14:tracePt t="34201" x="625475" y="2286000"/>
          <p14:tracePt t="34218" x="633413" y="2295525"/>
          <p14:tracePt t="34234" x="642938" y="2322513"/>
          <p14:tracePt t="34252" x="652463" y="2330450"/>
          <p14:tracePt t="34268" x="660400" y="2347913"/>
          <p14:tracePt t="34284" x="679450" y="2374900"/>
          <p14:tracePt t="34301" x="714375" y="2428875"/>
          <p14:tracePt t="34317" x="768350" y="2490788"/>
          <p14:tracePt t="34335" x="803275" y="2536825"/>
          <p14:tracePt t="34350" x="822325" y="2554288"/>
          <p14:tracePt t="34367" x="830263" y="2562225"/>
          <p14:tracePt t="34410" x="839788" y="2562225"/>
          <p14:tracePt t="34458" x="866775" y="2562225"/>
          <p14:tracePt t="34467" x="893763" y="2544763"/>
          <p14:tracePt t="34474" x="911225" y="2544763"/>
          <p14:tracePt t="34482" x="928688" y="2536825"/>
          <p14:tracePt t="34490" x="973138" y="2509838"/>
          <p14:tracePt t="34500" x="1000125" y="2482850"/>
          <p14:tracePt t="34517" x="1009650" y="2455863"/>
          <p14:tracePt t="34535" x="1017588" y="2419350"/>
          <p14:tracePt t="34550" x="1027113" y="2419350"/>
          <p14:tracePt t="34587" x="1027113" y="2401888"/>
          <p14:tracePt t="34587" x="1027113" y="2393950"/>
          <p14:tracePt t="34658" x="1017588" y="2384425"/>
          <p14:tracePt t="34667" x="990600" y="2339975"/>
          <p14:tracePt t="34684" x="919163" y="2268538"/>
          <p14:tracePt t="34700" x="857250" y="2224088"/>
          <p14:tracePt t="34718" x="741363" y="2152650"/>
          <p14:tracePt t="34733" x="642938" y="2116138"/>
          <p14:tracePt t="34750" x="588963" y="2071688"/>
          <p14:tracePt t="34979" x="561975" y="2071688"/>
          <p14:tracePt t="34986" x="554038" y="2071688"/>
          <p14:tracePt t="34995" x="544513" y="2071688"/>
          <p14:tracePt t="35003" x="428625" y="2143125"/>
          <p14:tracePt t="35003" x="411163" y="2152650"/>
          <p14:tracePt t="35043" x="384175" y="2179638"/>
          <p14:tracePt t="35059" x="374650" y="2197100"/>
          <p14:tracePt t="35091" x="366713" y="2205038"/>
          <p14:tracePt t="35171" x="366713" y="2224088"/>
          <p14:tracePt t="35178" x="366713" y="2241550"/>
          <p14:tracePt t="35186" x="366713" y="2251075"/>
          <p14:tracePt t="35201" x="366713" y="2259013"/>
          <p14:tracePt t="35217" x="366713" y="2268538"/>
          <p14:tracePt t="35218" x="366713" y="2276475"/>
          <p14:tracePt t="36298" x="374650" y="2276475"/>
          <p14:tracePt t="36307" x="411163" y="2268538"/>
          <p14:tracePt t="36307" x="438150" y="2268538"/>
          <p14:tracePt t="36317" x="500063" y="2241550"/>
          <p14:tracePt t="36334" x="679450" y="2241550"/>
          <p14:tracePt t="36350" x="1017588" y="2241550"/>
          <p14:tracePt t="36368" x="1357313" y="2241550"/>
          <p14:tracePt t="36384" x="1527175" y="2241550"/>
          <p14:tracePt t="36400" x="1714500" y="2241550"/>
          <p14:tracePt t="36400" x="1785938" y="2241550"/>
          <p14:tracePt t="36434" x="1839913" y="2241550"/>
          <p14:tracePt t="36435" x="1938338" y="2241550"/>
          <p14:tracePt t="36450" x="2054225" y="2241550"/>
          <p14:tracePt t="36467" x="2197100" y="2241550"/>
          <p14:tracePt t="36484" x="2411413" y="2241550"/>
          <p14:tracePt t="36501" x="2759075" y="2259013"/>
          <p14:tracePt t="36517" x="3160713" y="2339975"/>
          <p14:tracePt t="36535" x="3429000" y="2357438"/>
          <p14:tracePt t="36550" x="3724275" y="2401888"/>
          <p14:tracePt t="36567" x="4089400" y="2455863"/>
          <p14:tracePt t="36584" x="4348163" y="2500313"/>
          <p14:tracePt t="36600" x="4633913" y="2536825"/>
          <p14:tracePt t="36620" x="4776788" y="2554288"/>
          <p14:tracePt t="36635" x="4973638" y="2589213"/>
          <p14:tracePt t="36651" x="5170488" y="2616200"/>
          <p14:tracePt t="36667" x="5375275" y="2616200"/>
          <p14:tracePt t="36684" x="5616575" y="2616200"/>
          <p14:tracePt t="36700" x="5867400" y="2616200"/>
          <p14:tracePt t="36718" x="6018213" y="2616200"/>
          <p14:tracePt t="36733" x="6116638" y="2608263"/>
          <p14:tracePt t="36751" x="6242050" y="2589213"/>
          <p14:tracePt t="36767" x="6419850" y="2527300"/>
          <p14:tracePt t="36785" x="6500813" y="2500313"/>
          <p14:tracePt t="36801" x="6616700" y="2446338"/>
          <p14:tracePt t="36833" x="6688138" y="2401888"/>
          <p14:tracePt t="36891" x="6697663" y="2384425"/>
          <p14:tracePt t="36907" x="6705600" y="2374900"/>
          <p14:tracePt t="36918" x="6724650" y="2330450"/>
          <p14:tracePt t="36950" x="6724650" y="2303463"/>
          <p14:tracePt t="36951" x="6777038" y="2152650"/>
          <p14:tracePt t="36974" x="6796088" y="2125663"/>
          <p14:tracePt t="36984" x="6813550" y="1990725"/>
          <p14:tracePt t="37016" x="6823075" y="1965325"/>
          <p14:tracePt t="37017" x="6823075" y="1866900"/>
          <p14:tracePt t="37227" x="6804025" y="1857375"/>
          <p14:tracePt t="37234" x="6742113" y="1857375"/>
          <p14:tracePt t="37242" x="6715125" y="1857375"/>
          <p14:tracePt t="37250" x="6670675" y="1866900"/>
          <p14:tracePt t="37258" x="6589713" y="1884363"/>
          <p14:tracePt t="37267" x="6537325" y="1884363"/>
          <p14:tracePt t="37284" x="6527800" y="1884363"/>
          <p14:tracePt t="37379" x="6510338" y="1901825"/>
          <p14:tracePt t="37395" x="6510338" y="1911350"/>
          <p14:tracePt t="37402" x="6510338" y="1919288"/>
          <p14:tracePt t="37410" x="6510338" y="1938338"/>
          <p14:tracePt t="37418" x="6518275" y="1955800"/>
          <p14:tracePt t="37627" x="6518275" y="1965325"/>
          <p14:tracePt t="37635" x="6562725" y="1965325"/>
          <p14:tracePt t="37642" x="6786563" y="1965325"/>
          <p14:tracePt t="37653" x="7054850" y="1965325"/>
          <p14:tracePt t="37669" x="7331075" y="1965325"/>
          <p14:tracePt t="37688" x="7537450" y="1965325"/>
          <p14:tracePt t="37701" x="7634288" y="1965325"/>
          <p14:tracePt t="37720" x="7724775" y="1965325"/>
          <p14:tracePt t="37736" x="7867650" y="1965325"/>
          <p14:tracePt t="37753" x="8089900" y="1965325"/>
          <p14:tracePt t="37769" x="8402638" y="1965325"/>
          <p14:tracePt t="37769" x="8545513" y="1965325"/>
          <p14:tracePt t="37789" x="8680450" y="1965325"/>
          <p14:tracePt t="37802" x="8875713" y="1965325"/>
          <p14:tracePt t="37802" x="8974138" y="1965325"/>
          <p14:tracePt t="37819" x="9045575" y="1965325"/>
          <p14:tracePt t="37819" x="9109075" y="1965325"/>
          <p14:tracePt t="37835" x="9134475" y="1965325"/>
          <p14:tracePt t="38410" x="9090025" y="1965325"/>
          <p14:tracePt t="38418" x="8929688" y="2009775"/>
          <p14:tracePt t="38435" x="8848725" y="2009775"/>
          <p14:tracePt t="38435" x="8643938" y="2044700"/>
          <p14:tracePt t="38451" x="8456613" y="2044700"/>
          <p14:tracePt t="38467" x="8331200" y="2062163"/>
          <p14:tracePt t="38485" x="8232775" y="2062163"/>
          <p14:tracePt t="38500" x="8134350" y="2062163"/>
          <p14:tracePt t="38518" x="8037513" y="2062163"/>
          <p14:tracePt t="38533" x="7966075" y="2062163"/>
          <p14:tracePt t="38550" x="7875588" y="2081213"/>
          <p14:tracePt t="38567" x="7724775" y="2098675"/>
          <p14:tracePt t="38583" x="7537450" y="2098675"/>
          <p14:tracePt t="38600" x="7259638" y="2098675"/>
          <p14:tracePt t="38617" x="6938963" y="2098675"/>
          <p14:tracePt t="38633" x="6446838" y="2098675"/>
          <p14:tracePt t="38651" x="6062663" y="2098675"/>
          <p14:tracePt t="38667" x="5616575" y="2098675"/>
          <p14:tracePt t="38685" x="5232400" y="2098675"/>
          <p14:tracePt t="38700" x="4956175" y="2098675"/>
          <p14:tracePt t="38717" x="4741863" y="2098675"/>
          <p14:tracePt t="38733" x="4545013" y="2098675"/>
          <p14:tracePt t="38750" x="4348163" y="2098675"/>
          <p14:tracePt t="38766" x="4071938" y="2098675"/>
          <p14:tracePt t="38784" x="3633788" y="2098675"/>
          <p14:tracePt t="38800" x="3224213" y="2098675"/>
          <p14:tracePt t="38800" x="3044825" y="2098675"/>
          <p14:tracePt t="38819" x="2919413" y="2098675"/>
          <p14:tracePt t="38833" x="2660650" y="2098675"/>
          <p14:tracePt t="38851" x="2500313" y="2098675"/>
          <p14:tracePt t="38874" x="2339975" y="2098675"/>
          <p14:tracePt t="38883" x="2143125" y="2098675"/>
          <p14:tracePt t="38900" x="1919288" y="2098675"/>
          <p14:tracePt t="38917" x="1758950" y="2098675"/>
          <p14:tracePt t="38935" x="1625600" y="2098675"/>
          <p14:tracePt t="38950" x="1482725" y="2098675"/>
          <p14:tracePt t="38967" x="1347788" y="2098675"/>
          <p14:tracePt t="38983" x="1214438" y="2098675"/>
          <p14:tracePt t="39017" x="1160463" y="2098675"/>
          <p14:tracePt t="39019" x="1125538" y="2098675"/>
          <p14:tracePt t="39882" x="1143000" y="2098675"/>
          <p14:tracePt t="39890" x="1204913" y="2098675"/>
          <p14:tracePt t="39900" x="1312863" y="2098675"/>
          <p14:tracePt t="39901" x="1608138" y="2098675"/>
          <p14:tracePt t="39917" x="1973263" y="2098675"/>
          <p14:tracePt t="39934" x="2473325" y="2125663"/>
          <p14:tracePt t="39949" x="2724150" y="2170113"/>
          <p14:tracePt t="39967" x="2884488" y="2187575"/>
          <p14:tracePt t="39984" x="2938463" y="2197100"/>
          <p14:tracePt t="40000" x="2990850" y="2205038"/>
          <p14:tracePt t="40017" x="3017838" y="2214563"/>
          <p14:tracePt t="40034" x="3116263" y="2214563"/>
          <p14:tracePt t="40050" x="3384550" y="2214563"/>
          <p14:tracePt t="40130" x="3473450" y="2214563"/>
          <p14:tracePt t="40156" x="3482975" y="2214563"/>
          <p14:tracePt t="40167" x="3517900" y="2214563"/>
          <p14:tracePt t="40370" x="3527425" y="2214563"/>
          <p14:tracePt t="40458" x="3527425" y="2224088"/>
          <p14:tracePt t="40466" x="3527425" y="2251075"/>
          <p14:tracePt t="40480" x="3527425" y="2276475"/>
          <p14:tracePt t="40483" x="3509963" y="2303463"/>
          <p14:tracePt t="40500" x="3509963" y="2322513"/>
          <p14:tracePt t="40521" x="3490913" y="2339975"/>
          <p14:tracePt t="40537" x="3465513" y="2357438"/>
          <p14:tracePt t="40552" x="3446463" y="2384425"/>
          <p14:tracePt t="40567" x="3429000" y="2411413"/>
          <p14:tracePt t="40585" x="3394075" y="2465388"/>
          <p14:tracePt t="40600" x="3367088" y="2482850"/>
          <p14:tracePt t="40617" x="3322638" y="2517775"/>
          <p14:tracePt t="40635" x="3303588" y="2544763"/>
          <p14:tracePt t="40651" x="3276600" y="2562225"/>
          <p14:tracePt t="40667" x="3259138" y="2581275"/>
          <p14:tracePt t="41642" x="3268663" y="2581275"/>
          <p14:tracePt t="41650" x="3313113" y="2571750"/>
          <p14:tracePt t="41658" x="3446463" y="2554288"/>
          <p14:tracePt t="41666" x="3581400" y="2554288"/>
          <p14:tracePt t="41683" x="3705225" y="2517775"/>
          <p14:tracePt t="41700" x="3759200" y="2517775"/>
          <p14:tracePt t="41770" x="3776663" y="2517775"/>
          <p14:tracePt t="41866" x="3786188" y="2517775"/>
          <p14:tracePt t="41898" x="3795713" y="2517775"/>
          <p14:tracePt t="41906" x="3813175" y="2517775"/>
          <p14:tracePt t="41907" x="3840163" y="2517775"/>
          <p14:tracePt t="41917" x="3946525" y="2517775"/>
          <p14:tracePt t="41951" x="3973513" y="2517775"/>
          <p14:tracePt t="41957" x="4010025" y="2536825"/>
          <p14:tracePt t="41975" x="4037013" y="2536825"/>
          <p14:tracePt t="41983" x="4062413" y="2536825"/>
          <p14:tracePt t="42001" x="4089400" y="2536825"/>
          <p14:tracePt t="42042" x="4098925" y="2536825"/>
          <p14:tracePt t="42396" x="4125913" y="2536825"/>
          <p14:tracePt t="42410" x="4751388" y="2562225"/>
          <p14:tracePt t="42554" x="4768850" y="2562225"/>
          <p14:tracePt t="42562" x="4813300" y="2562225"/>
          <p14:tracePt t="42570" x="4884738" y="2562225"/>
          <p14:tracePt t="42572" x="4983163" y="2562225"/>
          <p14:tracePt t="42583" x="5160963" y="2581275"/>
          <p14:tracePt t="42599" x="5276850" y="2598738"/>
          <p14:tracePt t="42599" x="5303838" y="2598738"/>
          <p14:tracePt t="42619" x="5322888" y="2598738"/>
          <p14:tracePt t="43082" x="5348288" y="2598738"/>
          <p14:tracePt t="43091" x="5419725" y="2598738"/>
          <p14:tracePt t="43092" x="5429250" y="2598738"/>
          <p14:tracePt t="43100" x="5465763" y="2598738"/>
          <p14:tracePt t="43116" x="5510213" y="2589213"/>
          <p14:tracePt t="43134" x="5581650" y="2562225"/>
          <p14:tracePt t="43411" x="5581650" y="2554288"/>
          <p14:tracePt t="43418" x="5643563" y="2554288"/>
          <p14:tracePt t="43427" x="5697538" y="2554288"/>
          <p14:tracePt t="43434" x="5822950" y="2536825"/>
          <p14:tracePt t="43434" x="5848350" y="2536825"/>
          <p14:tracePt t="43451" x="5911850" y="2517775"/>
          <p14:tracePt t="43618" x="5938838" y="2517775"/>
          <p14:tracePt t="43626" x="5983288" y="2517775"/>
          <p14:tracePt t="43633" x="6072188" y="2517775"/>
          <p14:tracePt t="43639" x="6286500" y="2517775"/>
          <p14:tracePt t="43651" x="6429375" y="2517775"/>
          <p14:tracePt t="43669" x="6527800" y="2517775"/>
          <p14:tracePt t="43684" x="6554788" y="2517775"/>
          <p14:tracePt t="43702" x="6572250" y="2517775"/>
          <p14:tracePt t="44018" x="6616700" y="2517775"/>
          <p14:tracePt t="44027" x="6715125" y="2517775"/>
          <p14:tracePt t="44035" x="6813550" y="2517775"/>
          <p14:tracePt t="44042" x="6902450" y="2517775"/>
          <p14:tracePt t="44050" x="7161213" y="2517775"/>
          <p14:tracePt t="44067" x="7286625" y="2517775"/>
          <p14:tracePt t="44084" x="7323138" y="2517775"/>
          <p14:tracePt t="44100" x="7331075" y="2517775"/>
          <p14:tracePt t="44338" x="7348538" y="2517775"/>
          <p14:tracePt t="44346" x="7394575" y="2500313"/>
          <p14:tracePt t="44354" x="7466013" y="2500313"/>
          <p14:tracePt t="44362" x="7562850" y="2500313"/>
          <p14:tracePt t="44370" x="7634288" y="2500313"/>
          <p14:tracePt t="44383" x="7705725" y="2500313"/>
          <p14:tracePt t="44399" x="7724775" y="2500313"/>
          <p14:tracePt t="45275" x="7742238" y="2500313"/>
          <p14:tracePt t="45300" x="7786688" y="2500313"/>
          <p14:tracePt t="45315" x="7858125" y="2500313"/>
          <p14:tracePt t="45322" x="7929563" y="2500313"/>
          <p14:tracePt t="45330" x="8001000" y="2500313"/>
          <p14:tracePt t="45330" x="8072438" y="2500313"/>
          <p14:tracePt t="45338" x="8143875" y="2500313"/>
          <p14:tracePt t="45350" x="8180388" y="2500313"/>
          <p14:tracePt t="45366" x="8188325" y="2500313"/>
          <p14:tracePt t="45506" x="8197850" y="2500313"/>
          <p14:tracePt t="46450" x="8197850" y="2509838"/>
          <p14:tracePt t="46490" x="8170863" y="2509838"/>
          <p14:tracePt t="46497" x="8062913" y="2527300"/>
          <p14:tracePt t="46499" x="7840663" y="2527300"/>
          <p14:tracePt t="46516" x="7483475" y="2527300"/>
          <p14:tracePt t="46534" x="7134225" y="2527300"/>
          <p14:tracePt t="46550" x="6751638" y="2527300"/>
          <p14:tracePt t="46567" x="6500813" y="2527300"/>
          <p14:tracePt t="46583" x="6323013" y="2554288"/>
          <p14:tracePt t="46600" x="6180138" y="2581275"/>
          <p14:tracePt t="46617" x="5946775" y="2625725"/>
          <p14:tracePt t="46634" x="5643563" y="2660650"/>
          <p14:tracePt t="46650" x="4884738" y="2751138"/>
          <p14:tracePt t="46667" x="4251325" y="2786063"/>
          <p14:tracePt t="46683" x="3598863" y="2847975"/>
          <p14:tracePt t="46700" x="3017838" y="2847975"/>
          <p14:tracePt t="46716" x="2660650" y="2867025"/>
          <p14:tracePt t="46734" x="2393950" y="2911475"/>
          <p14:tracePt t="46749" x="2098675" y="2911475"/>
          <p14:tracePt t="46767" x="1741488" y="2928938"/>
          <p14:tracePt t="46783" x="1303338" y="2928938"/>
          <p14:tracePt t="46801" x="866775" y="2928938"/>
          <p14:tracePt t="46816" x="419100" y="2928938"/>
          <p14:tracePt t="46816" x="179388" y="2928938"/>
          <p14:tracePt t="46835" x="0" y="2928938"/>
          <p14:tracePt t="46849" x="0" y="3017838"/>
          <p14:tracePt t="46867" x="0" y="3054350"/>
          <p14:tracePt t="46884" x="0" y="3089275"/>
          <p14:tracePt t="46899" x="0" y="3143250"/>
          <p14:tracePt t="46917" x="0" y="3179763"/>
          <p14:tracePt t="46934" x="0" y="3214688"/>
          <p14:tracePt t="46950" x="0" y="3286125"/>
          <p14:tracePt t="46999" x="0" y="3313113"/>
          <p14:tracePt t="47000" x="0" y="3429000"/>
          <p14:tracePt t="47024" x="0" y="3455988"/>
          <p14:tracePt t="47033" x="0" y="3571875"/>
          <p14:tracePt t="47033" x="0" y="3625850"/>
          <p14:tracePt t="47051" x="9525" y="3759200"/>
          <p14:tracePt t="47067" x="44450" y="3848100"/>
          <p14:tracePt t="47084" x="71438" y="3929063"/>
          <p14:tracePt t="47100" x="125413" y="3990975"/>
          <p14:tracePt t="47117" x="152400" y="4037013"/>
          <p14:tracePt t="47133" x="196850" y="4081463"/>
          <p14:tracePt t="47150" x="204788" y="4089400"/>
          <p14:tracePt t="47166" x="214313" y="4098925"/>
          <p14:tracePt t="47183" x="223838" y="4108450"/>
          <p14:tracePt t="47199" x="258763" y="4143375"/>
          <p14:tracePt t="47224" x="285750" y="4160838"/>
          <p14:tracePt t="47233" x="384175" y="4224338"/>
          <p14:tracePt t="47233" x="428625" y="4241800"/>
          <p14:tracePt t="47251" x="598488" y="4340225"/>
          <p14:tracePt t="47279" x="625475" y="4357688"/>
          <p14:tracePt t="47283" x="660400" y="4375150"/>
          <p14:tracePt t="47300" x="660400" y="4384675"/>
          <p14:tracePt t="47317" x="669925" y="4384675"/>
          <p14:tracePt t="47418" x="704850" y="4384675"/>
          <p14:tracePt t="47427" x="758825" y="4384675"/>
          <p14:tracePt t="47428" x="830263" y="4384675"/>
          <p14:tracePt t="47435" x="919163" y="4384675"/>
          <p14:tracePt t="47450" x="1204913" y="4411663"/>
          <p14:tracePt t="47467" x="1303338" y="4411663"/>
          <p14:tracePt t="47483" x="1347788" y="4411663"/>
          <p14:tracePt t="47523" x="1366838" y="4411663"/>
          <p14:tracePt t="47527" x="1366838" y="4402138"/>
          <p14:tracePt t="47533" x="1401763" y="4384675"/>
          <p14:tracePt t="47550" x="1438275" y="4367213"/>
          <p14:tracePt t="47567" x="1490663" y="4322763"/>
          <p14:tracePt t="47607" x="1490663" y="4303713"/>
          <p14:tracePt t="47616" x="1500188" y="4303713"/>
          <p14:tracePt t="47699" x="1500188" y="4286250"/>
          <p14:tracePt t="47708" x="1509713" y="4268788"/>
          <p14:tracePt t="47819" x="1509713" y="4251325"/>
          <p14:tracePt t="47834" x="1509713" y="4241800"/>
          <p14:tracePt t="47849" x="1517650" y="4224338"/>
          <p14:tracePt t="47867" x="1517650" y="4214813"/>
          <p14:tracePt t="47867" x="1527175" y="4179888"/>
          <p14:tracePt t="47884" x="1536700" y="4160838"/>
          <p14:tracePt t="47900" x="1544638" y="4116388"/>
          <p14:tracePt t="47917" x="1562100" y="4081463"/>
          <p14:tracePt t="47933" x="1571625" y="4037013"/>
          <p14:tracePt t="47950" x="1571625" y="4000500"/>
          <p14:tracePt t="47966" x="1589088" y="3965575"/>
          <p14:tracePt t="47983" x="1589088" y="3929063"/>
          <p14:tracePt t="48000" x="1589088" y="3884613"/>
          <p14:tracePt t="48017" x="1589088" y="3776663"/>
          <p14:tracePt t="48017" x="1589088" y="3768725"/>
          <p14:tracePt t="48058" x="1589088" y="3724275"/>
          <p14:tracePt t="48072" x="1589088" y="3687763"/>
          <p14:tracePt t="48074" x="1581150" y="3633788"/>
          <p14:tracePt t="48084" x="1571625" y="3616325"/>
          <p14:tracePt t="48203" x="1544638" y="3616325"/>
          <p14:tracePt t="48211" x="1517650" y="3616325"/>
          <p14:tracePt t="48219" x="1473200" y="3616325"/>
          <p14:tracePt t="48219" x="1455738" y="3616325"/>
          <p14:tracePt t="48243" x="1446213" y="3616325"/>
          <p14:tracePt t="48266" x="1419225" y="3633788"/>
          <p14:tracePt t="48267" x="1393825" y="3670300"/>
          <p14:tracePt t="48301" x="1374775" y="3679825"/>
          <p14:tracePt t="48402" x="1374775" y="3687763"/>
          <p14:tracePt t="49178" x="1374775" y="3679825"/>
          <p14:tracePt t="49186" x="1374775" y="3670300"/>
          <p14:tracePt t="49194" x="1374775" y="3660775"/>
          <p14:tracePt t="49200" x="1374775" y="3652838"/>
          <p14:tracePt t="49216" x="1374775" y="3633788"/>
          <p14:tracePt t="51547" x="1446213" y="3598863"/>
          <p14:tracePt t="51549" x="1554163" y="3571875"/>
          <p14:tracePt t="51556" x="1776413" y="3544888"/>
          <p14:tracePt t="51566" x="2384425" y="3455988"/>
          <p14:tracePt t="51583" x="3000375" y="3367088"/>
          <p14:tracePt t="51600" x="3340100" y="3322638"/>
          <p14:tracePt t="51616" x="3527425" y="3286125"/>
          <p14:tracePt t="51633" x="3660775" y="3232150"/>
          <p14:tracePt t="51656" x="3714750" y="3197225"/>
          <p14:tracePt t="51656" x="3741738" y="3197225"/>
          <p14:tracePt t="51667" x="3840163" y="3170238"/>
          <p14:tracePt t="51683" x="3911600" y="3152775"/>
          <p14:tracePt t="51699" x="3956050" y="3133725"/>
          <p14:tracePt t="51717" x="3983038" y="3125788"/>
          <p14:tracePt t="51732" x="3983038" y="3116263"/>
          <p14:tracePt t="51749" x="3990975" y="3116263"/>
          <p14:tracePt t="51858" x="4010025" y="3116263"/>
          <p14:tracePt t="51873" x="4089400" y="3098800"/>
          <p14:tracePt t="51876" x="4116388" y="3089275"/>
          <p14:tracePt t="51883" x="4160838" y="3089275"/>
          <p14:tracePt t="51899" x="4179888" y="3089275"/>
          <p14:tracePt t="51979" x="4187825" y="3089275"/>
          <p14:tracePt t="51994" x="4205288" y="3089275"/>
          <p14:tracePt t="52010" x="4214813" y="3089275"/>
          <p14:tracePt t="52018" x="4224338" y="3089275"/>
          <p14:tracePt t="52026" x="4276725" y="3108325"/>
          <p14:tracePt t="52026" x="4330700" y="3133725"/>
          <p14:tracePt t="52060" x="4429125" y="3160713"/>
          <p14:tracePt t="52103" x="4732338" y="3116263"/>
          <p14:tracePt t="52220" x="4741863" y="3116263"/>
          <p14:tracePt t="52233" x="4751388" y="3108325"/>
          <p14:tracePt t="52249" x="4786313" y="3089275"/>
          <p14:tracePt t="52267" x="4813300" y="3071813"/>
          <p14:tracePt t="52282" x="4822825" y="3062288"/>
          <p14:tracePt t="52300" x="4840288" y="3062288"/>
          <p14:tracePt t="52315" x="4840288" y="3054350"/>
          <p14:tracePt t="52333" x="4848225" y="3054350"/>
          <p14:tracePt t="52349" x="4857750" y="3044825"/>
          <p14:tracePt t="52366" x="4867275" y="3027363"/>
          <p14:tracePt t="52451" x="4875213" y="3027363"/>
          <p14:tracePt t="52459" x="4884738" y="3027363"/>
          <p14:tracePt t="53234" x="4902200" y="3017838"/>
          <p14:tracePt t="53238" x="5160963" y="2911475"/>
          <p14:tracePt t="54251" x="5170488" y="2911475"/>
          <p14:tracePt t="54274" x="5180013" y="2911475"/>
          <p14:tracePt t="54291" x="5197475" y="2911475"/>
          <p14:tracePt t="54306" x="5205413" y="2911475"/>
          <p14:tracePt t="54314" x="5214938" y="2911475"/>
          <p14:tracePt t="54327" x="5224463" y="2911475"/>
          <p14:tracePt t="54332" x="5367338" y="2911475"/>
          <p14:tracePt t="54482" x="5411788" y="2911475"/>
          <p14:tracePt t="54483" x="5465763" y="2911475"/>
          <p14:tracePt t="54499" x="5510213" y="2928938"/>
          <p14:tracePt t="54516" x="5527675" y="2928938"/>
          <p14:tracePt t="54532" x="5562600" y="2928938"/>
          <p14:tracePt t="54550" x="5581650" y="2928938"/>
          <p14:tracePt t="54566" x="5599113" y="2928938"/>
          <p14:tracePt t="54602" x="5616575" y="2928938"/>
          <p14:tracePt t="54618" x="5626100" y="2928938"/>
          <p14:tracePt t="54626" x="5661025" y="2928938"/>
          <p14:tracePt t="54650" x="5670550" y="2928938"/>
          <p14:tracePt t="54667" x="5688013" y="2928938"/>
          <p14:tracePt t="54672" x="5724525" y="2928938"/>
          <p14:tracePt t="54699" x="5751513" y="2928938"/>
          <p14:tracePt t="54699" x="5768975" y="2928938"/>
          <p14:tracePt t="54716" x="5795963" y="2928938"/>
          <p14:tracePt t="54732" x="5830888" y="2938463"/>
          <p14:tracePt t="54749" x="5919788" y="2955925"/>
          <p14:tracePt t="54766" x="6000750" y="2973388"/>
          <p14:tracePt t="54782" x="6027738" y="2973388"/>
          <p14:tracePt t="54799" x="6081713" y="2973388"/>
          <p14:tracePt t="54816" x="6116638" y="2973388"/>
          <p14:tracePt t="54832" x="6170613" y="2973388"/>
          <p14:tracePt t="54849" x="6232525" y="2973388"/>
          <p14:tracePt t="54849" x="6276975" y="2973388"/>
          <p14:tracePt t="54867" x="6330950" y="2990850"/>
          <p14:tracePt t="54882" x="6411913" y="2990850"/>
          <p14:tracePt t="54900" x="6429375" y="2990850"/>
          <p14:tracePt t="54916" x="6456363" y="2990850"/>
          <p14:tracePt t="54933" x="6465888" y="2990850"/>
          <p14:tracePt t="54970" x="6473825" y="2990850"/>
          <p14:tracePt t="54978" x="6491288" y="2990850"/>
          <p14:tracePt t="54986" x="6545263" y="2990850"/>
          <p14:tracePt t="55000" x="6562725" y="2990850"/>
          <p14:tracePt t="55016" x="6572250" y="2990850"/>
          <p14:tracePt t="55306" x="6537325" y="3017838"/>
          <p14:tracePt t="55315" x="6323013" y="3081338"/>
          <p14:tracePt t="55330" x="6099175" y="3116263"/>
          <p14:tracePt t="55340" x="6000750" y="3133725"/>
          <p14:tracePt t="55350" x="5857875" y="3152775"/>
          <p14:tracePt t="55366" x="5795963" y="3152775"/>
          <p14:tracePt t="55383" x="5751513" y="3170238"/>
          <p14:tracePt t="55399" x="5715000" y="3170238"/>
          <p14:tracePt t="55416" x="5653088" y="3170238"/>
          <p14:tracePt t="55433" x="5572125" y="3170238"/>
          <p14:tracePt t="55449" x="5465763" y="3170238"/>
          <p14:tracePt t="55465" x="4554538" y="3205163"/>
          <p14:tracePt t="55569" x="4232275" y="3232150"/>
          <p14:tracePt t="55583" x="3714750" y="3232150"/>
          <p14:tracePt t="55599" x="3259138" y="3232150"/>
          <p14:tracePt t="55616" x="2840038" y="3232150"/>
          <p14:tracePt t="55632" x="2544763" y="3232150"/>
          <p14:tracePt t="55649" x="2303463" y="3232150"/>
          <p14:tracePt t="55665" x="2044700" y="3232150"/>
          <p14:tracePt t="55683" x="1946275" y="3232150"/>
          <p14:tracePt t="55715" x="1822450" y="3232150"/>
          <p14:tracePt t="55715" x="1660525" y="3232150"/>
          <p14:tracePt t="55732" x="1446213" y="3232150"/>
          <p14:tracePt t="55749" x="1133475" y="3232150"/>
          <p14:tracePt t="55765" x="687388" y="3232150"/>
          <p14:tracePt t="55782" x="250825" y="3232150"/>
          <p14:tracePt t="55800" x="0" y="3232150"/>
          <p14:tracePt t="56218" x="26988" y="3232150"/>
          <p14:tracePt t="56227" x="88900" y="3232150"/>
          <p14:tracePt t="56234" x="142875" y="3224213"/>
          <p14:tracePt t="56249" x="204788" y="3224213"/>
          <p14:tracePt t="56249" x="258763" y="3224213"/>
          <p14:tracePt t="56251" x="339725" y="3205163"/>
          <p14:tracePt t="56265" x="509588" y="3187700"/>
          <p14:tracePt t="56283" x="588963" y="3170238"/>
          <p14:tracePt t="56299" x="598488" y="3170238"/>
          <p14:tracePt t="56316" x="608013" y="3170238"/>
          <p14:tracePt t="57506" x="633413" y="3170238"/>
          <p14:tracePt t="57514" x="938213" y="3170238"/>
          <p14:tracePt t="57522" x="1419225" y="3170238"/>
          <p14:tracePt t="57530" x="1938338" y="3232150"/>
          <p14:tracePt t="57530" x="2374900" y="3268663"/>
          <p14:tracePt t="57549" x="2679700" y="3295650"/>
          <p14:tracePt t="57549" x="3036888" y="3322638"/>
          <p14:tracePt t="57565" x="3214688" y="3322638"/>
          <p14:tracePt t="57582" x="3295650" y="3322638"/>
          <p14:tracePt t="57599" x="3419475" y="3322638"/>
          <p14:tracePt t="57615" x="3581400" y="3322638"/>
          <p14:tracePt t="57632" x="3822700" y="3322638"/>
          <p14:tracePt t="57649" x="4062413" y="3322638"/>
          <p14:tracePt t="57666" x="4313238" y="3322638"/>
          <p14:tracePt t="57683" x="4438650" y="3322638"/>
          <p14:tracePt t="57700" x="4518025" y="3322638"/>
          <p14:tracePt t="59234" x="4518025" y="3330575"/>
          <p14:tracePt t="59236" x="4510088" y="3330575"/>
          <p14:tracePt t="59247" x="4465638" y="3357563"/>
          <p14:tracePt t="59265" x="4411663" y="3375025"/>
          <p14:tracePt t="59282" x="4402138" y="3375025"/>
          <p14:tracePt t="59322" x="4384675" y="3375025"/>
          <p14:tracePt t="59354" x="4375150" y="3375025"/>
          <p14:tracePt t="59363" x="4367213" y="3375025"/>
          <p14:tracePt t="59363" x="4322763" y="3375025"/>
          <p14:tracePt t="59371" x="4170363" y="3394075"/>
          <p14:tracePt t="59389" x="4098925" y="3394075"/>
          <p14:tracePt t="59398" x="3956050" y="3394075"/>
          <p14:tracePt t="59415" x="3840163" y="3394075"/>
          <p14:tracePt t="59432" x="3803650" y="3394075"/>
          <p14:tracePt t="59449" x="3751263" y="3394075"/>
          <p14:tracePt t="59482" x="3741738" y="3394075"/>
          <p14:tracePt t="59483" x="3714750" y="3394075"/>
          <p14:tracePt t="59499" x="3660775" y="3394075"/>
          <p14:tracePt t="59515" x="3589338" y="3394075"/>
          <p14:tracePt t="59532" x="3536950" y="3394075"/>
          <p14:tracePt t="59548" x="3465513" y="3402013"/>
          <p14:tracePt t="59565" x="3367088" y="3419475"/>
          <p14:tracePt t="59582" x="3295650" y="3419475"/>
          <p14:tracePt t="59599" x="3197225" y="3455988"/>
          <p14:tracePt t="59615" x="3133725" y="3455988"/>
          <p14:tracePt t="59632" x="3081338" y="3455988"/>
          <p14:tracePt t="59648" x="3000375" y="3455988"/>
          <p14:tracePt t="59665" x="2955925" y="3465513"/>
          <p14:tracePt t="59682" x="2901950" y="3482975"/>
          <p14:tracePt t="59699" x="2894013" y="3482975"/>
          <p14:tracePt t="59754" x="2874963" y="3482975"/>
          <p14:tracePt t="60050" x="2840038" y="3490913"/>
          <p14:tracePt t="60058" x="2795588" y="3500438"/>
          <p14:tracePt t="60071" x="2732088" y="3500438"/>
          <p14:tracePt t="60074" x="2660650" y="3517900"/>
          <p14:tracePt t="60081" x="2509838" y="3536950"/>
          <p14:tracePt t="60098" x="2473325" y="3544888"/>
          <p14:tracePt t="60116" x="2455863" y="3544888"/>
          <p14:tracePt t="61194" x="2473325" y="3544888"/>
          <p14:tracePt t="61202" x="2562225" y="3536950"/>
          <p14:tracePt t="61208" x="2679700" y="3517900"/>
          <p14:tracePt t="61215" x="2901950" y="3500438"/>
          <p14:tracePt t="61232" x="3108325" y="3500438"/>
          <p14:tracePt t="61249" x="3303588" y="3473450"/>
          <p14:tracePt t="61265" x="3465513" y="3473450"/>
          <p14:tracePt t="61265" x="3562350" y="3473450"/>
          <p14:tracePt t="61283" x="3732213" y="3473450"/>
          <p14:tracePt t="61299" x="3990975" y="3473450"/>
          <p14:tracePt t="61316" x="4224338" y="3473450"/>
          <p14:tracePt t="61333" x="4348163" y="3473450"/>
          <p14:tracePt t="61348" x="4384675" y="3473450"/>
          <p14:tracePt t="62169" x="4394200" y="3473450"/>
          <p14:tracePt t="62170" x="5205413" y="3571875"/>
          <p14:tracePt t="62232" x="5634038" y="3625850"/>
          <p14:tracePt t="62232" x="5661025" y="3625850"/>
          <p14:tracePt t="62282" x="5732463" y="3643313"/>
          <p14:tracePt t="62299" x="5813425" y="3652838"/>
          <p14:tracePt t="62315" x="5929313" y="3652838"/>
          <p14:tracePt t="62332" x="6045200" y="3652838"/>
          <p14:tracePt t="62348" x="6170613" y="3652838"/>
          <p14:tracePt t="62365" x="6313488" y="3652838"/>
          <p14:tracePt t="62382" x="6456363" y="3670300"/>
          <p14:tracePt t="62399" x="6589713" y="3670300"/>
          <p14:tracePt t="62415" x="6724650" y="3670300"/>
          <p14:tracePt t="62448" x="6742113" y="3670300"/>
          <p14:tracePt t="62448" x="6759575" y="3670300"/>
          <p14:tracePt t="62506" x="6786563" y="3670300"/>
          <p14:tracePt t="62514" x="6804025" y="3670300"/>
          <p14:tracePt t="62514" x="6840538" y="3670300"/>
          <p14:tracePt t="62523" x="6894513" y="3670300"/>
          <p14:tracePt t="62532" x="6973888" y="3670300"/>
          <p14:tracePt t="62548" x="7045325" y="3670300"/>
          <p14:tracePt t="62566" x="7081838" y="3670300"/>
          <p14:tracePt t="62581" x="7089775" y="3670300"/>
          <p14:tracePt t="62658" x="7116763" y="3670300"/>
          <p14:tracePt t="62666" x="7161213" y="3670300"/>
          <p14:tracePt t="62682" x="7170738" y="3670300"/>
          <p14:tracePt t="62682" x="7180263" y="3670300"/>
          <p14:tracePt t="62699" x="7215188" y="3670300"/>
          <p14:tracePt t="62699" x="7251700" y="3652838"/>
          <p14:tracePt t="62716" x="7323138" y="3643313"/>
          <p14:tracePt t="62732" x="7348538" y="3625850"/>
          <p14:tracePt t="62748" x="7358063" y="3625850"/>
          <p14:tracePt t="62765" x="7375525" y="3625850"/>
          <p14:tracePt t="62782" x="7419975" y="3616325"/>
          <p14:tracePt t="62798" x="7456488" y="3616325"/>
          <p14:tracePt t="62815" x="7510463" y="3598863"/>
          <p14:tracePt t="62831" x="7545388" y="3598863"/>
          <p14:tracePt t="62848" x="7599363" y="3598863"/>
          <p14:tracePt t="62865" x="7634288" y="3581400"/>
          <p14:tracePt t="63026" x="7653338" y="3581400"/>
          <p14:tracePt t="63058" x="7661275" y="3581400"/>
          <p14:tracePt t="63072" x="7724775" y="3571875"/>
          <p14:tracePt t="63072" x="7823200" y="3571875"/>
          <p14:tracePt t="63076" x="7902575" y="3571875"/>
          <p14:tracePt t="63083" x="8072438" y="3571875"/>
          <p14:tracePt t="63100" x="8224838" y="3571875"/>
          <p14:tracePt t="63117" x="8277225" y="3571875"/>
          <p14:tracePt t="63133" x="8296275" y="3571875"/>
          <p14:tracePt t="6397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image62.jpeg" descr="Tiroide6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8230" y="1155249"/>
            <a:ext cx="6967540" cy="4344989"/>
          </a:xfrm>
          <a:prstGeom prst="rect">
            <a:avLst/>
          </a:prstGeom>
          <a:ln>
            <a:solidFill/>
            <a:round/>
          </a:ln>
        </p:spPr>
      </p:pic>
      <p:sp>
        <p:nvSpPr>
          <p:cNvPr id="839" name="Shape 839"/>
          <p:cNvSpPr/>
          <p:nvPr/>
        </p:nvSpPr>
        <p:spPr>
          <a:xfrm>
            <a:off x="954361" y="404664"/>
            <a:ext cx="743406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400"/>
              </a:spcBef>
            </a:pPr>
            <a:r>
              <a:rPr sz="20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RET germline gain–of-function mutations and phenotypes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11254"/>
      </p:ext>
    </p:extLst>
  </p:cSld>
  <p:clrMapOvr>
    <a:masterClrMapping/>
  </p:clrMapOvr>
  <p:transition spd="med" advTm="58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16" x="4572000" y="3429000"/>
          <p14:tracePt t="6336" x="4562475" y="3429000"/>
          <p14:tracePt t="6344" x="4554538" y="3402013"/>
          <p14:tracePt t="6345" x="4554538" y="3384550"/>
          <p14:tracePt t="6354" x="4527550" y="3286125"/>
          <p14:tracePt t="6371" x="4483100" y="3152775"/>
          <p14:tracePt t="6388" x="3848100" y="946150"/>
          <p14:tracePt t="6543" x="3544888" y="303213"/>
          <p14:tracePt t="6578" x="3490913" y="204788"/>
          <p14:tracePt t="6587" x="3367088" y="44450"/>
          <p14:tracePt t="6605" x="3276600" y="0"/>
          <p14:tracePt t="6621" x="3170238" y="0"/>
          <p14:tracePt t="6621" x="3143250" y="0"/>
          <p14:tracePt t="6649" x="3098800" y="0"/>
          <p14:tracePt t="6671" x="3027363" y="0"/>
          <p14:tracePt t="6671" x="2751138" y="0"/>
          <p14:tracePt t="6687" x="1822450" y="0"/>
          <p14:tracePt t="6705" x="1214438" y="0"/>
          <p14:tracePt t="6721" x="776288" y="0"/>
          <p14:tracePt t="6738" x="615950" y="0"/>
          <p14:tracePt t="6754" x="561975" y="0"/>
          <p14:tracePt t="6771" x="554038" y="0"/>
          <p14:tracePt t="6789" x="482600" y="0"/>
          <p14:tracePt t="6805" x="303213" y="0"/>
          <p14:tracePt t="6822" x="187325" y="9525"/>
          <p14:tracePt t="6838" x="133350" y="26988"/>
          <p14:tracePt t="6855" x="125413" y="26988"/>
          <p14:tracePt t="6921" x="125413" y="44450"/>
          <p14:tracePt t="6928" x="115888" y="53975"/>
          <p14:tracePt t="6936" x="107950" y="98425"/>
          <p14:tracePt t="6944" x="80963" y="204788"/>
          <p14:tracePt t="6955" x="44450" y="295275"/>
          <p14:tracePt t="6971" x="44450" y="366713"/>
          <p14:tracePt t="6988" x="26988" y="428625"/>
          <p14:tracePt t="7005" x="17463" y="500063"/>
          <p14:tracePt t="7022" x="17463" y="554038"/>
          <p14:tracePt t="7037" x="0" y="642938"/>
          <p14:tracePt t="7037" x="0" y="696913"/>
          <p14:tracePt t="7056" x="0" y="758825"/>
          <p14:tracePt t="7071" x="0" y="830263"/>
          <p14:tracePt t="7071" x="0" y="866775"/>
          <p14:tracePt t="7089" x="0" y="928688"/>
          <p14:tracePt t="7105" x="0" y="955675"/>
          <p14:tracePt t="7122" x="0" y="990600"/>
          <p14:tracePt t="7138" x="0" y="1044575"/>
          <p14:tracePt t="7162" x="0" y="1054100"/>
          <p14:tracePt t="7171" x="44450" y="1133475"/>
          <p14:tracePt t="7188" x="142875" y="1187450"/>
          <p14:tracePt t="7204" x="223838" y="1223963"/>
          <p14:tracePt t="7221" x="347663" y="1258888"/>
          <p14:tracePt t="7237" x="446088" y="1258888"/>
          <p14:tracePt t="7254" x="482600" y="1258888"/>
          <p14:tracePt t="7271" x="581025" y="1250950"/>
          <p14:tracePt t="7290" x="704850" y="1204913"/>
          <p14:tracePt t="7308" x="866775" y="1143000"/>
          <p14:tracePt t="7322" x="1017588" y="1062038"/>
          <p14:tracePt t="7340" x="1116013" y="982663"/>
          <p14:tracePt t="7356" x="1143000" y="946150"/>
          <p14:tracePt t="7374" x="1187450" y="857250"/>
          <p14:tracePt t="7394" x="1187450" y="830263"/>
          <p14:tracePt t="7405" x="1196975" y="785813"/>
          <p14:tracePt t="7421" x="1196975" y="731838"/>
          <p14:tracePt t="7438" x="1196975" y="696913"/>
          <p14:tracePt t="7454" x="1196975" y="679450"/>
          <p14:tracePt t="7472" x="1179513" y="642938"/>
          <p14:tracePt t="7488" x="1108075" y="615950"/>
          <p14:tracePt t="7506" x="1027113" y="581025"/>
          <p14:tracePt t="7521" x="938213" y="571500"/>
          <p14:tracePt t="7538" x="633413" y="704850"/>
          <p14:tracePt t="7721" x="625475" y="741363"/>
          <p14:tracePt t="7722" x="625475" y="785813"/>
          <p14:tracePt t="7738" x="625475" y="822325"/>
          <p14:tracePt t="7755" x="625475" y="857250"/>
          <p14:tracePt t="7771" x="625475" y="911225"/>
          <p14:tracePt t="7788" x="625475" y="965200"/>
          <p14:tracePt t="7804" x="633413" y="973138"/>
          <p14:tracePt t="7821" x="642938" y="982663"/>
          <p14:tracePt t="7837" x="642938" y="990600"/>
          <p14:tracePt t="7931" x="652463" y="990600"/>
          <p14:tracePt t="7936" x="687388" y="990600"/>
          <p14:tracePt t="7946" x="723900" y="973138"/>
          <p14:tracePt t="7955" x="758825" y="928688"/>
          <p14:tracePt t="7972" x="812800" y="866775"/>
          <p14:tracePt t="7990" x="857250" y="785813"/>
          <p14:tracePt t="8004" x="874713" y="723900"/>
          <p14:tracePt t="8022" x="874713" y="687388"/>
          <p14:tracePt t="8037" x="874713" y="633413"/>
          <p14:tracePt t="8055" x="874713" y="598488"/>
          <p14:tracePt t="8070" x="866775" y="561975"/>
          <p14:tracePt t="8070" x="857250" y="561975"/>
          <p14:tracePt t="8088" x="830263" y="554038"/>
          <p14:tracePt t="8104" x="768350" y="554038"/>
          <p14:tracePt t="8121" x="750888" y="554038"/>
          <p14:tracePt t="8137" x="731838" y="554038"/>
          <p14:tracePt t="8155" x="669925" y="554038"/>
          <p14:tracePt t="8187" x="660400" y="554038"/>
          <p14:tracePt t="8187" x="633413" y="571500"/>
          <p14:tracePt t="8205" x="598488" y="588963"/>
          <p14:tracePt t="8221" x="544513" y="608013"/>
          <p14:tracePt t="8237" x="509588" y="669925"/>
          <p14:tracePt t="8254" x="482600" y="768350"/>
          <p14:tracePt t="8271" x="455613" y="857250"/>
          <p14:tracePt t="8288" x="446088" y="990600"/>
          <p14:tracePt t="8306" x="446088" y="1062038"/>
          <p14:tracePt t="8321" x="446088" y="1098550"/>
          <p14:tracePt t="8338" x="446088" y="1143000"/>
          <p14:tracePt t="8354" x="446088" y="1169988"/>
          <p14:tracePt t="8372" x="446088" y="1196975"/>
          <p14:tracePt t="8388" x="455613" y="1204913"/>
          <p14:tracePt t="14079" x="588963" y="1204913"/>
          <p14:tracePt t="14087" x="847725" y="1231900"/>
          <p14:tracePt t="14091" x="1517650" y="1295400"/>
          <p14:tracePt t="14104" x="2197100" y="1401763"/>
          <p14:tracePt t="14120" x="2786063" y="1490663"/>
          <p14:tracePt t="14139" x="2946400" y="1517650"/>
          <p14:tracePt t="14153" x="2965450" y="1527175"/>
          <p14:tracePt t="14279" x="2973388" y="1536700"/>
          <p14:tracePt t="14284" x="3786188" y="1911350"/>
          <p14:tracePt t="14353" x="3983038" y="2027238"/>
          <p14:tracePt t="14369" x="4044950" y="2098675"/>
          <p14:tracePt t="14387" x="4089400" y="2143125"/>
          <p14:tracePt t="14403" x="4108450" y="2152650"/>
          <p14:tracePt t="14420" x="4125913" y="2170113"/>
          <p14:tracePt t="14436" x="4125913" y="2187575"/>
          <p14:tracePt t="14454" x="4125913" y="2224088"/>
          <p14:tracePt t="14469" x="4160838" y="2268538"/>
          <p14:tracePt t="14487" x="4187825" y="2330450"/>
          <p14:tracePt t="14502" x="4251325" y="2473325"/>
          <p14:tracePt t="14520" x="4295775" y="2562225"/>
          <p14:tracePt t="14536" x="4348163" y="2670175"/>
          <p14:tracePt t="14553" x="4384675" y="2795588"/>
          <p14:tracePt t="14569" x="4411663" y="2884488"/>
          <p14:tracePt t="14586" x="4429125" y="2973388"/>
          <p14:tracePt t="14603" x="4446588" y="3054350"/>
          <p14:tracePt t="14619" x="4483100" y="3133725"/>
          <p14:tracePt t="14637" x="4491038" y="3322638"/>
          <p14:tracePt t="14656" x="4500563" y="3419475"/>
          <p14:tracePt t="14673" x="4510088" y="3482975"/>
          <p14:tracePt t="14688" x="4510088" y="3517900"/>
          <p14:tracePt t="14706" x="4510088" y="3544888"/>
          <p14:tracePt t="14721" x="4510088" y="3554413"/>
          <p14:tracePt t="14786" x="4483100" y="3581400"/>
          <p14:tracePt t="14823" x="4438650" y="3581400"/>
          <p14:tracePt t="14823" x="4402138" y="3589338"/>
          <p14:tracePt t="14839" x="4367213" y="3608388"/>
          <p14:tracePt t="14847" x="4330700" y="3608388"/>
          <p14:tracePt t="14855" x="4179888" y="3625850"/>
          <p14:tracePt t="14875" x="4143375" y="3625850"/>
          <p14:tracePt t="14886" x="4089400" y="3625850"/>
          <p14:tracePt t="14886" x="4081463" y="3625850"/>
          <p14:tracePt t="14943" x="4071938" y="3625850"/>
          <p14:tracePt t="14951" x="4044950" y="3608388"/>
          <p14:tracePt t="14962" x="4027488" y="3562350"/>
          <p14:tracePt t="14969" x="3965575" y="3465513"/>
          <p14:tracePt t="14986" x="3894138" y="3313113"/>
          <p14:tracePt t="15003" x="3776663" y="3133725"/>
          <p14:tracePt t="15019" x="3670300" y="2938463"/>
          <p14:tracePt t="15019" x="3633788" y="2840038"/>
          <p14:tracePt t="15040" x="3616325" y="2759075"/>
          <p14:tracePt t="15054" x="3581400" y="2652713"/>
          <p14:tracePt t="15054" x="3581400" y="2589213"/>
          <p14:tracePt t="15073" x="3562350" y="2536825"/>
          <p14:tracePt t="15086" x="3562350" y="2473325"/>
          <p14:tracePt t="15104" x="3562350" y="2446338"/>
          <p14:tracePt t="15191" x="3562350" y="2438400"/>
          <p14:tracePt t="15199" x="3589338" y="2411413"/>
          <p14:tracePt t="15207" x="3670300" y="2401888"/>
          <p14:tracePt t="15219" x="3741738" y="2357438"/>
          <p14:tracePt t="15236" x="3848100" y="2330450"/>
          <p14:tracePt t="15269" x="3938588" y="2303463"/>
          <p14:tracePt t="15269" x="4000500" y="2303463"/>
          <p14:tracePt t="15303" x="4027488" y="2303463"/>
          <p14:tracePt t="15304" x="4098925" y="2303463"/>
          <p14:tracePt t="15320" x="4241800" y="2303463"/>
          <p14:tracePt t="15336" x="4411663" y="2303463"/>
          <p14:tracePt t="15354" x="4518025" y="2312988"/>
          <p14:tracePt t="15376" x="4697413" y="2393950"/>
          <p14:tracePt t="15443" x="4724400" y="2411413"/>
          <p14:tracePt t="15453" x="4803775" y="2455863"/>
          <p14:tracePt t="15469" x="4911725" y="2544763"/>
          <p14:tracePt t="15487" x="4983163" y="2616200"/>
          <p14:tracePt t="15502" x="5072063" y="2697163"/>
          <p14:tracePt t="15521" x="5108575" y="2714625"/>
          <p14:tracePt t="15536" x="5133975" y="2741613"/>
          <p14:tracePt t="15553" x="5153025" y="2751138"/>
          <p14:tracePt t="15569" x="5170488" y="2803525"/>
          <p14:tracePt t="15586" x="5205413" y="2847975"/>
          <p14:tracePt t="15603" x="5251450" y="2938463"/>
          <p14:tracePt t="15619" x="5295900" y="3027363"/>
          <p14:tracePt t="15636" x="5322888" y="3081338"/>
          <p14:tracePt t="15653" x="5348288" y="3152775"/>
          <p14:tracePt t="15669" x="5375275" y="3251200"/>
          <p14:tracePt t="15688" x="5375275" y="3340100"/>
          <p14:tracePt t="15705" x="5375275" y="3394075"/>
          <p14:tracePt t="15721" x="5375275" y="3438525"/>
          <p14:tracePt t="15739" x="5375275" y="3482975"/>
          <p14:tracePt t="15752" x="5259388" y="3741738"/>
          <p14:tracePt t="15841" x="5241925" y="3768725"/>
          <p14:tracePt t="15853" x="5170488" y="3857625"/>
          <p14:tracePt t="15870" x="4991100" y="4054475"/>
          <p14:tracePt t="15904" x="4938713" y="4108450"/>
          <p14:tracePt t="15904" x="4830763" y="4179888"/>
          <p14:tracePt t="15920" x="4768850" y="4224338"/>
          <p14:tracePt t="15937" x="4687888" y="4259263"/>
          <p14:tracePt t="15953" x="4608513" y="4313238"/>
          <p14:tracePt t="15969" x="4491038" y="4330700"/>
          <p14:tracePt t="15985" x="4348163" y="4367213"/>
          <p14:tracePt t="16002" x="4160838" y="4402138"/>
          <p14:tracePt t="16019" x="4017963" y="4419600"/>
          <p14:tracePt t="16037" x="3830638" y="4419600"/>
          <p14:tracePt t="16053" x="3687763" y="4419600"/>
          <p14:tracePt t="16069" x="3625850" y="4402138"/>
          <p14:tracePt t="16069" x="3608388" y="4394200"/>
          <p14:tracePt t="16088" x="3581400" y="4375150"/>
          <p14:tracePt t="16102" x="3465513" y="4268788"/>
          <p14:tracePt t="16122" x="3367088" y="4152900"/>
          <p14:tracePt t="16136" x="3313113" y="3946525"/>
          <p14:tracePt t="16154" x="3286125" y="3714750"/>
          <p14:tracePt t="16169" x="3286125" y="3402013"/>
          <p14:tracePt t="16186" x="3286125" y="3081338"/>
          <p14:tracePt t="16203" x="3313113" y="2776538"/>
          <p14:tracePt t="16220" x="3348038" y="2465388"/>
          <p14:tracePt t="16236" x="3384550" y="2241550"/>
          <p14:tracePt t="16253" x="3419475" y="2108200"/>
          <p14:tracePt t="16269" x="3527425" y="1901825"/>
          <p14:tracePt t="16313" x="3571875" y="1857375"/>
          <p14:tracePt t="16328" x="3589338" y="1847850"/>
          <p14:tracePt t="16336" x="3633788" y="1830388"/>
          <p14:tracePt t="16353" x="3687763" y="1812925"/>
          <p14:tracePt t="16369" x="3768725" y="1776413"/>
          <p14:tracePt t="16386" x="3867150" y="1776413"/>
          <p14:tracePt t="16402" x="4017963" y="1776413"/>
          <p14:tracePt t="16419" x="4724400" y="1866900"/>
          <p14:tracePt t="16519" x="4795838" y="1911350"/>
          <p14:tracePt t="16519" x="4929188" y="1982788"/>
          <p14:tracePt t="16537" x="5072063" y="2089150"/>
          <p14:tracePt t="16552" x="5224463" y="2205038"/>
          <p14:tracePt t="16569" x="5384800" y="2339975"/>
          <p14:tracePt t="16586" x="5510213" y="2509838"/>
          <p14:tracePt t="16602" x="5643563" y="2660650"/>
          <p14:tracePt t="16619" x="5768975" y="2803525"/>
          <p14:tracePt t="16636" x="5884863" y="2938463"/>
          <p14:tracePt t="16652" x="6018213" y="3108325"/>
          <p14:tracePt t="16670" x="6134100" y="3241675"/>
          <p14:tracePt t="16685" x="6205538" y="3340100"/>
          <p14:tracePt t="16702" x="6323013" y="3544888"/>
          <p14:tracePt t="16719" x="6340475" y="3643313"/>
          <p14:tracePt t="16736" x="6340475" y="3714750"/>
          <p14:tracePt t="16753" x="6296025" y="3795713"/>
          <p14:tracePt t="16770" x="5830888" y="4205288"/>
          <p14:tracePt t="16809" x="4160838" y="5251450"/>
          <p14:tracePt t="16809" x="4152900" y="5251450"/>
          <p14:tracePt t="16920" x="4152900" y="5259388"/>
          <p14:tracePt t="17039" x="4108450" y="5259388"/>
          <p14:tracePt t="17047" x="3990975" y="5259388"/>
          <p14:tracePt t="17052" x="3875088" y="5259388"/>
          <p14:tracePt t="17058" x="3679825" y="5259388"/>
          <p14:tracePt t="17070" x="2732088" y="5259388"/>
          <p14:tracePt t="17089" x="2268538" y="5313363"/>
          <p14:tracePt t="17104" x="2125663" y="5348288"/>
          <p14:tracePt t="17124" x="2098675" y="5348288"/>
          <p14:tracePt t="17158" x="2098675" y="5357813"/>
          <p14:tracePt t="19471" x="2081213" y="5357813"/>
          <p14:tracePt t="19479" x="1973263" y="5357813"/>
          <p14:tracePt t="19487" x="1857375" y="5357813"/>
          <p14:tracePt t="19487" x="1704975" y="5384800"/>
          <p14:tracePt t="19503" x="1544638" y="5402263"/>
          <p14:tracePt t="19519" x="1330325" y="5429250"/>
          <p14:tracePt t="19520" x="1179513" y="5465763"/>
          <p14:tracePt t="19537" x="1143000" y="5465763"/>
          <p14:tracePt t="19552" x="1133475" y="5465763"/>
          <p14:tracePt t="19569" x="1125538" y="5465763"/>
          <p14:tracePt t="19585" x="1098550" y="5465763"/>
          <p14:tracePt t="19602" x="1009650" y="5465763"/>
          <p14:tracePt t="19619" x="839788" y="5429250"/>
          <p14:tracePt t="19637" x="625475" y="5384800"/>
          <p14:tracePt t="19652" x="465138" y="5313363"/>
          <p14:tracePt t="19669" x="322263" y="5259388"/>
          <p14:tracePt t="19686" x="241300" y="5205413"/>
          <p14:tracePt t="19686" x="241300" y="5197475"/>
          <p14:tracePt t="19704" x="231775" y="5187950"/>
          <p14:tracePt t="19719" x="223838" y="5089525"/>
          <p14:tracePt t="19760" x="223838" y="5018088"/>
          <p14:tracePt t="19779" x="223838" y="4973638"/>
          <p14:tracePt t="19787" x="223838" y="4830763"/>
          <p14:tracePt t="19802" x="276225" y="4616450"/>
          <p14:tracePt t="19820" x="411163" y="4143375"/>
          <p14:tracePt t="19844" x="652463" y="3205163"/>
          <p14:tracePt t="19891" x="696913" y="2990850"/>
          <p14:tracePt t="19908" x="714375" y="2847975"/>
          <p14:tracePt t="19920" x="714375" y="2759075"/>
          <p14:tracePt t="19936" x="723900" y="2714625"/>
          <p14:tracePt t="19953" x="723900" y="2687638"/>
          <p14:tracePt t="19969" x="741363" y="2652713"/>
          <p14:tracePt t="19986" x="741363" y="2616200"/>
          <p14:tracePt t="20002" x="750888" y="2554288"/>
          <p14:tracePt t="20019" x="768350" y="2500313"/>
          <p14:tracePt t="20036" x="776288" y="2446338"/>
          <p14:tracePt t="20053" x="795338" y="2384425"/>
          <p14:tracePt t="20068" x="822325" y="2303463"/>
          <p14:tracePt t="20086" x="839788" y="2251075"/>
          <p14:tracePt t="20102" x="893763" y="2116138"/>
          <p14:tracePt t="20121" x="919163" y="2062163"/>
          <p14:tracePt t="20136" x="946150" y="1982788"/>
          <p14:tracePt t="20152" x="982663" y="1919288"/>
          <p14:tracePt t="20169" x="1009650" y="1857375"/>
          <p14:tracePt t="20188" x="1036638" y="1803400"/>
          <p14:tracePt t="20206" x="1089025" y="1724025"/>
          <p14:tracePt t="20236" x="1125538" y="1670050"/>
          <p14:tracePt t="20237" x="1179513" y="1616075"/>
          <p14:tracePt t="20252" x="1223963" y="1562100"/>
          <p14:tracePt t="20269" x="1241425" y="1536700"/>
          <p14:tracePt t="20285" x="1276350" y="1509713"/>
          <p14:tracePt t="20285" x="1276350" y="1500188"/>
          <p14:tracePt t="20319" x="1285875" y="1500188"/>
          <p14:tracePt t="20320" x="1295400" y="1482725"/>
          <p14:tracePt t="20336" x="1303338" y="1473200"/>
          <p14:tracePt t="20352" x="1312863" y="1465263"/>
          <p14:tracePt t="20369" x="1339850" y="1455738"/>
          <p14:tracePt t="20386" x="1347788" y="1446213"/>
          <p14:tracePt t="20402" x="1384300" y="1446213"/>
          <p14:tracePt t="20419" x="1428750" y="1428750"/>
          <p14:tracePt t="20436" x="1482725" y="1428750"/>
          <p14:tracePt t="20452" x="1500188" y="1428750"/>
          <p14:tracePt t="20491" x="1517650" y="1428750"/>
          <p14:tracePt t="20496" x="1527175" y="1428750"/>
          <p14:tracePt t="20519" x="1581150" y="1428750"/>
          <p14:tracePt t="20519" x="1687513" y="1428750"/>
          <p14:tracePt t="20536" x="1938338" y="1473200"/>
          <p14:tracePt t="20552" x="2446338" y="1625600"/>
          <p14:tracePt t="20569" x="3027363" y="1785938"/>
          <p14:tracePt t="20586" x="3429000" y="1919288"/>
          <p14:tracePt t="20602" x="3544888" y="1938338"/>
          <p14:tracePt t="20619" x="3589338" y="1955800"/>
          <p14:tracePt t="20636" x="3608388" y="1965325"/>
          <p14:tracePt t="20652" x="3625850" y="1965325"/>
          <p14:tracePt t="20669" x="3741738" y="2000250"/>
          <p14:tracePt t="20686" x="3938588" y="2062163"/>
          <p14:tracePt t="20702" x="4160838" y="2133600"/>
          <p14:tracePt t="20719" x="4295775" y="2187575"/>
          <p14:tracePt t="20736" x="4419600" y="2241550"/>
          <p14:tracePt t="20753" x="4473575" y="2276475"/>
          <p14:tracePt t="20769" x="4510088" y="2276475"/>
          <p14:tracePt t="20786" x="4518025" y="2286000"/>
          <p14:tracePt t="20802" x="4527550" y="2295525"/>
          <p14:tracePt t="20819" x="6796088" y="3089275"/>
          <p14:tracePt t="20819" x="7018338" y="3143250"/>
          <p14:tracePt t="20992" x="7205663" y="3197225"/>
          <p14:tracePt t="21012" x="7286625" y="3224213"/>
          <p14:tracePt t="21018" x="7358063" y="3232150"/>
          <p14:tracePt t="21035" x="7385050" y="3241675"/>
          <p14:tracePt t="21053" x="7412038" y="3241675"/>
          <p14:tracePt t="21069" x="7429500" y="3251200"/>
          <p14:tracePt t="21112" x="7439025" y="3259138"/>
          <p14:tracePt t="21114" x="7572375" y="3251200"/>
          <p14:tracePt t="21152" x="7599363" y="3251200"/>
          <p14:tracePt t="21152" x="7634288" y="3241675"/>
          <p14:tracePt t="21199" x="7634288" y="3232150"/>
          <p14:tracePt t="21327" x="7581900" y="3232150"/>
          <p14:tracePt t="21335" x="7537450" y="3251200"/>
          <p14:tracePt t="21343" x="7483475" y="3268663"/>
          <p14:tracePt t="21351" x="7375525" y="3303588"/>
          <p14:tracePt t="21362" x="7348538" y="3303588"/>
          <p14:tracePt t="21369" x="7277100" y="3330575"/>
          <p14:tracePt t="21385" x="7134225" y="3348038"/>
          <p14:tracePt t="21403" x="6965950" y="3367088"/>
          <p14:tracePt t="21419" x="6840538" y="3384550"/>
          <p14:tracePt t="21437" x="6796088" y="3394075"/>
          <p14:tracePt t="21495" x="6786563" y="3402013"/>
          <p14:tracePt t="21503" x="6751638" y="3402013"/>
          <p14:tracePt t="21511" x="6680200" y="3402013"/>
          <p14:tracePt t="21519" x="6161088" y="3500438"/>
          <p14:tracePt t="21536" x="5483225" y="3598863"/>
          <p14:tracePt t="21552" x="4786313" y="3687763"/>
          <p14:tracePt t="21568" x="4348163" y="3741738"/>
          <p14:tracePt t="21586" x="4089400" y="3786188"/>
          <p14:tracePt t="21602" x="3990975" y="3786188"/>
          <p14:tracePt t="21620" x="3919538" y="3786188"/>
          <p14:tracePt t="21635" x="3830638" y="3786188"/>
          <p14:tracePt t="21653" x="3705225" y="3786188"/>
          <p14:tracePt t="21669" x="3562350" y="3759200"/>
          <p14:tracePt t="21669" x="3482975" y="3732213"/>
          <p14:tracePt t="21688" x="3340100" y="3633788"/>
          <p14:tracePt t="21704" x="3224213" y="3509963"/>
          <p14:tracePt t="21721" x="3125788" y="3384550"/>
          <p14:tracePt t="21737" x="3062288" y="3241675"/>
          <p14:tracePt t="21755" x="3009900" y="3089275"/>
          <p14:tracePt t="21770" x="2965450" y="2874963"/>
          <p14:tracePt t="21786" x="2965450" y="2652713"/>
          <p14:tracePt t="21802" x="2965450" y="2438400"/>
          <p14:tracePt t="21820" x="2973388" y="2276475"/>
          <p14:tracePt t="21835" x="2990850" y="2179638"/>
          <p14:tracePt t="21852" x="2990850" y="2152650"/>
          <p14:tracePt t="22023" x="2990850" y="2160588"/>
          <p14:tracePt t="22024" x="2919413" y="2554288"/>
          <p14:tracePt t="22102" x="2901950" y="2633663"/>
          <p14:tracePt t="22103" x="2884488" y="2679700"/>
          <p14:tracePt t="22103" x="2874963" y="2732088"/>
          <p14:tracePt t="22120" x="2857500" y="2813050"/>
          <p14:tracePt t="22136" x="2840038" y="2847975"/>
          <p14:tracePt t="22152" x="2822575" y="2894013"/>
          <p14:tracePt t="22170" x="2822575" y="2901950"/>
          <p14:tracePt t="22215" x="2822575" y="2911475"/>
          <p14:tracePt t="22255" x="2822575" y="2938463"/>
          <p14:tracePt t="22263" x="2822575" y="2955925"/>
          <p14:tracePt t="22271" x="2822575" y="3000375"/>
          <p14:tracePt t="22279" x="2822575" y="3027363"/>
          <p14:tracePt t="22287" x="2822575" y="3081338"/>
          <p14:tracePt t="22302" x="2822575" y="3152775"/>
          <p14:tracePt t="22318" x="2822575" y="3214688"/>
          <p14:tracePt t="22336" x="2822575" y="3251200"/>
          <p14:tracePt t="22352" x="2822575" y="3286125"/>
          <p14:tracePt t="22369" x="2822575" y="3313113"/>
          <p14:tracePt t="22385" x="2822575" y="3340100"/>
          <p14:tracePt t="22402" x="2822575" y="3357563"/>
          <p14:tracePt t="22418" x="2822575" y="3384550"/>
          <p14:tracePt t="22436" x="2813050" y="3419475"/>
          <p14:tracePt t="22452" x="2813050" y="3455988"/>
          <p14:tracePt t="22469" x="2813050" y="3509963"/>
          <p14:tracePt t="22485" x="2795588" y="3581400"/>
          <p14:tracePt t="22485" x="2795588" y="3598863"/>
          <p14:tracePt t="22503" x="2786063" y="3625850"/>
          <p14:tracePt t="22519" x="2786063" y="3679825"/>
          <p14:tracePt t="22536" x="2776538" y="3697288"/>
          <p14:tracePt t="22553" x="2776538" y="3724275"/>
          <p14:tracePt t="22568" x="2759075" y="3759200"/>
          <p14:tracePt t="22586" x="2741613" y="3803650"/>
          <p14:tracePt t="22602" x="2732088" y="3840163"/>
          <p14:tracePt t="22620" x="2714625" y="3902075"/>
          <p14:tracePt t="22635" x="2714625" y="3956050"/>
          <p14:tracePt t="22652" x="2697163" y="4037013"/>
          <p14:tracePt t="22669" x="2660650" y="4133850"/>
          <p14:tracePt t="22685" x="2633663" y="4232275"/>
          <p14:tracePt t="22702" x="2616200" y="4313238"/>
          <p14:tracePt t="22702" x="2598738" y="4367213"/>
          <p14:tracePt t="22720" x="2598738" y="4419600"/>
          <p14:tracePt t="22737" x="2581275" y="4465638"/>
          <p14:tracePt t="22756" x="2581275" y="4491038"/>
          <p14:tracePt t="22770" x="2571750" y="4518025"/>
          <p14:tracePt t="24272" x="2571750" y="4545013"/>
          <p14:tracePt t="24280" x="2598738" y="4795838"/>
          <p14:tracePt t="24320" x="2608263" y="4822825"/>
          <p14:tracePt t="24320" x="2633663" y="4857750"/>
          <p14:tracePt t="24384" x="2660650" y="4857750"/>
          <p14:tracePt t="24388" x="2687638" y="4857750"/>
          <p14:tracePt t="24394" x="2732088" y="4857750"/>
          <p14:tracePt t="24402" x="2830513" y="4830763"/>
          <p14:tracePt t="24420" x="2982913" y="4776788"/>
          <p14:tracePt t="24436" x="3108325" y="4741863"/>
          <p14:tracePt t="24453" x="3224213" y="4714875"/>
          <p14:tracePt t="24469" x="3268663" y="4687888"/>
          <p14:tracePt t="24486" x="3276600" y="4679950"/>
          <p14:tracePt t="24502" x="3286125" y="4679950"/>
          <p14:tracePt t="24502" x="3286125" y="4670425"/>
          <p14:tracePt t="24520" x="3295650" y="4652963"/>
          <p14:tracePt t="24536" x="3303588" y="4598988"/>
          <p14:tracePt t="24554" x="3303588" y="4527550"/>
          <p14:tracePt t="24569" x="3303588" y="4402138"/>
          <p14:tracePt t="24586" x="3303588" y="4348163"/>
          <p14:tracePt t="24602" x="3295650" y="4322763"/>
          <p14:tracePt t="24620" x="3286125" y="4313238"/>
          <p14:tracePt t="24636" x="3276600" y="4295775"/>
          <p14:tracePt t="24653" x="3268663" y="4295775"/>
          <p14:tracePt t="24669" x="3224213" y="4295775"/>
          <p14:tracePt t="24686" x="3214688" y="4295775"/>
          <p14:tracePt t="24702" x="3170238" y="4295775"/>
          <p14:tracePt t="24702" x="3125788" y="4322763"/>
          <p14:tracePt t="24720" x="3081338" y="4348163"/>
          <p14:tracePt t="24720" x="3044825" y="4375150"/>
          <p14:tracePt t="24736" x="2946400" y="4438650"/>
          <p14:tracePt t="24753" x="2911475" y="4465638"/>
          <p14:tracePt t="24769" x="2894013" y="4483100"/>
          <p14:tracePt t="24944" x="2901950" y="4491038"/>
          <p14:tracePt t="24952" x="2938463" y="4483100"/>
          <p14:tracePt t="24952" x="2946400" y="4473575"/>
          <p14:tracePt t="24984" x="2955925" y="4465638"/>
          <p14:tracePt t="25008" x="2973388" y="4446588"/>
          <p14:tracePt t="25016" x="2990850" y="4429125"/>
          <p14:tracePt t="25024" x="3044825" y="4330700"/>
          <p14:tracePt t="25045" x="3071813" y="4286250"/>
          <p14:tracePt t="25052" x="3098800" y="4179888"/>
          <p14:tracePt t="25070" x="3133725" y="4098925"/>
          <p14:tracePt t="25086" x="3160713" y="4017963"/>
          <p14:tracePt t="25109" x="3170238" y="4000500"/>
          <p14:tracePt t="25109" x="3179763" y="3990975"/>
          <p14:tracePt t="25120" x="3179763" y="3965575"/>
          <p14:tracePt t="25137" x="3179763" y="3956050"/>
          <p14:tracePt t="25153" x="3179763" y="3946525"/>
          <p14:tracePt t="25170" x="3179763" y="3911600"/>
          <p14:tracePt t="25186" x="3179763" y="3867150"/>
          <p14:tracePt t="25204" x="3179763" y="3776663"/>
          <p14:tracePt t="25219" x="3179763" y="3670300"/>
          <p14:tracePt t="25237" x="3179763" y="3490913"/>
          <p14:tracePt t="25252" x="3179763" y="3251200"/>
          <p14:tracePt t="25270" x="3179763" y="2473325"/>
          <p14:tracePt t="25307" x="3286125" y="2089150"/>
          <p14:tracePt t="25307" x="3322638" y="1982788"/>
          <p14:tracePt t="25336" x="3429000" y="1803400"/>
          <p14:tracePt t="25353" x="3544888" y="1670050"/>
          <p14:tracePt t="25370" x="3687763" y="1581150"/>
          <p14:tracePt t="25387" x="3857625" y="1500188"/>
          <p14:tracePt t="25403" x="4017963" y="1446213"/>
          <p14:tracePt t="25420" x="4187825" y="1419225"/>
          <p14:tracePt t="25436" x="4357688" y="1401763"/>
          <p14:tracePt t="25453" x="4625975" y="1366838"/>
          <p14:tracePt t="25469" x="4902200" y="1322388"/>
          <p14:tracePt t="25486" x="5108575" y="1303338"/>
          <p14:tracePt t="25503" x="5295900" y="1303338"/>
          <p14:tracePt t="25503" x="5375275" y="1303338"/>
          <p14:tracePt t="25521" x="5545138" y="1303338"/>
          <p14:tracePt t="25537" x="5599113" y="1303338"/>
          <p14:tracePt t="25554" x="5653088" y="1322388"/>
          <p14:tracePt t="25569" x="5661025" y="1330325"/>
          <p14:tracePt t="25587" x="5688013" y="1347788"/>
          <p14:tracePt t="25603" x="5732463" y="1374775"/>
          <p14:tracePt t="25620" x="5776913" y="1401763"/>
          <p14:tracePt t="25636" x="5813425" y="1446213"/>
          <p14:tracePt t="25654" x="5867400" y="1473200"/>
          <p14:tracePt t="25670" x="5911850" y="1517650"/>
          <p14:tracePt t="25687" x="5973763" y="1571625"/>
          <p14:tracePt t="25703" x="6062663" y="1625600"/>
          <p14:tracePt t="25703" x="6108700" y="1652588"/>
          <p14:tracePt t="25720" x="6215063" y="1724025"/>
          <p14:tracePt t="25737" x="6313488" y="1785938"/>
          <p14:tracePt t="25755" x="6446838" y="1847850"/>
          <p14:tracePt t="25770" x="6545263" y="1911350"/>
          <p14:tracePt t="25789" x="6616700" y="1955800"/>
          <p14:tracePt t="25804" x="6697663" y="1982788"/>
          <p14:tracePt t="25821" x="6823075" y="2000250"/>
          <p14:tracePt t="25838" x="6956425" y="2027238"/>
          <p14:tracePt t="25854" x="7081838" y="2044700"/>
          <p14:tracePt t="25870" x="7143750" y="2054225"/>
          <p14:tracePt t="25887" x="7161213" y="2054225"/>
          <p14:tracePt t="25903" x="7170738" y="2071688"/>
          <p14:tracePt t="26048" x="7180263" y="2071688"/>
          <p14:tracePt t="26059" x="7205663" y="2071688"/>
          <p14:tracePt t="26061" x="7296150" y="2089150"/>
          <p14:tracePt t="26069" x="7589838" y="2179638"/>
          <p14:tracePt t="26085" x="7974013" y="2276475"/>
          <p14:tracePt t="26085" x="8116888" y="2347913"/>
          <p14:tracePt t="26104" x="8215313" y="2384425"/>
          <p14:tracePt t="26104" x="8277225" y="2428875"/>
          <p14:tracePt t="26120" x="8304213" y="2438400"/>
          <p14:tracePt t="26136" x="8313738" y="2446338"/>
          <p14:tracePt t="26328" x="8313738" y="2482850"/>
          <p14:tracePt t="26336" x="8232775" y="2500313"/>
          <p14:tracePt t="26344" x="7858125" y="2608263"/>
          <p14:tracePt t="26344" x="7688263" y="2660650"/>
          <p14:tracePt t="26376" x="7367588" y="2705100"/>
          <p14:tracePt t="26398" x="6831013" y="2759075"/>
          <p14:tracePt t="26453" x="6616700" y="2759075"/>
          <p14:tracePt t="26469" x="6286500" y="2759075"/>
          <p14:tracePt t="26487" x="5661025" y="2759075"/>
          <p14:tracePt t="26503" x="4840288" y="2759075"/>
          <p14:tracePt t="26503" x="4446588" y="2759075"/>
          <p14:tracePt t="26521" x="4098925" y="2759075"/>
          <p14:tracePt t="26536" x="3867150" y="2759075"/>
          <p14:tracePt t="26553" x="3652838" y="2759075"/>
          <p14:tracePt t="26569" x="3438525" y="2759075"/>
          <p14:tracePt t="26586" x="3214688" y="2759075"/>
          <p14:tracePt t="26603" x="3036888" y="2759075"/>
          <p14:tracePt t="26619" x="2911475" y="2776538"/>
          <p14:tracePt t="26637" x="2857500" y="2776538"/>
          <p14:tracePt t="26655" x="2840038" y="2795588"/>
          <p14:tracePt t="26671" x="2830513" y="2795588"/>
          <p14:tracePt t="26708" x="2822575" y="2795588"/>
          <p14:tracePt t="26719" x="2741613" y="2803525"/>
          <p14:tracePt t="26737" x="2705100" y="2822575"/>
          <p14:tracePt t="26888" x="2732088" y="2822575"/>
          <p14:tracePt t="26896" x="2822575" y="2813050"/>
          <p14:tracePt t="26905" x="2857500" y="2813050"/>
          <p14:tracePt t="26905" x="2946400" y="2803525"/>
          <p14:tracePt t="26919" x="3160713" y="2776538"/>
          <p14:tracePt t="26937" x="3313113" y="2776538"/>
          <p14:tracePt t="26952" x="3419475" y="2759075"/>
          <p14:tracePt t="26970" x="3517900" y="2741613"/>
          <p14:tracePt t="26985" x="3598863" y="2724150"/>
          <p14:tracePt t="27004" x="3652838" y="2724150"/>
          <p14:tracePt t="27019" x="3714750" y="2724150"/>
          <p14:tracePt t="27036" x="3759200" y="2724150"/>
          <p14:tracePt t="27053" x="3813175" y="2724150"/>
          <p14:tracePt t="27069" x="3875088" y="2724150"/>
          <p14:tracePt t="27086" x="3965575" y="2724150"/>
          <p14:tracePt t="27103" x="4037013" y="2724150"/>
          <p14:tracePt t="27103" x="4081463" y="2724150"/>
          <p14:tracePt t="27120" x="4143375" y="2724150"/>
          <p14:tracePt t="27137" x="4160838" y="2724150"/>
          <p14:tracePt t="27153" x="4205288" y="2724150"/>
          <p14:tracePt t="27170" x="4259263" y="2724150"/>
          <p14:tracePt t="27186" x="4330700" y="2724150"/>
          <p14:tracePt t="27203" x="4446588" y="2724150"/>
          <p14:tracePt t="27219" x="4572000" y="2732088"/>
          <p14:tracePt t="27237" x="4625975" y="2751138"/>
          <p14:tracePt t="27237" x="4633913" y="2759075"/>
          <p14:tracePt t="27257" x="4660900" y="2759075"/>
          <p14:tracePt t="27270" x="4732338" y="2776538"/>
          <p14:tracePt t="27290" x="5456238" y="2867025"/>
          <p14:tracePt t="27386" x="5554663" y="2884488"/>
          <p14:tracePt t="27386" x="5776913" y="2919413"/>
          <p14:tracePt t="27403" x="5938838" y="2919413"/>
          <p14:tracePt t="27420" x="6394450" y="2973388"/>
          <p14:tracePt t="27420" x="6446838" y="2973388"/>
          <p14:tracePt t="27505" x="6518275" y="2973388"/>
          <p14:tracePt t="27520" x="6562725" y="2973388"/>
          <p14:tracePt t="27520" x="6705600" y="2973388"/>
          <p14:tracePt t="27536" x="6848475" y="2973388"/>
          <p14:tracePt t="27554" x="6894513" y="2973388"/>
          <p14:tracePt t="27569" x="6929438" y="2973388"/>
          <p14:tracePt t="27586" x="6965950" y="2973388"/>
          <p14:tracePt t="27604" x="7010400" y="2973388"/>
          <p14:tracePt t="27621" x="7062788" y="2955925"/>
          <p14:tracePt t="27636" x="7161213" y="2919413"/>
          <p14:tracePt t="27653" x="7331075" y="2901950"/>
          <p14:tracePt t="27669" x="7473950" y="2884488"/>
          <p14:tracePt t="27686" x="7554913" y="2867025"/>
          <p14:tracePt t="27703" x="7599363" y="2867025"/>
          <p14:tracePt t="27736" x="7608888" y="2857500"/>
          <p14:tracePt t="27737" x="7616825" y="2857500"/>
          <p14:tracePt t="27752" x="7670800" y="2840038"/>
          <p14:tracePt t="27770" x="7751763" y="2813050"/>
          <p14:tracePt t="27786" x="7813675" y="2795588"/>
          <p14:tracePt t="27806" x="7840663" y="2795588"/>
          <p14:tracePt t="27820" x="7848600" y="2786063"/>
          <p14:tracePt t="27838" x="7858125" y="2786063"/>
          <p14:tracePt t="31560" x="7831138" y="2786063"/>
          <p14:tracePt t="31568" x="7804150" y="2786063"/>
          <p14:tracePt t="31576" x="7796213" y="2786063"/>
          <p14:tracePt t="31586" x="7777163" y="2786063"/>
          <p14:tracePt t="31592" x="7769225" y="2786063"/>
          <p14:tracePt t="31664" x="7759700" y="2786063"/>
          <p14:tracePt t="31680" x="7751763" y="2795588"/>
          <p14:tracePt t="31728" x="7732713" y="2803525"/>
          <p14:tracePt t="31736" x="7680325" y="2822575"/>
          <p14:tracePt t="31752" x="7581900" y="2840038"/>
          <p14:tracePt t="31761" x="7527925" y="2857500"/>
          <p14:tracePt t="31769" x="7402513" y="2894013"/>
          <p14:tracePt t="31785" x="7304088" y="2928938"/>
          <p14:tracePt t="31802" x="7215188" y="2955925"/>
          <p14:tracePt t="31819" x="7188200" y="2965450"/>
          <p14:tracePt t="33049" x="7205663" y="2965450"/>
          <p14:tracePt t="33064" x="7205663" y="2973388"/>
          <p14:tracePt t="33088" x="7215188" y="2973388"/>
          <p14:tracePt t="33464" x="7215188" y="2965450"/>
          <p14:tracePt t="33472" x="7170738" y="2928938"/>
          <p14:tracePt t="33480" x="6867525" y="2751138"/>
          <p14:tracePt t="33480" x="6643688" y="2660650"/>
          <p14:tracePt t="33504" x="6242050" y="2490788"/>
          <p14:tracePt t="33505" x="4983163" y="2089150"/>
          <p14:tracePt t="33535" x="4616450" y="1973263"/>
          <p14:tracePt t="33537" x="4062413" y="1839913"/>
          <p14:tracePt t="33553" x="3705225" y="1803400"/>
          <p14:tracePt t="33569" x="3340100" y="1803400"/>
          <p14:tracePt t="33585" x="2894013" y="1973263"/>
          <p14:tracePt t="33602" x="2357438" y="2366963"/>
          <p14:tracePt t="33619" x="1893888" y="2982913"/>
          <p14:tracePt t="33635" x="1482725" y="3589338"/>
          <p14:tracePt t="33652" x="1223963" y="4017963"/>
          <p14:tracePt t="33669" x="1133475" y="4205288"/>
          <p14:tracePt t="33685" x="1089025" y="4322763"/>
          <p14:tracePt t="33702" x="1089025" y="4357688"/>
          <p14:tracePt t="33702" x="1089025" y="4367213"/>
          <p14:tracePt t="33720" x="1089025" y="4384675"/>
          <p14:tracePt t="33735" x="1089025" y="4500563"/>
          <p14:tracePt t="33753" x="1285875" y="4741863"/>
          <p14:tracePt t="33769" x="1955800" y="5143500"/>
          <p14:tracePt t="33786" x="2724150" y="5510213"/>
          <p14:tracePt t="33802" x="3500438" y="5867400"/>
          <p14:tracePt t="33819" x="4125913" y="6126163"/>
          <p14:tracePt t="33835" x="4554538" y="6215063"/>
          <p14:tracePt t="33852" x="4867275" y="6215063"/>
          <p14:tracePt t="33868" x="5276850" y="6108700"/>
          <p14:tracePt t="33885" x="5813425" y="5822950"/>
          <p14:tracePt t="33902" x="6394450" y="5456238"/>
          <p14:tracePt t="33919" x="6884988" y="5089525"/>
          <p14:tracePt t="33935" x="7323138" y="4554538"/>
          <p14:tracePt t="33964" x="7358063" y="4483100"/>
          <p14:tracePt t="33969" x="7429500" y="4340225"/>
          <p14:tracePt t="33986" x="7473950" y="4251325"/>
          <p14:tracePt t="34002" x="7483475" y="4187825"/>
          <p14:tracePt t="34019" x="7500938" y="4152900"/>
          <p14:tracePt t="34035" x="7537450" y="4071938"/>
          <p14:tracePt t="34058" x="7554913" y="4027488"/>
          <p14:tracePt t="34069" x="7589838" y="3911600"/>
          <p14:tracePt t="34085" x="7608888" y="3803650"/>
          <p14:tracePt t="34101" x="7626350" y="3679825"/>
          <p14:tracePt t="34101" x="7643813" y="3625850"/>
          <p14:tracePt t="34121" x="7643813" y="3581400"/>
          <p14:tracePt t="34135" x="7643813" y="3482975"/>
          <p14:tracePt t="34153" x="7643813" y="3411538"/>
          <p14:tracePt t="34169" x="7634288" y="3330575"/>
          <p14:tracePt t="34185" x="7537450" y="3232150"/>
          <p14:tracePt t="34202" x="7340600" y="3098800"/>
          <p14:tracePt t="34219" x="6983413" y="2901950"/>
          <p14:tracePt t="34235" x="6742113" y="2813050"/>
          <p14:tracePt t="34252" x="6599238" y="2741613"/>
          <p14:tracePt t="34269" x="6562725" y="2724150"/>
          <p14:tracePt t="34312" x="6554788" y="2724150"/>
          <p14:tracePt t="34320" x="6527800" y="2724150"/>
          <p14:tracePt t="34328" x="6500813" y="2724150"/>
          <p14:tracePt t="34335" x="6357938" y="2724150"/>
          <p14:tracePt t="34352" x="6303963" y="2724150"/>
          <p14:tracePt t="34369" x="6269038" y="2741613"/>
          <p14:tracePt t="34385" x="6242050" y="2751138"/>
          <p14:tracePt t="34402" x="6224588" y="2751138"/>
          <p14:tracePt t="34418" x="6224588" y="2759075"/>
          <p14:tracePt t="34488" x="6224588" y="2768600"/>
          <p14:tracePt t="34492" x="6205538" y="2776538"/>
          <p14:tracePt t="34520" x="6205538" y="2795588"/>
          <p14:tracePt t="34521" x="6205538" y="2803525"/>
          <p14:tracePt t="34521" x="6205538" y="2813050"/>
          <p14:tracePt t="34536" x="6205538" y="2830513"/>
          <p14:tracePt t="3531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/>
          <p:nvPr/>
        </p:nvSpPr>
        <p:spPr>
          <a:xfrm>
            <a:off x="827087" y="204786"/>
            <a:ext cx="6840538" cy="365126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/>
              <a:t>Oncogenes, their pathways and hereditary diseases</a:t>
            </a:r>
          </a:p>
        </p:txBody>
      </p:sp>
      <p:sp>
        <p:nvSpPr>
          <p:cNvPr id="842" name="Shape 842"/>
          <p:cNvSpPr/>
          <p:nvPr/>
        </p:nvSpPr>
        <p:spPr>
          <a:xfrm>
            <a:off x="731043" y="762363"/>
            <a:ext cx="3902076" cy="51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/>
              <a:t>Noonan Syndrome</a:t>
            </a:r>
          </a:p>
        </p:txBody>
      </p:sp>
      <p:sp>
        <p:nvSpPr>
          <p:cNvPr id="843" name="Shape 843"/>
          <p:cNvSpPr/>
          <p:nvPr/>
        </p:nvSpPr>
        <p:spPr>
          <a:xfrm>
            <a:off x="303212" y="1300162"/>
            <a:ext cx="8589268" cy="125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It is a genetic multisystem disorder characterised by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just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1) distinctive facial features, 2) developmental delay, 3) learning difficulties, 4) short stature, 5) congenital heart disease, 6) renal anomalies, 7) lymphatic malformations, and 8) bleeding difficulties</a:t>
            </a:r>
          </a:p>
        </p:txBody>
      </p:sp>
      <p:sp>
        <p:nvSpPr>
          <p:cNvPr id="844" name="Shape 844"/>
          <p:cNvSpPr/>
          <p:nvPr/>
        </p:nvSpPr>
        <p:spPr>
          <a:xfrm>
            <a:off x="517525" y="5878512"/>
            <a:ext cx="8058150" cy="72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Mutations that cause Noonan syndrome alter genes encoding proteins with roles in the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RAS–MAPK pathway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, leading to pathway dysregulation</a:t>
            </a:r>
          </a:p>
        </p:txBody>
      </p:sp>
      <p:pic>
        <p:nvPicPr>
          <p:cNvPr id="845" name="image6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48037" y="2514600"/>
            <a:ext cx="5227638" cy="3392488"/>
          </a:xfrm>
          <a:prstGeom prst="rect">
            <a:avLst/>
          </a:prstGeom>
          <a:ln w="12700">
            <a:miter lim="400000"/>
          </a:ln>
        </p:spPr>
      </p:pic>
      <p:sp>
        <p:nvSpPr>
          <p:cNvPr id="846" name="Shape 846"/>
          <p:cNvSpPr/>
          <p:nvPr/>
        </p:nvSpPr>
        <p:spPr>
          <a:xfrm>
            <a:off x="508000" y="2884486"/>
            <a:ext cx="3455988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Prevalence of 1 in 1000-2500</a:t>
            </a:r>
          </a:p>
        </p:txBody>
      </p:sp>
      <p:sp>
        <p:nvSpPr>
          <p:cNvPr id="847" name="Shape 847"/>
          <p:cNvSpPr/>
          <p:nvPr/>
        </p:nvSpPr>
        <p:spPr>
          <a:xfrm>
            <a:off x="517524" y="2514600"/>
            <a:ext cx="2976565" cy="40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Autosomal dominant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63386"/>
      </p:ext>
    </p:extLst>
  </p:cSld>
  <p:clrMapOvr>
    <a:masterClrMapping/>
  </p:clrMapOvr>
  <p:transition spd="med" advTm="856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54" x="4500563" y="2786063"/>
          <p14:tracePt t="14877" x="4491038" y="2795588"/>
          <p14:tracePt t="14901" x="4465638" y="2795588"/>
          <p14:tracePt t="14909" x="4357688" y="2751138"/>
          <p14:tracePt t="14911" x="4133850" y="2598738"/>
          <p14:tracePt t="14918" x="3803650" y="2401888"/>
          <p14:tracePt t="14928" x="3089275" y="1884363"/>
          <p14:tracePt t="14945" x="2224088" y="1268413"/>
          <p14:tracePt t="14961" x="1303338" y="679450"/>
          <p14:tracePt t="14978" x="527050" y="115888"/>
          <p14:tracePt t="15253" x="0" y="482600"/>
          <p14:tracePt t="15261" x="0" y="588963"/>
          <p14:tracePt t="15261" x="0" y="687388"/>
          <p14:tracePt t="15269" x="0" y="776288"/>
          <p14:tracePt t="15278" x="71438" y="973138"/>
          <p14:tracePt t="15295" x="196850" y="1152525"/>
          <p14:tracePt t="15311" x="276225" y="1276350"/>
          <p14:tracePt t="15328" x="384175" y="1384300"/>
          <p14:tracePt t="15355" x="401638" y="1401763"/>
          <p14:tracePt t="15362" x="473075" y="1446213"/>
          <p14:tracePt t="15378" x="527050" y="1482725"/>
          <p14:tracePt t="15395" x="866775" y="1616075"/>
          <p14:tracePt t="15447" x="1204913" y="1785938"/>
          <p14:tracePt t="15545" x="1231900" y="1795463"/>
          <p14:tracePt t="15693" x="1241425" y="1795463"/>
          <p14:tracePt t="16742" x="1223963" y="1812925"/>
          <p14:tracePt t="16744" x="901700" y="1884363"/>
          <p14:tracePt t="16779" x="704850" y="1928813"/>
          <p14:tracePt t="16796" x="561975" y="1946275"/>
          <p14:tracePt t="16813" x="544513" y="1946275"/>
          <p14:tracePt t="17222" x="554038" y="1946275"/>
          <p14:tracePt t="17229" x="581025" y="1946275"/>
          <p14:tracePt t="17246" x="625475" y="1946275"/>
          <p14:tracePt t="17247" x="696913" y="1919288"/>
          <p14:tracePt t="17265" x="750888" y="1911350"/>
          <p14:tracePt t="17279" x="785813" y="1893888"/>
          <p14:tracePt t="17297" x="830263" y="1884363"/>
          <p14:tracePt t="17312" x="901700" y="1866900"/>
          <p14:tracePt t="17330" x="1071563" y="1847850"/>
          <p14:tracePt t="17346" x="1312863" y="1830388"/>
          <p14:tracePt t="17363" x="1589088" y="1830388"/>
          <p14:tracePt t="17379" x="1884363" y="1830388"/>
          <p14:tracePt t="17396" x="2197100" y="1857375"/>
          <p14:tracePt t="17412" x="2366963" y="1874838"/>
          <p14:tracePt t="17412" x="2438400" y="1901825"/>
          <p14:tracePt t="17430" x="2581275" y="1955800"/>
          <p14:tracePt t="17446" x="2795588" y="2000250"/>
          <p14:tracePt t="17462" x="3000375" y="2036763"/>
          <p14:tracePt t="17479" x="3214688" y="2108200"/>
          <p14:tracePt t="17496" x="3455988" y="2179638"/>
          <p14:tracePt t="17513" x="3670300" y="2241550"/>
          <p14:tracePt t="17529" x="3741738" y="2268538"/>
          <p14:tracePt t="17546" x="3776663" y="2276475"/>
          <p14:tracePt t="17562" x="3795713" y="2276475"/>
          <p14:tracePt t="17579" x="3813175" y="2286000"/>
          <p14:tracePt t="17758" x="3741738" y="2312988"/>
          <p14:tracePt t="17766" x="3295650" y="2374900"/>
          <p14:tracePt t="17766" x="3197225" y="2393950"/>
          <p14:tracePt t="17800" x="3062288" y="2393950"/>
          <p14:tracePt t="17800" x="2955925" y="2393950"/>
          <p14:tracePt t="17814" x="2867025" y="2393950"/>
          <p14:tracePt t="17829" x="2598738" y="2357438"/>
          <p14:tracePt t="17847" x="2276475" y="2312988"/>
          <p14:tracePt t="17863" x="1536700" y="2205038"/>
          <p14:tracePt t="17863" x="1339850" y="2152650"/>
          <p14:tracePt t="17900" x="946150" y="2017713"/>
          <p14:tracePt t="17929" x="839788" y="2000250"/>
          <p14:tracePt t="17930" x="696913" y="1928813"/>
          <p14:tracePt t="17947" x="571500" y="1847850"/>
          <p14:tracePt t="17962" x="438150" y="1758950"/>
          <p14:tracePt t="17979" x="347663" y="1687513"/>
          <p14:tracePt t="17996" x="330200" y="1670050"/>
          <p14:tracePt t="18013" x="322263" y="1660525"/>
          <p14:tracePt t="18136" x="330200" y="1643063"/>
          <p14:tracePt t="18143" x="384175" y="1643063"/>
          <p14:tracePt t="18152" x="455613" y="1625600"/>
          <p14:tracePt t="18158" x="527050" y="1608138"/>
          <p14:tracePt t="18164" x="696913" y="1581150"/>
          <p14:tracePt t="18181" x="822325" y="1581150"/>
          <p14:tracePt t="18181" x="857250" y="1581150"/>
          <p14:tracePt t="18199" x="901700" y="1581150"/>
          <p14:tracePt t="18215" x="911225" y="1581150"/>
          <p14:tracePt t="18231" x="946150" y="1598613"/>
          <p14:tracePt t="18246" x="1044575" y="1679575"/>
          <p14:tracePt t="18263" x="1196975" y="1768475"/>
          <p14:tracePt t="18279" x="1330325" y="1866900"/>
          <p14:tracePt t="18297" x="1438275" y="1973263"/>
          <p14:tracePt t="18312" x="1509713" y="2062163"/>
          <p14:tracePt t="18330" x="1554163" y="2143125"/>
          <p14:tracePt t="18346" x="1598613" y="2214563"/>
          <p14:tracePt t="18363" x="1616075" y="2251075"/>
          <p14:tracePt t="18379" x="1633538" y="2276475"/>
          <p14:tracePt t="18396" x="1643063" y="2295525"/>
          <p14:tracePt t="18412" x="1652588" y="2322513"/>
          <p14:tracePt t="18430" x="1660525" y="2339975"/>
          <p14:tracePt t="18430" x="1670050" y="2347913"/>
          <p14:tracePt t="18446" x="1679575" y="2357438"/>
          <p14:tracePt t="18463" x="1687513" y="2374900"/>
          <p14:tracePt t="19030" x="1687513" y="2384425"/>
          <p14:tracePt t="19102" x="1697038" y="2393950"/>
          <p14:tracePt t="19110" x="1768475" y="2455863"/>
          <p14:tracePt t="19120" x="1812925" y="2500313"/>
          <p14:tracePt t="19131" x="1982788" y="2581275"/>
          <p14:tracePt t="19147" x="2152650" y="2633663"/>
          <p14:tracePt t="19163" x="2303463" y="2670175"/>
          <p14:tracePt t="19179" x="2384425" y="2687638"/>
          <p14:tracePt t="19196" x="2401888" y="2687638"/>
          <p14:tracePt t="19278" x="2419350" y="2687638"/>
          <p14:tracePt t="19286" x="2465388" y="2687638"/>
          <p14:tracePt t="19289" x="2509838" y="2687638"/>
          <p14:tracePt t="19296" x="2589213" y="2670175"/>
          <p14:tracePt t="19312" x="2705100" y="2625725"/>
          <p14:tracePt t="19330" x="2803525" y="2571750"/>
          <p14:tracePt t="19346" x="2822575" y="2562225"/>
          <p14:tracePt t="19502" x="2830513" y="2554288"/>
          <p14:tracePt t="19510" x="2874963" y="2554288"/>
          <p14:tracePt t="19519" x="2928938" y="2554288"/>
          <p14:tracePt t="19529" x="2982913" y="2527300"/>
          <p14:tracePt t="19547" x="3027363" y="2509838"/>
          <p14:tracePt t="19562" x="3036888" y="2500313"/>
          <p14:tracePt t="19630" x="3044825" y="2500313"/>
          <p14:tracePt t="19637" x="3081338" y="2482850"/>
          <p14:tracePt t="19646" x="3089275" y="2473325"/>
          <p14:tracePt t="19646" x="3170238" y="2438400"/>
          <p14:tracePt t="19662" x="3268663" y="2401888"/>
          <p14:tracePt t="19680" x="3357563" y="2357438"/>
          <p14:tracePt t="19696" x="3375025" y="2357438"/>
          <p14:tracePt t="19999" x="3394075" y="2357438"/>
          <p14:tracePt t="20125" x="3384550" y="2357438"/>
          <p14:tracePt t="20135" x="3340100" y="2374900"/>
          <p14:tracePt t="20136" x="3268663" y="2393950"/>
          <p14:tracePt t="20146" x="3143250" y="2411413"/>
          <p14:tracePt t="20163" x="3044825" y="2428875"/>
          <p14:tracePt t="20237" x="3027363" y="2428875"/>
          <p14:tracePt t="20702" x="3027363" y="2438400"/>
          <p14:tracePt t="20782" x="3027363" y="2446338"/>
          <p14:tracePt t="20797" x="3017838" y="2473325"/>
          <p14:tracePt t="20797" x="3009900" y="2482850"/>
          <p14:tracePt t="20806" x="2990850" y="2509838"/>
          <p14:tracePt t="21795" x="2990850" y="2517775"/>
          <p14:tracePt t="21805" x="3017838" y="2509838"/>
          <p14:tracePt t="21813" x="3054350" y="2438400"/>
          <p14:tracePt t="21825" x="3054350" y="2411413"/>
          <p14:tracePt t="21835" x="3071813" y="2366963"/>
          <p14:tracePt t="21845" x="3089275" y="2276475"/>
          <p14:tracePt t="21863" x="3089275" y="2241550"/>
          <p14:tracePt t="21878" x="3089275" y="2187575"/>
          <p14:tracePt t="21896" x="3071813" y="2125663"/>
          <p14:tracePt t="21912" x="3017838" y="2044700"/>
          <p14:tracePt t="21929" x="2928938" y="1965325"/>
          <p14:tracePt t="21945" x="2759075" y="1830388"/>
          <p14:tracePt t="21962" x="2571750" y="1731963"/>
          <p14:tracePt t="21978" x="2357438" y="1616075"/>
          <p14:tracePt t="21996" x="1973263" y="1482725"/>
          <p14:tracePt t="22014" x="1874838" y="1465263"/>
          <p14:tracePt t="22014" x="1812925" y="1446213"/>
          <p14:tracePt t="22030" x="1704975" y="1411288"/>
          <p14:tracePt t="22046" x="1643063" y="1411288"/>
          <p14:tracePt t="22062" x="1608138" y="1411288"/>
          <p14:tracePt t="22078" x="1598613" y="1411288"/>
          <p14:tracePt t="22096" x="1544638" y="1411288"/>
          <p14:tracePt t="22112" x="1490663" y="1411288"/>
          <p14:tracePt t="22129" x="1428750" y="1465263"/>
          <p14:tracePt t="22145" x="1357313" y="1509713"/>
          <p14:tracePt t="22165" x="1285875" y="1571625"/>
          <p14:tracePt t="22178" x="1268413" y="1608138"/>
          <p14:tracePt t="22196" x="1258888" y="1633538"/>
          <p14:tracePt t="22212" x="1241425" y="1687513"/>
          <p14:tracePt t="22212" x="1241425" y="1714500"/>
          <p14:tracePt t="22230" x="1241425" y="1758950"/>
          <p14:tracePt t="22245" x="1241425" y="1839913"/>
          <p14:tracePt t="22262" x="1241425" y="1893888"/>
          <p14:tracePt t="22279" x="1268413" y="1946275"/>
          <p14:tracePt t="22295" x="1285875" y="1990725"/>
          <p14:tracePt t="22313" x="1347788" y="2036763"/>
          <p14:tracePt t="22329" x="1401763" y="2071688"/>
          <p14:tracePt t="22346" x="1465263" y="2108200"/>
          <p14:tracePt t="22362" x="1536700" y="2116138"/>
          <p14:tracePt t="22379" x="1589088" y="2116138"/>
          <p14:tracePt t="22395" x="1633538" y="2116138"/>
          <p14:tracePt t="22412" x="1724025" y="2116138"/>
          <p14:tracePt t="22429" x="1866900" y="2116138"/>
          <p14:tracePt t="22429" x="1938338" y="2116138"/>
          <p14:tracePt t="22446" x="2044700" y="2089150"/>
          <p14:tracePt t="22462" x="2098675" y="2062163"/>
          <p14:tracePt t="22479" x="2170113" y="2027238"/>
          <p14:tracePt t="22495" x="2214563" y="1982788"/>
          <p14:tracePt t="22512" x="2259013" y="1901825"/>
          <p14:tracePt t="22529" x="2295525" y="1839913"/>
          <p14:tracePt t="22546" x="2312988" y="1768475"/>
          <p14:tracePt t="22562" x="2312988" y="1704975"/>
          <p14:tracePt t="22579" x="2312988" y="1670050"/>
          <p14:tracePt t="22595" x="2312988" y="1633538"/>
          <p14:tracePt t="22613" x="2303463" y="1608138"/>
          <p14:tracePt t="22628" x="2286000" y="1571625"/>
          <p14:tracePt t="22646" x="2224088" y="1509713"/>
          <p14:tracePt t="22679" x="2187575" y="1473200"/>
          <p14:tracePt t="22679" x="2036763" y="1411288"/>
          <p14:tracePt t="22696" x="1768475" y="1303338"/>
          <p14:tracePt t="22713" x="1482725" y="1231900"/>
          <p14:tracePt t="22729" x="1285875" y="1179513"/>
          <p14:tracePt t="22745" x="1187450" y="1160463"/>
          <p14:tracePt t="22763" x="1133475" y="1160463"/>
          <p14:tracePt t="22779" x="1071563" y="1160463"/>
          <p14:tracePt t="22796" x="990600" y="1214438"/>
          <p14:tracePt t="22812" x="946150" y="1250950"/>
          <p14:tracePt t="22812" x="928688" y="1276350"/>
          <p14:tracePt t="22831" x="919163" y="1339850"/>
          <p14:tracePt t="22845" x="874713" y="1490663"/>
          <p14:tracePt t="22863" x="874713" y="1581150"/>
          <p14:tracePt t="22878" x="874713" y="1633538"/>
          <p14:tracePt t="22896" x="874713" y="1687513"/>
          <p14:tracePt t="22911" x="884238" y="1741488"/>
          <p14:tracePt t="22930" x="893763" y="1803400"/>
          <p14:tracePt t="22945" x="946150" y="1884363"/>
          <p14:tracePt t="22963" x="1036638" y="1973263"/>
          <p14:tracePt t="22979" x="1125538" y="2027238"/>
          <p14:tracePt t="22996" x="1268413" y="2108200"/>
          <p14:tracePt t="23012" x="1384300" y="2116138"/>
          <p14:tracePt t="23012" x="1455738" y="2143125"/>
          <p14:tracePt t="23045" x="1581150" y="2143125"/>
          <p14:tracePt t="23046" x="1652588" y="2143125"/>
          <p14:tracePt t="23046" x="1697038" y="2143125"/>
          <p14:tracePt t="23063" x="1847850" y="2108200"/>
          <p14:tracePt t="23079" x="1946275" y="2054225"/>
          <p14:tracePt t="23096" x="2081213" y="2000250"/>
          <p14:tracePt t="23112" x="2205038" y="1928813"/>
          <p14:tracePt t="23129" x="2312988" y="1857375"/>
          <p14:tracePt t="23145" x="2374900" y="1812925"/>
          <p14:tracePt t="23162" x="2428875" y="1758950"/>
          <p14:tracePt t="23179" x="2438400" y="1714500"/>
          <p14:tracePt t="23195" x="2455863" y="1697038"/>
          <p14:tracePt t="23212" x="2465388" y="1670050"/>
          <p14:tracePt t="23229" x="2482850" y="1633538"/>
          <p14:tracePt t="23246" x="2482850" y="1625600"/>
          <p14:tracePt t="23262" x="2482850" y="1608138"/>
          <p14:tracePt t="23285" x="2482850" y="1589088"/>
          <p14:tracePt t="23295" x="2401888" y="1527175"/>
          <p14:tracePt t="23313" x="2224088" y="1473200"/>
          <p14:tracePt t="23329" x="2027238" y="1411288"/>
          <p14:tracePt t="23346" x="1839913" y="1357313"/>
          <p14:tracePt t="23362" x="1714500" y="1339850"/>
          <p14:tracePt t="23379" x="1660525" y="1339850"/>
          <p14:tracePt t="23395" x="1633538" y="1339850"/>
          <p14:tracePt t="23412" x="1598613" y="1339850"/>
          <p14:tracePt t="23428" x="1571625" y="1347788"/>
          <p14:tracePt t="23428" x="1554163" y="1357313"/>
          <p14:tracePt t="23446" x="1536700" y="1393825"/>
          <p14:tracePt t="23462" x="1517650" y="1419225"/>
          <p14:tracePt t="23479" x="1500188" y="1465263"/>
          <p14:tracePt t="23495" x="1500188" y="1509713"/>
          <p14:tracePt t="23512" x="1490663" y="1527175"/>
          <p14:tracePt t="23528" x="1490663" y="1571625"/>
          <p14:tracePt t="23552" x="1490663" y="1581150"/>
          <p14:tracePt t="23562" x="1490663" y="1625600"/>
          <p14:tracePt t="23579" x="1490663" y="1643063"/>
          <p14:tracePt t="23595" x="1536700" y="1697038"/>
          <p14:tracePt t="23612" x="1581150" y="1731963"/>
          <p14:tracePt t="23629" x="1679575" y="1785938"/>
          <p14:tracePt t="23647" x="1697038" y="1795463"/>
          <p14:tracePt t="23685" x="1704975" y="1795463"/>
          <p14:tracePt t="23734" x="1751013" y="1795463"/>
          <p14:tracePt t="23741" x="1803400" y="1795463"/>
          <p14:tracePt t="23750" x="1893888" y="1812925"/>
          <p14:tracePt t="23761" x="1955800" y="1812925"/>
          <p14:tracePt t="23794" x="1990725" y="1812925"/>
          <p14:tracePt t="23796" x="2000250" y="1812925"/>
          <p14:tracePt t="23838" x="2017713" y="1812925"/>
          <p14:tracePt t="23851" x="2027238" y="1812925"/>
          <p14:tracePt t="23854" x="2054225" y="1812925"/>
          <p14:tracePt t="23854" x="2071688" y="1812925"/>
          <p14:tracePt t="23862" x="2089150" y="1812925"/>
          <p14:tracePt t="23879" x="2098675" y="1812925"/>
          <p14:tracePt t="23896" x="2116138" y="1803400"/>
          <p14:tracePt t="23998" x="2116138" y="1795463"/>
          <p14:tracePt t="24006" x="2116138" y="1785938"/>
          <p14:tracePt t="24014" x="2108200" y="1768475"/>
          <p14:tracePt t="24018" x="2089150" y="1741488"/>
          <p14:tracePt t="24029" x="1982788" y="1643063"/>
          <p14:tracePt t="24045" x="1768475" y="1544638"/>
          <p14:tracePt t="24062" x="1643063" y="1482725"/>
          <p14:tracePt t="24079" x="1571625" y="1465263"/>
          <p14:tracePt t="24095" x="1517650" y="1465263"/>
          <p14:tracePt t="24112" x="1446213" y="1465263"/>
          <p14:tracePt t="24129" x="1330325" y="1465263"/>
          <p14:tracePt t="24146" x="1187450" y="1465263"/>
          <p14:tracePt t="24162" x="1062038" y="1465263"/>
          <p14:tracePt t="24179" x="938213" y="1490663"/>
          <p14:tracePt t="24195" x="812800" y="1527175"/>
          <p14:tracePt t="24212" x="723900" y="1571625"/>
          <p14:tracePt t="24229" x="669925" y="1608138"/>
          <p14:tracePt t="24229" x="660400" y="1608138"/>
          <p14:tracePt t="24247" x="642938" y="1616075"/>
          <p14:tracePt t="24263" x="633413" y="1616075"/>
          <p14:tracePt t="24282" x="625475" y="1616075"/>
          <p14:tracePt t="24333" x="615950" y="1625600"/>
          <p14:tracePt t="24358" x="608013" y="1633538"/>
          <p14:tracePt t="24398" x="598488" y="1643063"/>
          <p14:tracePt t="24510" x="633413" y="1652588"/>
          <p14:tracePt t="24518" x="660400" y="1652588"/>
          <p14:tracePt t="24525" x="714375" y="1652588"/>
          <p14:tracePt t="24532" x="874713" y="1652588"/>
          <p14:tracePt t="24553" x="946150" y="1652588"/>
          <p14:tracePt t="24561" x="1098550" y="1670050"/>
          <p14:tracePt t="24579" x="1187450" y="1687513"/>
          <p14:tracePt t="24595" x="1268413" y="1687513"/>
          <p14:tracePt t="24612" x="1366838" y="1687513"/>
          <p14:tracePt t="24629" x="1536700" y="1704975"/>
          <p14:tracePt t="24645" x="1847850" y="1741488"/>
          <p14:tracePt t="24663" x="1973263" y="1758950"/>
          <p14:tracePt t="24679" x="2027238" y="1776413"/>
          <p14:tracePt t="24696" x="2081213" y="1776413"/>
          <p14:tracePt t="24711" x="2152650" y="1776413"/>
          <p14:tracePt t="24729" x="2179638" y="1785938"/>
          <p14:tracePt t="24745" x="2241550" y="1785938"/>
          <p14:tracePt t="24762" x="2268538" y="1803400"/>
          <p14:tracePt t="24779" x="2276475" y="1803400"/>
          <p14:tracePt t="24796" x="2303463" y="1803400"/>
          <p14:tracePt t="24812" x="2347913" y="1803400"/>
          <p14:tracePt t="24812" x="2366963" y="1812925"/>
          <p14:tracePt t="24831" x="2411413" y="1812925"/>
          <p14:tracePt t="24845" x="2517775" y="1830388"/>
          <p14:tracePt t="24863" x="2554288" y="1839913"/>
          <p14:tracePt t="24878" x="2633663" y="1857375"/>
          <p14:tracePt t="24895" x="2786063" y="1911350"/>
          <p14:tracePt t="24912" x="2874963" y="1911350"/>
          <p14:tracePt t="24929" x="2894013" y="1928813"/>
          <p14:tracePt t="25461" x="2911475" y="1928813"/>
          <p14:tracePt t="25465" x="3017838" y="1901825"/>
          <p14:tracePt t="25495" x="3143250" y="1884363"/>
          <p14:tracePt t="25495" x="3160713" y="1874838"/>
          <p14:tracePt t="25512" x="3179763" y="1874838"/>
          <p14:tracePt t="25790" x="3187700" y="1874838"/>
          <p14:tracePt t="25798" x="3340100" y="1874838"/>
          <p14:tracePt t="25806" x="3625850" y="1919288"/>
          <p14:tracePt t="25814" x="4000500" y="1955800"/>
          <p14:tracePt t="25820" x="4402138" y="2027238"/>
          <p14:tracePt t="25829" x="5224463" y="2160588"/>
          <p14:tracePt t="25845" x="6000750" y="2214563"/>
          <p14:tracePt t="25863" x="6242050" y="2214563"/>
          <p14:tracePt t="25878" x="6296025" y="2214563"/>
          <p14:tracePt t="25895" x="6303963" y="2214563"/>
          <p14:tracePt t="26190" x="6313488" y="2214563"/>
          <p14:tracePt t="26198" x="6313488" y="2205038"/>
          <p14:tracePt t="26198" x="6242050" y="2160588"/>
          <p14:tracePt t="26214" x="6081713" y="2089150"/>
          <p14:tracePt t="26216" x="5661025" y="1955800"/>
          <p14:tracePt t="26230" x="5062538" y="1731963"/>
          <p14:tracePt t="26248" x="4465638" y="1581150"/>
          <p14:tracePt t="26263" x="4205288" y="1517650"/>
          <p14:tracePt t="26282" x="4187825" y="1500188"/>
          <p14:tracePt t="26573" x="4187825" y="1517650"/>
          <p14:tracePt t="26579" x="4911725" y="1812925"/>
          <p14:tracePt t="26634" x="4965700" y="1847850"/>
          <p14:tracePt t="26644" x="5133975" y="1901825"/>
          <p14:tracePt t="26662" x="5197475" y="1928813"/>
          <p14:tracePt t="26678" x="5330825" y="1946275"/>
          <p14:tracePt t="26678" x="5402263" y="1965325"/>
          <p14:tracePt t="26718" x="5473700" y="1965325"/>
          <p14:tracePt t="26728" x="5670550" y="2000250"/>
          <p14:tracePt t="26745" x="5813425" y="2017713"/>
          <p14:tracePt t="26762" x="5894388" y="2036763"/>
          <p14:tracePt t="26794" x="5911850" y="2036763"/>
          <p14:tracePt t="26796" x="5929313" y="2036763"/>
          <p14:tracePt t="27286" x="5929313" y="2044700"/>
          <p14:tracePt t="27462" x="5991225" y="2044700"/>
          <p14:tracePt t="27463" x="6340475" y="1965325"/>
          <p14:tracePt t="27501" x="6483350" y="1928813"/>
          <p14:tracePt t="27511" x="6643688" y="1884363"/>
          <p14:tracePt t="27544" x="6732588" y="1857375"/>
          <p14:tracePt t="27545" x="6796088" y="1839913"/>
          <p14:tracePt t="27562" x="7018338" y="1795463"/>
          <p14:tracePt t="27600" x="7134225" y="1785938"/>
          <p14:tracePt t="28414" x="7143750" y="1785938"/>
          <p14:tracePt t="28422" x="7242175" y="1785938"/>
          <p14:tracePt t="28426" x="7367588" y="1812925"/>
          <p14:tracePt t="28434" x="7518400" y="1830388"/>
          <p14:tracePt t="28444" x="7875588" y="1874838"/>
          <p14:tracePt t="28463" x="8001000" y="1893888"/>
          <p14:tracePt t="28478" x="8010525" y="1893888"/>
          <p14:tracePt t="28590" x="8045450" y="1893888"/>
          <p14:tracePt t="28598" x="8108950" y="1893888"/>
          <p14:tracePt t="28606" x="8161338" y="1893888"/>
          <p14:tracePt t="28614" x="8251825" y="1893888"/>
          <p14:tracePt t="28618" x="8340725" y="1893888"/>
          <p14:tracePt t="28628" x="8447088" y="1884363"/>
          <p14:tracePt t="28644" x="8528050" y="1866900"/>
          <p14:tracePt t="28644" x="8545513" y="1866900"/>
          <p14:tracePt t="28662" x="8616950" y="1857375"/>
          <p14:tracePt t="28678" x="8697913" y="1847850"/>
          <p14:tracePt t="28695" x="8840788" y="1812925"/>
          <p14:tracePt t="28846" x="8848725" y="1812925"/>
          <p14:tracePt t="30207" x="8823325" y="1812925"/>
          <p14:tracePt t="30209" x="8777288" y="1839913"/>
          <p14:tracePt t="30222" x="8732838" y="1839913"/>
          <p14:tracePt t="30222" x="8680450" y="1847850"/>
          <p14:tracePt t="30231" x="8599488" y="1911350"/>
          <p14:tracePt t="30245" x="8358188" y="1982788"/>
          <p14:tracePt t="30263" x="8108950" y="2044700"/>
          <p14:tracePt t="30280" x="7742238" y="2098675"/>
          <p14:tracePt t="30296" x="7304088" y="2152650"/>
          <p14:tracePt t="30311" x="6823075" y="2205038"/>
          <p14:tracePt t="30329" x="6286500" y="2205038"/>
          <p14:tracePt t="30345" x="5751513" y="2205038"/>
          <p14:tracePt t="30361" x="5384800" y="2205038"/>
          <p14:tracePt t="30378" x="5160963" y="2205038"/>
          <p14:tracePt t="30395" x="4991100" y="2205038"/>
          <p14:tracePt t="30413" x="4768850" y="2179638"/>
          <p14:tracePt t="30413" x="4581525" y="2152650"/>
          <p14:tracePt t="30432" x="4375150" y="2125663"/>
          <p14:tracePt t="30445" x="4010025" y="2071688"/>
          <p14:tracePt t="30445" x="3803650" y="2054225"/>
          <p14:tracePt t="30463" x="3394075" y="1990725"/>
          <p14:tracePt t="30478" x="3044825" y="1990725"/>
          <p14:tracePt t="30495" x="2857500" y="1990725"/>
          <p14:tracePt t="30511" x="2822575" y="1990725"/>
          <p14:tracePt t="30641" x="2813050" y="1990725"/>
          <p14:tracePt t="30647" x="2687638" y="1990725"/>
          <p14:tracePt t="30667" x="2509838" y="1990725"/>
          <p14:tracePt t="30680" x="2347913" y="2017713"/>
          <p14:tracePt t="31102" x="2357438" y="2017713"/>
          <p14:tracePt t="31109" x="2374900" y="2017713"/>
          <p14:tracePt t="31118" x="2411413" y="2017713"/>
          <p14:tracePt t="31129" x="2428875" y="2017713"/>
          <p14:tracePt t="31198" x="2446338" y="2017713"/>
          <p14:tracePt t="31230" x="2455863" y="2017713"/>
          <p14:tracePt t="31238" x="2465388" y="2017713"/>
          <p14:tracePt t="31246" x="2482850" y="2017713"/>
          <p14:tracePt t="31254" x="2490788" y="2017713"/>
          <p14:tracePt t="31254" x="2500313" y="2017713"/>
          <p14:tracePt t="31262" x="2509838" y="2017713"/>
          <p14:tracePt t="31278" x="2527300" y="2027238"/>
          <p14:tracePt t="31324" x="2554288" y="2027238"/>
          <p14:tracePt t="31340" x="2598738" y="2027238"/>
          <p14:tracePt t="31340" x="2643188" y="2027238"/>
          <p14:tracePt t="31344" x="2741613" y="2044700"/>
          <p14:tracePt t="31361" x="2919413" y="2081213"/>
          <p14:tracePt t="31378" x="3133725" y="2108200"/>
          <p14:tracePt t="31395" x="3322638" y="2125663"/>
          <p14:tracePt t="31411" x="3446463" y="2160588"/>
          <p14:tracePt t="31429" x="3482975" y="2160588"/>
          <p14:tracePt t="31445" x="3509963" y="2160588"/>
          <p14:tracePt t="31445" x="3527425" y="2170113"/>
          <p14:tracePt t="31462" x="3581400" y="2170113"/>
          <p14:tracePt t="31478" x="3652838" y="2170113"/>
          <p14:tracePt t="31495" x="3776663" y="2187575"/>
          <p14:tracePt t="31511" x="3867150" y="2187575"/>
          <p14:tracePt t="31528" x="4010025" y="2224088"/>
          <p14:tracePt t="31545" x="4170363" y="2251075"/>
          <p14:tracePt t="31582" x="4187825" y="2251075"/>
          <p14:tracePt t="31598" x="4197350" y="2251075"/>
          <p14:tracePt t="32558" x="4259263" y="2251075"/>
          <p14:tracePt t="32561" x="4803775" y="2251075"/>
          <p14:tracePt t="32612" x="4822825" y="2251075"/>
          <p14:tracePt t="32854" x="4830763" y="2251075"/>
          <p14:tracePt t="33726" x="4840288" y="2251075"/>
          <p14:tracePt t="33742" x="4919663" y="2251075"/>
          <p14:tracePt t="33750" x="5813425" y="2251075"/>
          <p14:tracePt t="33760" x="7446963" y="2509838"/>
          <p14:tracePt t="33789" x="8081963" y="2608263"/>
          <p14:tracePt t="33805" x="8197850" y="2625725"/>
          <p14:tracePt t="33812" x="8296275" y="2625725"/>
          <p14:tracePt t="33829" x="8304213" y="2625725"/>
          <p14:tracePt t="33886" x="8348663" y="2625725"/>
          <p14:tracePt t="33894" x="8375650" y="2625725"/>
          <p14:tracePt t="33896" x="8420100" y="2625725"/>
          <p14:tracePt t="33911" x="8439150" y="2625725"/>
          <p14:tracePt t="33929" x="8466138" y="2616200"/>
          <p14:tracePt t="33945" x="8483600" y="2616200"/>
          <p14:tracePt t="33962" x="8510588" y="2616200"/>
          <p14:tracePt t="34079" x="8518525" y="2616200"/>
          <p14:tracePt t="34309" x="8439150" y="2608263"/>
          <p14:tracePt t="34318" x="8348663" y="2608263"/>
          <p14:tracePt t="34319" x="8232775" y="2608263"/>
          <p14:tracePt t="34328" x="7947025" y="2608263"/>
          <p14:tracePt t="34345" x="7724775" y="2589213"/>
          <p14:tracePt t="34361" x="7626350" y="2571750"/>
          <p14:tracePt t="34378" x="7608888" y="2571750"/>
          <p14:tracePt t="34582" x="7608888" y="2562225"/>
          <p14:tracePt t="34590" x="7616825" y="2554288"/>
          <p14:tracePt t="34598" x="7626350" y="2544763"/>
          <p14:tracePt t="34604" x="7653338" y="2544763"/>
          <p14:tracePt t="34611" x="7661275" y="2536825"/>
          <p14:tracePt t="34628" x="7715250" y="2517775"/>
          <p14:tracePt t="34661" x="7742238" y="2509838"/>
          <p14:tracePt t="34667" x="7769225" y="2490788"/>
          <p14:tracePt t="34678" x="7848600" y="2465388"/>
          <p14:tracePt t="34694" x="8018463" y="2428875"/>
          <p14:tracePt t="34719" x="8054975" y="2411413"/>
          <p14:tracePt t="34728" x="8153400" y="2384425"/>
          <p14:tracePt t="34745" x="8215313" y="2374900"/>
          <p14:tracePt t="34761" x="8251825" y="2374900"/>
          <p14:tracePt t="34779" x="8304213" y="2366963"/>
          <p14:tracePt t="34902" x="8313738" y="2366963"/>
          <p14:tracePt t="34971" x="8323263" y="2366963"/>
          <p14:tracePt t="34997" x="8331200" y="2366963"/>
          <p14:tracePt t="35006" x="8348663" y="2366963"/>
          <p14:tracePt t="35014" x="8375650" y="2366963"/>
          <p14:tracePt t="35021" x="8385175" y="2366963"/>
          <p14:tracePt t="35028" x="8420100" y="2366963"/>
          <p14:tracePt t="35044" x="8466138" y="2366963"/>
          <p14:tracePt t="35082" x="8474075" y="2366963"/>
          <p14:tracePt t="35086" x="8510588" y="2366963"/>
          <p14:tracePt t="35111" x="8599488" y="2366963"/>
          <p14:tracePt t="35130" x="8697913" y="2366963"/>
          <p14:tracePt t="35144" x="8777288" y="2366963"/>
          <p14:tracePt t="35161" x="8831263" y="2366963"/>
          <p14:tracePt t="35178" x="8840788" y="2366963"/>
          <p14:tracePt t="35477" x="8796338" y="2366963"/>
          <p14:tracePt t="35485" x="8742363" y="2374900"/>
          <p14:tracePt t="35493" x="8688388" y="2374900"/>
          <p14:tracePt t="35501" x="8501063" y="2374900"/>
          <p14:tracePt t="35511" x="8269288" y="2374900"/>
          <p14:tracePt t="35528" x="7974013" y="2374900"/>
          <p14:tracePt t="35545" x="7466013" y="2374900"/>
          <p14:tracePt t="35561" x="6759575" y="2374900"/>
          <p14:tracePt t="35579" x="5983288" y="2374900"/>
          <p14:tracePt t="35594" x="5268913" y="2312988"/>
          <p14:tracePt t="35611" x="4732338" y="2224088"/>
          <p14:tracePt t="35627" x="4402138" y="2179638"/>
          <p14:tracePt t="35644" x="4160838" y="2143125"/>
          <p14:tracePt t="35660" x="3902075" y="2125663"/>
          <p14:tracePt t="35679" x="3732213" y="2125663"/>
          <p14:tracePt t="35695" x="3562350" y="2125663"/>
          <p14:tracePt t="35712" x="3419475" y="2125663"/>
          <p14:tracePt t="35729" x="3259138" y="2125663"/>
          <p14:tracePt t="35744" x="3089275" y="2125663"/>
          <p14:tracePt t="35762" x="2919413" y="2125663"/>
          <p14:tracePt t="35779" x="2759075" y="2125663"/>
          <p14:tracePt t="35795" x="2589213" y="2125663"/>
          <p14:tracePt t="35811" x="2401888" y="2125663"/>
          <p14:tracePt t="35829" x="2232025" y="2125663"/>
          <p14:tracePt t="35844" x="2081213" y="2108200"/>
          <p14:tracePt t="35861" x="1847850" y="2081213"/>
          <p14:tracePt t="35878" x="1679575" y="2062163"/>
          <p14:tracePt t="35895" x="1509713" y="2062163"/>
          <p14:tracePt t="35911" x="1366838" y="2062163"/>
          <p14:tracePt t="35928" x="1276350" y="2062163"/>
          <p14:tracePt t="35944" x="1179513" y="2062163"/>
          <p14:tracePt t="35961" x="1081088" y="2062163"/>
          <p14:tracePt t="35977" x="1000125" y="2062163"/>
          <p14:tracePt t="35995" x="946150" y="2062163"/>
          <p14:tracePt t="36010" x="911225" y="2062163"/>
          <p14:tracePt t="36028" x="901700" y="2062163"/>
          <p14:tracePt t="36045" x="884238" y="2071688"/>
          <p14:tracePt t="36061" x="847725" y="2089150"/>
          <p14:tracePt t="36078" x="822325" y="2133600"/>
          <p14:tracePt t="36094" x="795338" y="2170113"/>
          <p14:tracePt t="36111" x="758825" y="2224088"/>
          <p14:tracePt t="36128" x="731838" y="2303463"/>
          <p14:tracePt t="36144" x="714375" y="2366963"/>
          <p14:tracePt t="36162" x="714375" y="2401888"/>
          <p14:tracePt t="36622" x="839788" y="2411413"/>
          <p14:tracePt t="36627" x="1152525" y="2411413"/>
          <p14:tracePt t="36634" x="1473200" y="2438400"/>
          <p14:tracePt t="36644" x="2205038" y="2438400"/>
          <p14:tracePt t="36644" x="2536825" y="2500313"/>
          <p14:tracePt t="36662" x="3036888" y="2562225"/>
          <p14:tracePt t="36678" x="3251200" y="2598738"/>
          <p14:tracePt t="36695" x="3276600" y="2598738"/>
          <p14:tracePt t="39437" x="3322638" y="2598738"/>
          <p14:tracePt t="39445" x="3348038" y="2598738"/>
          <p14:tracePt t="39459" x="3375025" y="2598738"/>
          <p14:tracePt t="39459" x="3411538" y="2581275"/>
          <p14:tracePt t="39461" x="3473450" y="2544763"/>
          <p14:tracePt t="39461" x="3500438" y="2527300"/>
          <p14:tracePt t="39477" x="3517900" y="2517775"/>
          <p14:tracePt t="39494" x="3527425" y="2517775"/>
          <p14:tracePt t="39509" x="3536950" y="2509838"/>
          <p14:tracePt t="39837" x="3581400" y="2509838"/>
          <p14:tracePt t="39837" x="3660775" y="2509838"/>
          <p14:tracePt t="39853" x="3732213" y="2509838"/>
          <p14:tracePt t="39861" x="3813175" y="2509838"/>
          <p14:tracePt t="39862" x="3983038" y="2509838"/>
          <p14:tracePt t="39878" x="4044950" y="2509838"/>
          <p14:tracePt t="39893" x="4054475" y="2509838"/>
          <p14:tracePt t="40045" x="4081463" y="2509838"/>
          <p14:tracePt t="40053" x="4108450" y="2509838"/>
          <p14:tracePt t="40061" x="4133850" y="2509838"/>
          <p14:tracePt t="40069" x="4160838" y="2509838"/>
          <p14:tracePt t="40069" x="4187825" y="2509838"/>
          <p14:tracePt t="40077" x="4251325" y="2509838"/>
          <p14:tracePt t="40093" x="4276725" y="2527300"/>
          <p14:tracePt t="40110" x="4286250" y="2527300"/>
          <p14:tracePt t="41766" x="4295775" y="2527300"/>
          <p14:tracePt t="41767" x="4419600" y="2562225"/>
          <p14:tracePt t="41799" x="4518025" y="2581275"/>
          <p14:tracePt t="41828" x="4625975" y="2616200"/>
          <p14:tracePt t="41852" x="4670425" y="2625725"/>
          <p14:tracePt t="41885" x="4687888" y="2625725"/>
          <p14:tracePt t="42349" x="4687888" y="2633663"/>
          <p14:tracePt t="42356" x="4687888" y="2643188"/>
          <p14:tracePt t="42366" x="4687888" y="2670175"/>
          <p14:tracePt t="42367" x="4687888" y="2714625"/>
          <p14:tracePt t="42376" x="4705350" y="2776538"/>
          <p14:tracePt t="42393" x="4705350" y="2847975"/>
          <p14:tracePt t="42411" x="4714875" y="2901950"/>
          <p14:tracePt t="42411" x="4714875" y="2928938"/>
          <p14:tracePt t="42431" x="4714875" y="2938463"/>
          <p14:tracePt t="42445" x="4714875" y="2965450"/>
          <p14:tracePt t="42573" x="4714875" y="2973388"/>
          <p14:tracePt t="42580" x="4714875" y="3044825"/>
          <p14:tracePt t="42617" x="4714875" y="3054350"/>
          <p14:tracePt t="42627" x="4714875" y="3081338"/>
          <p14:tracePt t="42644" x="4705350" y="3089275"/>
          <p14:tracePt t="42660" x="4697413" y="3125788"/>
          <p14:tracePt t="42702" x="4679950" y="3143250"/>
          <p14:tracePt t="42702" x="4679950" y="3160713"/>
          <p14:tracePt t="42718" x="4670425" y="3160713"/>
          <p14:tracePt t="42726" x="4660900" y="3179763"/>
          <p14:tracePt t="42727" x="4643438" y="3197225"/>
          <p14:tracePt t="42744" x="4608513" y="3232150"/>
          <p14:tracePt t="42760" x="4572000" y="3259138"/>
          <p14:tracePt t="42792" x="4537075" y="3276600"/>
          <p14:tracePt t="42793" x="4491038" y="3295650"/>
          <p14:tracePt t="44109" x="4429125" y="3295650"/>
          <p14:tracePt t="44117" x="4286250" y="3295650"/>
          <p14:tracePt t="44124" x="4116388" y="3295650"/>
          <p14:tracePt t="44133" x="3679825" y="3295650"/>
          <p14:tracePt t="44143" x="3313113" y="3295650"/>
          <p14:tracePt t="44159" x="3054350" y="3295650"/>
          <p14:tracePt t="44175" x="2955925" y="3295650"/>
          <p14:tracePt t="44193" x="2928938" y="3295650"/>
          <p14:tracePt t="44245" x="2894013" y="3295650"/>
          <p14:tracePt t="44253" x="2840038" y="3295650"/>
          <p14:tracePt t="44261" x="2741613" y="3295650"/>
          <p14:tracePt t="44262" x="2625725" y="3295650"/>
          <p14:tracePt t="44276" x="2205038" y="3295650"/>
          <p14:tracePt t="44310" x="1990725" y="3295650"/>
          <p14:tracePt t="44310" x="1812925" y="3303588"/>
          <p14:tracePt t="44326" x="1741488" y="3313113"/>
          <p14:tracePt t="44343" x="1687513" y="3313113"/>
          <p14:tracePt t="44361" x="1616075" y="3313113"/>
          <p14:tracePt t="44377" x="1544638" y="3313113"/>
          <p14:tracePt t="44394" x="1509713" y="3313113"/>
          <p14:tracePt t="44411" x="1473200" y="3313113"/>
          <p14:tracePt t="44428" x="1428750" y="3313113"/>
          <p14:tracePt t="44445" x="1027113" y="3295650"/>
          <p14:tracePt t="44463" x="347663" y="3205163"/>
          <p14:tracePt t="44480" x="0" y="3071813"/>
          <p14:tracePt t="44740" x="9525" y="3071813"/>
          <p14:tracePt t="44741" x="107950" y="3071813"/>
          <p14:tracePt t="44750" x="938213" y="3071813"/>
          <p14:tracePt t="44750" x="1000125" y="3071813"/>
          <p14:tracePt t="44814" x="1054100" y="3071813"/>
          <p14:tracePt t="44826" x="1098550" y="3098800"/>
          <p14:tracePt t="44843" x="1152525" y="3116263"/>
          <p14:tracePt t="44859" x="1231900" y="3160713"/>
          <p14:tracePt t="44859" x="1295400" y="3179763"/>
          <p14:tracePt t="44877" x="1357313" y="3205163"/>
          <p14:tracePt t="44877" x="1438275" y="3241675"/>
          <p14:tracePt t="44892" x="1536700" y="3295650"/>
          <p14:tracePt t="44909" x="1598613" y="3322638"/>
          <p14:tracePt t="44926" x="1616075" y="3340100"/>
          <p14:tracePt t="44943" x="1625600" y="3348038"/>
          <p14:tracePt t="45005" x="1633538" y="3357563"/>
          <p14:tracePt t="45013" x="1633538" y="3482975"/>
          <p14:tracePt t="45066" x="1633538" y="3536950"/>
          <p14:tracePt t="45078" x="1633538" y="3544888"/>
          <p14:tracePt t="45317" x="1652588" y="3554413"/>
          <p14:tracePt t="45325" x="1679575" y="3554413"/>
          <p14:tracePt t="45333" x="1704975" y="3554413"/>
          <p14:tracePt t="45341" x="1731963" y="3544888"/>
          <p14:tracePt t="45341" x="1758950" y="3527425"/>
          <p14:tracePt t="45349" x="1830388" y="3490913"/>
          <p14:tracePt t="45359" x="1911350" y="3446463"/>
          <p14:tracePt t="45376" x="1955800" y="3419475"/>
          <p14:tracePt t="45393" x="1965325" y="3411538"/>
          <p14:tracePt t="45589" x="1973263" y="3402013"/>
          <p14:tracePt t="45773" x="1982788" y="3402013"/>
          <p14:tracePt t="45781" x="1990725" y="3402013"/>
          <p14:tracePt t="45789" x="2000250" y="3402013"/>
          <p14:tracePt t="45809" x="2017713" y="3402013"/>
          <p14:tracePt t="45845" x="2036763" y="3402013"/>
          <p14:tracePt t="45957" x="2036763" y="3394075"/>
          <p14:tracePt t="45997" x="2054225" y="3394075"/>
          <p14:tracePt t="46349" x="2071688" y="3384550"/>
          <p14:tracePt t="46357" x="2098675" y="3384550"/>
          <p14:tracePt t="46365" x="2133600" y="3384550"/>
          <p14:tracePt t="46377" x="2179638" y="3375025"/>
          <p14:tracePt t="46393" x="2205038" y="3357563"/>
          <p14:tracePt t="46410" x="2214563" y="3348038"/>
          <p14:tracePt t="46469" x="2224088" y="3348038"/>
          <p14:tracePt t="46477" x="2241550" y="3348038"/>
          <p14:tracePt t="46492" x="2268538" y="3330575"/>
          <p14:tracePt t="46509" x="2276475" y="3330575"/>
          <p14:tracePt t="46516" x="2286000" y="3330575"/>
          <p14:tracePt t="46541" x="2303463" y="3322638"/>
          <p14:tracePt t="46565" x="2312988" y="3322638"/>
          <p14:tracePt t="46661" x="2322513" y="3322638"/>
          <p14:tracePt t="46685" x="2339975" y="3322638"/>
          <p14:tracePt t="46701" x="2347913" y="3322638"/>
          <p14:tracePt t="46772" x="2357438" y="3322638"/>
          <p14:tracePt t="46853" x="2366963" y="3322638"/>
          <p14:tracePt t="46861" x="2384425" y="3322638"/>
          <p14:tracePt t="46878" x="2393950" y="3322638"/>
          <p14:tracePt t="46879" x="2401888" y="3322638"/>
          <p14:tracePt t="46997" x="2419350" y="3322638"/>
          <p14:tracePt t="47013" x="2465388" y="3322638"/>
          <p14:tracePt t="47035" x="2490788" y="3322638"/>
          <p14:tracePt t="47043" x="2527300" y="3322638"/>
          <p14:tracePt t="47060" x="2598738" y="3303588"/>
          <p14:tracePt t="47076" x="2724150" y="3286125"/>
          <p14:tracePt t="47094" x="2776538" y="3286125"/>
          <p14:tracePt t="47109" x="2803525" y="3286125"/>
          <p14:tracePt t="47812" x="2813050" y="3286125"/>
          <p14:tracePt t="47868" x="2840038" y="3276600"/>
          <p14:tracePt t="47876" x="2911475" y="3276600"/>
          <p14:tracePt t="47885" x="2982913" y="3276600"/>
          <p14:tracePt t="47885" x="3054350" y="3276600"/>
          <p14:tracePt t="47893" x="3224213" y="3259138"/>
          <p14:tracePt t="47909" x="3348038" y="3259138"/>
          <p14:tracePt t="47927" x="3384550" y="3259138"/>
          <p14:tracePt t="51581" x="3367088" y="3259138"/>
          <p14:tracePt t="51581" x="3367088" y="3268663"/>
          <p14:tracePt t="51597" x="3357563" y="3268663"/>
          <p14:tracePt t="51605" x="3348038" y="3276600"/>
          <p14:tracePt t="51613" x="3340100" y="3286125"/>
          <p14:tracePt t="51625" x="3340100" y="3303588"/>
          <p14:tracePt t="51642" x="3330575" y="3303588"/>
          <p14:tracePt t="51659" x="3303588" y="3340100"/>
          <p14:tracePt t="51676" x="3286125" y="3367088"/>
          <p14:tracePt t="51676" x="3268663" y="3375025"/>
          <p14:tracePt t="51693" x="3205163" y="3411538"/>
          <p14:tracePt t="51709" x="3133725" y="3473450"/>
          <p14:tracePt t="51726" x="3054350" y="3500438"/>
          <p14:tracePt t="51742" x="2990850" y="3554413"/>
          <p14:tracePt t="51759" x="2973388" y="3554413"/>
          <p14:tracePt t="51861" x="3000375" y="3544888"/>
          <p14:tracePt t="51869" x="3108325" y="3482975"/>
          <p14:tracePt t="51877" x="3286125" y="3402013"/>
          <p14:tracePt t="51881" x="3402013" y="3367088"/>
          <p14:tracePt t="51892" x="4108450" y="3179763"/>
          <p14:tracePt t="51910" x="4919663" y="3143250"/>
          <p14:tracePt t="51925" x="5715000" y="3143250"/>
          <p14:tracePt t="51943" x="6394450" y="3143250"/>
          <p14:tracePt t="51959" x="6956425" y="3143250"/>
          <p14:tracePt t="51976" x="7439025" y="3143250"/>
          <p14:tracePt t="51992" x="7796213" y="3160713"/>
          <p14:tracePt t="52009" x="8001000" y="3197225"/>
          <p14:tracePt t="52026" x="8180388" y="3232150"/>
          <p14:tracePt t="52042" x="8296275" y="3259138"/>
          <p14:tracePt t="52059" x="8367713" y="3303588"/>
          <p14:tracePt t="52076" x="8491538" y="3375025"/>
          <p14:tracePt t="52092" x="8777288" y="3527425"/>
          <p14:tracePt t="52110" x="8966200" y="3633788"/>
          <p14:tracePt t="52126" x="9099550" y="3751263"/>
          <p14:tracePt t="52151" x="9109075" y="3759200"/>
          <p14:tracePt t="52159" x="9134475" y="3830638"/>
          <p14:tracePt t="52184" x="9134475" y="3902075"/>
          <p14:tracePt t="52208" x="9134475" y="3946525"/>
          <p14:tracePt t="52209" x="9134475" y="4017963"/>
          <p14:tracePt t="52225" x="9134475" y="4116388"/>
          <p14:tracePt t="52243" x="9134475" y="4214813"/>
          <p14:tracePt t="52259" x="9126538" y="4340225"/>
          <p14:tracePt t="52259" x="9109075" y="4384675"/>
          <p14:tracePt t="52277" x="9045575" y="4562475"/>
          <p14:tracePt t="52309" x="8991600" y="4732338"/>
          <p14:tracePt t="52309" x="8929688" y="4919663"/>
          <p14:tracePt t="52325" x="8858250" y="5099050"/>
          <p14:tracePt t="52343" x="8796338" y="5241925"/>
          <p14:tracePt t="52359" x="8742363" y="5348288"/>
          <p14:tracePt t="52376" x="8688388" y="5456238"/>
          <p14:tracePt t="52393" x="8626475" y="5527675"/>
          <p14:tracePt t="52408" x="8562975" y="5626100"/>
          <p14:tracePt t="52426" x="8518525" y="5670550"/>
          <p14:tracePt t="52442" x="8474075" y="5688013"/>
          <p14:tracePt t="52459" x="8439150" y="5705475"/>
          <p14:tracePt t="52476" x="8375650" y="5751513"/>
          <p14:tracePt t="52476" x="8304213" y="5776913"/>
          <p14:tracePt t="52493" x="8232775" y="5813425"/>
          <p14:tracePt t="52508" x="7966075" y="5894388"/>
          <p14:tracePt t="52527" x="7759700" y="5946775"/>
          <p14:tracePt t="52542" x="7527925" y="6010275"/>
          <p14:tracePt t="52560" x="7286625" y="6045200"/>
          <p14:tracePt t="52575" x="7072313" y="6089650"/>
          <p14:tracePt t="52593" x="6867525" y="6108700"/>
          <p14:tracePt t="52609" x="6616700" y="6126163"/>
          <p14:tracePt t="52626" x="6375400" y="6126163"/>
          <p14:tracePt t="52642" x="6161088" y="6126163"/>
          <p14:tracePt t="52659" x="6000750" y="6126163"/>
          <p14:tracePt t="52676" x="5894388" y="6126163"/>
          <p14:tracePt t="52676" x="5822950" y="6099175"/>
          <p14:tracePt t="52693" x="5715000" y="6054725"/>
          <p14:tracePt t="52709" x="5545138" y="5973763"/>
          <p14:tracePt t="52726" x="5286375" y="5867400"/>
          <p14:tracePt t="52742" x="4714875" y="5616575"/>
          <p14:tracePt t="52758" x="4089400" y="5357813"/>
          <p14:tracePt t="52775" x="3536950" y="5116513"/>
          <p14:tracePt t="52793" x="3116263" y="4929188"/>
          <p14:tracePt t="52816" x="2901950" y="4776788"/>
          <p14:tracePt t="52842" x="2795588" y="4705350"/>
          <p14:tracePt t="52859" x="2724150" y="4643438"/>
          <p14:tracePt t="52876" x="2652713" y="4572000"/>
          <p14:tracePt t="52892" x="2544763" y="4500563"/>
          <p14:tracePt t="52910" x="2527300" y="4473575"/>
          <p14:tracePt t="52926" x="2509838" y="4438650"/>
          <p14:tracePt t="52943" x="2482850" y="4394200"/>
          <p14:tracePt t="52959" x="2446338" y="4340225"/>
          <p14:tracePt t="52976" x="2419350" y="4295775"/>
          <p14:tracePt t="52992" x="2419350" y="4241800"/>
          <p14:tracePt t="53009" x="2419350" y="4152900"/>
          <p14:tracePt t="53025" x="2419350" y="4017963"/>
          <p14:tracePt t="53042" x="2428875" y="3857625"/>
          <p14:tracePt t="53059" x="2490788" y="3687763"/>
          <p14:tracePt t="53059" x="2509838" y="3616325"/>
          <p14:tracePt t="53078" x="2581275" y="3465513"/>
          <p14:tracePt t="53099" x="2652713" y="3330575"/>
          <p14:tracePt t="53110" x="2724150" y="3251200"/>
          <p14:tracePt t="53125" x="2751138" y="3224213"/>
          <p14:tracePt t="53143" x="2776538" y="3197225"/>
          <p14:tracePt t="53159" x="2803525" y="3179763"/>
          <p14:tracePt t="53176" x="2946400" y="3116263"/>
          <p14:tracePt t="53213" x="3027363" y="3089275"/>
          <p14:tracePt t="53221" x="3133725" y="3062288"/>
          <p14:tracePt t="53221" x="3241675" y="3036888"/>
          <p14:tracePt t="53229" x="3367088" y="2990850"/>
          <p14:tracePt t="53242" x="3581400" y="2955925"/>
          <p14:tracePt t="53259" x="3848100" y="2928938"/>
          <p14:tracePt t="53277" x="4125913" y="2894013"/>
          <p14:tracePt t="53292" x="4402138" y="2894013"/>
          <p14:tracePt t="53326" x="4572000" y="2884488"/>
          <p14:tracePt t="53327" x="4705350" y="2874963"/>
          <p14:tracePt t="53348" x="4848225" y="2874963"/>
          <p14:tracePt t="53359" x="5010150" y="2874963"/>
          <p14:tracePt t="53375" x="5126038" y="2874963"/>
          <p14:tracePt t="53392" x="5241925" y="2874963"/>
          <p14:tracePt t="53408" x="5384800" y="2874963"/>
          <p14:tracePt t="53426" x="5581650" y="2874963"/>
          <p14:tracePt t="53441" x="5741988" y="2874963"/>
          <p14:tracePt t="53459" x="5867400" y="2874963"/>
          <p14:tracePt t="53475" x="5938838" y="2874963"/>
          <p14:tracePt t="53492" x="6062663" y="2874963"/>
          <p14:tracePt t="53509" x="6224588" y="2874963"/>
          <p14:tracePt t="53527" x="6394450" y="2874963"/>
          <p14:tracePt t="53542" x="6527800" y="2874963"/>
          <p14:tracePt t="53559" x="6653213" y="2874963"/>
          <p14:tracePt t="53575" x="6777038" y="2874963"/>
          <p14:tracePt t="53593" x="6902450" y="2884488"/>
          <p14:tracePt t="53609" x="7062788" y="2938463"/>
          <p14:tracePt t="53626" x="7269163" y="3017838"/>
          <p14:tracePt t="53642" x="7545388" y="3143250"/>
          <p14:tracePt t="53659" x="7724775" y="3214688"/>
          <p14:tracePt t="53676" x="7912100" y="3340100"/>
          <p14:tracePt t="53714" x="7966075" y="3384550"/>
          <p14:tracePt t="53727" x="8018463" y="3402013"/>
          <p14:tracePt t="53743" x="8037513" y="3438525"/>
          <p14:tracePt t="53758" x="8054975" y="3455988"/>
          <p14:tracePt t="53777" x="8072438" y="3500438"/>
          <p14:tracePt t="53792" x="8089900" y="3554413"/>
          <p14:tracePt t="53809" x="8126413" y="3652838"/>
          <p14:tracePt t="53825" x="8161338" y="3795713"/>
          <p14:tracePt t="53842" x="8180388" y="3938588"/>
          <p14:tracePt t="53859" x="8205788" y="4089400"/>
          <p14:tracePt t="53876" x="8224838" y="4205288"/>
          <p14:tracePt t="53892" x="8224838" y="4330700"/>
          <p14:tracePt t="53910" x="8224838" y="4402138"/>
          <p14:tracePt t="53925" x="8215313" y="4483100"/>
          <p14:tracePt t="53944" x="8180388" y="4608513"/>
          <p14:tracePt t="53958" x="8134350" y="4732338"/>
          <p14:tracePt t="53976" x="8089900" y="4840288"/>
          <p14:tracePt t="53992" x="8037513" y="4965700"/>
          <p14:tracePt t="54010" x="7983538" y="5072063"/>
          <p14:tracePt t="54025" x="7947025" y="5170488"/>
          <p14:tracePt t="54042" x="7894638" y="5251450"/>
          <p14:tracePt t="54058" x="7840663" y="5348288"/>
          <p14:tracePt t="54058" x="7813675" y="5394325"/>
          <p14:tracePt t="54077" x="7796213" y="5419725"/>
          <p14:tracePt t="54092" x="7732713" y="5537200"/>
          <p14:tracePt t="54110" x="7705725" y="5572125"/>
          <p14:tracePt t="54125" x="7680325" y="5599113"/>
          <p14:tracePt t="54142" x="7634288" y="5643563"/>
          <p14:tracePt t="54158" x="7599363" y="5680075"/>
          <p14:tracePt t="54175" x="7491413" y="5732463"/>
          <p14:tracePt t="54192" x="7331075" y="5803900"/>
          <p14:tracePt t="54209" x="7161213" y="5875338"/>
          <p14:tracePt t="54226" x="6991350" y="5919788"/>
          <p14:tracePt t="54242" x="6786563" y="5965825"/>
          <p14:tracePt t="54259" x="6545263" y="6000750"/>
          <p14:tracePt t="54275" x="6286500" y="6018213"/>
          <p14:tracePt t="54275" x="6143625" y="6045200"/>
          <p14:tracePt t="54293" x="5759450" y="6045200"/>
          <p14:tracePt t="54309" x="5340350" y="6045200"/>
          <p14:tracePt t="54326" x="5045075" y="6045200"/>
          <p14:tracePt t="54342" x="4830763" y="6045200"/>
          <p14:tracePt t="54359" x="4759325" y="6045200"/>
          <p14:tracePt t="54375" x="4697413" y="6037263"/>
          <p14:tracePt t="54393" x="4633913" y="6018213"/>
          <p14:tracePt t="54409" x="4518025" y="5991225"/>
          <p14:tracePt t="54426" x="4348163" y="5929313"/>
          <p14:tracePt t="54442" x="4152900" y="5875338"/>
          <p14:tracePt t="54459" x="3867150" y="5803900"/>
          <p14:tracePt t="54475" x="3616325" y="5724525"/>
          <p14:tracePt t="54475" x="3490913" y="5680075"/>
          <p14:tracePt t="54493" x="3330575" y="5643563"/>
          <p14:tracePt t="54509" x="3197225" y="5608638"/>
          <p14:tracePt t="54525" x="3062288" y="5589588"/>
          <p14:tracePt t="54542" x="2955925" y="5589588"/>
          <p14:tracePt t="54559" x="2847975" y="5554663"/>
          <p14:tracePt t="54575" x="2660650" y="5527675"/>
          <p14:tracePt t="54598" x="2598738" y="5500688"/>
          <p14:tracePt t="54608" x="2500313" y="5483225"/>
          <p14:tracePt t="54626" x="2446338" y="5456238"/>
          <p14:tracePt t="54642" x="2401888" y="5446713"/>
          <p14:tracePt t="54659" x="2347913" y="5411788"/>
          <p14:tracePt t="54676" x="2276475" y="5394325"/>
          <p14:tracePt t="54676" x="2259013" y="5384800"/>
          <p14:tracePt t="54693" x="2179638" y="5357813"/>
          <p14:tracePt t="54710" x="2089150" y="5313363"/>
          <p14:tracePt t="54725" x="1946275" y="5251450"/>
          <p14:tracePt t="54743" x="1776413" y="5187950"/>
          <p14:tracePt t="54759" x="1697038" y="5143500"/>
          <p14:tracePt t="54777" x="1660525" y="5116513"/>
          <p14:tracePt t="54799" x="1652588" y="5108575"/>
          <p14:tracePt t="54893" x="1643063" y="5108575"/>
          <p14:tracePt t="54925" x="1643063" y="5099050"/>
          <p14:tracePt t="54933" x="1643063" y="5072063"/>
          <p14:tracePt t="54935" x="1643063" y="5045075"/>
          <p14:tracePt t="54942" x="1643063" y="4983163"/>
          <p14:tracePt t="54959" x="1643063" y="4911725"/>
          <p14:tracePt t="54976" x="1643063" y="4884738"/>
          <p14:tracePt t="55181" x="1643063" y="4875213"/>
          <p14:tracePt t="55190" x="1643063" y="4857750"/>
          <p14:tracePt t="55192" x="1643063" y="4813300"/>
          <p14:tracePt t="55198" x="1679575" y="4759325"/>
          <p14:tracePt t="55208" x="1731963" y="4643438"/>
          <p14:tracePt t="55226" x="1822450" y="4500563"/>
          <p14:tracePt t="55242" x="1884363" y="4375150"/>
          <p14:tracePt t="55258" x="1955800" y="4286250"/>
          <p14:tracePt t="55276" x="2027238" y="4187825"/>
          <p14:tracePt t="55292" x="2098675" y="4125913"/>
          <p14:tracePt t="55309" x="2197100" y="4037013"/>
          <p14:tracePt t="55327" x="2224088" y="4010025"/>
          <p14:tracePt t="55342" x="2241550" y="3990975"/>
          <p14:tracePt t="55359" x="2251075" y="3990975"/>
          <p14:tracePt t="55375" x="2303463" y="3973513"/>
          <p14:tracePt t="55392" x="2330450" y="3965575"/>
          <p14:tracePt t="55409" x="2357438" y="3956050"/>
          <p14:tracePt t="55558" x="2303463" y="3965575"/>
          <p14:tracePt t="55565" x="2224088" y="3983038"/>
          <p14:tracePt t="55573" x="2027238" y="4037013"/>
          <p14:tracePt t="55582" x="1982788" y="4054475"/>
          <p14:tracePt t="55592" x="1911350" y="4081463"/>
          <p14:tracePt t="55609" x="1866900" y="4116388"/>
          <p14:tracePt t="55626" x="1803400" y="4143375"/>
          <p14:tracePt t="55643" x="1751013" y="4179888"/>
          <p14:tracePt t="55659" x="1697038" y="4214813"/>
          <p14:tracePt t="55676" x="1633538" y="4259263"/>
          <p14:tracePt t="55692" x="1517650" y="4367213"/>
          <p14:tracePt t="55726" x="1500188" y="4384675"/>
          <p14:tracePt t="55743" x="1482725" y="4402138"/>
          <p14:tracePt t="55759" x="1473200" y="4411663"/>
          <p14:tracePt t="61589" x="1473200" y="4429125"/>
          <p14:tracePt t="61594" x="1455738" y="4456113"/>
          <p14:tracePt t="61598" x="1455738" y="4483100"/>
          <p14:tracePt t="61607" x="1455738" y="4500563"/>
          <p14:tracePt t="61624" x="1455738" y="4518025"/>
          <p14:tracePt t="62637" x="1455738" y="4545013"/>
          <p14:tracePt t="62645" x="1455738" y="4581525"/>
          <p14:tracePt t="62653" x="1455738" y="4616450"/>
          <p14:tracePt t="62658" x="1465263" y="4714875"/>
          <p14:tracePt t="62674" x="1490663" y="4768850"/>
          <p14:tracePt t="62694" x="1500188" y="4776788"/>
          <p14:tracePt t="63301" x="1500188" y="4786313"/>
          <p14:tracePt t="63302" x="1490663" y="4795838"/>
          <p14:tracePt t="63323" x="1482725" y="4795838"/>
          <p14:tracePt t="63342" x="1473200" y="4803775"/>
          <p14:tracePt t="63380" x="1455738" y="4813300"/>
          <p14:tracePt t="63388" x="1428750" y="4840288"/>
          <p14:tracePt t="63403" x="1428750" y="4848225"/>
          <p14:tracePt t="63408" x="1401763" y="4884738"/>
          <p14:tracePt t="63424" x="1347788" y="4938713"/>
          <p14:tracePt t="63441" x="1322388" y="4991100"/>
          <p14:tracePt t="63457" x="1017588" y="5483225"/>
          <p14:tracePt t="63457" x="982663" y="5537200"/>
          <p14:tracePt t="63525" x="938213" y="5626100"/>
          <p14:tracePt t="63554" x="928688" y="5634038"/>
          <p14:tracePt t="63628" x="928688" y="5643563"/>
          <p14:tracePt t="63767" x="928688" y="5653088"/>
          <p14:tracePt t="63781" x="1000125" y="5741988"/>
          <p14:tracePt t="63806" x="1036638" y="5803900"/>
          <p14:tracePt t="63825" x="1081088" y="5840413"/>
          <p14:tracePt t="63841" x="1098550" y="5857875"/>
          <p14:tracePt t="63858" x="1143000" y="5867400"/>
          <p14:tracePt t="63964" x="1152525" y="5867400"/>
          <p14:tracePt t="63964" x="1179513" y="5867400"/>
          <p14:tracePt t="63973" x="1268413" y="5822950"/>
          <p14:tracePt t="64008" x="1295400" y="5803900"/>
          <p14:tracePt t="64009" x="1374775" y="5768975"/>
          <p14:tracePt t="64024" x="1419225" y="5759450"/>
          <p14:tracePt t="64041" x="1455738" y="5741988"/>
          <p14:tracePt t="64058" x="1465263" y="5732463"/>
          <p14:tracePt t="64074" x="1490663" y="5732463"/>
          <p14:tracePt t="64091" x="1554163" y="5705475"/>
          <p14:tracePt t="64091" x="1581150" y="5688013"/>
          <p14:tracePt t="64109" x="1633538" y="5670550"/>
          <p14:tracePt t="64109" x="1660525" y="5670550"/>
          <p14:tracePt t="64124" x="1731963" y="5661025"/>
          <p14:tracePt t="64141" x="1768475" y="5661025"/>
          <p14:tracePt t="64157" x="1785938" y="5653088"/>
          <p14:tracePt t="64174" x="1795463" y="5643563"/>
          <p14:tracePt t="64260" x="1822450" y="5643563"/>
          <p14:tracePt t="64268" x="1847850" y="5643563"/>
          <p14:tracePt t="64276" x="1857375" y="5643563"/>
          <p14:tracePt t="64278" x="2187575" y="5643563"/>
          <p14:tracePt t="64331" x="2608263" y="5732463"/>
          <p14:tracePt t="64589" x="2616200" y="5741988"/>
          <p14:tracePt t="64590" x="2616200" y="5776913"/>
          <p14:tracePt t="64613" x="2616200" y="5803900"/>
          <p14:tracePt t="64625" x="2616200" y="5813425"/>
          <p14:tracePt t="64641" x="2616200" y="5822950"/>
          <p14:tracePt t="64781" x="2625725" y="5822950"/>
          <p14:tracePt t="64789" x="2643188" y="5830888"/>
          <p14:tracePt t="64797" x="2687638" y="5848350"/>
          <p14:tracePt t="64808" x="2759075" y="5867400"/>
          <p14:tracePt t="64810" x="2938463" y="5919788"/>
          <p14:tracePt t="64831" x="3017838" y="5938838"/>
          <p14:tracePt t="64841" x="3133725" y="5956300"/>
          <p14:tracePt t="64858" x="3214688" y="5965825"/>
          <p14:tracePt t="64874" x="3241675" y="5983288"/>
          <p14:tracePt t="64891" x="3259138" y="5983288"/>
          <p14:tracePt t="64891" x="3286125" y="5973763"/>
          <p14:tracePt t="64909" x="3313113" y="5973763"/>
          <p14:tracePt t="64924" x="3375025" y="5946775"/>
          <p14:tracePt t="64942" x="3411538" y="5938838"/>
          <p14:tracePt t="64958" x="3446463" y="5919788"/>
          <p14:tracePt t="64975" x="3473450" y="5911850"/>
          <p14:tracePt t="64991" x="3500438" y="5894388"/>
          <p14:tracePt t="65008" x="3517900" y="5884863"/>
          <p14:tracePt t="65024" x="3536950" y="5884863"/>
          <p14:tracePt t="65041" x="3554413" y="5875338"/>
          <p14:tracePt t="65058" x="3589338" y="5875338"/>
          <p14:tracePt t="65076" x="3643313" y="5867400"/>
          <p14:tracePt t="65091" x="3687763" y="5857875"/>
          <p14:tracePt t="65091" x="3714750" y="5857875"/>
          <p14:tracePt t="65109" x="3741738" y="5857875"/>
          <p14:tracePt t="65124" x="3840163" y="5857875"/>
          <p14:tracePt t="65142" x="3884613" y="5848350"/>
          <p14:tracePt t="65180" x="3894138" y="5848350"/>
          <p14:tracePt t="65308" x="3902075" y="5848350"/>
          <p14:tracePt t="65316" x="4160838" y="5875338"/>
          <p14:tracePt t="65335" x="4276725" y="5902325"/>
          <p14:tracePt t="65341" x="4537075" y="5983288"/>
          <p14:tracePt t="65359" x="4643438" y="6018213"/>
          <p14:tracePt t="65374" x="4652963" y="6018213"/>
          <p14:tracePt t="66037" x="4679950" y="6018213"/>
          <p14:tracePt t="66045" x="4786313" y="6037263"/>
          <p14:tracePt t="66053" x="4938713" y="6062663"/>
          <p14:tracePt t="66061" x="5214938" y="6099175"/>
          <p14:tracePt t="66075" x="5357813" y="6116638"/>
          <p14:tracePt t="66091" x="5375275" y="6116638"/>
          <p14:tracePt t="66349" x="5375275" y="6126163"/>
          <p14:tracePt t="66500" x="5384800" y="6126163"/>
          <p14:tracePt t="66549" x="5402263" y="6126163"/>
          <p14:tracePt t="66550" x="6384925" y="6330950"/>
          <p14:tracePt t="66608" x="6411913" y="6330950"/>
          <p14:tracePt t="66614" x="6419850" y="6330950"/>
          <p14:tracePt t="67021" x="6446838" y="6330950"/>
          <p14:tracePt t="67029" x="6589713" y="6330950"/>
          <p14:tracePt t="67031" x="6858000" y="6330950"/>
          <p14:tracePt t="67041" x="7589838" y="6367463"/>
          <p14:tracePt t="67058" x="8447088" y="6402388"/>
          <p14:tracePt t="67075" x="9117013" y="6465888"/>
          <p14:tracePt t="67091" x="9134475" y="6483350"/>
          <p14:tracePt t="67613" x="9134475" y="6491288"/>
          <p14:tracePt t="67629" x="9134475" y="6500813"/>
          <p14:tracePt t="67637" x="9117013" y="6500813"/>
          <p14:tracePt t="67653" x="9109075" y="6500813"/>
          <p14:tracePt t="67669" x="9099550" y="6500813"/>
          <p14:tracePt t="68076" x="9082088" y="6518275"/>
          <p14:tracePt t="68196" x="9072563" y="6518275"/>
          <p14:tracePt t="68564" x="9063038" y="6518275"/>
          <p14:tracePt t="68572" x="9055100" y="6518275"/>
          <p14:tracePt t="68580" x="8991600" y="6554788"/>
          <p14:tracePt t="68590" x="8920163" y="6599238"/>
          <p14:tracePt t="68608" x="8885238" y="6616700"/>
          <p14:tracePt t="68624" x="8858250" y="6634163"/>
          <p14:tracePt t="68876" x="8848725" y="6643688"/>
          <p14:tracePt t="68908" x="8769350" y="6643688"/>
          <p14:tracePt t="68916" x="8537575" y="6643688"/>
          <p14:tracePt t="68925" x="7688263" y="6643688"/>
          <p14:tracePt t="68925" x="7134225" y="6643688"/>
          <p14:tracePt t="68941" x="6099175" y="6643688"/>
          <p14:tracePt t="68958" x="5491163" y="6643688"/>
          <p14:tracePt t="68975" x="5180013" y="6643688"/>
          <p14:tracePt t="68991" x="4991100" y="6643688"/>
          <p14:tracePt t="69007" x="4795838" y="6643688"/>
          <p14:tracePt t="69023" x="4562475" y="6643688"/>
          <p14:tracePt t="69041" x="4295775" y="6643688"/>
          <p14:tracePt t="69058" x="4071938" y="6643688"/>
          <p14:tracePt t="69074" x="3830638" y="6643688"/>
          <p14:tracePt t="69091" x="3633788" y="6589713"/>
          <p14:tracePt t="69107" x="3482975" y="6554788"/>
          <p14:tracePt t="69107" x="3384550" y="6510338"/>
          <p14:tracePt t="69125" x="3214688" y="6491288"/>
          <p14:tracePt t="69141" x="3089275" y="6473825"/>
          <p14:tracePt t="69159" x="3000375" y="6473825"/>
          <p14:tracePt t="69174" x="2847975" y="6438900"/>
          <p14:tracePt t="69191" x="2633663" y="6419850"/>
          <p14:tracePt t="69207" x="2473325" y="6394450"/>
          <p14:tracePt t="69225" x="2303463" y="6384925"/>
          <p14:tracePt t="69240" x="2152650" y="6384925"/>
          <p14:tracePt t="69259" x="2009775" y="6384925"/>
          <p14:tracePt t="69274" x="1938338" y="6384925"/>
          <p14:tracePt t="69291" x="1901825" y="6384925"/>
          <p14:tracePt t="69307" x="1874838" y="6384925"/>
          <p14:tracePt t="69307" x="1866900" y="6384925"/>
          <p14:tracePt t="69325" x="1812925" y="6384925"/>
          <p14:tracePt t="69340" x="1758950" y="6384925"/>
          <p14:tracePt t="69358" x="1704975" y="6384925"/>
          <p14:tracePt t="69374" x="1697038" y="6384925"/>
          <p14:tracePt t="69669" x="1687513" y="6384925"/>
          <p14:tracePt t="69677" x="1697038" y="6394450"/>
          <p14:tracePt t="69685" x="1803400" y="6429375"/>
          <p14:tracePt t="69703" x="1857375" y="6465888"/>
          <p14:tracePt t="69703" x="1928813" y="6483350"/>
          <p14:tracePt t="69709" x="2009775" y="6537325"/>
          <p14:tracePt t="69725" x="2044700" y="6545263"/>
          <p14:tracePt t="69773" x="2062163" y="6545263"/>
          <p14:tracePt t="69785" x="2116138" y="6545263"/>
          <p14:tracePt t="69808" x="2152650" y="6545263"/>
          <p14:tracePt t="69824" x="2187575" y="6545263"/>
          <p14:tracePt t="69825" x="2259013" y="6545263"/>
          <p14:tracePt t="69841" x="2339975" y="6562725"/>
          <p14:tracePt t="69858" x="2411413" y="6562725"/>
          <p14:tracePt t="69874" x="2473325" y="6581775"/>
          <p14:tracePt t="69891" x="2490788" y="6581775"/>
          <p14:tracePt t="70389" x="2536825" y="6581775"/>
          <p14:tracePt t="70397" x="2589213" y="6581775"/>
          <p14:tracePt t="70405" x="2660650" y="6581775"/>
          <p14:tracePt t="70409" x="2786063" y="6572250"/>
          <p14:tracePt t="70424" x="2938463" y="6572250"/>
          <p14:tracePt t="70442" x="3071813" y="6572250"/>
          <p14:tracePt t="70653" x="3081338" y="6572250"/>
          <p14:tracePt t="70666" x="3108325" y="6572250"/>
          <p14:tracePt t="70677" x="3116263" y="6572250"/>
          <p14:tracePt t="70678" x="3143250" y="6581775"/>
          <p14:tracePt t="70693" x="3187700" y="6616700"/>
          <p14:tracePt t="70708" x="3322638" y="6653213"/>
          <p14:tracePt t="70724" x="3490913" y="6670675"/>
          <p14:tracePt t="70742" x="3527425" y="6670675"/>
          <p14:tracePt t="70758" x="3536950" y="6670675"/>
          <p14:tracePt t="70776" x="3562350" y="6670675"/>
          <p14:tracePt t="70791" x="3581400" y="6670675"/>
          <p14:tracePt t="70808" x="3616325" y="6661150"/>
          <p14:tracePt t="70825" x="3660775" y="6634163"/>
          <p14:tracePt t="70841" x="3741738" y="6608763"/>
          <p14:tracePt t="70858" x="3990975" y="6527800"/>
          <p14:tracePt t="70924" x="4010025" y="6527800"/>
          <p14:tracePt t="70926" x="4027488" y="6527800"/>
          <p14:tracePt t="70997" x="4037013" y="6527800"/>
          <p14:tracePt t="71020" x="4098925" y="6527800"/>
          <p14:tracePt t="71022" x="4133850" y="6581775"/>
          <p14:tracePt t="71041" x="4179888" y="6626225"/>
          <p14:tracePt t="71042" x="4224338" y="6688138"/>
          <p14:tracePt t="71059" x="4259263" y="6732588"/>
          <p14:tracePt t="76669" x="4268788" y="6732588"/>
          <p14:tracePt t="76677" x="4411663" y="6670675"/>
          <p14:tracePt t="76693" x="4456113" y="6653213"/>
          <p14:tracePt t="76694" x="4500563" y="6634163"/>
          <p14:tracePt t="76707" x="4589463" y="6589713"/>
          <p14:tracePt t="76707" x="4608513" y="6589713"/>
          <p14:tracePt t="76725" x="4616450" y="6581775"/>
          <p14:tracePt t="76933" x="4625975" y="6581775"/>
          <p14:tracePt t="76941" x="4643438" y="6581775"/>
          <p14:tracePt t="76950" x="4714875" y="6581775"/>
          <p14:tracePt t="76957" x="4830763" y="6581775"/>
          <p14:tracePt t="76965" x="5126038" y="6589713"/>
          <p14:tracePt t="76975" x="5367338" y="6589713"/>
          <p14:tracePt t="76991" x="5465763" y="6589713"/>
          <p14:tracePt t="77008" x="5473700" y="6589713"/>
          <p14:tracePt t="77085" x="5483225" y="6589713"/>
          <p14:tracePt t="77097" x="5527675" y="6589713"/>
          <p14:tracePt t="77099" x="5554663" y="6589713"/>
          <p14:tracePt t="77107" x="5653088" y="6589713"/>
          <p14:tracePt t="77124" x="5705475" y="6589713"/>
          <p14:tracePt t="77124" x="5715000" y="6589713"/>
          <p14:tracePt t="77838" x="5724525" y="6589713"/>
          <p14:tracePt t="77840" x="5751513" y="6589713"/>
          <p14:tracePt t="77848" x="5803900" y="6589713"/>
          <p14:tracePt t="77858" x="5894388" y="6589713"/>
          <p14:tracePt t="77875" x="5983288" y="6589713"/>
          <p14:tracePt t="77892" x="6045200" y="6589713"/>
          <p14:tracePt t="77908" x="6081713" y="6589713"/>
          <p14:tracePt t="77924" x="6099175" y="6589713"/>
          <p14:tracePt t="77924" x="6108700" y="6589713"/>
          <p14:tracePt t="77942" x="6197600" y="6589713"/>
          <p14:tracePt t="77957" x="6394450" y="6589713"/>
          <p14:tracePt t="77975" x="6581775" y="6589713"/>
          <p14:tracePt t="77991" x="6724650" y="6589713"/>
          <p14:tracePt t="78008" x="6796088" y="6589713"/>
          <p14:tracePt t="78024" x="6840538" y="6589713"/>
          <p14:tracePt t="78042" x="6875463" y="6589713"/>
          <p14:tracePt t="78058" x="6991350" y="6589713"/>
          <p14:tracePt t="78083" x="7062788" y="6589713"/>
          <p14:tracePt t="78092" x="7259638" y="6589713"/>
          <p14:tracePt t="78108" x="7491413" y="6589713"/>
          <p14:tracePt t="78124" x="7661275" y="6589713"/>
          <p14:tracePt t="78143" x="7688263" y="6589713"/>
          <p14:tracePt t="7909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image6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91012" y="1265237"/>
            <a:ext cx="4618038" cy="3922713"/>
          </a:xfrm>
          <a:prstGeom prst="rect">
            <a:avLst/>
          </a:prstGeom>
          <a:ln w="12700">
            <a:miter lim="400000"/>
          </a:ln>
        </p:spPr>
      </p:pic>
      <p:sp>
        <p:nvSpPr>
          <p:cNvPr id="850" name="Shape 850"/>
          <p:cNvSpPr/>
          <p:nvPr/>
        </p:nvSpPr>
        <p:spPr>
          <a:xfrm>
            <a:off x="654049" y="333375"/>
            <a:ext cx="4926064" cy="44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 u="sng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 u="none"/>
            </a:pPr>
            <a:r>
              <a:rPr sz="2000" u="sng"/>
              <a:t>Mutations in Noonan Syndrome</a:t>
            </a:r>
          </a:p>
        </p:txBody>
      </p:sp>
      <p:sp>
        <p:nvSpPr>
          <p:cNvPr id="851" name="Shape 851"/>
          <p:cNvSpPr/>
          <p:nvPr/>
        </p:nvSpPr>
        <p:spPr>
          <a:xfrm>
            <a:off x="395286" y="1600200"/>
            <a:ext cx="4248153" cy="383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PTPN11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 50% of cases- gain of function</a:t>
            </a:r>
          </a:p>
        </p:txBody>
      </p:sp>
      <p:sp>
        <p:nvSpPr>
          <p:cNvPr id="852" name="Shape 852"/>
          <p:cNvSpPr/>
          <p:nvPr/>
        </p:nvSpPr>
        <p:spPr>
          <a:xfrm>
            <a:off x="2241662" y="767275"/>
            <a:ext cx="4803553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KRAS/NRAS  2% of cases-mild gain of function</a:t>
            </a:r>
          </a:p>
        </p:txBody>
      </p:sp>
      <p:sp>
        <p:nvSpPr>
          <p:cNvPr id="853" name="Shape 853"/>
          <p:cNvSpPr/>
          <p:nvPr/>
        </p:nvSpPr>
        <p:spPr>
          <a:xfrm>
            <a:off x="1403350" y="2205036"/>
            <a:ext cx="2663825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solidFill>
                  <a:srgbClr val="00B05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SOS-1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 10% of cases</a:t>
            </a:r>
          </a:p>
        </p:txBody>
      </p:sp>
      <p:sp>
        <p:nvSpPr>
          <p:cNvPr id="854" name="Shape 854"/>
          <p:cNvSpPr/>
          <p:nvPr/>
        </p:nvSpPr>
        <p:spPr>
          <a:xfrm>
            <a:off x="1116012" y="2852736"/>
            <a:ext cx="2951164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RAF1-BRAF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 5-10% of cases</a:t>
            </a:r>
          </a:p>
        </p:txBody>
      </p:sp>
      <p:sp>
        <p:nvSpPr>
          <p:cNvPr id="855" name="Shape 855"/>
          <p:cNvSpPr/>
          <p:nvPr/>
        </p:nvSpPr>
        <p:spPr>
          <a:xfrm>
            <a:off x="593724" y="4149725"/>
            <a:ext cx="6205540" cy="815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/>
            <a:r>
              <a:rPr sz="1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PTPN11</a:t>
            </a:r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 	pulmonary stenosis; less hypertrophic cardiomyopathy; short stature; patients with N308D and N308S have little or no intellectual disability; juvenile myelomonocytic leukaemia</a:t>
            </a:r>
          </a:p>
        </p:txBody>
      </p:sp>
      <p:sp>
        <p:nvSpPr>
          <p:cNvPr id="856" name="Shape 856"/>
          <p:cNvSpPr/>
          <p:nvPr/>
        </p:nvSpPr>
        <p:spPr>
          <a:xfrm>
            <a:off x="657224" y="5013325"/>
            <a:ext cx="5192714" cy="574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SOS1 </a:t>
            </a:r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 less short stature, less intellectual disability, language delays similar to cardiofaciocutaneous syndrome</a:t>
            </a:r>
          </a:p>
        </p:txBody>
      </p:sp>
      <p:sp>
        <p:nvSpPr>
          <p:cNvPr id="857" name="Shape 857"/>
          <p:cNvSpPr/>
          <p:nvPr/>
        </p:nvSpPr>
        <p:spPr>
          <a:xfrm>
            <a:off x="505128" y="3476942"/>
            <a:ext cx="3706832" cy="327026"/>
          </a:xfrm>
          <a:prstGeom prst="rect">
            <a:avLst/>
          </a:prstGeom>
          <a:ln>
            <a:solidFill>
              <a:srgbClr val="9C9CDF"/>
            </a:solidFill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Genotype-phenotype correlations</a:t>
            </a:r>
          </a:p>
        </p:txBody>
      </p:sp>
      <p:sp>
        <p:nvSpPr>
          <p:cNvPr id="858" name="Shape 858"/>
          <p:cNvSpPr/>
          <p:nvPr/>
        </p:nvSpPr>
        <p:spPr>
          <a:xfrm>
            <a:off x="657224" y="5754687"/>
            <a:ext cx="6939113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400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RAF1  </a:t>
            </a:r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more hypertrophic cardiomyopathy, more naevi, lentigines, café au lait spots</a:t>
            </a:r>
          </a:p>
        </p:txBody>
      </p:sp>
      <p:sp>
        <p:nvSpPr>
          <p:cNvPr id="859" name="Shape 859"/>
          <p:cNvSpPr/>
          <p:nvPr/>
        </p:nvSpPr>
        <p:spPr>
          <a:xfrm>
            <a:off x="1692275" y="6138862"/>
            <a:ext cx="6552132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400">
                <a:solidFill>
                  <a:srgbClr val="000066"/>
                </a:solidFill>
                <a:latin typeface="Comic Sans MS"/>
                <a:ea typeface="Comic Sans MS"/>
                <a:cs typeface="Comic Sans MS"/>
                <a:sym typeface="Comic Sans MS"/>
              </a:rPr>
              <a:t>KRAS  </a:t>
            </a:r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more severe cognitive delay ; similar to cardiofaciocutaneous syndrome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589"/>
      </p:ext>
    </p:extLst>
  </p:cSld>
  <p:clrMapOvr>
    <a:masterClrMapping/>
  </p:clrMapOvr>
  <p:transition spd="med" advTm="125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29" x="4714875" y="3625850"/>
          <p14:tracePt t="3661" x="4714875" y="3571875"/>
          <p14:tracePt t="3669" x="4714875" y="3536950"/>
          <p14:tracePt t="3677" x="4697413" y="3419475"/>
          <p14:tracePt t="3686" x="4679950" y="3268663"/>
          <p14:tracePt t="3702" x="4660900" y="3179763"/>
          <p14:tracePt t="3720" x="4660900" y="3143250"/>
          <p14:tracePt t="3736" x="4660900" y="3116263"/>
          <p14:tracePt t="3753" x="4660900" y="3108325"/>
          <p14:tracePt t="3769" x="4643438" y="3081338"/>
          <p14:tracePt t="3787" x="4643438" y="3062288"/>
          <p14:tracePt t="3803" x="4643438" y="3036888"/>
          <p14:tracePt t="3820" x="4643438" y="3017838"/>
          <p14:tracePt t="3836" x="4643438" y="3000375"/>
          <p14:tracePt t="3836" x="4652963" y="2973388"/>
          <p14:tracePt t="3854" x="4705350" y="2901950"/>
          <p14:tracePt t="3870" x="4813300" y="2776538"/>
          <p14:tracePt t="3887" x="4946650" y="2625725"/>
          <p14:tracePt t="3903" x="5081588" y="2455863"/>
          <p14:tracePt t="3919" x="5286375" y="2224088"/>
          <p14:tracePt t="3937" x="5510213" y="1919288"/>
          <p14:tracePt t="3952" x="5751513" y="1571625"/>
          <p14:tracePt t="3970" x="5973763" y="1268413"/>
          <p14:tracePt t="3986" x="6161088" y="1017588"/>
          <p14:tracePt t="4003" x="6483350" y="723900"/>
          <p14:tracePt t="4020" x="6813550" y="446088"/>
          <p14:tracePt t="4037" x="7269163" y="88900"/>
          <p14:tracePt t="4053" x="7751763" y="0"/>
          <p14:tracePt t="4070" x="7947025" y="0"/>
          <p14:tracePt t="4086" x="8089900" y="0"/>
          <p14:tracePt t="4103" x="8161338" y="0"/>
          <p14:tracePt t="4120" x="8242300" y="9525"/>
          <p14:tracePt t="4154" x="8323263" y="80963"/>
          <p14:tracePt t="4170" x="8429625" y="169863"/>
          <p14:tracePt t="4186" x="8572500" y="322263"/>
          <p14:tracePt t="4204" x="8742363" y="527050"/>
          <p14:tracePt t="4220" x="8894763" y="696913"/>
          <p14:tracePt t="4220" x="8947150" y="795338"/>
          <p14:tracePt t="4238" x="9045575" y="973138"/>
          <p14:tracePt t="4238" x="9090025" y="1098550"/>
          <p14:tracePt t="4269" x="9126538" y="1196975"/>
          <p14:tracePt t="4270" x="9134475" y="1536700"/>
          <p14:tracePt t="4295" x="9134475" y="1919288"/>
          <p14:tracePt t="4328" x="9134475" y="2224088"/>
          <p14:tracePt t="4352" x="9126538" y="2393950"/>
          <p14:tracePt t="4369" x="9082088" y="2562225"/>
          <p14:tracePt t="4386" x="9063038" y="2732088"/>
          <p14:tracePt t="4403" x="9010650" y="2928938"/>
          <p14:tracePt t="4420" x="8939213" y="3133725"/>
          <p14:tracePt t="4436" x="8894763" y="3268663"/>
          <p14:tracePt t="4436" x="8858250" y="3348038"/>
          <p14:tracePt t="4454" x="8823325" y="3446463"/>
          <p14:tracePt t="4470" x="8786813" y="3536950"/>
          <p14:tracePt t="4487" x="8759825" y="3589338"/>
          <p14:tracePt t="4505" x="8715375" y="3679825"/>
          <p14:tracePt t="4523" x="8661400" y="3732213"/>
          <p14:tracePt t="4538" x="8599488" y="3795713"/>
          <p14:tracePt t="4556" x="8518525" y="3875088"/>
          <p14:tracePt t="4571" x="8429625" y="3938588"/>
          <p14:tracePt t="4571" x="8375650" y="3983038"/>
          <p14:tracePt t="4591" x="8331200" y="4000500"/>
          <p14:tracePt t="4603" x="8180388" y="4089400"/>
          <p14:tracePt t="4621" x="7966075" y="4205288"/>
          <p14:tracePt t="4636" x="7777163" y="4357688"/>
          <p14:tracePt t="4636" x="7697788" y="4411663"/>
          <p14:tracePt t="4655" x="7572375" y="4483100"/>
          <p14:tracePt t="4670" x="7242175" y="4581525"/>
          <p14:tracePt t="4743" x="7197725" y="4581525"/>
          <p14:tracePt t="4752" x="7045325" y="4581525"/>
          <p14:tracePt t="4769" x="6840538" y="4581525"/>
          <p14:tracePt t="4786" x="6643688" y="4562475"/>
          <p14:tracePt t="4802" x="6394450" y="4483100"/>
          <p14:tracePt t="4820" x="6010275" y="4384675"/>
          <p14:tracePt t="4820" x="5830888" y="4303713"/>
          <p14:tracePt t="4839" x="5688013" y="4232275"/>
          <p14:tracePt t="4853" x="5429250" y="4017963"/>
          <p14:tracePt t="4870" x="5303838" y="3795713"/>
          <p14:tracePt t="4887" x="5133975" y="3402013"/>
          <p14:tracePt t="4911" x="5116513" y="3295650"/>
          <p14:tracePt t="4919" x="5027613" y="3044825"/>
          <p14:tracePt t="4936" x="4983163" y="2840038"/>
          <p14:tracePt t="4954" x="4973638" y="2660650"/>
          <p14:tracePt t="4971" x="4973638" y="2517775"/>
          <p14:tracePt t="4987" x="4973638" y="2401888"/>
          <p14:tracePt t="4987" x="4973638" y="2347913"/>
          <p14:tracePt t="5006" x="4973638" y="2303463"/>
          <p14:tracePt t="5020" x="4983163" y="2241550"/>
          <p14:tracePt t="5020" x="4983163" y="2214563"/>
          <p14:tracePt t="5053" x="5010150" y="2116138"/>
          <p14:tracePt t="5055" x="5062538" y="2036763"/>
          <p14:tracePt t="5055" x="5081588" y="1982788"/>
          <p14:tracePt t="5078" x="5099050" y="1965325"/>
          <p14:tracePt t="5086" x="5133975" y="1911350"/>
          <p14:tracePt t="5104" x="5170488" y="1884363"/>
          <p14:tracePt t="5119" x="5232400" y="1812925"/>
          <p14:tracePt t="5136" x="5491163" y="1660525"/>
          <p14:tracePt t="5176" x="5527675" y="1643063"/>
          <p14:tracePt t="5186" x="5608638" y="1608138"/>
          <p14:tracePt t="5204" x="5680075" y="1562100"/>
          <p14:tracePt t="5219" x="5697538" y="1562100"/>
          <p14:tracePt t="5219" x="5724525" y="1562100"/>
          <p14:tracePt t="5253" x="5732463" y="1562100"/>
          <p14:tracePt t="5254" x="5768975" y="1562100"/>
          <p14:tracePt t="5280" x="6232525" y="1571625"/>
          <p14:tracePt t="5331" x="6608763" y="1625600"/>
          <p14:tracePt t="5364" x="6680200" y="1625600"/>
          <p14:tracePt t="5369" x="6742113" y="1643063"/>
          <p14:tracePt t="5387" x="6777038" y="1643063"/>
          <p14:tracePt t="5403" x="6858000" y="1679575"/>
          <p14:tracePt t="5420" x="7348538" y="1822450"/>
          <p14:tracePt t="5447" x="7732713" y="1928813"/>
          <p14:tracePt t="5470" x="7912100" y="2009775"/>
          <p14:tracePt t="5471" x="8099425" y="2089150"/>
          <p14:tracePt t="5487" x="8197850" y="2133600"/>
          <p14:tracePt t="5503" x="8242300" y="2170113"/>
          <p14:tracePt t="5520" x="8277225" y="2187575"/>
          <p14:tracePt t="5536" x="8323263" y="2241550"/>
          <p14:tracePt t="5554" x="8402638" y="2312988"/>
          <p14:tracePt t="5569" x="8501063" y="2419350"/>
          <p14:tracePt t="5588" x="8599488" y="2544763"/>
          <p14:tracePt t="5603" x="8705850" y="2714625"/>
          <p14:tracePt t="5620" x="8769350" y="2847975"/>
          <p14:tracePt t="5636" x="8823325" y="2982913"/>
          <p14:tracePt t="5636" x="8823325" y="3027363"/>
          <p14:tracePt t="5654" x="8840788" y="3071813"/>
          <p14:tracePt t="5669" x="8840788" y="3108325"/>
          <p14:tracePt t="5686" x="8840788" y="3143250"/>
          <p14:tracePt t="5703" x="8840788" y="3187700"/>
          <p14:tracePt t="5720" x="8831263" y="3330575"/>
          <p14:tracePt t="5753" x="8813800" y="3384550"/>
          <p14:tracePt t="5769" x="8813800" y="3438525"/>
          <p14:tracePt t="5771" x="8742363" y="3562350"/>
          <p14:tracePt t="5786" x="8705850" y="3670300"/>
          <p14:tracePt t="5803" x="8653463" y="3759200"/>
          <p14:tracePt t="5819" x="8626475" y="3830638"/>
          <p14:tracePt t="5819" x="8609013" y="3875088"/>
          <p14:tracePt t="5838" x="8589963" y="3911600"/>
          <p14:tracePt t="5852" x="8510588" y="4010025"/>
          <p14:tracePt t="5870" x="8466138" y="4081463"/>
          <p14:tracePt t="5886" x="8394700" y="4160838"/>
          <p14:tracePt t="5903" x="8348663" y="4205288"/>
          <p14:tracePt t="5919" x="8269288" y="4286250"/>
          <p14:tracePt t="5937" x="8188325" y="4340225"/>
          <p14:tracePt t="5952" x="8072438" y="4419600"/>
          <p14:tracePt t="5970" x="7920038" y="4500563"/>
          <p14:tracePt t="5986" x="7759700" y="4589463"/>
          <p14:tracePt t="6003" x="7608888" y="4687888"/>
          <p14:tracePt t="6019" x="7419975" y="4776788"/>
          <p14:tracePt t="6019" x="7331075" y="4822825"/>
          <p14:tracePt t="6052" x="7089775" y="4857750"/>
          <p14:tracePt t="6054" x="6786563" y="4929188"/>
          <p14:tracePt t="6070" x="6500813" y="4956175"/>
          <p14:tracePt t="6086" x="6348413" y="4956175"/>
          <p14:tracePt t="6103" x="6313488" y="4956175"/>
          <p14:tracePt t="6119" x="6286500" y="4946650"/>
          <p14:tracePt t="6136" x="6232525" y="4911725"/>
          <p14:tracePt t="6154" x="5911850" y="4759325"/>
          <p14:tracePt t="6186" x="5545138" y="4500563"/>
          <p14:tracePt t="6207" x="5340350" y="4367213"/>
          <p14:tracePt t="6219" x="5018088" y="4098925"/>
          <p14:tracePt t="6236" x="4830763" y="3857625"/>
          <p14:tracePt t="6236" x="4795838" y="3759200"/>
          <p14:tracePt t="6254" x="4776788" y="3544888"/>
          <p14:tracePt t="6270" x="4776788" y="3133725"/>
          <p14:tracePt t="6306" x="4919663" y="2732088"/>
          <p14:tracePt t="6337" x="5133975" y="2303463"/>
          <p14:tracePt t="6375" x="5187950" y="2224088"/>
          <p14:tracePt t="6395" x="5214938" y="2179638"/>
          <p14:tracePt t="6403" x="5251450" y="2108200"/>
          <p14:tracePt t="6420" x="5276850" y="2054225"/>
          <p14:tracePt t="6436" x="5303838" y="2027238"/>
          <p14:tracePt t="6436" x="5303838" y="2009775"/>
          <p14:tracePt t="6454" x="5313363" y="2000250"/>
          <p14:tracePt t="6486" x="5313363" y="1990725"/>
          <p14:tracePt t="6487" x="5340350" y="1955800"/>
          <p14:tracePt t="6503" x="5367338" y="1938338"/>
          <p14:tracePt t="6519" x="5384800" y="1928813"/>
          <p14:tracePt t="6536" x="5384800" y="1919288"/>
          <p14:tracePt t="6553" x="5438775" y="1893888"/>
          <p14:tracePt t="6569" x="5537200" y="1874838"/>
          <p14:tracePt t="6569" x="5581650" y="1857375"/>
          <p14:tracePt t="6594" x="5599113" y="1847850"/>
          <p14:tracePt t="6602" x="5680075" y="1830388"/>
          <p14:tracePt t="6620" x="5688013" y="1822450"/>
          <p14:tracePt t="6661" x="5697538" y="1822450"/>
          <p14:tracePt t="6678" x="5715000" y="1822450"/>
          <p14:tracePt t="6693" x="5724525" y="1822450"/>
          <p14:tracePt t="6709" x="5732463" y="1830388"/>
          <p14:tracePt t="6741" x="5741988" y="1839913"/>
          <p14:tracePt t="6756" x="5741988" y="1874838"/>
          <p14:tracePt t="6756" x="5741988" y="1901825"/>
          <p14:tracePt t="6767" x="5643563" y="2017713"/>
          <p14:tracePt t="6806" x="5554663" y="2071688"/>
          <p14:tracePt t="6819" x="5456238" y="2108200"/>
          <p14:tracePt t="6820" x="5197475" y="2241550"/>
          <p14:tracePt t="6836" x="4875213" y="2455863"/>
          <p14:tracePt t="6852" x="4483100" y="2714625"/>
          <p14:tracePt t="6870" x="4394200" y="2822575"/>
          <p14:tracePt t="6886" x="4340225" y="2901950"/>
          <p14:tracePt t="6903" x="4295775" y="2965450"/>
          <p14:tracePt t="6920" x="4286250" y="3009900"/>
          <p14:tracePt t="6936" x="4268788" y="3044825"/>
          <p14:tracePt t="6953" x="4259263" y="3081338"/>
          <p14:tracePt t="6970" x="4259263" y="3125788"/>
          <p14:tracePt t="6986" x="4259263" y="3179763"/>
          <p14:tracePt t="7004" x="4259263" y="3251200"/>
          <p14:tracePt t="7019" x="4259263" y="3322638"/>
          <p14:tracePt t="7037" x="4313238" y="3429000"/>
          <p14:tracePt t="7053" x="4394200" y="3598863"/>
          <p14:tracePt t="7071" x="4465638" y="3705225"/>
          <p14:tracePt t="7086" x="4545013" y="3803650"/>
          <p14:tracePt t="7103" x="4633913" y="3894138"/>
          <p14:tracePt t="7120" x="4724400" y="3973513"/>
          <p14:tracePt t="7135" x="4776788" y="4010025"/>
          <p14:tracePt t="7154" x="4813300" y="4037013"/>
          <p14:tracePt t="7169" x="4857750" y="4037013"/>
          <p14:tracePt t="7186" x="4867275" y="4037013"/>
          <p14:tracePt t="7208" x="4875213" y="4037013"/>
          <p14:tracePt t="7219" x="4884738" y="4037013"/>
          <p14:tracePt t="7236" x="4911725" y="4037013"/>
          <p14:tracePt t="7236" x="4929188" y="4037013"/>
          <p14:tracePt t="7253" x="4938713" y="4037013"/>
          <p14:tracePt t="7269" x="5027613" y="3983038"/>
          <p14:tracePt t="7286" x="5126038" y="3902075"/>
          <p14:tracePt t="8357" x="5126038" y="3894138"/>
          <p14:tracePt t="8389" x="5126038" y="3857625"/>
          <p14:tracePt t="8390" x="4911725" y="3562350"/>
          <p14:tracePt t="8426" x="4813300" y="3438525"/>
          <p14:tracePt t="8436" x="4608513" y="3214688"/>
          <p14:tracePt t="8436" x="4537075" y="3125788"/>
          <p14:tracePt t="8454" x="4491038" y="3062288"/>
          <p14:tracePt t="8454" x="4456113" y="3009900"/>
          <p14:tracePt t="8469" x="4429125" y="2874963"/>
          <p14:tracePt t="8508" x="4429125" y="2840038"/>
          <p14:tracePt t="8519" x="4429125" y="2786063"/>
          <p14:tracePt t="8536" x="4429125" y="2732088"/>
          <p14:tracePt t="8552" x="4429125" y="2652713"/>
          <p14:tracePt t="8569" x="4446588" y="2571750"/>
          <p14:tracePt t="8586" x="4510088" y="2455863"/>
          <p14:tracePt t="8602" x="4554538" y="2366963"/>
          <p14:tracePt t="8619" x="4581525" y="2322513"/>
          <p14:tracePt t="8636" x="4608513" y="2276475"/>
          <p14:tracePt t="8653" x="4633913" y="2241550"/>
          <p14:tracePt t="8670" x="4643438" y="2232025"/>
          <p14:tracePt t="8686" x="4652963" y="2214563"/>
          <p14:tracePt t="8703" x="4670425" y="2197100"/>
          <p14:tracePt t="8719" x="4697413" y="2179638"/>
          <p14:tracePt t="8737" x="4759325" y="2133600"/>
          <p14:tracePt t="8752" x="4813300" y="2108200"/>
          <p14:tracePt t="8770" x="4857750" y="2081213"/>
          <p14:tracePt t="8785" x="4884738" y="2071688"/>
          <p14:tracePt t="8803" x="4902200" y="2054225"/>
          <p14:tracePt t="8819" x="4911725" y="2044700"/>
          <p14:tracePt t="8836" x="4929188" y="2044700"/>
          <p14:tracePt t="8933" x="4938713" y="2044700"/>
          <p14:tracePt t="8957" x="4946650" y="2036763"/>
          <p14:tracePt t="9756" x="4956175" y="2036763"/>
          <p14:tracePt t="9765" x="5081588" y="2036763"/>
          <p14:tracePt t="9773" x="5303838" y="2036763"/>
          <p14:tracePt t="9782" x="5518150" y="2036763"/>
          <p14:tracePt t="9782" x="5786438" y="1973263"/>
          <p14:tracePt t="9802" x="6108700" y="1946275"/>
          <p14:tracePt t="9803" x="6705600" y="1884363"/>
          <p14:tracePt t="9819" x="7126288" y="1884363"/>
          <p14:tracePt t="9836" x="7331075" y="1884363"/>
          <p14:tracePt t="9836" x="7385050" y="1884363"/>
          <p14:tracePt t="9853" x="7429500" y="1884363"/>
          <p14:tracePt t="9869" x="7626350" y="1955800"/>
          <p14:tracePt t="9886" x="7742238" y="2044700"/>
          <p14:tracePt t="9902" x="7858125" y="2125663"/>
          <p14:tracePt t="9920" x="7974013" y="2214563"/>
          <p14:tracePt t="9936" x="8072438" y="2357438"/>
          <p14:tracePt t="9952" x="8161338" y="2500313"/>
          <p14:tracePt t="9969" x="8197850" y="2608263"/>
          <p14:tracePt t="9986" x="8232775" y="2741613"/>
          <p14:tracePt t="10002" x="8251825" y="2867025"/>
          <p14:tracePt t="10019" x="8269288" y="3000375"/>
          <p14:tracePt t="10036" x="8269288" y="3143250"/>
          <p14:tracePt t="10036" x="8215313" y="3214688"/>
          <p14:tracePt t="10054" x="8134350" y="3322638"/>
          <p14:tracePt t="10069" x="7804150" y="3571875"/>
          <p14:tracePt t="10087" x="7518400" y="3732213"/>
          <p14:tracePt t="10102" x="7331075" y="3822700"/>
          <p14:tracePt t="10119" x="7170738" y="3894138"/>
          <p14:tracePt t="10135" x="7027863" y="3911600"/>
          <p14:tracePt t="10154" x="6848475" y="3929063"/>
          <p14:tracePt t="10169" x="6688138" y="3946525"/>
          <p14:tracePt t="10186" x="6572250" y="3946525"/>
          <p14:tracePt t="10202" x="6518275" y="3946525"/>
          <p14:tracePt t="10219" x="6456363" y="3946525"/>
          <p14:tracePt t="10236" x="6367463" y="3946525"/>
          <p14:tracePt t="10236" x="6340475" y="3946525"/>
          <p14:tracePt t="10254" x="6000750" y="3875088"/>
          <p14:tracePt t="10302" x="5830888" y="3822700"/>
          <p14:tracePt t="10319" x="5634038" y="3759200"/>
          <p14:tracePt t="10320" x="5276850" y="3643313"/>
          <p14:tracePt t="10370" x="5259388" y="3643313"/>
          <p14:tracePt t="11605" x="5259388" y="3652838"/>
          <p14:tracePt t="11613" x="5259388" y="3660775"/>
          <p14:tracePt t="11625" x="5268913" y="3679825"/>
          <p14:tracePt t="11626" x="5268913" y="3687763"/>
          <p14:tracePt t="11636" x="5268913" y="3705225"/>
          <p14:tracePt t="11653" x="5268913" y="3724275"/>
          <p14:tracePt t="11821" x="5268913" y="3741738"/>
          <p14:tracePt t="11829" x="5241925" y="3741738"/>
          <p14:tracePt t="11837" x="5232400" y="3741738"/>
          <p14:tracePt t="11845" x="5224463" y="3741738"/>
          <p14:tracePt t="12126" x="5224463" y="3751263"/>
          <p14:tracePt t="12136" x="5232400" y="3751263"/>
          <p14:tracePt t="12246" x="5259388" y="3751263"/>
          <p14:tracePt t="12254" x="5375275" y="3751263"/>
          <p14:tracePt t="12254" x="5473700" y="3751263"/>
          <p14:tracePt t="12270" x="5661025" y="3768725"/>
          <p14:tracePt t="12285" x="5813425" y="3786188"/>
          <p14:tracePt t="12303" x="5848350" y="3803650"/>
          <p14:tracePt t="12574" x="5830888" y="3813175"/>
          <p14:tracePt t="12582" x="5822950" y="3813175"/>
          <p14:tracePt t="12586" x="5732463" y="3848100"/>
          <p14:tracePt t="12758" x="5724525" y="3848100"/>
          <p14:tracePt t="12775" x="5705475" y="3848100"/>
          <p14:tracePt t="12781" x="5697538" y="3848100"/>
          <p14:tracePt t="12786" x="5670550" y="3848100"/>
          <p14:tracePt t="12802" x="5634038" y="3848100"/>
          <p14:tracePt t="12835" x="5581650" y="3830638"/>
          <p14:tracePt t="12836" x="5518150" y="3830638"/>
          <p14:tracePt t="12861" x="5500688" y="3822700"/>
          <p14:tracePt t="12869" x="5465763" y="3822700"/>
          <p14:tracePt t="12887" x="5446713" y="3822700"/>
          <p14:tracePt t="12902" x="5384800" y="3803650"/>
          <p14:tracePt t="12920" x="5357813" y="3795713"/>
          <p14:tracePt t="12936" x="5322888" y="3786188"/>
          <p14:tracePt t="12965" x="5313363" y="3786188"/>
          <p14:tracePt t="12969" x="5303838" y="3768725"/>
          <p14:tracePt t="12986" x="5276850" y="3768725"/>
          <p14:tracePt t="16182" x="5268913" y="3768725"/>
          <p14:tracePt t="16206" x="5295900" y="3741738"/>
          <p14:tracePt t="16224" x="5340350" y="3697288"/>
          <p14:tracePt t="16225" x="5357813" y="3687763"/>
          <p14:tracePt t="16236" x="5384800" y="3643313"/>
          <p14:tracePt t="16252" x="5394325" y="3633788"/>
          <p14:tracePt t="16269" x="5402263" y="3625850"/>
          <p14:tracePt t="16307" x="5402263" y="3616325"/>
          <p14:tracePt t="16494" x="5419725" y="3616325"/>
          <p14:tracePt t="16502" x="6323013" y="3848100"/>
          <p14:tracePt t="16529" x="6661150" y="3946525"/>
          <p14:tracePt t="16543" x="6804025" y="3965575"/>
          <p14:tracePt t="16686" x="6823075" y="3965575"/>
          <p14:tracePt t="16710" x="6823075" y="3938588"/>
          <p14:tracePt t="16718" x="6823075" y="3911600"/>
          <p14:tracePt t="16719" x="6804025" y="3830638"/>
          <p14:tracePt t="16735" x="6742113" y="3732213"/>
          <p14:tracePt t="16752" x="6661150" y="3616325"/>
          <p14:tracePt t="16769" x="6518275" y="3455988"/>
          <p14:tracePt t="16785" x="6384925" y="3357563"/>
          <p14:tracePt t="16802" x="6242050" y="3251200"/>
          <p14:tracePt t="16818" x="6134100" y="3179763"/>
          <p14:tracePt t="16836" x="6099175" y="3160713"/>
          <p14:tracePt t="16852" x="6099175" y="3152775"/>
          <p14:tracePt t="16869" x="6089650" y="3152775"/>
          <p14:tracePt t="16925" x="6089650" y="3133725"/>
          <p14:tracePt t="16929" x="6089650" y="3098800"/>
          <p14:tracePt t="16943" x="6089650" y="3071813"/>
          <p14:tracePt t="16952" x="6089650" y="2982913"/>
          <p14:tracePt t="16969" x="6116638" y="2857500"/>
          <p14:tracePt t="16985" x="6180138" y="2714625"/>
          <p14:tracePt t="17002" x="6251575" y="2598738"/>
          <p14:tracePt t="17018" x="6276975" y="2517775"/>
          <p14:tracePt t="17035" x="6303963" y="2446338"/>
          <p14:tracePt t="17051" x="6330950" y="2411413"/>
          <p14:tracePt t="17051" x="6340475" y="2393950"/>
          <p14:tracePt t="17069" x="6348413" y="2374900"/>
          <p14:tracePt t="17069" x="6357938" y="2357438"/>
          <p14:tracePt t="17085" x="6375400" y="2330450"/>
          <p14:tracePt t="17102" x="6419850" y="2303463"/>
          <p14:tracePt t="17119" x="6465888" y="2286000"/>
          <p14:tracePt t="17136" x="6483350" y="2276475"/>
          <p14:tracePt t="17153" x="6500813" y="2268538"/>
          <p14:tracePt t="17169" x="6518275" y="2268538"/>
          <p14:tracePt t="17186" x="6545263" y="2251075"/>
          <p14:tracePt t="17202" x="6554788" y="2251075"/>
          <p14:tracePt t="17261" x="6562725" y="2251075"/>
          <p14:tracePt t="17286" x="6572250" y="2251075"/>
          <p14:tracePt t="17294" x="6599238" y="2251075"/>
          <p14:tracePt t="17302" x="6626225" y="2251075"/>
          <p14:tracePt t="17309" x="6724650" y="2251075"/>
          <p14:tracePt t="17319" x="6796088" y="2251075"/>
          <p14:tracePt t="17335" x="6840538" y="2268538"/>
          <p14:tracePt t="17353" x="6884988" y="2303463"/>
          <p14:tracePt t="17369" x="6902450" y="2312988"/>
          <p14:tracePt t="17386" x="6965950" y="2322513"/>
          <p14:tracePt t="17401" x="7215188" y="2438400"/>
          <p14:tracePt t="17441" x="7215188" y="2446338"/>
          <p14:tracePt t="17452" x="7251700" y="2465388"/>
          <p14:tracePt t="17469" x="7269163" y="2482850"/>
          <p14:tracePt t="17486" x="7277100" y="2490788"/>
          <p14:tracePt t="17501" x="7296150" y="2509838"/>
          <p14:tracePt t="17541" x="7304088" y="2527300"/>
          <p14:tracePt t="17551" x="7313613" y="2527300"/>
          <p14:tracePt t="17552" x="7323138" y="2554288"/>
          <p14:tracePt t="17568" x="7340600" y="2571750"/>
          <p14:tracePt t="17585" x="7367588" y="2616200"/>
          <p14:tracePt t="17602" x="7367588" y="2643188"/>
          <p14:tracePt t="17619" x="7375525" y="2670175"/>
          <p14:tracePt t="17619" x="7394575" y="2679700"/>
          <p14:tracePt t="17654" x="7394575" y="2697163"/>
          <p14:tracePt t="17679" x="7402513" y="2705100"/>
          <p14:tracePt t="17732" x="7402513" y="2714625"/>
          <p14:tracePt t="18094" x="7439025" y="2724150"/>
          <p14:tracePt t="18101" x="7473950" y="2714625"/>
          <p14:tracePt t="18109" x="7500938" y="2705100"/>
          <p14:tracePt t="18117" x="7537450" y="2687638"/>
          <p14:tracePt t="18117" x="7554913" y="2679700"/>
          <p14:tracePt t="18126" x="7562850" y="2670175"/>
          <p14:tracePt t="18135" x="7581900" y="2652713"/>
          <p14:tracePt t="18221" x="7581900" y="2643188"/>
          <p14:tracePt t="18261" x="7581900" y="2616200"/>
          <p14:tracePt t="18269" x="7562850" y="2598738"/>
          <p14:tracePt t="18277" x="7483475" y="2562225"/>
          <p14:tracePt t="18277" x="7375525" y="2517775"/>
          <p14:tracePt t="18286" x="7143750" y="2411413"/>
          <p14:tracePt t="18302" x="6858000" y="2347913"/>
          <p14:tracePt t="18335" x="6616700" y="2286000"/>
          <p14:tracePt t="18336" x="6438900" y="2251075"/>
          <p14:tracePt t="18352" x="6303963" y="2232025"/>
          <p14:tracePt t="18369" x="6197600" y="2232025"/>
          <p14:tracePt t="18386" x="6072188" y="2241550"/>
          <p14:tracePt t="18401" x="5946775" y="2312988"/>
          <p14:tracePt t="18419" x="5705475" y="2446338"/>
          <p14:tracePt t="18453" x="5670550" y="2490788"/>
          <p14:tracePt t="18454" x="5626100" y="2536825"/>
          <p14:tracePt t="18469" x="5562600" y="2679700"/>
          <p14:tracePt t="18469" x="5537200" y="2714625"/>
          <p14:tracePt t="18487" x="5500688" y="2840038"/>
          <p14:tracePt t="18502" x="5483225" y="2919413"/>
          <p14:tracePt t="18519" x="5483225" y="3044825"/>
          <p14:tracePt t="18552" x="5483225" y="3062288"/>
          <p14:tracePt t="18553" x="5510213" y="3170238"/>
          <p14:tracePt t="18569" x="5626100" y="3295650"/>
          <p14:tracePt t="18586" x="5768975" y="3402013"/>
          <p14:tracePt t="18603" x="5902325" y="3482975"/>
          <p14:tracePt t="18619" x="5973763" y="3490913"/>
          <p14:tracePt t="18636" x="5991225" y="3509963"/>
          <p14:tracePt t="18652" x="6010275" y="3509963"/>
          <p14:tracePt t="18652" x="6037263" y="3509963"/>
          <p14:tracePt t="18670" x="6081713" y="3509963"/>
          <p14:tracePt t="18686" x="6394450" y="3527425"/>
          <p14:tracePt t="18703" x="6724650" y="3625850"/>
          <p14:tracePt t="18719" x="7000875" y="3705225"/>
          <p14:tracePt t="18736" x="7188200" y="3768725"/>
          <p14:tracePt t="18752" x="7286625" y="3803650"/>
          <p14:tracePt t="18769" x="7304088" y="3813175"/>
          <p14:tracePt t="18785" x="7340600" y="3830638"/>
          <p14:tracePt t="18802" x="7358063" y="3857625"/>
          <p14:tracePt t="18818" x="7412038" y="3894138"/>
          <p14:tracePt t="18836" x="7446963" y="3919538"/>
          <p14:tracePt t="18852" x="7473950" y="3983038"/>
          <p14:tracePt t="18852" x="7491413" y="4010025"/>
          <p14:tracePt t="18869" x="7500938" y="4044950"/>
          <p14:tracePt t="18884" x="7527925" y="4133850"/>
          <p14:tracePt t="18902" x="7537450" y="4170363"/>
          <p14:tracePt t="18918" x="7537450" y="4197350"/>
          <p14:tracePt t="18935" x="7537450" y="4232275"/>
          <p14:tracePt t="18951" x="7537450" y="4286250"/>
          <p14:tracePt t="18968" x="7491413" y="4330700"/>
          <p14:tracePt t="18985" x="7419975" y="4375150"/>
          <p14:tracePt t="19001" x="7304088" y="4438650"/>
          <p14:tracePt t="19020" x="7161213" y="4500563"/>
          <p14:tracePt t="19035" x="7037388" y="4554538"/>
          <p14:tracePt t="19052" x="6938963" y="4572000"/>
          <p14:tracePt t="19110" x="6919913" y="4572000"/>
          <p14:tracePt t="19134" x="6911975" y="4572000"/>
          <p14:tracePt t="19141" x="6902450" y="4572000"/>
          <p14:tracePt t="19141" x="6875463" y="4572000"/>
          <p14:tracePt t="19157" x="6840538" y="4562475"/>
          <p14:tracePt t="19158" x="6796088" y="4518025"/>
          <p14:tracePt t="19168" x="6661150" y="4402138"/>
          <p14:tracePt t="19186" x="6518275" y="4276725"/>
          <p14:tracePt t="19203" x="6116638" y="3919538"/>
          <p14:tracePt t="19254" x="6081713" y="3867150"/>
          <p14:tracePt t="19255" x="6045200" y="3830638"/>
          <p14:tracePt t="19268" x="5946775" y="3679825"/>
          <p14:tracePt t="19286" x="5857875" y="3589338"/>
          <p14:tracePt t="19301" x="5705475" y="3455988"/>
          <p14:tracePt t="19318" x="5572125" y="3367088"/>
          <p14:tracePt t="19335" x="5419725" y="3268663"/>
          <p14:tracePt t="19352" x="5340350" y="3214688"/>
          <p14:tracePt t="19369" x="5295900" y="3205163"/>
          <p14:tracePt t="19385" x="5259388" y="3205163"/>
          <p14:tracePt t="19402" x="5187950" y="3205163"/>
          <p14:tracePt t="19419" x="5133975" y="3187700"/>
          <p14:tracePt t="19435" x="5089525" y="3187700"/>
          <p14:tracePt t="19452" x="5072063" y="3187700"/>
          <p14:tracePt t="19468" x="5037138" y="3187700"/>
          <p14:tracePt t="19486" x="5000625" y="3187700"/>
          <p14:tracePt t="19502" x="4973638" y="3197225"/>
          <p14:tracePt t="19518" x="4946650" y="3214688"/>
          <p14:tracePt t="19535" x="4884738" y="3251200"/>
          <p14:tracePt t="19551" x="4803775" y="3276600"/>
          <p14:tracePt t="19568" x="4732338" y="3313113"/>
          <p14:tracePt t="19585" x="4679950" y="3330575"/>
          <p14:tracePt t="19602" x="4589463" y="3340100"/>
          <p14:tracePt t="19618" x="4465638" y="3375025"/>
          <p14:tracePt t="19635" x="4340225" y="3394075"/>
          <p14:tracePt t="19652" x="4286250" y="3411538"/>
          <p14:tracePt t="19668" x="4259263" y="3411538"/>
          <p14:tracePt t="19710" x="4251325" y="3411538"/>
          <p14:tracePt t="19741" x="4232275" y="3411538"/>
          <p14:tracePt t="19749" x="4232275" y="3348038"/>
          <p14:tracePt t="19759" x="4232275" y="3276600"/>
          <p14:tracePt t="19768" x="4232275" y="3170238"/>
          <p14:tracePt t="19785" x="4295775" y="3009900"/>
          <p14:tracePt t="19802" x="4348163" y="2884488"/>
          <p14:tracePt t="19818" x="4438650" y="2741613"/>
          <p14:tracePt t="19836" x="4518025" y="2643188"/>
          <p14:tracePt t="19851" x="4589463" y="2562225"/>
          <p14:tracePt t="19851" x="4625975" y="2554288"/>
          <p14:tracePt t="19870" x="4652963" y="2536825"/>
          <p14:tracePt t="19885" x="4687888" y="2527300"/>
          <p14:tracePt t="20005" x="4714875" y="2527300"/>
          <p14:tracePt t="20013" x="4741863" y="2527300"/>
          <p14:tracePt t="20017" x="4786313" y="2536825"/>
          <p14:tracePt t="20034" x="4840288" y="2571750"/>
          <p14:tracePt t="20035" x="5054600" y="2679700"/>
          <p14:tracePt t="20052" x="5268913" y="2813050"/>
          <p14:tracePt t="20069" x="5394325" y="2884488"/>
          <p14:tracePt t="20069" x="5446713" y="2919413"/>
          <p14:tracePt t="20087" x="5465763" y="2928938"/>
          <p14:tracePt t="20102" x="5473700" y="2938463"/>
          <p14:tracePt t="20119" x="5491163" y="2955925"/>
          <p14:tracePt t="20135" x="5500688" y="2965450"/>
          <p14:tracePt t="20153" x="5510213" y="2982913"/>
          <p14:tracePt t="20169" x="5537200" y="3027363"/>
          <p14:tracePt t="20186" x="5562600" y="3071813"/>
          <p14:tracePt t="20202" x="5562600" y="3089275"/>
          <p14:tracePt t="20219" x="5572125" y="3098800"/>
          <p14:tracePt t="20333" x="5572125" y="3108325"/>
          <p14:tracePt t="20335" x="5572125" y="3125788"/>
          <p14:tracePt t="20342" x="5562600" y="3125788"/>
          <p14:tracePt t="20351" x="5527675" y="3143250"/>
          <p14:tracePt t="20368" x="5518150" y="3143250"/>
          <p14:tracePt t="20385" x="5510213" y="3143250"/>
          <p14:tracePt t="20445" x="5491163" y="3143250"/>
          <p14:tracePt t="20469" x="5465763" y="3116263"/>
          <p14:tracePt t="20470" x="5438775" y="3081338"/>
          <p14:tracePt t="20485" x="5367338" y="2955925"/>
          <p14:tracePt t="20502" x="5276850" y="2813050"/>
          <p14:tracePt t="20518" x="5224463" y="2705100"/>
          <p14:tracePt t="20536" x="5160963" y="2598738"/>
          <p14:tracePt t="20551" x="5072063" y="2482850"/>
          <p14:tracePt t="20569" x="4946650" y="2312988"/>
          <p14:tracePt t="20585" x="4848225" y="2205038"/>
          <p14:tracePt t="20602" x="4732338" y="2081213"/>
          <p14:tracePt t="20618" x="4562475" y="1973263"/>
          <p14:tracePt t="20635" x="4303713" y="1866900"/>
          <p14:tracePt t="20653" x="4000500" y="1751013"/>
          <p14:tracePt t="20653" x="3786188" y="1697038"/>
          <p14:tracePt t="20670" x="3589338" y="1643063"/>
          <p14:tracePt t="20685" x="2894013" y="1536700"/>
          <p14:tracePt t="20703" x="2500313" y="1536700"/>
          <p14:tracePt t="20718" x="2241550" y="1536700"/>
          <p14:tracePt t="20735" x="1965325" y="1536700"/>
          <p14:tracePt t="20751" x="1697038" y="1536700"/>
          <p14:tracePt t="20768" x="1446213" y="1536700"/>
          <p14:tracePt t="20784" x="1303338" y="1536700"/>
          <p14:tracePt t="20802" x="1250950" y="1554163"/>
          <p14:tracePt t="20818" x="1196975" y="1571625"/>
          <p14:tracePt t="20835" x="1108075" y="1616075"/>
          <p14:tracePt t="20851" x="982663" y="1697038"/>
          <p14:tracePt t="20868" x="776288" y="1785938"/>
          <p14:tracePt t="20886" x="608013" y="1901825"/>
          <p14:tracePt t="20965" x="598488" y="1911350"/>
          <p14:tracePt t="21069" x="581025" y="1919288"/>
          <p14:tracePt t="21077" x="571500" y="1938338"/>
          <p14:tracePt t="21084" x="561975" y="1955800"/>
          <p14:tracePt t="21085" x="536575" y="2017713"/>
          <p14:tracePt t="21101" x="509588" y="2062163"/>
          <p14:tracePt t="21118" x="455613" y="2125663"/>
          <p14:tracePt t="21135" x="428625" y="2170113"/>
          <p14:tracePt t="21293" x="419100" y="2170113"/>
          <p14:tracePt t="21301" x="419100" y="2160588"/>
          <p14:tracePt t="21309" x="419100" y="2152650"/>
          <p14:tracePt t="21318" x="419100" y="2143125"/>
          <p14:tracePt t="21335" x="419100" y="2116138"/>
          <p14:tracePt t="21352" x="419100" y="2108200"/>
          <p14:tracePt t="21369" x="428625" y="2089150"/>
          <p14:tracePt t="21384" x="438150" y="2071688"/>
          <p14:tracePt t="21402" x="482600" y="2027238"/>
          <p14:tracePt t="21418" x="517525" y="2000250"/>
          <p14:tracePt t="21435" x="536575" y="1990725"/>
          <p14:tracePt t="21451" x="581025" y="1965325"/>
          <p14:tracePt t="21653" x="598488" y="1965325"/>
          <p14:tracePt t="21657" x="608013" y="1965325"/>
          <p14:tracePt t="21701" x="615950" y="1965325"/>
          <p14:tracePt t="21950" x="615950" y="1982788"/>
          <p14:tracePt t="21965" x="588963" y="1982788"/>
          <p14:tracePt t="21973" x="581025" y="1982788"/>
          <p14:tracePt t="21978" x="561975" y="1982788"/>
          <p14:tracePt t="21985" x="517525" y="1965325"/>
          <p14:tracePt t="22001" x="500063" y="1946275"/>
          <p14:tracePt t="22019" x="482600" y="1946275"/>
          <p14:tracePt t="22486" x="490538" y="1955800"/>
          <p14:tracePt t="22502" x="500063" y="1955800"/>
          <p14:tracePt t="22518" x="517525" y="1965325"/>
          <p14:tracePt t="22535" x="527050" y="1965325"/>
          <p14:tracePt t="22542" x="536575" y="1965325"/>
          <p14:tracePt t="22557" x="544513" y="1965325"/>
          <p14:tracePt t="22568" x="561975" y="1965325"/>
          <p14:tracePt t="23318" x="571500" y="1965325"/>
          <p14:tracePt t="23326" x="608013" y="1965325"/>
          <p14:tracePt t="23350" x="642938" y="1965325"/>
          <p14:tracePt t="23370" x="741363" y="1965325"/>
          <p14:tracePt t="23578" x="928688" y="1938338"/>
          <p14:tracePt t="23681" x="982663" y="1938338"/>
          <p14:tracePt t="23695" x="1000125" y="1938338"/>
          <p14:tracePt t="23703" x="1054100" y="1938338"/>
          <p14:tracePt t="23720" x="1071563" y="1938338"/>
          <p14:tracePt t="23759" x="1081088" y="1938338"/>
          <p14:tracePt t="24751" x="1098550" y="1938338"/>
          <p14:tracePt t="24757" x="1108075" y="1938338"/>
          <p14:tracePt t="24769" x="1116013" y="1938338"/>
          <p14:tracePt t="24774" x="1133475" y="1938338"/>
          <p14:tracePt t="25462" x="1143000" y="1938338"/>
          <p14:tracePt t="25470" x="1187450" y="1938338"/>
          <p14:tracePt t="25478" x="1258888" y="1938338"/>
          <p14:tracePt t="25478" x="1357313" y="1938338"/>
          <p14:tracePt t="25486" x="1438275" y="1938338"/>
          <p14:tracePt t="25486" x="1517650" y="1938338"/>
          <p14:tracePt t="25502" x="1616075" y="1938338"/>
          <p14:tracePt t="25520" x="1643063" y="1938338"/>
          <p14:tracePt t="25536" x="1652588" y="1938338"/>
          <p14:tracePt t="26030" x="1643063" y="1938338"/>
          <p14:tracePt t="26037" x="1625600" y="1938338"/>
          <p14:tracePt t="26051" x="1616075" y="1928813"/>
          <p14:tracePt t="26054" x="1589088" y="1928813"/>
          <p14:tracePt t="26070" x="1581150" y="1928813"/>
          <p14:tracePt t="26086" x="1554163" y="1928813"/>
          <p14:tracePt t="26134" x="1544638" y="1928813"/>
          <p14:tracePt t="26158" x="1536700" y="1928813"/>
          <p14:tracePt t="26175" x="1527175" y="1928813"/>
          <p14:tracePt t="26185" x="1517650" y="1928813"/>
          <p14:tracePt t="26190" x="1509713" y="1928813"/>
          <p14:tracePt t="26202" x="1500188" y="1928813"/>
          <p14:tracePt t="26219" x="1490663" y="1938338"/>
          <p14:tracePt t="26236" x="1465263" y="1946275"/>
          <p14:tracePt t="26252" x="1455738" y="1965325"/>
          <p14:tracePt t="26270" x="1446213" y="1965325"/>
          <p14:tracePt t="26286" x="1438275" y="1965325"/>
          <p14:tracePt t="26303" x="1438275" y="1973263"/>
          <p14:tracePt t="26346" x="1428750" y="1973263"/>
          <p14:tracePt t="26399" x="1419225" y="1990725"/>
          <p14:tracePt t="26414" x="1411288" y="1990725"/>
          <p14:tracePt t="26429" x="1401763" y="2009775"/>
          <p14:tracePt t="26463" x="1393825" y="2009775"/>
          <p14:tracePt t="26471" x="1374775" y="2017713"/>
          <p14:tracePt t="26495" x="1357313" y="2017713"/>
          <p14:tracePt t="26502" x="1357313" y="2027238"/>
          <p14:tracePt t="26514" x="1347788" y="2027238"/>
          <p14:tracePt t="26519" x="1339850" y="2036763"/>
          <p14:tracePt t="27342" x="1322388" y="2044700"/>
          <p14:tracePt t="27350" x="1643063" y="2017713"/>
          <p14:tracePt t="27391" x="1901825" y="2000250"/>
          <p14:tracePt t="27435" x="1911350" y="2000250"/>
          <p14:tracePt t="27486" x="1919288" y="2000250"/>
          <p14:tracePt t="27526" x="1938338" y="2000250"/>
          <p14:tracePt t="27534" x="1973263" y="2009775"/>
          <p14:tracePt t="27544" x="2044700" y="2009775"/>
          <p14:tracePt t="27568" x="2071688" y="2009775"/>
          <p14:tracePt t="27569" x="2125663" y="2009775"/>
          <p14:tracePt t="27585" x="2160588" y="2009775"/>
          <p14:tracePt t="27601" x="2224088" y="2009775"/>
          <p14:tracePt t="27638" x="2232025" y="2009775"/>
          <p14:tracePt t="27640" x="2251075" y="2009775"/>
          <p14:tracePt t="29111" x="2268538" y="2017713"/>
          <p14:tracePt t="29111" x="2312988" y="2017713"/>
          <p14:tracePt t="29127" x="2411413" y="2017713"/>
          <p14:tracePt t="29127" x="2473325" y="2017713"/>
          <p14:tracePt t="29135" x="2598738" y="2017713"/>
          <p14:tracePt t="29154" x="2697163" y="2017713"/>
          <p14:tracePt t="29169" x="2741613" y="2017713"/>
          <p14:tracePt t="29255" x="2751138" y="2017713"/>
          <p14:tracePt t="29544" x="2776538" y="2017713"/>
          <p14:tracePt t="29551" x="2822575" y="2017713"/>
          <p14:tracePt t="29559" x="3224213" y="1973263"/>
          <p14:tracePt t="30014" x="3232150" y="1973263"/>
          <p14:tracePt t="30020" x="3251200" y="1973263"/>
          <p14:tracePt t="30035" x="3276600" y="1973263"/>
          <p14:tracePt t="30036" x="3295650" y="1973263"/>
          <p14:tracePt t="30052" x="3322638" y="1990725"/>
          <p14:tracePt t="30068" x="3330575" y="1990725"/>
          <p14:tracePt t="30085" x="3357563" y="2000250"/>
          <p14:tracePt t="30142" x="3375025" y="2009775"/>
          <p14:tracePt t="30148" x="3394075" y="2017713"/>
          <p14:tracePt t="30159" x="3411538" y="2027238"/>
          <p14:tracePt t="30160" x="3446463" y="2036763"/>
          <p14:tracePt t="30168" x="3490913" y="2054225"/>
          <p14:tracePt t="30186" x="3536950" y="2071688"/>
          <p14:tracePt t="30201" x="3571875" y="2098675"/>
          <p14:tracePt t="30219" x="3616325" y="2108200"/>
          <p14:tracePt t="30235" x="3625850" y="2108200"/>
          <p14:tracePt t="30252" x="3633788" y="2108200"/>
          <p14:tracePt t="32343" x="3643313" y="2116138"/>
          <p14:tracePt t="32374" x="3643313" y="2125663"/>
          <p14:tracePt t="32386" x="3643313" y="2133600"/>
          <p14:tracePt t="32422" x="3633788" y="2143125"/>
          <p14:tracePt t="32487" x="3616325" y="2143125"/>
          <p14:tracePt t="32511" x="3608388" y="2152650"/>
          <p14:tracePt t="32527" x="3598863" y="2152650"/>
          <p14:tracePt t="32542" x="3581400" y="2160588"/>
          <p14:tracePt t="32558" x="3562350" y="2160588"/>
          <p14:tracePt t="32561" x="3554413" y="2170113"/>
          <p14:tracePt t="32568" x="3554413" y="2179638"/>
          <p14:tracePt t="32585" x="3544888" y="2179638"/>
          <p14:tracePt t="32602" x="3527425" y="2179638"/>
          <p14:tracePt t="32619" x="3509963" y="2179638"/>
          <p14:tracePt t="32655" x="3490913" y="2179638"/>
          <p14:tracePt t="32656" x="3482975" y="2179638"/>
          <p14:tracePt t="32669" x="3473450" y="2179638"/>
          <p14:tracePt t="32685" x="3465513" y="2179638"/>
          <p14:tracePt t="32685" x="3446463" y="2179638"/>
          <p14:tracePt t="32703" x="3438525" y="2179638"/>
          <p14:tracePt t="32718" x="3429000" y="2179638"/>
          <p14:tracePt t="32735" x="3402013" y="2170113"/>
          <p14:tracePt t="32752" x="3394075" y="2170113"/>
          <p14:tracePt t="32769" x="3357563" y="2170113"/>
          <p14:tracePt t="32786" x="3330575" y="2160588"/>
          <p14:tracePt t="32802" x="3224213" y="2160588"/>
          <p14:tracePt t="32841" x="3009900" y="2179638"/>
          <p14:tracePt t="32841" x="2982913" y="2197100"/>
          <p14:tracePt t="32919" x="2803525" y="2241550"/>
          <p14:tracePt t="32919" x="2751138" y="2259013"/>
          <p14:tracePt t="32959" x="2714625" y="2259013"/>
          <p14:tracePt t="32968" x="2581275" y="2276475"/>
          <p14:tracePt t="32986" x="2465388" y="2295525"/>
          <p14:tracePt t="33002" x="2322513" y="2312988"/>
          <p14:tracePt t="33019" x="2187575" y="2330450"/>
          <p14:tracePt t="33035" x="2062163" y="2347913"/>
          <p14:tracePt t="33052" x="1946275" y="2366963"/>
          <p14:tracePt t="33069" x="1866900" y="2384425"/>
          <p14:tracePt t="33086" x="1768475" y="2401888"/>
          <p14:tracePt t="33102" x="1633538" y="2419350"/>
          <p14:tracePt t="33119" x="1517650" y="2438400"/>
          <p14:tracePt t="33135" x="1419225" y="2455863"/>
          <p14:tracePt t="33153" x="1347788" y="2455863"/>
          <p14:tracePt t="33168" x="1250950" y="2473325"/>
          <p14:tracePt t="33185" x="1179513" y="2482850"/>
          <p14:tracePt t="33202" x="1081088" y="2500313"/>
          <p14:tracePt t="33219" x="1017588" y="2517775"/>
          <p14:tracePt t="33236" x="973138" y="2536825"/>
          <p14:tracePt t="33252" x="965200" y="2544763"/>
          <p14:tracePt t="33303" x="955675" y="2544763"/>
          <p14:tracePt t="33590" x="965200" y="2544763"/>
          <p14:tracePt t="33600" x="973138" y="2544763"/>
          <p14:tracePt t="33607" x="982663" y="2554288"/>
          <p14:tracePt t="33655" x="990600" y="2554288"/>
          <p14:tracePt t="33671" x="1017588" y="2554288"/>
          <p14:tracePt t="33679" x="1044575" y="2554288"/>
          <p14:tracePt t="33679" x="1071563" y="2554288"/>
          <p14:tracePt t="33695" x="1098550" y="2554288"/>
          <p14:tracePt t="33703" x="1143000" y="2554288"/>
          <p14:tracePt t="33711" x="1214438" y="2554288"/>
          <p14:tracePt t="33719" x="1285875" y="2554288"/>
          <p14:tracePt t="33735" x="1339850" y="2554288"/>
          <p14:tracePt t="33753" x="1366838" y="2554288"/>
          <p14:tracePt t="33768" x="1384300" y="2554288"/>
          <p14:tracePt t="33768" x="1401763" y="2554288"/>
          <p14:tracePt t="33807" x="1428750" y="2554288"/>
          <p14:tracePt t="33819" x="1455738" y="2554288"/>
          <p14:tracePt t="33820" x="1509713" y="2554288"/>
          <p14:tracePt t="33835" x="1598613" y="2554288"/>
          <p14:tracePt t="33853" x="1652588" y="2554288"/>
          <p14:tracePt t="33869" x="1679575" y="2554288"/>
          <p14:tracePt t="34991" x="1687513" y="2554288"/>
          <p14:tracePt t="34999" x="1874838" y="2554288"/>
          <p14:tracePt t="35003" x="2170113" y="2554288"/>
          <p14:tracePt t="35007" x="2473325" y="2616200"/>
          <p14:tracePt t="35019" x="3768725" y="2803525"/>
          <p14:tracePt t="35059" x="3840163" y="2813050"/>
          <p14:tracePt t="35069" x="3911600" y="2813050"/>
          <p14:tracePt t="35085" x="3929063" y="2813050"/>
          <p14:tracePt t="35431" x="3956050" y="2813050"/>
          <p14:tracePt t="35438" x="4894263" y="2946400"/>
          <p14:tracePt t="35469" x="5268913" y="3009900"/>
          <p14:tracePt t="35484" x="5670550" y="3081338"/>
          <p14:tracePt t="35484" x="6081713" y="3179763"/>
          <p14:tracePt t="35486" x="6456363" y="3251200"/>
          <p14:tracePt t="35501" x="7251700" y="3367088"/>
          <p14:tracePt t="35518" x="7483475" y="3384550"/>
          <p14:tracePt t="35535" x="7661275" y="3384550"/>
          <p14:tracePt t="35552" x="7823200" y="3384550"/>
          <p14:tracePt t="35568" x="7947025" y="3384550"/>
          <p14:tracePt t="35585" x="8001000" y="3384550"/>
          <p14:tracePt t="35618" x="8054975" y="3384550"/>
          <p14:tracePt t="35619" x="8089900" y="3384550"/>
          <p14:tracePt t="35635" x="8126413" y="3384550"/>
          <p14:tracePt t="35653" x="8134350" y="3375025"/>
          <p14:tracePt t="35668" x="8180388" y="3357563"/>
          <p14:tracePt t="35686" x="8232775" y="3340100"/>
          <p14:tracePt t="35701" x="8304213" y="3303588"/>
          <p14:tracePt t="35719" x="8340725" y="3268663"/>
          <p14:tracePt t="35735" x="8348663" y="3241675"/>
          <p14:tracePt t="35752" x="8358188" y="3224213"/>
          <p14:tracePt t="35768" x="8358188" y="3197225"/>
          <p14:tracePt t="35785" x="8358188" y="3179763"/>
          <p14:tracePt t="35802" x="8358188" y="3160713"/>
          <p14:tracePt t="35819" x="8340725" y="3125788"/>
          <p14:tracePt t="35851" x="8313738" y="3116263"/>
          <p14:tracePt t="35852" x="8224838" y="3089275"/>
          <p14:tracePt t="35868" x="8072438" y="3081338"/>
          <p14:tracePt t="35885" x="7939088" y="3071813"/>
          <p14:tracePt t="35902" x="7840663" y="3054350"/>
          <p14:tracePt t="35966" x="7831138" y="3054350"/>
          <p14:tracePt t="35974" x="7823200" y="3054350"/>
          <p14:tracePt t="35975" x="7796213" y="3054350"/>
          <p14:tracePt t="35985" x="7724775" y="3054350"/>
          <p14:tracePt t="36002" x="7572375" y="3098800"/>
          <p14:tracePt t="36018" x="7385050" y="3133725"/>
          <p14:tracePt t="36035" x="7232650" y="3179763"/>
          <p14:tracePt t="36051" x="7153275" y="3187700"/>
          <p14:tracePt t="36068" x="7134225" y="3187700"/>
          <p14:tracePt t="36127" x="7126288" y="3187700"/>
          <p14:tracePt t="36132" x="7116763" y="3187700"/>
          <p14:tracePt t="36151" x="7081838" y="3170238"/>
          <p14:tracePt t="36159" x="7062788" y="3170238"/>
          <p14:tracePt t="36162" x="7045325" y="3143250"/>
          <p14:tracePt t="36169" x="6965950" y="3098800"/>
          <p14:tracePt t="36185" x="6875463" y="3062288"/>
          <p14:tracePt t="36202" x="6848475" y="3036888"/>
          <p14:tracePt t="36335" x="6848475" y="3027363"/>
          <p14:tracePt t="36351" x="6840538" y="3017838"/>
          <p14:tracePt t="36359" x="6840538" y="3009900"/>
          <p14:tracePt t="36360" x="6831013" y="2973388"/>
          <p14:tracePt t="36368" x="6796088" y="2919413"/>
          <p14:tracePt t="36385" x="6742113" y="2840038"/>
          <p14:tracePt t="36402" x="6670675" y="2751138"/>
          <p14:tracePt t="36418" x="6653213" y="2724150"/>
          <p14:tracePt t="36479" x="6626225" y="2724150"/>
          <p14:tracePt t="36485" x="6589713" y="2724150"/>
          <p14:tracePt t="36503" x="6554788" y="2724150"/>
          <p14:tracePt t="36504" x="6465888" y="2741613"/>
          <p14:tracePt t="36519" x="6323013" y="2813050"/>
          <p14:tracePt t="36519" x="6296025" y="2830513"/>
          <p14:tracePt t="36575" x="6259513" y="2884488"/>
          <p14:tracePt t="36585" x="6215063" y="2973388"/>
          <p14:tracePt t="36602" x="6188075" y="3054350"/>
          <p14:tracePt t="36619" x="6170613" y="3116263"/>
          <p14:tracePt t="36635" x="6170613" y="3160713"/>
          <p14:tracePt t="36653" x="6170613" y="3170238"/>
          <p14:tracePt t="36750" x="6170613" y="3179763"/>
          <p14:tracePt t="36758" x="6188075" y="3179763"/>
          <p14:tracePt t="36766" x="6242050" y="3179763"/>
          <p14:tracePt t="36780" x="6269038" y="3170238"/>
          <p14:tracePt t="36785" x="6313488" y="3125788"/>
          <p14:tracePt t="36801" x="6375400" y="3062288"/>
          <p14:tracePt t="36818" x="6411913" y="3036888"/>
          <p14:tracePt t="36835" x="6438900" y="2973388"/>
          <p14:tracePt t="36852" x="6446838" y="2946400"/>
          <p14:tracePt t="36868" x="6465888" y="2919413"/>
          <p14:tracePt t="36885" x="6491288" y="2884488"/>
          <p14:tracePt t="36885" x="6500813" y="2867025"/>
          <p14:tracePt t="36903" x="6518275" y="2830513"/>
          <p14:tracePt t="36919" x="6537325" y="2795588"/>
          <p14:tracePt t="36937" x="6537325" y="2776538"/>
          <p14:tracePt t="36952" x="6537325" y="2768600"/>
          <p14:tracePt t="36969" x="6537325" y="2759075"/>
          <p14:tracePt t="37199" x="6537325" y="2768600"/>
          <p14:tracePt t="37207" x="6537325" y="2786063"/>
          <p14:tracePt t="37218" x="6537325" y="2795588"/>
          <p14:tracePt t="37218" x="6537325" y="2803525"/>
          <p14:tracePt t="37239" x="6537325" y="2822575"/>
          <p14:tracePt t="37240" x="6545263" y="2822575"/>
          <p14:tracePt t="37251" x="6554788" y="2830513"/>
          <p14:tracePt t="37366" x="6562725" y="2830513"/>
          <p14:tracePt t="37374" x="6581775" y="2830513"/>
          <p14:tracePt t="37382" x="6589713" y="2830513"/>
          <p14:tracePt t="37390" x="6599238" y="2830513"/>
          <p14:tracePt t="37402" x="6616700" y="2830513"/>
          <p14:tracePt t="37418" x="6626225" y="2813050"/>
          <p14:tracePt t="37435" x="6643688" y="2813050"/>
          <p14:tracePt t="37452" x="6653213" y="2786063"/>
          <p14:tracePt t="37485" x="6670675" y="2776538"/>
          <p14:tracePt t="37583" x="6653213" y="2768600"/>
          <p14:tracePt t="37584" x="6626225" y="2768600"/>
          <p14:tracePt t="37601" x="6599238" y="2768600"/>
          <p14:tracePt t="37602" x="6581775" y="2768600"/>
          <p14:tracePt t="37618" x="6562725" y="2776538"/>
          <p14:tracePt t="37635" x="6554788" y="2786063"/>
          <p14:tracePt t="37686" x="6554788" y="2795588"/>
          <p14:tracePt t="37839" x="6554788" y="2803525"/>
          <p14:tracePt t="37855" x="6562725" y="2803525"/>
          <p14:tracePt t="37895" x="6572250" y="2795588"/>
          <p14:tracePt t="37903" x="6572250" y="2786063"/>
          <p14:tracePt t="37951" x="6572250" y="2776538"/>
          <p14:tracePt t="37983" x="6562725" y="2768600"/>
          <p14:tracePt t="37990" x="6537325" y="2768600"/>
          <p14:tracePt t="37994" x="6491288" y="2768600"/>
          <p14:tracePt t="38001" x="6384925" y="2813050"/>
          <p14:tracePt t="38018" x="6276975" y="2884488"/>
          <p14:tracePt t="38035" x="6170613" y="2990850"/>
          <p14:tracePt t="38051" x="6099175" y="3081338"/>
          <p14:tracePt t="38069" x="6045200" y="3133725"/>
          <p14:tracePt t="38085" x="6027738" y="3187700"/>
          <p14:tracePt t="38102" x="5983288" y="3241675"/>
          <p14:tracePt t="38119" x="5938838" y="3295650"/>
          <p14:tracePt t="38136" x="5848350" y="3357563"/>
          <p14:tracePt t="38152" x="5688013" y="3429000"/>
          <p14:tracePt t="38169" x="5411788" y="3473450"/>
          <p14:tracePt t="38185" x="5099050" y="3517900"/>
          <p14:tracePt t="38202" x="4803775" y="3536950"/>
          <p14:tracePt t="38218" x="4572000" y="3536950"/>
          <p14:tracePt t="38235" x="4411663" y="3509963"/>
          <p14:tracePt t="38252" x="4232275" y="3419475"/>
          <p14:tracePt t="38287" x="4187825" y="3375025"/>
          <p14:tracePt t="38288" x="4133850" y="3322638"/>
          <p14:tracePt t="38302" x="3803650" y="3036888"/>
          <p14:tracePt t="38335" x="3295650" y="2697163"/>
          <p14:tracePt t="38336" x="2589213" y="2347913"/>
          <p14:tracePt t="38352" x="1874838" y="2098675"/>
          <p14:tracePt t="38368" x="1704975" y="2054225"/>
          <p14:tracePt t="38385" x="1670050" y="2054225"/>
          <p14:tracePt t="38401" x="1633538" y="2062163"/>
          <p14:tracePt t="38419" x="1581150" y="2116138"/>
          <p14:tracePt t="38435" x="1517650" y="2160588"/>
          <p14:tracePt t="38452" x="1490663" y="2187575"/>
          <p14:tracePt t="38468" x="1482725" y="2205038"/>
          <p14:tracePt t="38503" x="1473200" y="2205038"/>
          <p14:tracePt t="38534" x="1446213" y="2205038"/>
          <p14:tracePt t="38534" x="1428750" y="2214563"/>
          <p14:tracePt t="38551" x="1401763" y="2232025"/>
          <p14:tracePt t="38558" x="1347788" y="2251075"/>
          <p14:tracePt t="38566" x="1312863" y="2268538"/>
          <p14:tracePt t="38566" x="1250950" y="2286000"/>
          <p14:tracePt t="38585" x="1169988" y="2303463"/>
          <p14:tracePt t="38586" x="1009650" y="2322513"/>
          <p14:tracePt t="38601" x="812800" y="2339975"/>
          <p14:tracePt t="38619" x="731838" y="2357438"/>
          <p14:tracePt t="38635" x="714375" y="2357438"/>
          <p14:tracePt t="38742" x="714375" y="2366963"/>
          <p14:tracePt t="38790" x="723900" y="2366963"/>
          <p14:tracePt t="38798" x="884238" y="2401888"/>
          <p14:tracePt t="38810" x="1009650" y="2401888"/>
          <p14:tracePt t="38817" x="1276350" y="2428875"/>
          <p14:tracePt t="38835" x="1562100" y="2446338"/>
          <p14:tracePt t="38856" x="1608138" y="2446338"/>
          <p14:tracePt t="38868" x="1633538" y="2446338"/>
          <p14:tracePt t="38885" x="1652588" y="2446338"/>
          <p14:tracePt t="38885" x="1660525" y="2455863"/>
          <p14:tracePt t="38919" x="1670050" y="2455863"/>
          <p14:tracePt t="38920" x="1679575" y="2455863"/>
          <p14:tracePt t="38935" x="1704975" y="2455863"/>
          <p14:tracePt t="38952" x="1714500" y="2455863"/>
          <p14:tracePt t="38999" x="1724025" y="2455863"/>
          <p14:tracePt t="39008" x="1741488" y="2455863"/>
          <p14:tracePt t="39017" x="1803400" y="2455863"/>
          <p14:tracePt t="39022" x="2044700" y="2455863"/>
          <p14:tracePt t="39034" x="2347913" y="2473325"/>
          <p14:tracePt t="39051" x="2608263" y="2517775"/>
          <p14:tracePt t="39068" x="2705100" y="2536825"/>
          <p14:tracePt t="39084" x="2732088" y="2536825"/>
          <p14:tracePt t="39294" x="2741613" y="2544763"/>
          <p14:tracePt t="39318" x="2741613" y="2562225"/>
          <p14:tracePt t="39319" x="2751138" y="2562225"/>
          <p14:tracePt t="39335" x="2751138" y="2581275"/>
          <p14:tracePt t="39351" x="2759075" y="2598738"/>
          <p14:tracePt t="39368" x="2759075" y="2625725"/>
          <p14:tracePt t="39369" x="2759075" y="2643188"/>
          <p14:tracePt t="39385" x="2768600" y="2679700"/>
          <p14:tracePt t="39401" x="2776538" y="2697163"/>
          <p14:tracePt t="39419" x="2776538" y="2741613"/>
          <p14:tracePt t="39558" x="2803525" y="2741613"/>
          <p14:tracePt t="39566" x="2857500" y="2741613"/>
          <p14:tracePt t="39582" x="2911475" y="2741613"/>
          <p14:tracePt t="39601" x="2919413" y="2741613"/>
          <p14:tracePt t="39602" x="2990850" y="2741613"/>
          <p14:tracePt t="39618" x="3089275" y="2724150"/>
          <p14:tracePt t="39634" x="3197225" y="2705100"/>
          <p14:tracePt t="39652" x="3251200" y="2705100"/>
          <p14:tracePt t="39703" x="3259138" y="2697163"/>
          <p14:tracePt t="39718" x="3268663" y="2697163"/>
          <p14:tracePt t="39734" x="3276600" y="2697163"/>
          <p14:tracePt t="39735" x="3322638" y="2679700"/>
          <p14:tracePt t="39768" x="3375025" y="2670175"/>
          <p14:tracePt t="39791" x="3384550" y="2670175"/>
          <p14:tracePt t="39801" x="3411538" y="2652713"/>
          <p14:tracePt t="39818" x="3438525" y="2643188"/>
          <p14:tracePt t="39835" x="3581400" y="2625725"/>
          <p14:tracePt t="39887" x="3608388" y="2616200"/>
          <p14:tracePt t="39888" x="3616325" y="2616200"/>
          <p14:tracePt t="39912" x="3633788" y="2616200"/>
          <p14:tracePt t="39942" x="3643313" y="2616200"/>
          <p14:tracePt t="39960" x="3652838" y="2616200"/>
          <p14:tracePt t="40541" x="3625850" y="2616200"/>
          <p14:tracePt t="40542" x="3598863" y="2616200"/>
          <p14:tracePt t="41141" x="3527425" y="2616200"/>
          <p14:tracePt t="41146" x="3340100" y="2643188"/>
          <p14:tracePt t="41150" x="2847975" y="2724150"/>
          <p14:tracePt t="41168" x="2411413" y="2776538"/>
          <p14:tracePt t="41184" x="2197100" y="2813050"/>
          <p14:tracePt t="41199" x="2098675" y="2813050"/>
          <p14:tracePt t="41218" x="2071688" y="2830513"/>
          <p14:tracePt t="41233" x="2036763" y="2840038"/>
          <p14:tracePt t="41251" x="1928813" y="2857500"/>
          <p14:tracePt t="41267" x="1758950" y="2919413"/>
          <p14:tracePt t="41283" x="1562100" y="2973388"/>
          <p14:tracePt t="41300" x="1339850" y="3054350"/>
          <p14:tracePt t="41300" x="1241425" y="3098800"/>
          <p14:tracePt t="41318" x="1071563" y="3170238"/>
          <p14:tracePt t="41333" x="901700" y="3214688"/>
          <p14:tracePt t="41350" x="750888" y="3268663"/>
          <p14:tracePt t="41366" x="598488" y="3340100"/>
          <p14:tracePt t="41384" x="490538" y="3394075"/>
          <p14:tracePt t="41400" x="428625" y="3411538"/>
          <p14:tracePt t="41417" x="419100" y="3411538"/>
          <p14:tracePt t="41660" x="411163" y="3402013"/>
          <p14:tracePt t="41669" x="419100" y="3348038"/>
          <p14:tracePt t="41677" x="428625" y="3322638"/>
          <p14:tracePt t="41685" x="446088" y="3295650"/>
          <p14:tracePt t="41694" x="465138" y="3241675"/>
          <p14:tracePt t="41700" x="490538" y="3187700"/>
          <p14:tracePt t="41717" x="517525" y="3143250"/>
          <p14:tracePt t="41734" x="527050" y="3133725"/>
          <p14:tracePt t="41838" x="527050" y="3116263"/>
          <p14:tracePt t="41839" x="536575" y="3116263"/>
          <p14:tracePt t="41862" x="544513" y="3108325"/>
          <p14:tracePt t="41894" x="561975" y="3098800"/>
          <p14:tracePt t="41966" x="571500" y="3089275"/>
          <p14:tracePt t="43062" x="581025" y="3089275"/>
          <p14:tracePt t="43085" x="608013" y="3089275"/>
          <p14:tracePt t="43093" x="642938" y="3089275"/>
          <p14:tracePt t="43101" x="874713" y="3089275"/>
          <p14:tracePt t="43101" x="919163" y="3089275"/>
          <p14:tracePt t="43142" x="928688" y="3089275"/>
          <p14:tracePt t="43151" x="938213" y="3089275"/>
          <p14:tracePt t="43253" x="955675" y="3089275"/>
          <p14:tracePt t="43261" x="965200" y="3089275"/>
          <p14:tracePt t="43261" x="1027113" y="3089275"/>
          <p14:tracePt t="43278" x="1098550" y="3089275"/>
          <p14:tracePt t="43286" x="1196975" y="3089275"/>
          <p14:tracePt t="43293" x="1295400" y="3089275"/>
          <p14:tracePt t="43300" x="1411288" y="3098800"/>
          <p14:tracePt t="43317" x="1446213" y="3116263"/>
          <p14:tracePt t="43357" x="1465263" y="3116263"/>
          <p14:tracePt t="43822" x="1509713" y="3116263"/>
          <p14:tracePt t="43830" x="1581150" y="3133725"/>
          <p14:tracePt t="43838" x="1652588" y="3133725"/>
          <p14:tracePt t="43850" x="1768475" y="3133725"/>
          <p14:tracePt t="43852" x="1938338" y="3170238"/>
          <p14:tracePt t="43866" x="2054225" y="3179763"/>
          <p14:tracePt t="43883" x="2089150" y="3187700"/>
          <p14:tracePt t="43900" x="2098675" y="3187700"/>
          <p14:tracePt t="44933" x="2108200" y="3197225"/>
          <p14:tracePt t="44933" x="2170113" y="3197225"/>
          <p14:tracePt t="44950" x="2214563" y="3197225"/>
          <p14:tracePt t="44957" x="2428875" y="3197225"/>
          <p14:tracePt t="44973" x="2598738" y="3197225"/>
          <p14:tracePt t="44984" x="2652713" y="3197225"/>
          <p14:tracePt t="45000" x="2670175" y="3197225"/>
          <p14:tracePt t="45101" x="2670175" y="3205163"/>
          <p14:tracePt t="45213" x="2679700" y="3205163"/>
          <p14:tracePt t="45221" x="2751138" y="3224213"/>
          <p14:tracePt t="45232" x="2884488" y="3241675"/>
          <p14:tracePt t="45234" x="3276600" y="3295650"/>
          <p14:tracePt t="45249" x="3589338" y="3340100"/>
          <p14:tracePt t="45267" x="3857625" y="3340100"/>
          <p14:tracePt t="45283" x="4037013" y="3340100"/>
          <p14:tracePt t="45300" x="4187825" y="3340100"/>
          <p14:tracePt t="45316" x="4375150" y="3340100"/>
          <p14:tracePt t="45316" x="4527550" y="3340100"/>
          <p14:tracePt t="45333" x="4867275" y="3340100"/>
          <p14:tracePt t="45349" x="5205413" y="3340100"/>
          <p14:tracePt t="45367" x="5446713" y="3340100"/>
          <p14:tracePt t="45383" x="5661025" y="3340100"/>
          <p14:tracePt t="45401" x="5803900" y="3340100"/>
          <p14:tracePt t="45416" x="5894388" y="3340100"/>
          <p14:tracePt t="45433" x="5938838" y="3330575"/>
          <p14:tracePt t="45449" x="6010275" y="3330575"/>
          <p14:tracePt t="45467" x="6062663" y="3330575"/>
          <p14:tracePt t="45482" x="6116638" y="3330575"/>
          <p14:tracePt t="45500" x="6215063" y="3330575"/>
          <p14:tracePt t="45516" x="6313488" y="3313113"/>
          <p14:tracePt t="45516" x="6340475" y="3303588"/>
          <p14:tracePt t="45534" x="6419850" y="3268663"/>
          <p14:tracePt t="45549" x="6473825" y="3251200"/>
          <p14:tracePt t="45567" x="6554788" y="3241675"/>
          <p14:tracePt t="45583" x="6670675" y="3214688"/>
          <p14:tracePt t="45599" x="6796088" y="3214688"/>
          <p14:tracePt t="45617" x="6911975" y="3214688"/>
          <p14:tracePt t="45633" x="7045325" y="3214688"/>
          <p14:tracePt t="45651" x="7089775" y="3214688"/>
          <p14:tracePt t="45666" x="7134225" y="3214688"/>
          <p14:tracePt t="45683" x="7205663" y="3214688"/>
          <p14:tracePt t="45699" x="7277100" y="3214688"/>
          <p14:tracePt t="45699" x="7304088" y="3214688"/>
          <p14:tracePt t="45717" x="7394575" y="3205163"/>
          <p14:tracePt t="45739" x="7456488" y="3205163"/>
          <p14:tracePt t="45750" x="7491413" y="3205163"/>
          <p14:tracePt t="45766" x="7500938" y="3205163"/>
          <p14:tracePt t="45783" x="7518400" y="3205163"/>
          <p14:tracePt t="45901" x="7537450" y="3205163"/>
          <p14:tracePt t="45905" x="7554913" y="3232150"/>
          <p14:tracePt t="45935" x="7554913" y="3303588"/>
          <p14:tracePt t="45982" x="7545388" y="3357563"/>
          <p14:tracePt t="45997" x="7518400" y="3384550"/>
          <p14:tracePt t="46016" x="7446963" y="3419475"/>
          <p14:tracePt t="46032" x="7419975" y="3438525"/>
          <p14:tracePt t="46040" x="7385050" y="3446463"/>
          <p14:tracePt t="46049" x="7323138" y="3473450"/>
          <p14:tracePt t="46067" x="7296150" y="3482975"/>
          <p14:tracePt t="46082" x="7286625" y="3482975"/>
          <p14:tracePt t="46100" x="7269163" y="3482975"/>
          <p14:tracePt t="46116" x="7232650" y="3482975"/>
          <p14:tracePt t="46134" x="7215188" y="3482975"/>
          <p14:tracePt t="46151" x="7188200" y="3455988"/>
          <p14:tracePt t="46167" x="7180263" y="3394075"/>
          <p14:tracePt t="46183" x="7143750" y="3295650"/>
          <p14:tracePt t="46200" x="7143750" y="3214688"/>
          <p14:tracePt t="46216" x="7126288" y="3152775"/>
          <p14:tracePt t="46233" x="7126288" y="3108325"/>
          <p14:tracePt t="46250" x="7134225" y="3062288"/>
          <p14:tracePt t="46266" x="7161213" y="3027363"/>
          <p14:tracePt t="46283" x="7188200" y="3000375"/>
          <p14:tracePt t="46300" x="7197725" y="2973388"/>
          <p14:tracePt t="46316" x="7215188" y="2955925"/>
          <p14:tracePt t="46334" x="7232650" y="2938463"/>
          <p14:tracePt t="46349" x="7259638" y="2919413"/>
          <p14:tracePt t="46461" x="7259638" y="2911475"/>
          <p14:tracePt t="46501" x="7269163" y="2911475"/>
          <p14:tracePt t="46510" x="7286625" y="2928938"/>
          <p14:tracePt t="46517" x="7296150" y="2938463"/>
          <p14:tracePt t="46523" x="7340600" y="2965450"/>
          <p14:tracePt t="46533" x="7394575" y="3054350"/>
          <p14:tracePt t="46551" x="7446963" y="3133725"/>
          <p14:tracePt t="46566" x="7483475" y="3187700"/>
          <p14:tracePt t="46566" x="7491413" y="3205163"/>
          <p14:tracePt t="46600" x="7500938" y="3232150"/>
          <p14:tracePt t="46616" x="7518400" y="3259138"/>
          <p14:tracePt t="46617" x="7527925" y="3286125"/>
          <p14:tracePt t="46633" x="7527925" y="3295650"/>
          <p14:tracePt t="46650" x="7527925" y="3313113"/>
          <p14:tracePt t="46666" x="7537450" y="3313113"/>
          <p14:tracePt t="46701" x="7537450" y="3322638"/>
          <p14:tracePt t="46702" x="7537450" y="3340100"/>
          <p14:tracePt t="46702" x="7527925" y="3367088"/>
          <p14:tracePt t="46718" x="7518400" y="3375025"/>
          <p14:tracePt t="46732" x="7491413" y="3446463"/>
          <p14:tracePt t="46750" x="7466013" y="3482975"/>
          <p14:tracePt t="46766" x="7446963" y="3509963"/>
          <p14:tracePt t="46784" x="7412038" y="3527425"/>
          <p14:tracePt t="46800" x="7394575" y="3544888"/>
          <p14:tracePt t="46817" x="7385050" y="3544888"/>
          <p14:tracePt t="46833" x="7375525" y="3544888"/>
          <p14:tracePt t="46878" x="7358063" y="3544888"/>
          <p14:tracePt t="46893" x="7348538" y="3544888"/>
          <p14:tracePt t="46909" x="7331075" y="3544888"/>
          <p14:tracePt t="46918" x="7313613" y="3544888"/>
          <p14:tracePt t="46919" x="7304088" y="3536950"/>
          <p14:tracePt t="46933" x="7277100" y="3509963"/>
          <p14:tracePt t="46950" x="7251700" y="3473450"/>
          <p14:tracePt t="46967" x="7197725" y="3251200"/>
          <p14:tracePt t="47067" x="7197725" y="3224213"/>
          <p14:tracePt t="47181" x="7197725" y="3205163"/>
          <p14:tracePt t="47198" x="7197725" y="3187700"/>
          <p14:tracePt t="47206" x="7205663" y="3179763"/>
          <p14:tracePt t="47216" x="7215188" y="3170238"/>
          <p14:tracePt t="47221" x="7224713" y="3160713"/>
          <p14:tracePt t="47233" x="7242175" y="3160713"/>
          <p14:tracePt t="47269" x="7251700" y="3152775"/>
          <p14:tracePt t="47270" x="7269163" y="3152775"/>
          <p14:tracePt t="47282" x="7296150" y="3143250"/>
          <p14:tracePt t="47300" x="7304088" y="3143250"/>
          <p14:tracePt t="47317" x="7313613" y="3133725"/>
          <p14:tracePt t="47534" x="7269163" y="3133725"/>
          <p14:tracePt t="47543" x="7197725" y="3152775"/>
          <p14:tracePt t="47546" x="7143750" y="3170238"/>
          <p14:tracePt t="47549" x="7116763" y="3170238"/>
          <p14:tracePt t="47637" x="7089775" y="3170238"/>
          <p14:tracePt t="47642" x="7027863" y="3187700"/>
          <p14:tracePt t="47646" x="6929438" y="3187700"/>
          <p14:tracePt t="47659" x="6813550" y="3205163"/>
          <p14:tracePt t="47666" x="6473825" y="3224213"/>
          <p14:tracePt t="47684" x="6180138" y="3224213"/>
          <p14:tracePt t="47700" x="5938838" y="3224213"/>
          <p14:tracePt t="47700" x="5848350" y="3224213"/>
          <p14:tracePt t="47718" x="5608638" y="3251200"/>
          <p14:tracePt t="47734" x="5268913" y="3251200"/>
          <p14:tracePt t="47750" x="4830763" y="3251200"/>
          <p14:tracePt t="47767" x="4419600" y="3295650"/>
          <p14:tracePt t="47783" x="4089400" y="3295650"/>
          <p14:tracePt t="47799" x="3911600" y="3295650"/>
          <p14:tracePt t="47816" x="3813175" y="3295650"/>
          <p14:tracePt t="47833" x="3724275" y="3295650"/>
          <p14:tracePt t="47850" x="3652838" y="3295650"/>
          <p14:tracePt t="47866" x="3509963" y="3295650"/>
          <p14:tracePt t="47883" x="3340100" y="3295650"/>
          <p14:tracePt t="47883" x="3276600" y="3295650"/>
          <p14:tracePt t="47902" x="3224213" y="3295650"/>
          <p14:tracePt t="47916" x="2938463" y="3322638"/>
          <p14:tracePt t="47934" x="2697163" y="3322638"/>
          <p14:tracePt t="47950" x="2554288" y="3340100"/>
          <p14:tracePt t="47967" x="2500313" y="3348038"/>
          <p14:tracePt t="47982" x="2473325" y="3367088"/>
          <p14:tracePt t="48000" x="2446338" y="3367088"/>
          <p14:tracePt t="48016" x="2393950" y="3394075"/>
          <p14:tracePt t="48033" x="2312988" y="3411538"/>
          <p14:tracePt t="48049" x="2081213" y="3455988"/>
          <p14:tracePt t="48277" x="2081213" y="3419475"/>
          <p14:tracePt t="48285" x="2081213" y="3394075"/>
          <p14:tracePt t="48288" x="2098675" y="3375025"/>
          <p14:tracePt t="48300" x="2108200" y="3340100"/>
          <p14:tracePt t="48316" x="2125663" y="3295650"/>
          <p14:tracePt t="48335" x="2143125" y="3276600"/>
          <p14:tracePt t="48353" x="2143125" y="3268663"/>
          <p14:tracePt t="48366" x="2160588" y="3241675"/>
          <p14:tracePt t="48406" x="2170113" y="3224213"/>
          <p14:tracePt t="48422" x="2170113" y="3214688"/>
          <p14:tracePt t="48437" x="2179638" y="3197225"/>
          <p14:tracePt t="48449" x="2187575" y="3187700"/>
          <p14:tracePt t="48478" x="2197100" y="3179763"/>
          <p14:tracePt t="48718" x="2214563" y="3179763"/>
          <p14:tracePt t="48733" x="2224088" y="3179763"/>
          <p14:tracePt t="48744" x="2241550" y="3179763"/>
          <p14:tracePt t="48806" x="2251075" y="3187700"/>
          <p14:tracePt t="48813" x="2259013" y="3187700"/>
          <p14:tracePt t="48821" x="2268538" y="3197225"/>
          <p14:tracePt t="48833" x="2286000" y="3197225"/>
          <p14:tracePt t="48862" x="2295525" y="3197225"/>
          <p14:tracePt t="48910" x="2303463" y="3197225"/>
          <p14:tracePt t="48934" x="2312988" y="3197225"/>
          <p14:tracePt t="49405" x="2339975" y="3197225"/>
          <p14:tracePt t="49412" x="2366963" y="3197225"/>
          <p14:tracePt t="49415" x="2384425" y="3197225"/>
          <p14:tracePt t="49432" x="2411413" y="3197225"/>
          <p14:tracePt t="49450" x="2428875" y="3187700"/>
          <p14:tracePt t="49486" x="2438400" y="3187700"/>
          <p14:tracePt t="50046" x="2455863" y="3187700"/>
          <p14:tracePt t="50053" x="2465388" y="3187700"/>
          <p14:tracePt t="50056" x="2473325" y="3197225"/>
          <p14:tracePt t="50066" x="2509838" y="3197225"/>
          <p14:tracePt t="50083" x="2554288" y="3214688"/>
          <p14:tracePt t="50100" x="2608263" y="3232150"/>
          <p14:tracePt t="50116" x="2687638" y="3241675"/>
          <p14:tracePt t="50116" x="2714625" y="3241675"/>
          <p14:tracePt t="50133" x="2786063" y="3241675"/>
          <p14:tracePt t="50151" x="2813050" y="3241675"/>
          <p14:tracePt t="50166" x="2822575" y="3241675"/>
          <p14:tracePt t="50183" x="2830513" y="3241675"/>
          <p14:tracePt t="50200" x="2847975" y="3241675"/>
          <p14:tracePt t="50217" x="2867025" y="3241675"/>
          <p14:tracePt t="50233" x="2894013" y="3259138"/>
          <p14:tracePt t="50250" x="2911475" y="3259138"/>
          <p14:tracePt t="50294" x="2928938" y="3259138"/>
          <p14:tracePt t="50318" x="2938463" y="3259138"/>
          <p14:tracePt t="50325" x="2965450" y="3259138"/>
          <p14:tracePt t="50333" x="2973388" y="3259138"/>
          <p14:tracePt t="50341" x="3036888" y="3259138"/>
          <p14:tracePt t="50349" x="3098800" y="3259138"/>
          <p14:tracePt t="50366" x="3152775" y="3259138"/>
          <p14:tracePt t="50384" x="3241675" y="3259138"/>
          <p14:tracePt t="50399" x="3313113" y="3259138"/>
          <p14:tracePt t="50417" x="3340100" y="3259138"/>
          <p14:tracePt t="50432" x="3348038" y="3259138"/>
          <p14:tracePt t="50450" x="3357563" y="3259138"/>
          <p14:tracePt t="50466" x="3402013" y="3259138"/>
          <p14:tracePt t="50483" x="3455988" y="3259138"/>
          <p14:tracePt t="50500" x="3527425" y="3259138"/>
          <p14:tracePt t="50516" x="3581400" y="3259138"/>
          <p14:tracePt t="50533" x="3679825" y="3259138"/>
          <p14:tracePt t="50550" x="3732213" y="3259138"/>
          <p14:tracePt t="50567" x="3768725" y="3251200"/>
          <p14:tracePt t="50583" x="3822700" y="3251200"/>
          <p14:tracePt t="50599" x="3848100" y="3241675"/>
          <p14:tracePt t="50616" x="3884613" y="3224213"/>
          <p14:tracePt t="50633" x="3929063" y="3214688"/>
          <p14:tracePt t="50649" x="4000500" y="3197225"/>
          <p14:tracePt t="50689" x="4054475" y="3179763"/>
          <p14:tracePt t="50725" x="4081463" y="3179763"/>
          <p14:tracePt t="50733" x="4108450" y="3160713"/>
          <p14:tracePt t="50749" x="4125913" y="3160713"/>
          <p14:tracePt t="50767" x="4143375" y="3160713"/>
          <p14:tracePt t="50783" x="4152900" y="3160713"/>
          <p14:tracePt t="50800" x="4179888" y="3160713"/>
          <p14:tracePt t="50816" x="4187825" y="3160713"/>
          <p14:tracePt t="50853" x="4205288" y="3160713"/>
          <p14:tracePt t="50854" x="4214813" y="3160713"/>
          <p14:tracePt t="50866" x="4251325" y="3160713"/>
          <p14:tracePt t="50882" x="4286250" y="3160713"/>
          <p14:tracePt t="50900" x="4313238" y="3160713"/>
          <p14:tracePt t="50916" x="4330700" y="3160713"/>
          <p14:tracePt t="50958" x="4348163" y="3160713"/>
          <p14:tracePt t="50998" x="4357688" y="3160713"/>
          <p14:tracePt t="51005" x="4367213" y="3160713"/>
          <p14:tracePt t="51013" x="4394200" y="3160713"/>
          <p14:tracePt t="51024" x="4402138" y="3160713"/>
          <p14:tracePt t="51033" x="4419600" y="3160713"/>
          <p14:tracePt t="51049" x="4438650" y="3160713"/>
          <p14:tracePt t="51066" x="4491038" y="3160713"/>
          <p14:tracePt t="51094" x="4500563" y="3160713"/>
          <p14:tracePt t="51116" x="4510088" y="3160713"/>
          <p14:tracePt t="51116" x="4518025" y="3160713"/>
          <p14:tracePt t="51118" x="4527550" y="3170238"/>
          <p14:tracePt t="52133" x="0" y="0"/>
        </p14:tracePtLst>
        <p14:tracePtLst>
          <p14:tracePt t="68111" x="1982788" y="3965575"/>
          <p14:tracePt t="68494" x="1928813" y="3965575"/>
          <p14:tracePt t="68502" x="1822450" y="3965575"/>
          <p14:tracePt t="68509" x="1731963" y="3965575"/>
          <p14:tracePt t="68514" x="1509713" y="3965575"/>
          <p14:tracePt t="68531" x="1276350" y="3965575"/>
          <p14:tracePt t="68548" x="1071563" y="3965575"/>
          <p14:tracePt t="68564" x="973138" y="3965575"/>
          <p14:tracePt t="68662" x="928688" y="3965575"/>
          <p14:tracePt t="68670" x="884238" y="3983038"/>
          <p14:tracePt t="68682" x="857250" y="3983038"/>
          <p14:tracePt t="68692" x="803275" y="3983038"/>
          <p14:tracePt t="68698" x="714375" y="4000500"/>
          <p14:tracePt t="68716" x="633413" y="4017963"/>
          <p14:tracePt t="68732" x="615950" y="4017963"/>
          <p14:tracePt t="68798" x="615950" y="4037013"/>
          <p14:tracePt t="68830" x="608013" y="4044950"/>
          <p14:tracePt t="68834" x="608013" y="4054475"/>
          <p14:tracePt t="68848" x="608013" y="4062413"/>
          <p14:tracePt t="68848" x="608013" y="4098925"/>
          <p14:tracePt t="68864" x="608013" y="4143375"/>
          <p14:tracePt t="68881" x="608013" y="4205288"/>
          <p14:tracePt t="68898" x="608013" y="4268788"/>
          <p14:tracePt t="68915" x="608013" y="4357688"/>
          <p14:tracePt t="68932" x="608013" y="4456113"/>
          <p14:tracePt t="68948" x="608013" y="4510088"/>
          <p14:tracePt t="68948" x="608013" y="4545013"/>
          <p14:tracePt t="68966" x="608013" y="4562475"/>
          <p14:tracePt t="68966" x="608013" y="4608513"/>
          <p14:tracePt t="68981" x="608013" y="4660900"/>
          <p14:tracePt t="68999" x="608013" y="4705350"/>
          <p14:tracePt t="69014" x="598488" y="4751388"/>
          <p14:tracePt t="69032" x="598488" y="4795838"/>
          <p14:tracePt t="69048" x="581025" y="4830763"/>
          <p14:tracePt t="69066" x="571500" y="4867275"/>
          <p14:tracePt t="69082" x="554038" y="4902200"/>
          <p14:tracePt t="69099" x="527050" y="4956175"/>
          <p14:tracePt t="69115" x="482600" y="5000625"/>
          <p14:tracePt t="69132" x="473075" y="5037138"/>
          <p14:tracePt t="69132" x="455613" y="5054600"/>
          <p14:tracePt t="69150" x="438150" y="5081588"/>
          <p14:tracePt t="69165" x="374650" y="5126038"/>
          <p14:tracePt t="69277" x="374650" y="5133975"/>
          <p14:tracePt t="69277" x="374650" y="5187950"/>
          <p14:tracePt t="69285" x="366713" y="5214938"/>
          <p14:tracePt t="69301" x="366713" y="5241925"/>
          <p14:tracePt t="69302" x="366713" y="5295900"/>
          <p14:tracePt t="69316" x="366713" y="5429250"/>
          <p14:tracePt t="69331" x="366713" y="5643563"/>
          <p14:tracePt t="69331" x="366713" y="5688013"/>
          <p14:tracePt t="69365" x="366713" y="5705475"/>
          <p14:tracePt t="69381" x="374650" y="5732463"/>
          <p14:tracePt t="69383" x="374650" y="5741988"/>
          <p14:tracePt t="69445" x="384175" y="5741988"/>
          <p14:tracePt t="69453" x="393700" y="5741988"/>
          <p14:tracePt t="69454" x="411163" y="5759450"/>
          <p14:tracePt t="69464" x="438150" y="5759450"/>
          <p14:tracePt t="69481" x="473075" y="5768975"/>
          <p14:tracePt t="69497" x="527050" y="5768975"/>
          <p14:tracePt t="69514" x="625475" y="5768975"/>
          <p14:tracePt t="69531" x="741363" y="5768975"/>
          <p14:tracePt t="69548" x="884238" y="5768975"/>
          <p14:tracePt t="69564" x="1081088" y="5741988"/>
          <p14:tracePt t="69581" x="1152525" y="5724525"/>
          <p14:tracePt t="69598" x="1169988" y="5705475"/>
          <p14:tracePt t="69614" x="1196975" y="5670550"/>
          <p14:tracePt t="69631" x="1214438" y="5653088"/>
          <p14:tracePt t="69650" x="1214438" y="5626100"/>
          <p14:tracePt t="69664" x="1223963" y="5608638"/>
          <p14:tracePt t="69681" x="1223963" y="5589588"/>
          <p14:tracePt t="69697" x="1241425" y="5545138"/>
          <p14:tracePt t="69715" x="1241425" y="5510213"/>
          <p14:tracePt t="69731" x="1241425" y="5473700"/>
          <p14:tracePt t="69748" x="1241425" y="5429250"/>
          <p14:tracePt t="69764" x="1241425" y="5367338"/>
          <p14:tracePt t="69781" x="1231900" y="5330825"/>
          <p14:tracePt t="69798" x="1160463" y="5214938"/>
          <p14:tracePt t="69848" x="1071563" y="5170488"/>
          <p14:tracePt t="69873" x="911225" y="5108575"/>
          <p14:tracePt t="69907" x="768350" y="5062538"/>
          <p14:tracePt t="69919" x="687388" y="5037138"/>
          <p14:tracePt t="69931" x="536575" y="5000625"/>
          <p14:tracePt t="69948" x="438150" y="4965700"/>
          <p14:tracePt t="69964" x="339725" y="4938713"/>
          <p14:tracePt t="70085" x="322263" y="4929188"/>
          <p14:tracePt t="70093" x="303213" y="4894263"/>
          <p14:tracePt t="70101" x="276225" y="4867275"/>
          <p14:tracePt t="70109" x="258763" y="4822825"/>
          <p14:tracePt t="70117" x="204788" y="4714875"/>
          <p14:tracePt t="70131" x="169863" y="4589463"/>
          <p14:tracePt t="70147" x="133350" y="4295775"/>
          <p14:tracePt t="70147" x="133350" y="4251325"/>
          <p14:tracePt t="70183" x="160338" y="4044950"/>
          <p14:tracePt t="70301" x="160338" y="4027488"/>
          <p14:tracePt t="70357" x="169863" y="4027488"/>
          <p14:tracePt t="70365" x="196850" y="4010025"/>
          <p14:tracePt t="70381" x="223838" y="4000500"/>
          <p14:tracePt t="70382" x="295275" y="3956050"/>
          <p14:tracePt t="70405" x="322263" y="3929063"/>
          <p14:tracePt t="70414" x="384175" y="3902075"/>
          <p14:tracePt t="70431" x="411163" y="3875088"/>
          <p14:tracePt t="70448" x="438150" y="3857625"/>
          <p14:tracePt t="70464" x="455613" y="3848100"/>
          <p14:tracePt t="70482" x="455613" y="3840163"/>
          <p14:tracePt t="70498" x="465138" y="3840163"/>
          <p14:tracePt t="70515" x="473075" y="3840163"/>
          <p14:tracePt t="70604" x="482600" y="3848100"/>
          <p14:tracePt t="70616" x="482600" y="3875088"/>
          <p14:tracePt t="70622" x="482600" y="3902075"/>
          <p14:tracePt t="70631" x="482600" y="3929063"/>
          <p14:tracePt t="70632" x="465138" y="3990975"/>
          <p14:tracePt t="70649" x="446088" y="4037013"/>
          <p14:tracePt t="70664" x="438150" y="4062413"/>
          <p14:tracePt t="70681" x="438150" y="4081463"/>
          <p14:tracePt t="70699" x="438150" y="4089400"/>
          <p14:tracePt t="70766" x="438150" y="4098925"/>
          <p14:tracePt t="70774" x="428625" y="4108450"/>
          <p14:tracePt t="70781" x="428625" y="4125913"/>
          <p14:tracePt t="70789" x="401638" y="4152900"/>
          <p14:tracePt t="70799" x="366713" y="4205288"/>
          <p14:tracePt t="70814" x="347663" y="4259263"/>
          <p14:tracePt t="70831" x="312738" y="4303713"/>
          <p14:tracePt t="70848" x="268288" y="4375150"/>
          <p14:tracePt t="70865" x="250825" y="4411663"/>
          <p14:tracePt t="70881" x="250825" y="4419600"/>
          <p14:tracePt t="71015" x="241300" y="4419600"/>
          <p14:tracePt t="71030" x="241300" y="4429125"/>
          <p14:tracePt t="71045" x="241300" y="4446588"/>
          <p14:tracePt t="71765" x="250825" y="4446588"/>
          <p14:tracePt t="71773" x="268288" y="4446588"/>
          <p14:tracePt t="71781" x="276225" y="4446588"/>
          <p14:tracePt t="71789" x="295275" y="4446588"/>
          <p14:tracePt t="71798" x="347663" y="4446588"/>
          <p14:tracePt t="71814" x="393700" y="4446588"/>
          <p14:tracePt t="71831" x="428625" y="4446588"/>
          <p14:tracePt t="71848" x="446088" y="4446588"/>
          <p14:tracePt t="71865" x="490538" y="4446588"/>
          <p14:tracePt t="71881" x="527050" y="4446588"/>
          <p14:tracePt t="71899" x="561975" y="4446588"/>
          <p14:tracePt t="71914" x="625475" y="4446588"/>
          <p14:tracePt t="71931" x="687388" y="4446588"/>
          <p14:tracePt t="71947" x="750888" y="4446588"/>
          <p14:tracePt t="71947" x="795338" y="4446588"/>
          <p14:tracePt t="71965" x="866775" y="4446588"/>
          <p14:tracePt t="71981" x="938213" y="4446588"/>
          <p14:tracePt t="71998" x="1009650" y="4446588"/>
          <p14:tracePt t="72014" x="1062038" y="4446588"/>
          <p14:tracePt t="72036" x="1108075" y="4446588"/>
          <p14:tracePt t="72047" x="1125538" y="4446588"/>
          <p14:tracePt t="72069" x="1133475" y="4446588"/>
          <p14:tracePt t="72081" x="1160463" y="4446588"/>
          <p14:tracePt t="72098" x="1196975" y="4446588"/>
          <p14:tracePt t="72114" x="1231900" y="4446588"/>
          <p14:tracePt t="72131" x="1258888" y="4446588"/>
          <p14:tracePt t="72131" x="1268413" y="4446588"/>
          <p14:tracePt t="72150" x="1285875" y="4446588"/>
          <p14:tracePt t="72164" x="1401763" y="4446588"/>
          <p14:tracePt t="72182" x="1455738" y="4446588"/>
          <p14:tracePt t="72198" x="1465263" y="4446588"/>
          <p14:tracePt t="72215" x="1473200" y="4446588"/>
          <p14:tracePt t="72645" x="1455738" y="4446588"/>
          <p14:tracePt t="72654" x="1446213" y="4446588"/>
          <p14:tracePt t="72655" x="1419225" y="4446588"/>
          <p14:tracePt t="72665" x="1384300" y="4446588"/>
          <p14:tracePt t="72681" x="1366838" y="4446588"/>
          <p14:tracePt t="72698" x="1330325" y="4456113"/>
          <p14:tracePt t="73053" x="1330325" y="4465638"/>
          <p14:tracePt t="73061" x="1347788" y="4465638"/>
          <p14:tracePt t="73074" x="1374775" y="4473575"/>
          <p14:tracePt t="73088" x="1384300" y="4473575"/>
          <p14:tracePt t="73097" x="1411288" y="4483100"/>
          <p14:tracePt t="73114" x="1446213" y="4500563"/>
          <p14:tracePt t="73130" x="1482725" y="4510088"/>
          <p14:tracePt t="73148" x="1527175" y="4510088"/>
          <p14:tracePt t="73148" x="1536700" y="4527550"/>
          <p14:tracePt t="73165" x="1544638" y="4527550"/>
          <p14:tracePt t="73182" x="1562100" y="4527550"/>
          <p14:tracePt t="73198" x="1571625" y="4527550"/>
          <p14:tracePt t="73237" x="1581150" y="4527550"/>
          <p14:tracePt t="73240" x="1589088" y="4527550"/>
          <p14:tracePt t="73902" x="1625600" y="4518025"/>
          <p14:tracePt t="73910" x="1643063" y="4510088"/>
          <p14:tracePt t="73917" x="1660525" y="4510088"/>
          <p14:tracePt t="73921" x="1697038" y="4500563"/>
          <p14:tracePt t="73932" x="1724025" y="4491038"/>
          <p14:tracePt t="73949" x="1731963" y="4473575"/>
          <p14:tracePt t="73965" x="1751013" y="4456113"/>
          <p14:tracePt t="73965" x="1758950" y="4456113"/>
          <p14:tracePt t="73983" x="1776413" y="4446588"/>
          <p14:tracePt t="73999" x="1785938" y="4446588"/>
          <p14:tracePt t="74015" x="1812925" y="4438650"/>
          <p14:tracePt t="74032" x="1839913" y="4419600"/>
          <p14:tracePt t="74049" x="1847850" y="4419600"/>
          <p14:tracePt t="74065" x="1857375" y="4419600"/>
          <p14:tracePt t="74082" x="1884363" y="4411663"/>
          <p14:tracePt t="74099" x="1893888" y="4411663"/>
          <p14:tracePt t="74115" x="1911350" y="4411663"/>
          <p14:tracePt t="74132" x="1919288" y="4411663"/>
          <p14:tracePt t="74132" x="1928813" y="4411663"/>
          <p14:tracePt t="74166" x="1938338" y="4411663"/>
          <p14:tracePt t="74190" x="1965325" y="4411663"/>
          <p14:tracePt t="74198" x="2000250" y="4429125"/>
          <p14:tracePt t="74198" x="2009775" y="4429125"/>
          <p14:tracePt t="74238" x="2027238" y="4429125"/>
          <p14:tracePt t="74263" x="2036763" y="4429125"/>
          <p14:tracePt t="74270" x="2036763" y="4438650"/>
          <p14:tracePt t="74273" x="2044700" y="4446588"/>
          <p14:tracePt t="74282" x="2062163" y="4446588"/>
          <p14:tracePt t="74298" x="2081213" y="4456113"/>
          <p14:tracePt t="74315" x="2098675" y="4465638"/>
          <p14:tracePt t="74365" x="2108200" y="4465638"/>
          <p14:tracePt t="74389" x="2125663" y="4473575"/>
          <p14:tracePt t="74422" x="2133600" y="4473575"/>
          <p14:tracePt t="74422" x="2143125" y="4473575"/>
          <p14:tracePt t="74440" x="2152650" y="4473575"/>
          <p14:tracePt t="74441" x="2170113" y="4473575"/>
          <p14:tracePt t="74449" x="2197100" y="4491038"/>
          <p14:tracePt t="74467" x="2241550" y="4491038"/>
          <p14:tracePt t="74490" x="2251075" y="4491038"/>
          <p14:tracePt t="74499" x="2276475" y="4491038"/>
          <p14:tracePt t="74515" x="2286000" y="4491038"/>
          <p14:tracePt t="74532" x="2295525" y="4491038"/>
          <p14:tracePt t="74548" x="2312988" y="4491038"/>
          <p14:tracePt t="74830" x="2322513" y="4483100"/>
          <p14:tracePt t="74839" x="2366963" y="4473575"/>
          <p14:tracePt t="74849" x="2411413" y="4473575"/>
          <p14:tracePt t="74850" x="2509838" y="4456113"/>
          <p14:tracePt t="74865" x="2598738" y="4446588"/>
          <p14:tracePt t="74882" x="2660650" y="4438650"/>
          <p14:tracePt t="74898" x="2697163" y="4429125"/>
          <p14:tracePt t="75079" x="2724150" y="4429125"/>
          <p14:tracePt t="75080" x="2751138" y="4429125"/>
          <p14:tracePt t="75098" x="2776538" y="4429125"/>
          <p14:tracePt t="75099" x="2813050" y="4429125"/>
          <p14:tracePt t="75115" x="2867025" y="4429125"/>
          <p14:tracePt t="75131" x="2919413" y="4429125"/>
          <p14:tracePt t="75131" x="2928938" y="4429125"/>
          <p14:tracePt t="75151" x="2946400" y="4429125"/>
          <p14:tracePt t="75198" x="2955925" y="4429125"/>
          <p14:tracePt t="75223" x="2965450" y="4429125"/>
          <p14:tracePt t="75231" x="2973388" y="4429125"/>
          <p14:tracePt t="75236" x="2982913" y="4438650"/>
          <p14:tracePt t="76158" x="3036888" y="4438650"/>
          <p14:tracePt t="76158" x="3160713" y="4438650"/>
          <p14:tracePt t="76174" x="3295650" y="4438650"/>
          <p14:tracePt t="76183" x="3438525" y="4438650"/>
          <p14:tracePt t="76190" x="3776663" y="4438650"/>
          <p14:tracePt t="76198" x="4044950" y="4465638"/>
          <p14:tracePt t="76216" x="4232275" y="4465638"/>
          <p14:tracePt t="76232" x="4330700" y="4465638"/>
          <p14:tracePt t="76248" x="4357688" y="4465638"/>
          <p14:tracePt t="76559" x="4384675" y="4465638"/>
          <p14:tracePt t="76566" x="4411663" y="4465638"/>
          <p14:tracePt t="76574" x="4456113" y="4465638"/>
          <p14:tracePt t="76582" x="4510088" y="4465638"/>
          <p14:tracePt t="76588" x="4625975" y="4465638"/>
          <p14:tracePt t="76598" x="4741863" y="4465638"/>
          <p14:tracePt t="76615" x="4867275" y="4465638"/>
          <p14:tracePt t="76633" x="4965700" y="4465638"/>
          <p14:tracePt t="76665" x="5081588" y="4465638"/>
          <p14:tracePt t="76666" x="5126038" y="4465638"/>
          <p14:tracePt t="76682" x="5160963" y="4465638"/>
          <p14:tracePt t="76698" x="5170488" y="4465638"/>
          <p14:tracePt t="76758" x="5180013" y="4465638"/>
          <p14:tracePt t="76887" x="5197475" y="4465638"/>
          <p14:tracePt t="76895" x="5224463" y="4465638"/>
          <p14:tracePt t="76905" x="5268913" y="4465638"/>
          <p14:tracePt t="76906" x="5276850" y="4465638"/>
          <p14:tracePt t="76915" x="5330825" y="4473575"/>
          <p14:tracePt t="76932" x="5384800" y="4473575"/>
          <p14:tracePt t="76949" x="5465763" y="4491038"/>
          <p14:tracePt t="76965" x="5518150" y="4510088"/>
          <p14:tracePt t="76965" x="5545138" y="4510088"/>
          <p14:tracePt t="76982" x="5599113" y="4510088"/>
          <p14:tracePt t="76998" x="5634038" y="4510088"/>
          <p14:tracePt t="77015" x="5688013" y="4510088"/>
          <p14:tracePt t="77032" x="5741988" y="4510088"/>
          <p14:tracePt t="77048" x="5795963" y="4510088"/>
          <p14:tracePt t="77064" x="5830888" y="4510088"/>
          <p14:tracePt t="77502" x="5848350" y="4510088"/>
          <p14:tracePt t="77567" x="5857875" y="4510088"/>
          <p14:tracePt t="77574" x="5884863" y="4510088"/>
          <p14:tracePt t="77574" x="5894388" y="4510088"/>
          <p14:tracePt t="77590" x="5938838" y="4510088"/>
          <p14:tracePt t="77598" x="5973763" y="4500563"/>
          <p14:tracePt t="77606" x="6089650" y="4456113"/>
          <p14:tracePt t="77615" x="6180138" y="4429125"/>
          <p14:tracePt t="77631" x="6224588" y="4411663"/>
          <p14:tracePt t="77648" x="6232525" y="4411663"/>
          <p14:tracePt t="78046" x="6205538" y="4411663"/>
          <p14:tracePt t="78054" x="6134100" y="4419600"/>
          <p14:tracePt t="78063" x="5911850" y="4500563"/>
          <p14:tracePt t="78075" x="5759450" y="4527550"/>
          <p14:tracePt t="78082" x="5330825" y="4608513"/>
          <p14:tracePt t="78098" x="4991100" y="4652963"/>
          <p14:tracePt t="78115" x="4456113" y="4705350"/>
          <p14:tracePt t="78132" x="4037013" y="4786313"/>
          <p14:tracePt t="78165" x="3714750" y="4830763"/>
          <p14:tracePt t="78165" x="3536950" y="4857750"/>
          <p14:tracePt t="78167" x="3446463" y="4857750"/>
          <p14:tracePt t="78182" x="3187700" y="4894263"/>
          <p14:tracePt t="78199" x="3036888" y="4911725"/>
          <p14:tracePt t="78215" x="2822575" y="4956175"/>
          <p14:tracePt t="78232" x="2608263" y="4973638"/>
          <p14:tracePt t="78248" x="2401888" y="5010150"/>
          <p14:tracePt t="78265" x="2241550" y="5027613"/>
          <p14:tracePt t="78281" x="2160588" y="5027613"/>
          <p14:tracePt t="78304" x="2152650" y="5027613"/>
          <p14:tracePt t="78315" x="2133600" y="5027613"/>
          <p14:tracePt t="78333" x="2062163" y="5027613"/>
          <p14:tracePt t="78348" x="1884363" y="5027613"/>
          <p14:tracePt t="78366" x="1581150" y="5027613"/>
          <p14:tracePt t="78381" x="1071563" y="5027613"/>
          <p14:tracePt t="78400" x="857250" y="5027613"/>
          <p14:tracePt t="78415" x="758825" y="5027613"/>
          <p14:tracePt t="78432" x="750888" y="5027613"/>
          <p14:tracePt t="78558" x="741363" y="5027613"/>
          <p14:tracePt t="78646" x="731838" y="5027613"/>
          <p14:tracePt t="78654" x="731838" y="5010150"/>
          <p14:tracePt t="78665" x="731838" y="5000625"/>
          <p14:tracePt t="78671" x="731838" y="4991100"/>
          <p14:tracePt t="78682" x="731838" y="4973638"/>
          <p14:tracePt t="78698" x="731838" y="4965700"/>
          <p14:tracePt t="78735" x="731838" y="4956175"/>
          <p14:tracePt t="79663" x="731838" y="4946650"/>
          <p14:tracePt t="79671" x="768350" y="4938713"/>
          <p14:tracePt t="79674" x="946150" y="4848225"/>
          <p14:tracePt t="79697" x="1081088" y="4795838"/>
          <p14:tracePt t="79716" x="1169988" y="4751388"/>
          <p14:tracePt t="79732" x="1187450" y="4741863"/>
          <p14:tracePt t="79749" x="1204913" y="4741863"/>
          <p14:tracePt t="79814" x="1214438" y="4732338"/>
          <p14:tracePt t="79822" x="1223963" y="4732338"/>
          <p14:tracePt t="79830" x="1250950" y="4732338"/>
          <p14:tracePt t="79848" x="1276350" y="4732338"/>
          <p14:tracePt t="79849" x="1312863" y="4732338"/>
          <p14:tracePt t="79865" x="1347788" y="4732338"/>
          <p14:tracePt t="79882" x="1393825" y="4732338"/>
          <p14:tracePt t="79915" x="1428750" y="4732338"/>
          <p14:tracePt t="79916" x="1455738" y="4732338"/>
          <p14:tracePt t="79932" x="1500188" y="4751388"/>
          <p14:tracePt t="79949" x="1608138" y="4803775"/>
          <p14:tracePt t="79979" x="1643063" y="4822825"/>
          <p14:tracePt t="79992" x="1643063" y="4830763"/>
          <p14:tracePt t="79999" x="1687513" y="4840288"/>
          <p14:tracePt t="80015" x="1687513" y="4848225"/>
          <p14:tracePt t="80043" x="1697038" y="4848225"/>
          <p14:tracePt t="80070" x="1697038" y="4857750"/>
          <p14:tracePt t="80166" x="1731963" y="4857750"/>
          <p14:tracePt t="80174" x="1803400" y="4822825"/>
          <p14:tracePt t="80182" x="1884363" y="4803775"/>
          <p14:tracePt t="80188" x="1982788" y="4768850"/>
          <p14:tracePt t="80199" x="2108200" y="4732338"/>
          <p14:tracePt t="80216" x="2197100" y="4705350"/>
          <p14:tracePt t="80232" x="2268538" y="4687888"/>
          <p14:tracePt t="80248" x="2366963" y="4670425"/>
          <p14:tracePt t="80265" x="2465388" y="4670425"/>
          <p14:tracePt t="80282" x="2536825" y="4670425"/>
          <p14:tracePt t="80298" x="2608263" y="4670425"/>
          <p14:tracePt t="80315" x="2660650" y="4670425"/>
          <p14:tracePt t="80332" x="2687638" y="4670425"/>
          <p14:tracePt t="80349" x="2714625" y="4670425"/>
          <p14:tracePt t="80365" x="2732088" y="4670425"/>
          <p14:tracePt t="80398" x="2751138" y="4670425"/>
          <p14:tracePt t="80399" x="2803525" y="4697413"/>
          <p14:tracePt t="80416" x="2901950" y="4714875"/>
          <p14:tracePt t="80432" x="2982913" y="4751388"/>
          <p14:tracePt t="80449" x="3027363" y="4759325"/>
          <p14:tracePt t="80465" x="3036888" y="4759325"/>
          <p14:tracePt t="80482" x="3062288" y="4776788"/>
          <p14:tracePt t="80498" x="3081338" y="4776788"/>
          <p14:tracePt t="80515" x="3125788" y="4776788"/>
          <p14:tracePt t="80531" x="3152775" y="4776788"/>
          <p14:tracePt t="80554" x="3179763" y="4776788"/>
          <p14:tracePt t="80565" x="3224213" y="4776788"/>
          <p14:tracePt t="80565" x="3251200" y="4776788"/>
          <p14:tracePt t="80583" x="3295650" y="4776788"/>
          <p14:tracePt t="80598" x="3402013" y="4776788"/>
          <p14:tracePt t="80615" x="3500438" y="4776788"/>
          <p14:tracePt t="80631" x="3536950" y="4776788"/>
          <p14:tracePt t="80649" x="3544888" y="4776788"/>
          <p14:tracePt t="80665" x="3554413" y="4776788"/>
          <p14:tracePt t="80870" x="3581400" y="4776788"/>
          <p14:tracePt t="80878" x="3608388" y="4776788"/>
          <p14:tracePt t="80886" x="3751263" y="4776788"/>
          <p14:tracePt t="80900" x="3938588" y="4776788"/>
          <p14:tracePt t="80915" x="4152900" y="4776788"/>
          <p14:tracePt t="80932" x="4367213" y="4759325"/>
          <p14:tracePt t="80948" x="4554538" y="4732338"/>
          <p14:tracePt t="80966" x="4598988" y="4732338"/>
          <p14:tracePt t="80982" x="4616450" y="4732338"/>
          <p14:tracePt t="80999" x="4625975" y="4732338"/>
          <p14:tracePt t="81015" x="4652963" y="4714875"/>
          <p14:tracePt t="81032" x="4660900" y="4714875"/>
          <p14:tracePt t="81886" x="4687888" y="4714875"/>
          <p14:tracePt t="81910" x="4705350" y="4724400"/>
          <p14:tracePt t="81918" x="4724400" y="4732338"/>
          <p14:tracePt t="81923" x="4741863" y="4741863"/>
          <p14:tracePt t="81931" x="4768850" y="4751388"/>
          <p14:tracePt t="81948" x="4776788" y="4759325"/>
          <p14:tracePt t="81964" x="4776788" y="4768850"/>
          <p14:tracePt t="82022" x="4776788" y="4795838"/>
          <p14:tracePt t="82038" x="4776788" y="4830763"/>
          <p14:tracePt t="82047" x="4776788" y="4875213"/>
          <p14:tracePt t="82048" x="4724400" y="4946650"/>
          <p14:tracePt t="82064" x="4679950" y="5010150"/>
          <p14:tracePt t="82081" x="4625975" y="5045075"/>
          <p14:tracePt t="82098" x="4562475" y="5072063"/>
          <p14:tracePt t="82114" x="4473575" y="5089525"/>
          <p14:tracePt t="82145" x="4348163" y="5099050"/>
          <p14:tracePt t="82184" x="4313238" y="5099050"/>
          <p14:tracePt t="82230" x="4286250" y="5099050"/>
          <p14:tracePt t="82238" x="4286250" y="5081588"/>
          <p14:tracePt t="82244" x="4276725" y="5081588"/>
          <p14:tracePt t="82248" x="4268788" y="5045075"/>
          <p14:tracePt t="82264" x="4251325" y="5018088"/>
          <p14:tracePt t="82281" x="4251325" y="4983163"/>
          <p14:tracePt t="82297" x="4251325" y="4956175"/>
          <p14:tracePt t="82315" x="4286250" y="4929188"/>
          <p14:tracePt t="82331" x="4303713" y="4929188"/>
          <p14:tracePt t="82348" x="4313238" y="4911725"/>
          <p14:tracePt t="82364" x="4322763" y="4911725"/>
          <p14:tracePt t="82397" x="4348163" y="4911725"/>
          <p14:tracePt t="82398" x="4438650" y="4911725"/>
          <p14:tracePt t="82415" x="4527550" y="4911725"/>
          <p14:tracePt t="82431" x="4598988" y="4911725"/>
          <p14:tracePt t="82448" x="4608513" y="4911725"/>
          <p14:tracePt t="82486" x="4625975" y="4911725"/>
          <p14:tracePt t="82498" x="4633913" y="4929188"/>
          <p14:tracePt t="82502" x="4652963" y="4946650"/>
          <p14:tracePt t="82514" x="4652963" y="4973638"/>
          <p14:tracePt t="82531" x="4652963" y="5027613"/>
          <p14:tracePt t="82548" x="4652963" y="5133975"/>
          <p14:tracePt t="82662" x="4643438" y="5143500"/>
          <p14:tracePt t="82686" x="4633913" y="5143500"/>
          <p14:tracePt t="82694" x="4633913" y="5133975"/>
          <p14:tracePt t="82696" x="4633913" y="5126038"/>
          <p14:tracePt t="82715" x="4633913" y="5116513"/>
          <p14:tracePt t="82732" x="4633913" y="5099050"/>
          <p14:tracePt t="82748" x="4643438" y="5099050"/>
          <p14:tracePt t="85678" x="4687888" y="5072063"/>
          <p14:tracePt t="85695" x="4705350" y="5054600"/>
          <p14:tracePt t="85710" x="4705350" y="5037138"/>
          <p14:tracePt t="86406" x="4714875" y="5037138"/>
          <p14:tracePt t="86599" x="4732338" y="5027613"/>
          <p14:tracePt t="86610" x="4759325" y="5000625"/>
          <p14:tracePt t="86615" x="4813300" y="4919663"/>
          <p14:tracePt t="86624" x="4857750" y="4875213"/>
          <p14:tracePt t="86631" x="4884738" y="4857750"/>
          <p14:tracePt t="86648" x="4902200" y="4840288"/>
          <p14:tracePt t="86934" x="4867275" y="4840288"/>
          <p14:tracePt t="86942" x="4813300" y="4848225"/>
          <p14:tracePt t="86950" x="4768850" y="4857750"/>
          <p14:tracePt t="86951" x="4732338" y="4857750"/>
          <p14:tracePt t="86966" x="4679950" y="4875213"/>
          <p14:tracePt t="86982" x="4643438" y="4875213"/>
          <p14:tracePt t="86998" x="4616450" y="4875213"/>
          <p14:tracePt t="87015" x="4598988" y="4875213"/>
          <p14:tracePt t="87031" x="4554538" y="4875213"/>
          <p14:tracePt t="87048" x="4518025" y="4875213"/>
          <p14:tracePt t="87064" x="4483100" y="4875213"/>
          <p14:tracePt t="87080" x="4446588" y="4875213"/>
          <p14:tracePt t="87098" x="4402138" y="4867275"/>
          <p14:tracePt t="87115" x="4322763" y="4867275"/>
          <p14:tracePt t="87131" x="4214813" y="4867275"/>
          <p14:tracePt t="87148" x="4187825" y="4867275"/>
          <p14:tracePt t="87148" x="4179888" y="4867275"/>
          <p14:tracePt t="87166" x="4170363" y="4867275"/>
          <p14:tracePt t="87181" x="4143375" y="4867275"/>
          <p14:tracePt t="87199" x="4081463" y="4867275"/>
          <p14:tracePt t="87215" x="3929063" y="4867275"/>
          <p14:tracePt t="87232" x="3687763" y="4867275"/>
          <p14:tracePt t="87247" x="3429000" y="4867275"/>
          <p14:tracePt t="87265" x="3197225" y="4848225"/>
          <p14:tracePt t="87281" x="3000375" y="4795838"/>
          <p14:tracePt t="87299" x="2857500" y="4724400"/>
          <p14:tracePt t="87314" x="2724150" y="4660900"/>
          <p14:tracePt t="87332" x="2608263" y="4616450"/>
          <p14:tracePt t="87348" x="2536825" y="4589463"/>
          <p14:tracePt t="87364" x="2473325" y="4545013"/>
          <p14:tracePt t="87381" x="2438400" y="4527550"/>
          <p14:tracePt t="87381" x="2428875" y="4527550"/>
          <p14:tracePt t="87414" x="2428875" y="4518025"/>
          <p14:tracePt t="87453" x="2419350" y="4518025"/>
          <p14:tracePt t="87463" x="2419350" y="4500563"/>
          <p14:tracePt t="87470" x="2419350" y="4491038"/>
          <p14:tracePt t="87478" x="2419350" y="4438650"/>
          <p14:tracePt t="87486" x="2419350" y="4411663"/>
          <p14:tracePt t="87498" x="2428875" y="4340225"/>
          <p14:tracePt t="87606" x="2438400" y="4340225"/>
          <p14:tracePt t="87622" x="2455863" y="4340225"/>
          <p14:tracePt t="87623" x="2490788" y="4340225"/>
          <p14:tracePt t="87642" x="2571750" y="4367213"/>
          <p14:tracePt t="87664" x="2670175" y="4446588"/>
          <p14:tracePt t="87664" x="2670175" y="4473575"/>
          <p14:tracePt t="87664" x="2679700" y="4491038"/>
          <p14:tracePt t="87725" x="2679700" y="4518025"/>
          <p14:tracePt t="87734" x="2679700" y="4545013"/>
          <p14:tracePt t="87742" x="2679700" y="4572000"/>
          <p14:tracePt t="87747" x="2679700" y="4616450"/>
          <p14:tracePt t="87764" x="2679700" y="4643438"/>
          <p14:tracePt t="87764" x="2679700" y="4652963"/>
          <p14:tracePt t="87782" x="2660650" y="4679950"/>
          <p14:tracePt t="87803" x="2633663" y="4687888"/>
          <p14:tracePt t="87879" x="2608263" y="4670425"/>
          <p14:tracePt t="87880" x="2598738" y="4625975"/>
          <p14:tracePt t="87897" x="2581275" y="4581525"/>
          <p14:tracePt t="87902" x="2581275" y="4483100"/>
          <p14:tracePt t="87914" x="2581275" y="4357688"/>
          <p14:tracePt t="87931" x="2687638" y="4214813"/>
          <p14:tracePt t="87948" x="2759075" y="4125913"/>
          <p14:tracePt t="87964" x="2822575" y="4098925"/>
          <p14:tracePt t="87998" x="2840038" y="4098925"/>
          <p14:tracePt t="87999" x="2911475" y="4098925"/>
          <p14:tracePt t="88015" x="3044825" y="4205288"/>
          <p14:tracePt t="88031" x="3187700" y="4313238"/>
          <p14:tracePt t="88048" x="3241675" y="4402138"/>
          <p14:tracePt t="88064" x="3303588" y="4500563"/>
          <p14:tracePt t="88081" x="3322638" y="4616450"/>
          <p14:tracePt t="88098" x="3322638" y="4741863"/>
          <p14:tracePt t="88114" x="3322638" y="4857750"/>
          <p14:tracePt t="88131" x="3313113" y="4911725"/>
          <p14:tracePt t="88147" x="3286125" y="4919663"/>
          <p14:tracePt t="88165" x="3276600" y="4919663"/>
          <p14:tracePt t="88181" x="3241675" y="4919663"/>
          <p14:tracePt t="88181" x="3224213" y="4919663"/>
          <p14:tracePt t="88198" x="3160713" y="4919663"/>
          <p14:tracePt t="88214" x="3044825" y="4813300"/>
          <p14:tracePt t="88232" x="3009900" y="4776788"/>
          <p14:tracePt t="88247" x="3009900" y="4768850"/>
          <p14:tracePt t="88264" x="3009900" y="4751388"/>
          <p14:tracePt t="88281" x="3062288" y="4714875"/>
          <p14:tracePt t="88298" x="3160713" y="4687888"/>
          <p14:tracePt t="88314" x="3214688" y="4670425"/>
          <p14:tracePt t="88331" x="3259138" y="4660900"/>
          <p14:tracePt t="88347" x="3276600" y="4660900"/>
          <p14:tracePt t="88364" x="3295650" y="4660900"/>
          <p14:tracePt t="88381" x="3322638" y="4679950"/>
          <p14:tracePt t="88381" x="3340100" y="4687888"/>
          <p14:tracePt t="88398" x="3348038" y="4687888"/>
          <p14:tracePt t="88414" x="3357563" y="4697413"/>
          <p14:tracePt t="88470" x="3375025" y="4697413"/>
          <p14:tracePt t="88494" x="3375025" y="4705350"/>
          <p14:tracePt t="91413" x="3367088" y="4714875"/>
          <p14:tracePt t="91423" x="3340100" y="4714875"/>
          <p14:tracePt t="91430" x="3241675" y="4741863"/>
          <p14:tracePt t="91430" x="3214688" y="4741863"/>
          <p14:tracePt t="91455" x="3197225" y="4751388"/>
          <p14:tracePt t="91464" x="3179763" y="4751388"/>
          <p14:tracePt t="91543" x="3170238" y="4751388"/>
          <p14:tracePt t="91558" x="3143250" y="4751388"/>
          <p14:tracePt t="91566" x="3089275" y="4751388"/>
          <p14:tracePt t="91591" x="3071813" y="4751388"/>
          <p14:tracePt t="91622" x="3054350" y="4741863"/>
          <p14:tracePt t="91710" x="3036888" y="4732338"/>
          <p14:tracePt t="91718" x="3017838" y="4741863"/>
          <p14:tracePt t="91726" x="2990850" y="4741863"/>
          <p14:tracePt t="91732" x="2938463" y="4741863"/>
          <p14:tracePt t="91747" x="2884488" y="4741863"/>
          <p14:tracePt t="91765" x="2840038" y="4741863"/>
          <p14:tracePt t="91781" x="2830513" y="4741863"/>
          <p14:tracePt t="91854" x="2822575" y="4741863"/>
          <p14:tracePt t="91860" x="2813050" y="4732338"/>
          <p14:tracePt t="91870" x="2803525" y="4724400"/>
          <p14:tracePt t="91880" x="2786063" y="4679950"/>
          <p14:tracePt t="91881" x="2751138" y="4608513"/>
          <p14:tracePt t="91898" x="2714625" y="4537075"/>
          <p14:tracePt t="91914" x="2660650" y="4438650"/>
          <p14:tracePt t="91937" x="2660650" y="4419600"/>
          <p14:tracePt t="91948" x="2643188" y="4394200"/>
          <p14:tracePt t="91965" x="2643188" y="4384675"/>
          <p14:tracePt t="92086" x="2670175" y="4384675"/>
          <p14:tracePt t="92095" x="2679700" y="4384675"/>
          <p14:tracePt t="92096" x="2732088" y="4367213"/>
          <p14:tracePt t="92114" x="2786063" y="4367213"/>
          <p14:tracePt t="92130" x="2867025" y="4367213"/>
          <p14:tracePt t="92154" x="2911475" y="4367213"/>
          <p14:tracePt t="92169" x="2938463" y="4367213"/>
          <p14:tracePt t="92181" x="3027363" y="4402138"/>
          <p14:tracePt t="92197" x="3205163" y="4491038"/>
          <p14:tracePt t="92215" x="3295650" y="4554538"/>
          <p14:tracePt t="92231" x="3357563" y="4598988"/>
          <p14:tracePt t="92248" x="3375025" y="4633913"/>
          <p14:tracePt t="92264" x="3394075" y="4670425"/>
          <p14:tracePt t="92281" x="3402013" y="4679950"/>
          <p14:tracePt t="92297" x="3411538" y="4687888"/>
          <p14:tracePt t="92314" x="3411538" y="4714875"/>
          <p14:tracePt t="92331" x="3411538" y="4741863"/>
          <p14:tracePt t="92348" x="3411538" y="4751388"/>
          <p14:tracePt t="92364" x="3411538" y="4768850"/>
          <p14:tracePt t="92380" x="3402013" y="4768850"/>
          <p14:tracePt t="92431" x="3394075" y="4768850"/>
          <p14:tracePt t="92431" x="3384550" y="4768850"/>
          <p14:tracePt t="92446" x="3367088" y="4786313"/>
          <p14:tracePt t="92447" x="3357563" y="4786313"/>
          <p14:tracePt t="92447" x="3330575" y="4786313"/>
          <p14:tracePt t="92478" x="3322638" y="4786313"/>
          <p14:tracePt t="92486" x="3295650" y="4786313"/>
          <p14:tracePt t="92494" x="3276600" y="4786313"/>
          <p14:tracePt t="92502" x="3241675" y="4786313"/>
          <p14:tracePt t="92514" x="3205163" y="4776788"/>
          <p14:tracePt t="92551" x="3187700" y="4776788"/>
          <p14:tracePt t="92575" x="3179763" y="4776788"/>
          <p14:tracePt t="92596" x="3170238" y="4776788"/>
          <p14:tracePt t="92598" x="3116263" y="4776788"/>
          <p14:tracePt t="94510" x="3108325" y="4776788"/>
          <p14:tracePt t="94518" x="3081338" y="4776788"/>
          <p14:tracePt t="94530" x="3062288" y="4795838"/>
          <p14:tracePt t="94531" x="2990850" y="4857750"/>
          <p14:tracePt t="94546" x="2928938" y="4919663"/>
          <p14:tracePt t="94563" x="2830513" y="4983163"/>
          <p14:tracePt t="94580" x="2705100" y="5054600"/>
          <p14:tracePt t="94597" x="2571750" y="5116513"/>
          <p14:tracePt t="94613" x="2286000" y="5187950"/>
          <p14:tracePt t="94631" x="2027238" y="5241925"/>
          <p14:tracePt t="94647" x="1812925" y="5303838"/>
          <p14:tracePt t="94680" x="1598613" y="5394325"/>
          <p14:tracePt t="94681" x="1401763" y="5446713"/>
          <p14:tracePt t="94697" x="1196975" y="5491163"/>
          <p14:tracePt t="94713" x="1017588" y="5545138"/>
          <p14:tracePt t="94730" x="893763" y="5562600"/>
          <p14:tracePt t="94747" x="723900" y="5581650"/>
          <p14:tracePt t="94765" x="61913" y="5751513"/>
          <p14:tracePt t="94880" x="0" y="5776913"/>
          <p14:tracePt t="94897" x="0" y="5813425"/>
          <p14:tracePt t="94914" x="0" y="5840413"/>
          <p14:tracePt t="94930" x="0" y="5848350"/>
          <p14:tracePt t="95398" x="0" y="5840413"/>
          <p14:tracePt t="95406" x="0" y="5830888"/>
          <p14:tracePt t="95422" x="0" y="5822950"/>
          <p14:tracePt t="95428" x="0" y="5803900"/>
          <p14:tracePt t="95437" x="0" y="5786438"/>
          <p14:tracePt t="95447" x="0" y="5741988"/>
          <p14:tracePt t="95466" x="9525" y="5705475"/>
          <p14:tracePt t="95481" x="26988" y="5670550"/>
          <p14:tracePt t="95518" x="36513" y="5661025"/>
          <p14:tracePt t="95550" x="36513" y="5643563"/>
          <p14:tracePt t="95713" x="36513" y="5608638"/>
          <p14:tracePt t="95727" x="44450" y="5589588"/>
          <p14:tracePt t="95734" x="53975" y="5572125"/>
          <p14:tracePt t="95742" x="61913" y="5545138"/>
          <p14:tracePt t="95750" x="80963" y="5465763"/>
          <p14:tracePt t="95764" x="115888" y="5348288"/>
          <p14:tracePt t="95780" x="169863" y="5232400"/>
          <p14:tracePt t="95797" x="223838" y="5126038"/>
          <p14:tracePt t="95797" x="231775" y="5116513"/>
          <p14:tracePt t="95830" x="231775" y="5108575"/>
          <p14:tracePt t="95894" x="231775" y="5099050"/>
          <p14:tracePt t="95899" x="241300" y="5089525"/>
          <p14:tracePt t="95936" x="250825" y="5089525"/>
          <p14:tracePt t="95948" x="250825" y="5081588"/>
          <p14:tracePt t="95964" x="258763" y="5072063"/>
          <p14:tracePt t="95981" x="268288" y="5072063"/>
          <p14:tracePt t="95997" x="276225" y="5072063"/>
          <p14:tracePt t="95997" x="285750" y="5072063"/>
          <p14:tracePt t="96015" x="295275" y="5072063"/>
          <p14:tracePt t="96030" x="312738" y="5072063"/>
          <p14:tracePt t="96047" x="330200" y="5072063"/>
          <p14:tracePt t="96064" x="357188" y="5072063"/>
          <p14:tracePt t="96081" x="401638" y="5099050"/>
          <p14:tracePt t="96097" x="465138" y="5143500"/>
          <p14:tracePt t="96114" x="517525" y="5180013"/>
          <p14:tracePt t="96130" x="561975" y="5197475"/>
          <p14:tracePt t="96148" x="588963" y="5205413"/>
          <p14:tracePt t="96164" x="598488" y="5224463"/>
          <p14:tracePt t="96180" x="608013" y="5224463"/>
          <p14:tracePt t="96295" x="571500" y="5241925"/>
          <p14:tracePt t="96311" x="544513" y="5241925"/>
          <p14:tracePt t="96319" x="517525" y="5241925"/>
          <p14:tracePt t="96326" x="509588" y="5241925"/>
          <p14:tracePt t="96331" x="455613" y="5241925"/>
          <p14:tracePt t="96347" x="411163" y="5232400"/>
          <p14:tracePt t="96363" x="393700" y="5224463"/>
          <p14:tracePt t="96380" x="374650" y="5214938"/>
          <p14:tracePt t="96397" x="366713" y="5205413"/>
          <p14:tracePt t="96414" x="366713" y="5180013"/>
          <p14:tracePt t="96431" x="366713" y="5160963"/>
          <p14:tracePt t="96446" x="366713" y="5153025"/>
          <p14:tracePt t="96465" x="366713" y="5143500"/>
          <p14:tracePt t="96480" x="357188" y="5133975"/>
          <p14:tracePt t="96662" x="357188" y="5143500"/>
          <p14:tracePt t="96686" x="357188" y="5160963"/>
          <p14:tracePt t="97110" x="366713" y="5160963"/>
          <p14:tracePt t="97126" x="366713" y="5170488"/>
          <p14:tracePt t="97133" x="384175" y="5187950"/>
          <p14:tracePt t="97146" x="384175" y="5205413"/>
          <p14:tracePt t="97147" x="393700" y="5241925"/>
          <p14:tracePt t="97163" x="411163" y="5295900"/>
          <p14:tracePt t="97181" x="411163" y="5330825"/>
          <p14:tracePt t="97197" x="419100" y="5375275"/>
          <p14:tracePt t="97213" x="428625" y="5411788"/>
          <p14:tracePt t="97232" x="428625" y="5419725"/>
          <p14:tracePt t="97247" x="438150" y="5438775"/>
          <p14:tracePt t="97303" x="446088" y="5446713"/>
          <p14:tracePt t="97334" x="446088" y="5456238"/>
          <p14:tracePt t="97335" x="465138" y="5465763"/>
          <p14:tracePt t="97361" x="473075" y="5491163"/>
          <p14:tracePt t="97380" x="482600" y="5491163"/>
          <p14:tracePt t="97381" x="509588" y="5537200"/>
          <p14:tracePt t="97397" x="536575" y="5562600"/>
          <p14:tracePt t="97413" x="588963" y="5589588"/>
          <p14:tracePt t="97431" x="608013" y="5608638"/>
          <p14:tracePt t="97447" x="625475" y="5616575"/>
          <p14:tracePt t="97486" x="633413" y="5626100"/>
          <p14:tracePt t="97488" x="642938" y="5626100"/>
          <p14:tracePt t="97497" x="669925" y="5626100"/>
          <p14:tracePt t="97513" x="704850" y="5626100"/>
          <p14:tracePt t="97531" x="723900" y="5626100"/>
          <p14:tracePt t="97547" x="768350" y="5634038"/>
          <p14:tracePt t="97564" x="776288" y="5653088"/>
          <p14:tracePt t="97580" x="795338" y="5653088"/>
          <p14:tracePt t="97597" x="803275" y="5653088"/>
          <p14:tracePt t="98430" x="812800" y="5653088"/>
          <p14:tracePt t="98438" x="884238" y="5653088"/>
          <p14:tracePt t="98446" x="1009650" y="5653088"/>
          <p14:tracePt t="98452" x="1250950" y="5653088"/>
          <p14:tracePt t="98463" x="1517650" y="5653088"/>
          <p14:tracePt t="98480" x="1704975" y="5653088"/>
          <p14:tracePt t="98497" x="1822450" y="5653088"/>
          <p14:tracePt t="98513" x="1847850" y="5653088"/>
          <p14:tracePt t="98615" x="1857375" y="5653088"/>
          <p14:tracePt t="98622" x="1866900" y="5643563"/>
          <p14:tracePt t="98638" x="1866900" y="5634038"/>
          <p14:tracePt t="98645" x="1893888" y="5616575"/>
          <p14:tracePt t="98663" x="1901825" y="5616575"/>
          <p14:tracePt t="98680" x="1946275" y="5589588"/>
          <p14:tracePt t="100078" x="1955800" y="5589588"/>
          <p14:tracePt t="100086" x="2009775" y="5589588"/>
          <p14:tracePt t="100092" x="2116138" y="5589588"/>
          <p14:tracePt t="100096" x="2330450" y="5589588"/>
          <p14:tracePt t="100113" x="2500313" y="5589588"/>
          <p14:tracePt t="100130" x="2598738" y="5589588"/>
          <p14:tracePt t="100146" x="2616200" y="5589588"/>
          <p14:tracePt t="100179" x="2633663" y="5589588"/>
          <p14:tracePt t="100198" x="2643188" y="5589588"/>
          <p14:tracePt t="100199" x="2652713" y="5599113"/>
          <p14:tracePt t="100221" x="2660650" y="5599113"/>
          <p14:tracePt t="100229" x="2795588" y="5599113"/>
          <p14:tracePt t="100275" x="2847975" y="5599113"/>
          <p14:tracePt t="100279" x="2928938" y="5599113"/>
          <p14:tracePt t="100297" x="3017838" y="5599113"/>
          <p14:tracePt t="100313" x="3071813" y="5599113"/>
          <p14:tracePt t="100330" x="3108325" y="5599113"/>
          <p14:tracePt t="100346" x="3125788" y="5599113"/>
          <p14:tracePt t="100363" x="3143250" y="5599113"/>
          <p14:tracePt t="100379" x="3205163" y="5581650"/>
          <p14:tracePt t="100396" x="3286125" y="5562600"/>
          <p14:tracePt t="100396" x="3330575" y="5545138"/>
          <p14:tracePt t="100429" x="3394075" y="5527675"/>
          <p14:tracePt t="100431" x="3446463" y="5491163"/>
          <p14:tracePt t="100447" x="3500438" y="5456238"/>
          <p14:tracePt t="100463" x="3536950" y="5438775"/>
          <p14:tracePt t="100481" x="3562350" y="5429250"/>
          <p14:tracePt t="100496" x="3581400" y="5411788"/>
          <p14:tracePt t="100514" x="3598863" y="5402263"/>
          <p14:tracePt t="100567" x="3608388" y="5394325"/>
          <p14:tracePt t="100670" x="3625850" y="5394325"/>
          <p14:tracePt t="100679" x="3633788" y="5394325"/>
          <p14:tracePt t="100688" x="3643313" y="5394325"/>
          <p14:tracePt t="100689" x="3660775" y="5394325"/>
          <p14:tracePt t="100696" x="3697288" y="5375275"/>
          <p14:tracePt t="100713" x="3705225" y="5367338"/>
          <p14:tracePt t="100826" x="3714750" y="5367338"/>
          <p14:tracePt t="100838" x="3751263" y="5367338"/>
          <p14:tracePt t="100846" x="3768725" y="5367338"/>
          <p14:tracePt t="100847" x="3840163" y="5367338"/>
          <p14:tracePt t="100863" x="3946525" y="5367338"/>
          <p14:tracePt t="100880" x="4054475" y="5367338"/>
          <p14:tracePt t="100897" x="4268788" y="5367338"/>
          <p14:tracePt t="100929" x="4348163" y="5367338"/>
          <p14:tracePt t="100931" x="4483100" y="5357813"/>
          <p14:tracePt t="101031" x="4491038" y="5357813"/>
          <p14:tracePt t="101086" x="4510088" y="5357813"/>
          <p14:tracePt t="101096" x="4554538" y="5357813"/>
          <p14:tracePt t="101097" x="4625975" y="5357813"/>
          <p14:tracePt t="101113" x="4714875" y="5357813"/>
          <p14:tracePt t="101114" x="4848225" y="5357813"/>
          <p14:tracePt t="101130" x="4919663" y="5357813"/>
          <p14:tracePt t="101146" x="4946650" y="5357813"/>
          <p14:tracePt t="101294" x="4956175" y="5357813"/>
          <p14:tracePt t="101302" x="5010150" y="5367338"/>
          <p14:tracePt t="101313" x="5153025" y="5367338"/>
          <p14:tracePt t="101329" x="5348288" y="5367338"/>
          <p14:tracePt t="101347" x="5510213" y="5367338"/>
          <p14:tracePt t="101362" x="5562600" y="5367338"/>
          <p14:tracePt t="101646" x="5572125" y="5367338"/>
          <p14:tracePt t="101694" x="5581650" y="5375275"/>
          <p14:tracePt t="101710" x="5589588" y="5384800"/>
          <p14:tracePt t="101719" x="5599113" y="5394325"/>
          <p14:tracePt t="101726" x="5599113" y="5402263"/>
          <p14:tracePt t="101732" x="5616575" y="5419725"/>
          <p14:tracePt t="101752" x="5616575" y="5429250"/>
          <p14:tracePt t="101764" x="5626100" y="5429250"/>
          <p14:tracePt t="101780" x="5626100" y="5465763"/>
          <p14:tracePt t="101796" x="5626100" y="5537200"/>
          <p14:tracePt t="101813" x="5626100" y="5572125"/>
          <p14:tracePt t="101813" x="5616575" y="5599113"/>
          <p14:tracePt t="101830" x="5589588" y="5643563"/>
          <p14:tracePt t="101846" x="5562600" y="5688013"/>
          <p14:tracePt t="101863" x="5527675" y="5732463"/>
          <p14:tracePt t="101880" x="5483225" y="5776913"/>
          <p14:tracePt t="101897" x="5402263" y="5830888"/>
          <p14:tracePt t="101913" x="5295900" y="5884863"/>
          <p14:tracePt t="101930" x="5126038" y="5938838"/>
          <p14:tracePt t="101946" x="4929188" y="6045200"/>
          <p14:tracePt t="101963" x="4741863" y="6116638"/>
          <p14:tracePt t="101979" x="4545013" y="6170613"/>
          <p14:tracePt t="101997" x="4348163" y="6215063"/>
          <p14:tracePt t="102013" x="4037013" y="6276975"/>
          <p14:tracePt t="102030" x="3884613" y="6296025"/>
          <p14:tracePt t="102047" x="3768725" y="6313488"/>
          <p14:tracePt t="102063" x="3705225" y="6330950"/>
          <p14:tracePt t="102080" x="3643313" y="6330950"/>
          <p14:tracePt t="102096" x="3598863" y="6340475"/>
          <p14:tracePt t="102113" x="3554413" y="6340475"/>
          <p14:tracePt t="102129" x="3465513" y="6340475"/>
          <p14:tracePt t="102146" x="3322638" y="6340475"/>
          <p14:tracePt t="102164" x="3160713" y="6357938"/>
          <p14:tracePt t="102180" x="3009900" y="6357938"/>
          <p14:tracePt t="102197" x="2822575" y="6357938"/>
          <p14:tracePt t="102213" x="2652713" y="6357938"/>
          <p14:tracePt t="102213" x="2554288" y="6357938"/>
          <p14:tracePt t="102231" x="2366963" y="6330950"/>
          <p14:tracePt t="102248" x="2125663" y="6313488"/>
          <p14:tracePt t="102263" x="1741488" y="6286500"/>
          <p14:tracePt t="102281" x="1347788" y="6286500"/>
          <p14:tracePt t="102296" x="1071563" y="6242050"/>
          <p14:tracePt t="102313" x="911225" y="6224588"/>
          <p14:tracePt t="102330" x="839788" y="6205538"/>
          <p14:tracePt t="102347" x="785813" y="6197600"/>
          <p14:tracePt t="102363" x="696913" y="6197600"/>
          <p14:tracePt t="102405" x="669925" y="6197600"/>
          <p14:tracePt t="102413" x="527050" y="6197600"/>
          <p14:tracePt t="102430" x="374650" y="6197600"/>
          <p14:tracePt t="102447" x="125413" y="6180138"/>
          <p14:tracePt t="102463" x="0" y="6153150"/>
          <p14:tracePt t="102480" x="0" y="6134100"/>
          <p14:tracePt t="102823" x="44450" y="6134100"/>
          <p14:tracePt t="102831" x="88900" y="6134100"/>
          <p14:tracePt t="102832" x="187325" y="6134100"/>
          <p14:tracePt t="102847" x="258763" y="6134100"/>
          <p14:tracePt t="102848" x="401638" y="6134100"/>
          <p14:tracePt t="102864" x="527050" y="6134100"/>
          <p14:tracePt t="102880" x="571500" y="6134100"/>
          <p14:tracePt t="102896" x="588963" y="6143625"/>
          <p14:tracePt t="102913" x="598488" y="6143625"/>
          <p14:tracePt t="102930" x="615950" y="6143625"/>
          <p14:tracePt t="102946" x="660400" y="6153150"/>
          <p14:tracePt t="102964" x="731838" y="6161088"/>
          <p14:tracePt t="102980" x="884238" y="6197600"/>
          <p14:tracePt t="103029" x="901700" y="6197600"/>
          <p14:tracePt t="103035" x="901700" y="6205538"/>
          <p14:tracePt t="103846" x="946150" y="6205538"/>
          <p14:tracePt t="103863" x="955675" y="6205538"/>
          <p14:tracePt t="103871" x="965200" y="6205538"/>
          <p14:tracePt t="103885" x="973138" y="6205538"/>
          <p14:tracePt t="103902" x="982663" y="6197600"/>
          <p14:tracePt t="103902" x="990600" y="6197600"/>
          <p14:tracePt t="103926" x="990600" y="6188075"/>
          <p14:tracePt t="103943" x="990600" y="6180138"/>
          <p14:tracePt t="103975" x="1009650" y="6161088"/>
          <p14:tracePt t="104109" x="1000125" y="6161088"/>
          <p14:tracePt t="104111" x="973138" y="6161088"/>
          <p14:tracePt t="104129" x="938213" y="6161088"/>
          <p14:tracePt t="104130" x="874713" y="6224588"/>
          <p14:tracePt t="104146" x="803275" y="6286500"/>
          <p14:tracePt t="104164" x="795338" y="6313488"/>
          <p14:tracePt t="104180" x="785813" y="6313488"/>
          <p14:tracePt t="104326" x="803275" y="6313488"/>
          <p14:tracePt t="104334" x="812800" y="6313488"/>
          <p14:tracePt t="104336" x="839788" y="6313488"/>
          <p14:tracePt t="104346" x="884238" y="6313488"/>
          <p14:tracePt t="104363" x="938213" y="6276975"/>
          <p14:tracePt t="104381" x="982663" y="6259513"/>
          <p14:tracePt t="104396" x="1009650" y="6242050"/>
          <p14:tracePt t="104413" x="1027113" y="6224588"/>
          <p14:tracePt t="104429" x="1036638" y="6197600"/>
          <p14:tracePt t="104447" x="1044575" y="6170613"/>
          <p14:tracePt t="104574" x="1027113" y="6170613"/>
          <p14:tracePt t="104582" x="1009650" y="6170613"/>
          <p14:tracePt t="104607" x="990600" y="6170613"/>
          <p14:tracePt t="104630" x="965200" y="6180138"/>
          <p14:tracePt t="104638" x="955675" y="6180138"/>
          <p14:tracePt t="104646" x="946150" y="6188075"/>
          <p14:tracePt t="104654" x="938213" y="6197600"/>
          <p14:tracePt t="104663" x="919163" y="6215063"/>
          <p14:tracePt t="104680" x="911225" y="6224588"/>
          <p14:tracePt t="104697" x="911225" y="6251575"/>
          <p14:tracePt t="104713" x="911225" y="6259513"/>
          <p14:tracePt t="104729" x="911225" y="6269038"/>
          <p14:tracePt t="104746" x="911225" y="6286500"/>
          <p14:tracePt t="104870" x="919163" y="6286500"/>
          <p14:tracePt t="104878" x="955675" y="6286500"/>
          <p14:tracePt t="104887" x="982663" y="6276975"/>
          <p14:tracePt t="104896" x="1017588" y="6242050"/>
          <p14:tracePt t="104912" x="1044575" y="6205538"/>
          <p14:tracePt t="104929" x="1054100" y="6197600"/>
          <p14:tracePt t="107486" x="1089025" y="6197600"/>
          <p14:tracePt t="107495" x="1241425" y="6197600"/>
          <p14:tracePt t="107502" x="1384300" y="6197600"/>
          <p14:tracePt t="107513" x="1581150" y="6197600"/>
          <p14:tracePt t="107518" x="1839913" y="6197600"/>
          <p14:tracePt t="107529" x="2081213" y="6197600"/>
          <p14:tracePt t="107546" x="2160588" y="6197600"/>
          <p14:tracePt t="108142" x="2170113" y="6197600"/>
          <p14:tracePt t="108151" x="2393950" y="6197600"/>
          <p14:tracePt t="108214" x="2419350" y="6197600"/>
          <p14:tracePt t="108215" x="2490788" y="6197600"/>
          <p14:tracePt t="108230" x="2517775" y="6197600"/>
          <p14:tracePt t="108230" x="2544763" y="6197600"/>
          <p14:tracePt t="108246" x="2598738" y="6197600"/>
          <p14:tracePt t="108263" x="2652713" y="6197600"/>
          <p14:tracePt t="108279" x="2724150" y="6197600"/>
          <p14:tracePt t="108296" x="2813050" y="6188075"/>
          <p14:tracePt t="108312" x="2874963" y="6188075"/>
          <p14:tracePt t="108329" x="2928938" y="6170613"/>
          <p14:tracePt t="108346" x="2955925" y="6161088"/>
          <p14:tracePt t="108363" x="2965450" y="6161088"/>
          <p14:tracePt t="108612" x="2973388" y="6161088"/>
          <p14:tracePt t="108726" x="2990850" y="6161088"/>
          <p14:tracePt t="108734" x="3000375" y="6161088"/>
          <p14:tracePt t="108741" x="3027363" y="6161088"/>
          <p14:tracePt t="108746" x="3116263" y="6161088"/>
          <p14:tracePt t="108762" x="3214688" y="6161088"/>
          <p14:tracePt t="108780" x="3313113" y="6161088"/>
          <p14:tracePt t="108796" x="3367088" y="6161088"/>
          <p14:tracePt t="108813" x="3394075" y="6161088"/>
          <p14:tracePt t="108829" x="3402013" y="6161088"/>
          <p14:tracePt t="109054" x="3419475" y="6143625"/>
          <p14:tracePt t="109062" x="3446463" y="6134100"/>
          <p14:tracePt t="109068" x="3473450" y="6126163"/>
          <p14:tracePt t="109079" x="3490913" y="6116638"/>
          <p14:tracePt t="109126" x="3500438" y="6116638"/>
          <p14:tracePt t="109214" x="3509963" y="6116638"/>
          <p14:tracePt t="109310" x="3509963" y="6134100"/>
          <p14:tracePt t="109326" x="3527425" y="6134100"/>
          <p14:tracePt t="109342" x="3544888" y="6143625"/>
          <p14:tracePt t="109355" x="3562350" y="6153150"/>
          <p14:tracePt t="109379" x="3589338" y="6161088"/>
          <p14:tracePt t="109380" x="3660775" y="6170613"/>
          <p14:tracePt t="109396" x="3714750" y="6188075"/>
          <p14:tracePt t="109413" x="3751263" y="6188075"/>
          <p14:tracePt t="109413" x="3768725" y="6188075"/>
          <p14:tracePt t="109431" x="3786188" y="6188075"/>
          <p14:tracePt t="109431" x="3803650" y="6188075"/>
          <p14:tracePt t="109447" x="3848100" y="6170613"/>
          <p14:tracePt t="109464" x="3884613" y="6161088"/>
          <p14:tracePt t="109479" x="3902075" y="6161088"/>
          <p14:tracePt t="109496" x="3929063" y="6153150"/>
          <p14:tracePt t="109513" x="3929063" y="6143625"/>
          <p14:tracePt t="110374" x="3919538" y="6153150"/>
          <p14:tracePt t="110807" x="3919538" y="6161088"/>
          <p14:tracePt t="110814" x="3902075" y="6188075"/>
          <p14:tracePt t="110822" x="3840163" y="6259513"/>
          <p14:tracePt t="110835" x="3795713" y="6296025"/>
          <p14:tracePt t="110835" x="3759200" y="6330950"/>
          <p14:tracePt t="110847" x="3705225" y="6402388"/>
          <p14:tracePt t="110879" x="3687763" y="6402388"/>
          <p14:tracePt t="110880" x="3670300" y="6419850"/>
          <p14:tracePt t="110895" x="3660775" y="6419850"/>
          <p14:tracePt t="110912" x="3643313" y="6446838"/>
          <p14:tracePt t="110929" x="3625850" y="6446838"/>
          <p14:tracePt t="110946" x="3608388" y="6456363"/>
          <p14:tracePt t="110963" x="3571875" y="6483350"/>
          <p14:tracePt t="110980" x="3473450" y="6537325"/>
          <p14:tracePt t="110996" x="3348038" y="6589713"/>
          <p14:tracePt t="111013" x="3027363" y="6724650"/>
          <p14:tracePt t="111047" x="2946400" y="6742113"/>
          <p14:tracePt t="111048" x="2633663" y="6840538"/>
          <p14:tracePt t="111085" x="2554288" y="6848475"/>
          <p14:tracePt t="111097" x="2517775" y="6848475"/>
          <p14:tracePt t="111113" x="2490788" y="6848475"/>
          <p14:tracePt t="111130" x="2455863" y="6848475"/>
          <p14:tracePt t="111145" x="2384425" y="6848475"/>
          <p14:tracePt t="111163" x="2312988" y="6848475"/>
          <p14:tracePt t="111179" x="2232025" y="6848475"/>
          <p14:tracePt t="111196" x="2152650" y="6831013"/>
          <p14:tracePt t="111212" x="2081213" y="6813550"/>
          <p14:tracePt t="111212" x="2054225" y="6813550"/>
          <p14:tracePt t="111230" x="2000250" y="6796088"/>
          <p14:tracePt t="111246" x="1893888" y="6796088"/>
          <p14:tracePt t="111263" x="1785938" y="6777038"/>
          <p14:tracePt t="111279" x="1687513" y="6759575"/>
          <p14:tracePt t="111296" x="1643063" y="6751638"/>
          <p14:tracePt t="111312" x="1616075" y="6732588"/>
          <p14:tracePt t="111329" x="1608138" y="6724650"/>
          <p14:tracePt t="111346" x="1589088" y="6715125"/>
          <p14:tracePt t="111363" x="1527175" y="6697663"/>
          <p14:tracePt t="111379" x="1509713" y="6697663"/>
          <p14:tracePt t="111395" x="1500188" y="6688138"/>
          <p14:tracePt t="111734" x="1490663" y="6688138"/>
          <p14:tracePt t="111742" x="1544638" y="6688138"/>
          <p14:tracePt t="111751" x="1616075" y="6688138"/>
          <p14:tracePt t="111758" x="1714500" y="6643688"/>
          <p14:tracePt t="111765" x="1857375" y="6608763"/>
          <p14:tracePt t="111779" x="1901825" y="6608763"/>
          <p14:tracePt t="111854" x="1911350" y="6608763"/>
          <p14:tracePt t="111854" x="1919288" y="6599238"/>
          <p14:tracePt t="111870" x="1928813" y="6599238"/>
          <p14:tracePt t="111879" x="1946275" y="6599238"/>
          <p14:tracePt t="111880" x="1955800" y="6599238"/>
          <p14:tracePt t="111896" x="1965325" y="6581775"/>
          <p14:tracePt t="111912" x="1990725" y="6581775"/>
          <p14:tracePt t="111930" x="2000250" y="6581775"/>
          <p14:tracePt t="111945" x="2009775" y="6572250"/>
          <p14:tracePt t="112198" x="2036763" y="6581775"/>
          <p14:tracePt t="112213" x="2133600" y="6599238"/>
          <p14:tracePt t="112264" x="2152650" y="6599238"/>
          <p14:tracePt t="112280" x="2197100" y="6599238"/>
          <p14:tracePt t="112296" x="2268538" y="6599238"/>
          <p14:tracePt t="112313" x="2357438" y="6581775"/>
          <p14:tracePt t="112329" x="2490788" y="6581775"/>
          <p14:tracePt t="112346" x="2544763" y="6581775"/>
          <p14:tracePt t="112362" x="2571750" y="6572250"/>
          <p14:tracePt t="112902" x="2589213" y="6562725"/>
          <p14:tracePt t="112910" x="2633663" y="6554788"/>
          <p14:tracePt t="112918" x="2732088" y="6554788"/>
          <p14:tracePt t="112929" x="2786063" y="6537325"/>
          <p14:tracePt t="112946" x="2822575" y="6537325"/>
          <p14:tracePt t="112963" x="2840038" y="6537325"/>
          <p14:tracePt t="112979" x="2847975" y="6537325"/>
          <p14:tracePt t="113015" x="2857500" y="6537325"/>
          <p14:tracePt t="113029" x="2867025" y="6537325"/>
          <p14:tracePt t="113031" x="2894013" y="6537325"/>
          <p14:tracePt t="113046" x="3062288" y="6537325"/>
          <p14:tracePt t="113063" x="3160713" y="6537325"/>
          <p14:tracePt t="113080" x="3232150" y="6537325"/>
          <p14:tracePt t="113096" x="3251200" y="6537325"/>
          <p14:tracePt t="113143" x="3259138" y="6537325"/>
          <p14:tracePt t="113144" x="3286125" y="6537325"/>
          <p14:tracePt t="113162" x="3330575" y="6537325"/>
          <p14:tracePt t="113163" x="3446463" y="6537325"/>
          <p14:tracePt t="113179" x="3714750" y="6537325"/>
          <p14:tracePt t="113179" x="3768725" y="6545263"/>
          <p14:tracePt t="113215" x="3813175" y="6545263"/>
          <p14:tracePt t="113518" x="3857625" y="6545263"/>
          <p14:tracePt t="113529" x="3884613" y="6545263"/>
          <p14:tracePt t="113533" x="3919538" y="6545263"/>
          <p14:tracePt t="113546" x="3938588" y="6545263"/>
          <p14:tracePt t="113718" x="3946525" y="6545263"/>
          <p14:tracePt t="113894" x="4010025" y="6545263"/>
          <p14:tracePt t="113902" x="4108450" y="6545263"/>
          <p14:tracePt t="113910" x="4251325" y="6545263"/>
          <p14:tracePt t="113920" x="4276725" y="6545263"/>
          <p14:tracePt t="113929" x="4286250" y="6545263"/>
          <p14:tracePt t="114247" x="4295775" y="6545263"/>
          <p14:tracePt t="114254" x="4367213" y="6545263"/>
          <p14:tracePt t="114263" x="4483100" y="6545263"/>
          <p14:tracePt t="114270" x="5902325" y="6715125"/>
          <p14:tracePt t="114326" x="5991225" y="6732588"/>
          <p14:tracePt t="114346" x="6010275" y="6732588"/>
          <p14:tracePt t="114382" x="6018213" y="6732588"/>
          <p14:tracePt t="114390" x="6045200" y="6732588"/>
          <p14:tracePt t="114398" x="6180138" y="6732588"/>
          <p14:tracePt t="114413" x="6367463" y="6732588"/>
          <p14:tracePt t="114429" x="6491288" y="6732588"/>
          <p14:tracePt t="114429" x="6518275" y="6751638"/>
          <p14:tracePt t="114447" x="6527800" y="6751638"/>
          <p14:tracePt t="114671" x="6562725" y="6759575"/>
          <p14:tracePt t="114678" x="6670675" y="6804025"/>
          <p14:tracePt t="114714" x="6742113" y="6831013"/>
          <p14:tracePt t="114763" x="0" y="0"/>
        </p14:tracePtLst>
      </p14:laserTraceLst>
    </p:ext>
  </p:extLs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Office PowerPoint</Application>
  <PresentationFormat>Presentazione su schermo (4:3)</PresentationFormat>
  <Paragraphs>49</Paragraphs>
  <Slides>7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HP</cp:lastModifiedBy>
  <cp:revision>2</cp:revision>
  <dcterms:created xsi:type="dcterms:W3CDTF">2020-04-02T08:39:29Z</dcterms:created>
  <dcterms:modified xsi:type="dcterms:W3CDTF">2020-04-02T08:41:25Z</dcterms:modified>
</cp:coreProperties>
</file>