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-150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2FC67-F21F-4F71-AB0E-6EE03DA85D8D}" type="datetimeFigureOut">
              <a:rPr lang="it-IT" smtClean="0"/>
              <a:t>30/03/2020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C3F4C-9E68-4386-AC94-070A5793F1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1364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2FC67-F21F-4F71-AB0E-6EE03DA85D8D}" type="datetimeFigureOut">
              <a:rPr lang="it-IT" smtClean="0"/>
              <a:t>30/03/2020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C3F4C-9E68-4386-AC94-070A5793F1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3603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2FC67-F21F-4F71-AB0E-6EE03DA85D8D}" type="datetimeFigureOut">
              <a:rPr lang="it-IT" smtClean="0"/>
              <a:t>30/03/2020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C3F4C-9E68-4386-AC94-070A5793F1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679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993396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2FC67-F21F-4F71-AB0E-6EE03DA85D8D}" type="datetimeFigureOut">
              <a:rPr lang="it-IT" smtClean="0"/>
              <a:t>30/03/2020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C3F4C-9E68-4386-AC94-070A5793F1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8571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2FC67-F21F-4F71-AB0E-6EE03DA85D8D}" type="datetimeFigureOut">
              <a:rPr lang="it-IT" smtClean="0"/>
              <a:t>30/03/2020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C3F4C-9E68-4386-AC94-070A5793F1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1515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2FC67-F21F-4F71-AB0E-6EE03DA85D8D}" type="datetimeFigureOut">
              <a:rPr lang="it-IT" smtClean="0"/>
              <a:t>30/03/2020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C3F4C-9E68-4386-AC94-070A5793F1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7465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2FC67-F21F-4F71-AB0E-6EE03DA85D8D}" type="datetimeFigureOut">
              <a:rPr lang="it-IT" smtClean="0"/>
              <a:t>30/03/2020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C3F4C-9E68-4386-AC94-070A5793F1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3623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2FC67-F21F-4F71-AB0E-6EE03DA85D8D}" type="datetimeFigureOut">
              <a:rPr lang="it-IT" smtClean="0"/>
              <a:t>30/03/2020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C3F4C-9E68-4386-AC94-070A5793F1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0284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2FC67-F21F-4F71-AB0E-6EE03DA85D8D}" type="datetimeFigureOut">
              <a:rPr lang="it-IT" smtClean="0"/>
              <a:t>30/03/2020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C3F4C-9E68-4386-AC94-070A5793F1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9332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2FC67-F21F-4F71-AB0E-6EE03DA85D8D}" type="datetimeFigureOut">
              <a:rPr lang="it-IT" smtClean="0"/>
              <a:t>30/03/2020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C3F4C-9E68-4386-AC94-070A5793F1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7933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2FC67-F21F-4F71-AB0E-6EE03DA85D8D}" type="datetimeFigureOut">
              <a:rPr lang="it-IT" smtClean="0"/>
              <a:t>30/03/2020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C3F4C-9E68-4386-AC94-070A5793F1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8528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2FC67-F21F-4F71-AB0E-6EE03DA85D8D}" type="datetimeFigureOut">
              <a:rPr lang="it-IT" smtClean="0"/>
              <a:t>30/03/2020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C3F4C-9E68-4386-AC94-070A5793F1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9881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1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6.wav"/><Relationship Id="rId7" Type="http://schemas.openxmlformats.org/officeDocument/2006/relationships/image" Target="../media/image8.jpeg"/><Relationship Id="rId2" Type="http://schemas.microsoft.com/office/2007/relationships/media" Target="../media/media6.wav"/><Relationship Id="rId1" Type="http://schemas.openxmlformats.org/officeDocument/2006/relationships/tags" Target="../tags/tag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9.wav"/><Relationship Id="rId7" Type="http://schemas.openxmlformats.org/officeDocument/2006/relationships/image" Target="../media/image14.png"/><Relationship Id="rId2" Type="http://schemas.microsoft.com/office/2007/relationships/media" Target="../media/media9.wav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/>
          <p:nvPr/>
        </p:nvSpPr>
        <p:spPr>
          <a:xfrm>
            <a:off x="1403350" y="476250"/>
            <a:ext cx="4105275" cy="510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400" u="sng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 u="none"/>
            </a:pPr>
            <a:r>
              <a:rPr sz="2400" u="sng"/>
              <a:t>DNA MUTATIONS</a:t>
            </a:r>
          </a:p>
        </p:txBody>
      </p:sp>
      <p:sp>
        <p:nvSpPr>
          <p:cNvPr id="365" name="Shape 365"/>
          <p:cNvSpPr/>
          <p:nvPr/>
        </p:nvSpPr>
        <p:spPr>
          <a:xfrm>
            <a:off x="971550" y="1052512"/>
            <a:ext cx="3887788" cy="510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marL="285749" indent="-285749">
              <a:buClr>
                <a:srgbClr val="FF0000"/>
              </a:buClr>
              <a:buSzPct val="100000"/>
              <a:buFont typeface="Comic Sans MS"/>
              <a:buChar char="•"/>
              <a:defRPr sz="2400">
                <a:solidFill>
                  <a:srgbClr val="FF0000"/>
                </a:solidFill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0000"/>
                </a:solidFill>
              </a:rPr>
              <a:t>LOSS OF FUNCTION</a:t>
            </a:r>
          </a:p>
        </p:txBody>
      </p:sp>
      <p:sp>
        <p:nvSpPr>
          <p:cNvPr id="366" name="Shape 366"/>
          <p:cNvSpPr/>
          <p:nvPr/>
        </p:nvSpPr>
        <p:spPr>
          <a:xfrm>
            <a:off x="755650" y="1557337"/>
            <a:ext cx="7991475" cy="133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/>
            <a:r>
              <a:rPr sz="2000" dirty="0">
                <a:latin typeface="Comic Sans MS"/>
                <a:ea typeface="Comic Sans MS"/>
                <a:cs typeface="Comic Sans MS"/>
                <a:sym typeface="Comic Sans MS"/>
              </a:rPr>
              <a:t>The protein product may have </a:t>
            </a:r>
            <a:r>
              <a:rPr sz="2000" b="1" u="sng" dirty="0">
                <a:latin typeface="Comic Sans MS"/>
                <a:ea typeface="Comic Sans MS"/>
                <a:cs typeface="Comic Sans MS"/>
                <a:sym typeface="Comic Sans MS"/>
              </a:rPr>
              <a:t>reduced or no function</a:t>
            </a:r>
            <a:r>
              <a:rPr sz="2000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16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buSzPct val="100000"/>
              <a:buFont typeface="Comic Sans MS"/>
              <a:buChar char="•"/>
            </a:pP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sz="1500" dirty="0">
                <a:latin typeface="Comic Sans MS Bold"/>
                <a:ea typeface="Comic Sans MS Bold"/>
                <a:cs typeface="Comic Sans MS Bold"/>
                <a:sym typeface="Comic Sans MS Bold"/>
              </a:rPr>
              <a:t>Recessive phenotypes because for most genes the precise </a:t>
            </a:r>
            <a:r>
              <a:rPr sz="1500" u="sng" dirty="0">
                <a:latin typeface="Comic Sans MS Bold"/>
                <a:ea typeface="Comic Sans MS Bold"/>
                <a:cs typeface="Comic Sans MS Bold"/>
                <a:sym typeface="Comic Sans MS Bold"/>
              </a:rPr>
              <a:t>quantity is not crucial</a:t>
            </a:r>
            <a:r>
              <a:rPr sz="1500" dirty="0">
                <a:latin typeface="Comic Sans MS Bold"/>
                <a:ea typeface="Comic Sans MS Bold"/>
                <a:cs typeface="Comic Sans MS Bold"/>
                <a:sym typeface="Comic Sans MS Bold"/>
              </a:rPr>
              <a:t>;</a:t>
            </a:r>
            <a:endParaRPr sz="1500" dirty="0">
              <a:latin typeface="Arial"/>
              <a:ea typeface="Arial"/>
              <a:cs typeface="Arial"/>
              <a:sym typeface="Arial"/>
            </a:endParaRPr>
          </a:p>
          <a:p>
            <a:pPr lvl="0">
              <a:buSzPct val="100000"/>
              <a:buFont typeface="Comic Sans MS"/>
              <a:buChar char="•"/>
            </a:pPr>
            <a:r>
              <a:rPr sz="1500" dirty="0">
                <a:latin typeface="Comic Sans MS Bold"/>
                <a:ea typeface="Comic Sans MS Bold"/>
                <a:cs typeface="Comic Sans MS Bold"/>
                <a:sym typeface="Comic Sans MS Bold"/>
              </a:rPr>
              <a:t> This type of mutation generally affects </a:t>
            </a:r>
            <a:r>
              <a:rPr sz="1500" b="1" u="sng" dirty="0">
                <a:latin typeface="Comic Sans MS Bold"/>
                <a:ea typeface="Comic Sans MS Bold"/>
                <a:cs typeface="Comic Sans MS Bold"/>
                <a:sym typeface="Comic Sans MS Bold"/>
              </a:rPr>
              <a:t>tumor suppressor genes</a:t>
            </a:r>
            <a:endParaRPr sz="1500" b="1" dirty="0">
              <a:latin typeface="Arial"/>
              <a:ea typeface="Arial"/>
              <a:cs typeface="Arial"/>
              <a:sym typeface="Arial"/>
            </a:endParaRPr>
          </a:p>
          <a:p>
            <a:pPr lvl="0">
              <a:buSzPct val="100000"/>
              <a:buFont typeface="Comic Sans MS"/>
              <a:buChar char="•"/>
            </a:pPr>
            <a:r>
              <a:rPr sz="1500" dirty="0">
                <a:latin typeface="Comic Sans MS Bold"/>
                <a:ea typeface="Comic Sans MS Bold"/>
                <a:cs typeface="Comic Sans MS Bold"/>
                <a:sym typeface="Comic Sans MS Bold"/>
              </a:rPr>
              <a:t> Sometimes the product of the mutated allele  affects the product of the normal allele (p53, APC)  </a:t>
            </a:r>
            <a:r>
              <a:rPr sz="1500" u="sng" dirty="0">
                <a:latin typeface="Comic Sans MS Bold"/>
                <a:ea typeface="Comic Sans MS Bold"/>
                <a:cs typeface="Comic Sans MS Bold"/>
                <a:sym typeface="Comic Sans MS Bold"/>
              </a:rPr>
              <a:t>dominant negative or </a:t>
            </a:r>
            <a:r>
              <a:rPr sz="1500" u="sng" dirty="0" err="1">
                <a:latin typeface="Comic Sans MS Bold"/>
                <a:ea typeface="Comic Sans MS Bold"/>
                <a:cs typeface="Comic Sans MS Bold"/>
                <a:sym typeface="Comic Sans MS Bold"/>
              </a:rPr>
              <a:t>haploinsufficiency</a:t>
            </a:r>
            <a:endParaRPr sz="1500" u="sng" dirty="0">
              <a:latin typeface="Comic Sans MS Bold"/>
              <a:ea typeface="Comic Sans MS Bold"/>
              <a:cs typeface="Comic Sans MS Bold"/>
              <a:sym typeface="Comic Sans MS Bold"/>
            </a:endParaRPr>
          </a:p>
        </p:txBody>
      </p:sp>
      <p:sp>
        <p:nvSpPr>
          <p:cNvPr id="367" name="Shape 367"/>
          <p:cNvSpPr/>
          <p:nvPr/>
        </p:nvSpPr>
        <p:spPr>
          <a:xfrm>
            <a:off x="900112" y="3429000"/>
            <a:ext cx="3571238" cy="510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marL="285749" indent="-285749">
              <a:buClr>
                <a:srgbClr val="FF0000"/>
              </a:buClr>
              <a:buSzPct val="100000"/>
              <a:buFont typeface="Comic Sans MS"/>
              <a:buChar char="•"/>
              <a:defRPr sz="2400">
                <a:solidFill>
                  <a:srgbClr val="FF0000"/>
                </a:solidFill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0000"/>
                </a:solidFill>
              </a:rPr>
              <a:t>GAIN OF FUNCTION</a:t>
            </a:r>
          </a:p>
        </p:txBody>
      </p:sp>
      <p:sp>
        <p:nvSpPr>
          <p:cNvPr id="368" name="Shape 368"/>
          <p:cNvSpPr/>
          <p:nvPr/>
        </p:nvSpPr>
        <p:spPr>
          <a:xfrm>
            <a:off x="684211" y="4005262"/>
            <a:ext cx="7704140" cy="1569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/>
            <a:r>
              <a:rPr sz="2000" dirty="0">
                <a:latin typeface="Comic Sans MS"/>
                <a:ea typeface="Comic Sans MS"/>
                <a:cs typeface="Comic Sans MS"/>
                <a:sym typeface="Comic Sans MS"/>
              </a:rPr>
              <a:t>The protein product may function in an </a:t>
            </a:r>
            <a:r>
              <a:rPr sz="2000" b="1" u="sng" dirty="0">
                <a:latin typeface="Comic Sans MS"/>
                <a:ea typeface="Comic Sans MS"/>
                <a:cs typeface="Comic Sans MS"/>
                <a:sym typeface="Comic Sans MS"/>
              </a:rPr>
              <a:t>abnormal way</a:t>
            </a:r>
            <a:endParaRPr sz="20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buSzPct val="100000"/>
              <a:buFont typeface="Comic Sans MS"/>
              <a:buChar char="•"/>
            </a:pP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sz="1500" dirty="0">
                <a:latin typeface="Comic Sans MS Bold"/>
                <a:ea typeface="Comic Sans MS Bold"/>
                <a:cs typeface="Comic Sans MS Bold"/>
                <a:sym typeface="Comic Sans MS Bold"/>
              </a:rPr>
              <a:t>This type of mutations generally affects </a:t>
            </a:r>
            <a:r>
              <a:rPr sz="1500" b="1" u="sng" dirty="0">
                <a:latin typeface="Comic Sans MS Bold"/>
                <a:ea typeface="Comic Sans MS Bold"/>
                <a:cs typeface="Comic Sans MS Bold"/>
                <a:sym typeface="Comic Sans MS Bold"/>
              </a:rPr>
              <a:t>oncogenes</a:t>
            </a:r>
            <a:endParaRPr sz="1500" b="1" dirty="0">
              <a:latin typeface="Arial"/>
              <a:ea typeface="Arial"/>
              <a:cs typeface="Arial"/>
              <a:sym typeface="Arial"/>
            </a:endParaRPr>
          </a:p>
          <a:p>
            <a:pPr lvl="0">
              <a:buSzPct val="100000"/>
              <a:buFont typeface="Comic Sans MS"/>
              <a:buChar char="•"/>
            </a:pPr>
            <a:r>
              <a:rPr sz="1500" dirty="0">
                <a:latin typeface="Comic Sans MS Bold"/>
                <a:ea typeface="Comic Sans MS Bold"/>
                <a:cs typeface="Comic Sans MS Bold"/>
                <a:sym typeface="Comic Sans MS Bold"/>
              </a:rPr>
              <a:t> Dominant phenotype because mutations involve the </a:t>
            </a:r>
            <a:r>
              <a:rPr sz="1500" u="sng" dirty="0">
                <a:latin typeface="Comic Sans MS Bold"/>
                <a:ea typeface="Comic Sans MS Bold"/>
                <a:cs typeface="Comic Sans MS Bold"/>
                <a:sym typeface="Comic Sans MS Bold"/>
              </a:rPr>
              <a:t>escape from the normal control or doing something different</a:t>
            </a:r>
            <a:endParaRPr sz="1500" dirty="0">
              <a:latin typeface="Arial"/>
              <a:ea typeface="Arial"/>
              <a:cs typeface="Arial"/>
              <a:sym typeface="Arial"/>
            </a:endParaRPr>
          </a:p>
          <a:p>
            <a:pPr lvl="0">
              <a:buSzPct val="100000"/>
              <a:buFont typeface="Comic Sans MS"/>
              <a:buChar char="•"/>
            </a:pPr>
            <a:r>
              <a:rPr sz="1500" dirty="0">
                <a:latin typeface="Comic Sans MS Bold"/>
                <a:ea typeface="Comic Sans MS Bold"/>
                <a:cs typeface="Comic Sans MS Bold"/>
                <a:sym typeface="Comic Sans MS Bold"/>
              </a:rPr>
              <a:t> The product of the mutant allele </a:t>
            </a:r>
            <a:r>
              <a:rPr sz="1500" u="sng" dirty="0">
                <a:latin typeface="Comic Sans MS Bold"/>
                <a:ea typeface="Comic Sans MS Bold"/>
                <a:cs typeface="Comic Sans MS Bold"/>
                <a:sym typeface="Comic Sans MS Bold"/>
              </a:rPr>
              <a:t>prevents</a:t>
            </a:r>
            <a:r>
              <a:rPr sz="1500" dirty="0">
                <a:latin typeface="Comic Sans MS Bold"/>
                <a:ea typeface="Comic Sans MS Bold"/>
                <a:cs typeface="Comic Sans MS Bold"/>
                <a:sym typeface="Comic Sans MS Bold"/>
              </a:rPr>
              <a:t> the product of the normal allele of </a:t>
            </a:r>
            <a:r>
              <a:rPr sz="1500" u="sng" dirty="0" err="1">
                <a:latin typeface="Comic Sans MS Bold"/>
                <a:ea typeface="Comic Sans MS Bold"/>
                <a:cs typeface="Comic Sans MS Bold"/>
                <a:sym typeface="Comic Sans MS Bold"/>
              </a:rPr>
              <a:t>functionioning</a:t>
            </a:r>
            <a:endParaRPr sz="1500" u="sng" dirty="0">
              <a:latin typeface="Comic Sans MS Bold"/>
              <a:ea typeface="Comic Sans MS Bold"/>
              <a:cs typeface="Comic Sans MS Bold"/>
              <a:sym typeface="Comic Sans MS Bold"/>
            </a:endParaRPr>
          </a:p>
        </p:txBody>
      </p:sp>
      <p:sp>
        <p:nvSpPr>
          <p:cNvPr id="369" name="Shape 369"/>
          <p:cNvSpPr/>
          <p:nvPr/>
        </p:nvSpPr>
        <p:spPr>
          <a:xfrm>
            <a:off x="684211" y="5949950"/>
            <a:ext cx="7993065" cy="644525"/>
          </a:xfrm>
          <a:prstGeom prst="rect">
            <a:avLst/>
          </a:prstGeom>
          <a:ln>
            <a:solidFill>
              <a:srgbClr val="FF0000"/>
            </a:solidFill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spcBef>
                <a:spcPts val="1000"/>
              </a:spcBef>
              <a:defRPr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/>
            <a:r>
              <a:t>The distinction is sometimes difficult and the same gene can be affected by both loss or gain of function mutations !!!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849703"/>
      </p:ext>
    </p:extLst>
  </p:cSld>
  <p:clrMapOvr>
    <a:masterClrMapping/>
  </p:clrMapOvr>
  <p:transition spd="med" advTm="1462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image27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94375" y="1411502"/>
            <a:ext cx="2457450" cy="4408488"/>
          </a:xfrm>
          <a:prstGeom prst="rect">
            <a:avLst/>
          </a:prstGeom>
          <a:ln w="12700">
            <a:miter lim="400000"/>
          </a:ln>
        </p:spPr>
      </p:pic>
      <p:sp>
        <p:nvSpPr>
          <p:cNvPr id="445" name="Shape 445"/>
          <p:cNvSpPr/>
          <p:nvPr/>
        </p:nvSpPr>
        <p:spPr>
          <a:xfrm>
            <a:off x="684211" y="160337"/>
            <a:ext cx="4895853" cy="586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8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2800"/>
              <a:t>PYROSEQUENCING</a:t>
            </a:r>
          </a:p>
        </p:txBody>
      </p:sp>
      <p:pic>
        <p:nvPicPr>
          <p:cNvPr id="446" name="image28.jpe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0100" y="1411502"/>
            <a:ext cx="4302125" cy="4319588"/>
          </a:xfrm>
          <a:prstGeom prst="rect">
            <a:avLst/>
          </a:prstGeom>
          <a:ln w="12700">
            <a:miter lim="400000"/>
          </a:ln>
        </p:spPr>
      </p:pic>
      <p:sp>
        <p:nvSpPr>
          <p:cNvPr id="447" name="Shape 447"/>
          <p:cNvSpPr/>
          <p:nvPr/>
        </p:nvSpPr>
        <p:spPr>
          <a:xfrm>
            <a:off x="250824" y="765175"/>
            <a:ext cx="8281990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/>
            <a:r>
              <a:rPr dirty="0">
                <a:latin typeface="Comic Sans MS Bold"/>
                <a:ea typeface="Comic Sans MS Bold"/>
                <a:cs typeface="Comic Sans MS Bold"/>
                <a:sym typeface="Comic Sans MS Bold"/>
              </a:rPr>
              <a:t>It allows to follow the activity of DNA polymerase during nucleotide incorporation into a DNA strand by analyzing the pyrophosphate released during the </a:t>
            </a:r>
            <a:r>
              <a:rPr dirty="0" smtClean="0">
                <a:latin typeface="Comic Sans MS Bold"/>
                <a:ea typeface="Comic Sans MS Bold"/>
                <a:cs typeface="Comic Sans MS Bold"/>
                <a:sym typeface="Comic Sans MS Bold"/>
              </a:rPr>
              <a:t>process</a:t>
            </a: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18347" y="6035159"/>
            <a:ext cx="72715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 smtClean="0">
                <a:latin typeface="Comic Sans MS Bold"/>
                <a:ea typeface="Comic Sans MS Bold"/>
                <a:cs typeface="Comic Sans MS Bold"/>
                <a:sym typeface="Comic Sans MS Bold"/>
              </a:rPr>
              <a:t>quantitative </a:t>
            </a:r>
            <a:r>
              <a:rPr lang="it-IT" i="1" dirty="0" err="1" smtClean="0">
                <a:latin typeface="Comic Sans MS Bold"/>
                <a:ea typeface="Comic Sans MS Bold"/>
                <a:cs typeface="Comic Sans MS Bold"/>
                <a:sym typeface="Comic Sans MS Bold"/>
              </a:rPr>
              <a:t>method</a:t>
            </a:r>
            <a:r>
              <a:rPr lang="it-IT" dirty="0" smtClean="0">
                <a:latin typeface="Comic Sans MS"/>
                <a:ea typeface="Comic Sans MS"/>
                <a:cs typeface="Comic Sans MS"/>
                <a:sym typeface="Comic Sans MS"/>
              </a:rPr>
              <a:t> : DNA </a:t>
            </a:r>
            <a:r>
              <a:rPr lang="it-IT" dirty="0" err="1" smtClean="0">
                <a:latin typeface="Comic Sans MS"/>
                <a:ea typeface="Comic Sans MS"/>
                <a:cs typeface="Comic Sans MS"/>
                <a:sym typeface="Comic Sans MS"/>
              </a:rPr>
              <a:t>metilation</a:t>
            </a:r>
            <a:r>
              <a:rPr lang="it-IT" dirty="0" smtClean="0">
                <a:latin typeface="Comic Sans MS"/>
                <a:ea typeface="Comic Sans MS"/>
                <a:cs typeface="Comic Sans MS"/>
                <a:sym typeface="Comic Sans MS"/>
              </a:rPr>
              <a:t>, </a:t>
            </a:r>
            <a:r>
              <a:rPr lang="it-IT" dirty="0" err="1" smtClean="0">
                <a:latin typeface="Comic Sans MS"/>
                <a:ea typeface="Comic Sans MS"/>
                <a:cs typeface="Comic Sans MS"/>
                <a:sym typeface="Comic Sans MS"/>
              </a:rPr>
              <a:t>SNPs</a:t>
            </a:r>
            <a:r>
              <a:rPr lang="it-IT" dirty="0" smtClean="0">
                <a:latin typeface="Comic Sans MS"/>
                <a:ea typeface="Comic Sans MS"/>
                <a:cs typeface="Comic Sans MS"/>
                <a:sym typeface="Comic Sans MS"/>
              </a:rPr>
              <a:t>, </a:t>
            </a:r>
            <a:r>
              <a:rPr lang="it-IT" dirty="0" err="1" smtClean="0">
                <a:latin typeface="Comic Sans MS"/>
                <a:ea typeface="Comic Sans MS"/>
                <a:cs typeface="Comic Sans MS"/>
                <a:sym typeface="Comic Sans MS"/>
              </a:rPr>
              <a:t>alleles</a:t>
            </a:r>
            <a:r>
              <a:rPr lang="it-IT" dirty="0" smtClean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dirty="0" err="1" smtClean="0">
                <a:latin typeface="Comic Sans MS"/>
                <a:ea typeface="Comic Sans MS"/>
                <a:cs typeface="Comic Sans MS"/>
                <a:sym typeface="Comic Sans MS"/>
              </a:rPr>
              <a:t>quantification</a:t>
            </a:r>
            <a:endParaRPr lang="it-IT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12305"/>
      </p:ext>
    </p:extLst>
  </p:cSld>
  <p:clrMapOvr>
    <a:masterClrMapping/>
  </p:clrMapOvr>
  <p:transition spd="med" advTm="1345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560" x="1071563" y="3098800"/>
          <p14:tracePt t="25571" x="1071563" y="3089275"/>
          <p14:tracePt t="25595" x="1081088" y="3089275"/>
          <p14:tracePt t="25862" x="1081088" y="3081338"/>
          <p14:tracePt t="25873" x="1089025" y="3062288"/>
          <p14:tracePt t="25886" x="1116013" y="3036888"/>
          <p14:tracePt t="25897" x="1285875" y="2847975"/>
          <p14:tracePt t="25910" x="1357313" y="2776538"/>
          <p14:tracePt t="25926" x="1428750" y="2724150"/>
          <p14:tracePt t="25943" x="1509713" y="2670175"/>
          <p14:tracePt t="25960" x="1884363" y="2517775"/>
          <p14:tracePt t="25976" x="1965325" y="2465388"/>
          <p14:tracePt t="25993" x="2259013" y="2357438"/>
          <p14:tracePt t="26009" x="2419350" y="2339975"/>
          <p14:tracePt t="26026" x="2517775" y="2330450"/>
          <p14:tracePt t="26042" x="2741613" y="2322513"/>
          <p14:tracePt t="26060" x="2911475" y="2347913"/>
          <p14:tracePt t="26075" x="3108325" y="2455863"/>
          <p14:tracePt t="26092" x="3179763" y="2509838"/>
          <p14:tracePt t="26108" x="3232150" y="2544763"/>
          <p14:tracePt t="26126" x="3340100" y="2608263"/>
          <p14:tracePt t="26142" x="3402013" y="2643188"/>
          <p14:tracePt t="26159" x="3473450" y="2670175"/>
          <p14:tracePt t="26175" x="3571875" y="2813050"/>
          <p14:tracePt t="26192" x="3625850" y="2919413"/>
          <p14:tracePt t="26208" x="3724275" y="3116263"/>
          <p14:tracePt t="26226" x="3768725" y="3197225"/>
          <p14:tracePt t="26242" x="3830638" y="3268663"/>
          <p14:tracePt t="26259" x="3973513" y="3527425"/>
          <p14:tracePt t="26275" x="4037013" y="3652838"/>
          <p14:tracePt t="26292" x="4062413" y="3724275"/>
          <p14:tracePt t="26292" x="4089400" y="3813175"/>
          <p14:tracePt t="26311" x="4098925" y="3875088"/>
          <p14:tracePt t="26325" x="4098925" y="3902075"/>
          <p14:tracePt t="26343" x="4098925" y="3929063"/>
          <p14:tracePt t="26359" x="4098925" y="3956050"/>
          <p14:tracePt t="26395" x="4098925" y="3965575"/>
          <p14:tracePt t="26395" x="4071938" y="3965575"/>
          <p14:tracePt t="26431" x="3973513" y="4017963"/>
          <p14:tracePt t="26444" x="3884613" y="4062413"/>
          <p14:tracePt t="26445" x="3776663" y="4089400"/>
          <p14:tracePt t="26459" x="3589338" y="4116388"/>
          <p14:tracePt t="26476" x="3224213" y="4125913"/>
          <p14:tracePt t="26493" x="3027363" y="4125913"/>
          <p14:tracePt t="26509" x="2857500" y="4125913"/>
          <p14:tracePt t="26525" x="2536825" y="4116388"/>
          <p14:tracePt t="26543" x="2268538" y="4098925"/>
          <p14:tracePt t="26559" x="2027238" y="4098925"/>
          <p14:tracePt t="26575" x="1384300" y="4071938"/>
          <p14:tracePt t="26592" x="1125538" y="4027488"/>
          <p14:tracePt t="26609" x="446088" y="3830638"/>
          <p14:tracePt t="26626" x="152400" y="3724275"/>
          <p14:tracePt t="26642" x="0" y="3616325"/>
          <p14:tracePt t="26658" x="0" y="3536950"/>
          <p14:tracePt t="26676" x="0" y="3473450"/>
          <p14:tracePt t="26692" x="0" y="3446463"/>
          <p14:tracePt t="26709" x="0" y="3394075"/>
          <p14:tracePt t="26725" x="0" y="3357563"/>
          <p14:tracePt t="26742" x="9525" y="3303588"/>
          <p14:tracePt t="26792" x="44450" y="3268663"/>
          <p14:tracePt t="26793" x="384175" y="3054350"/>
          <p14:tracePt t="26809" x="598488" y="2938463"/>
          <p14:tracePt t="26826" x="893763" y="2830513"/>
          <p14:tracePt t="26841" x="1490663" y="2490788"/>
          <p14:tracePt t="26859" x="1866900" y="2303463"/>
          <p14:tracePt t="26875" x="2276475" y="2125663"/>
          <p14:tracePt t="26893" x="2517775" y="2071688"/>
          <p14:tracePt t="26908" x="2679700" y="2036763"/>
          <p14:tracePt t="26926" x="3062288" y="2009775"/>
          <p14:tracePt t="26942" x="3330575" y="2009775"/>
          <p14:tracePt t="26959" x="3500438" y="2009775"/>
          <p14:tracePt t="26975" x="4044950" y="2044700"/>
          <p14:tracePt t="26994" x="4268788" y="2062163"/>
          <p14:tracePt t="27009" x="5518150" y="2589213"/>
          <p14:tracePt t="27092" x="5991225" y="3170238"/>
          <p14:tracePt t="27133" x="6037263" y="3286125"/>
          <p14:tracePt t="27143" x="6045200" y="3375025"/>
          <p14:tracePt t="27160" x="6037263" y="3384550"/>
          <p14:tracePt t="27176" x="5991225" y="3419475"/>
          <p14:tracePt t="27192" x="5715000" y="3751263"/>
          <p14:tracePt t="27211" x="5446713" y="3919538"/>
          <p14:tracePt t="27231" x="5303838" y="4000500"/>
          <p14:tracePt t="27242" x="5054600" y="4081463"/>
          <p14:tracePt t="27259" x="4732338" y="4133850"/>
          <p14:tracePt t="27276" x="4224338" y="4170363"/>
          <p14:tracePt t="27293" x="3884613" y="4187825"/>
          <p14:tracePt t="27309" x="3687763" y="4187825"/>
          <p14:tracePt t="27325" x="3251200" y="4187825"/>
          <p14:tracePt t="27344" x="3071813" y="4179888"/>
          <p14:tracePt t="27359" x="2955925" y="4170363"/>
          <p14:tracePt t="27376" x="2633663" y="4152900"/>
          <p14:tracePt t="27392" x="2517775" y="4143375"/>
          <p14:tracePt t="27408" x="2116138" y="4116388"/>
          <p14:tracePt t="27425" x="1982788" y="4116388"/>
          <p14:tracePt t="27442" x="1874838" y="4098925"/>
          <p14:tracePt t="27459" x="1625600" y="4010025"/>
          <p14:tracePt t="27476" x="1509713" y="3946525"/>
          <p14:tracePt t="27493" x="1438275" y="3867150"/>
          <p14:tracePt t="27493" x="1366838" y="3776663"/>
          <p14:tracePt t="27510" x="1330325" y="3714750"/>
          <p14:tracePt t="27526" x="1285875" y="3660775"/>
          <p14:tracePt t="27542" x="1258888" y="3608388"/>
          <p14:tracePt t="27559" x="1258888" y="3598863"/>
          <p14:tracePt t="27575" x="1258888" y="3581400"/>
          <p14:tracePt t="27592" x="1268413" y="3509963"/>
          <p14:tracePt t="27610" x="1303338" y="3402013"/>
          <p14:tracePt t="27625" x="1554163" y="3160713"/>
          <p14:tracePt t="27643" x="1714500" y="3036888"/>
          <p14:tracePt t="27658" x="1866900" y="2830513"/>
          <p14:tracePt t="27675" x="2322513" y="2490788"/>
          <p14:tracePt t="27693" x="2482850" y="2411413"/>
          <p14:tracePt t="27709" x="2660650" y="2339975"/>
          <p14:tracePt t="27725" x="3081338" y="2268538"/>
          <p14:tracePt t="27748" x="3313113" y="2241550"/>
          <p14:tracePt t="27759" x="3867150" y="2241550"/>
          <p14:tracePt t="27759" x="4054475" y="2259013"/>
          <p14:tracePt t="27799" x="4268788" y="2295525"/>
          <p14:tracePt t="27813" x="4411663" y="2330450"/>
          <p14:tracePt t="27823" x="4491038" y="2357438"/>
          <p14:tracePt t="27842" x="4572000" y="2401888"/>
          <p14:tracePt t="27842" x="4633913" y="2473325"/>
          <p14:tracePt t="27863" x="4660900" y="2536825"/>
          <p14:tracePt t="27875" x="4714875" y="2660650"/>
          <p14:tracePt t="27910" x="4751388" y="2705100"/>
          <p14:tracePt t="27911" x="4786313" y="2751138"/>
          <p14:tracePt t="27925" x="4840288" y="2813050"/>
          <p14:tracePt t="27942" x="4902200" y="2919413"/>
          <p14:tracePt t="27960" x="4938713" y="3027363"/>
          <p14:tracePt t="27975" x="4946650" y="3133725"/>
          <p14:tracePt t="27993" x="4919663" y="3259138"/>
          <p14:tracePt t="28009" x="4840288" y="3330575"/>
          <p14:tracePt t="28026" x="4732338" y="3465513"/>
          <p14:tracePt t="28042" x="4259263" y="3813175"/>
          <p14:tracePt t="28059" x="4062413" y="3884613"/>
          <p14:tracePt t="28075" x="3652838" y="3911600"/>
          <p14:tracePt t="28093" x="2411413" y="3509963"/>
          <p14:tracePt t="28184" x="2197100" y="3446463"/>
          <p14:tracePt t="28200" x="1973263" y="3375025"/>
          <p14:tracePt t="28209" x="1544638" y="3276600"/>
          <p14:tracePt t="28248" x="1465263" y="3251200"/>
          <p14:tracePt t="28259" x="1347788" y="3214688"/>
          <p14:tracePt t="28276" x="1285875" y="3187700"/>
          <p14:tracePt t="28292" x="1187450" y="3143250"/>
          <p14:tracePt t="28309" x="982663" y="3089275"/>
          <p14:tracePt t="28325" x="911225" y="3054350"/>
          <p14:tracePt t="28343" x="857250" y="3036888"/>
          <p14:tracePt t="28359" x="857250" y="3027363"/>
          <p14:tracePt t="28376" x="847725" y="3027363"/>
          <p14:tracePt t="28393" x="847725" y="3017838"/>
          <p14:tracePt t="28410" x="857250" y="3009900"/>
          <p14:tracePt t="29849" x="857250" y="3000375"/>
          <p14:tracePt t="29873" x="866775" y="3000375"/>
          <p14:tracePt t="29922" x="874713" y="3000375"/>
          <p14:tracePt t="29947" x="884238" y="3000375"/>
          <p14:tracePt t="29948" x="901700" y="3000375"/>
          <p14:tracePt t="29959" x="928688" y="3000375"/>
          <p14:tracePt t="29975" x="955675" y="3000375"/>
          <p14:tracePt t="29992" x="990600" y="3000375"/>
          <p14:tracePt t="30008" x="1000125" y="3000375"/>
          <p14:tracePt t="30025" x="1017588" y="3000375"/>
          <p14:tracePt t="30042" x="1036638" y="3009900"/>
          <p14:tracePt t="30059" x="1054100" y="3009900"/>
          <p14:tracePt t="30075" x="1108075" y="3017838"/>
          <p14:tracePt t="30092" x="1133475" y="3017838"/>
          <p14:tracePt t="30110" x="1152525" y="3017838"/>
          <p14:tracePt t="30125" x="1187450" y="3027363"/>
          <p14:tracePt t="30142" x="1204913" y="3036888"/>
          <p14:tracePt t="30158" x="1223963" y="3044825"/>
          <p14:tracePt t="30176" x="1258888" y="3071813"/>
          <p14:tracePt t="30191" x="1295400" y="3089275"/>
          <p14:tracePt t="30208" x="1366838" y="3108325"/>
          <p14:tracePt t="30225" x="1393825" y="3116263"/>
          <p14:tracePt t="30242" x="1411288" y="3133725"/>
          <p14:tracePt t="30258" x="1446213" y="3143250"/>
          <p14:tracePt t="30276" x="1455738" y="3152775"/>
          <p14:tracePt t="30291" x="1482725" y="3170238"/>
          <p14:tracePt t="30309" x="1490663" y="3179763"/>
          <p14:tracePt t="30325" x="1517650" y="3179763"/>
          <p14:tracePt t="30342" x="1554163" y="3179763"/>
          <p14:tracePt t="30358" x="1562100" y="3187700"/>
          <p14:tracePt t="30375" x="1581150" y="3187700"/>
          <p14:tracePt t="30391" x="1589088" y="3187700"/>
          <p14:tracePt t="30491" x="1608138" y="3187700"/>
          <p14:tracePt t="31364" x="1608138" y="3179763"/>
          <p14:tracePt t="31375" x="1598613" y="3152775"/>
          <p14:tracePt t="31388" x="1598613" y="3133725"/>
          <p14:tracePt t="31397" x="1589088" y="3116263"/>
          <p14:tracePt t="31408" x="1571625" y="3098800"/>
          <p14:tracePt t="31433" x="1562100" y="3089275"/>
          <p14:tracePt t="31509" x="1562100" y="3081338"/>
          <p14:tracePt t="31546" x="1562100" y="3071813"/>
          <p14:tracePt t="31557" x="1562100" y="3044825"/>
          <p14:tracePt t="31563" x="1554163" y="2982913"/>
          <p14:tracePt t="31575" x="1554163" y="2938463"/>
          <p14:tracePt t="31592" x="1544638" y="2911475"/>
          <p14:tracePt t="31608" x="1544638" y="2901950"/>
          <p14:tracePt t="31703" x="1554163" y="2901950"/>
          <p14:tracePt t="31715" x="1571625" y="2901950"/>
          <p14:tracePt t="31728" x="1589088" y="2901950"/>
          <p14:tracePt t="31728" x="1608138" y="2901950"/>
          <p14:tracePt t="31742" x="1616075" y="2901950"/>
          <p14:tracePt t="31759" x="1633538" y="2901950"/>
          <p14:tracePt t="31775" x="1679575" y="2901950"/>
          <p14:tracePt t="31792" x="1687513" y="2894013"/>
          <p14:tracePt t="31808" x="1697038" y="2894013"/>
          <p14:tracePt t="31826" x="1704975" y="2894013"/>
          <p14:tracePt t="31842" x="1724025" y="2894013"/>
          <p14:tracePt t="31859" x="1751013" y="2894013"/>
          <p14:tracePt t="31875" x="1758950" y="2894013"/>
          <p14:tracePt t="31892" x="1785938" y="2894013"/>
          <p14:tracePt t="32066" x="1795463" y="2894013"/>
          <p14:tracePt t="33329" x="1803400" y="2884488"/>
          <p14:tracePt t="33351" x="1812925" y="2884488"/>
          <p14:tracePt t="33366" x="1822450" y="2884488"/>
          <p14:tracePt t="33376" x="1830388" y="2874963"/>
          <p14:tracePt t="33377" x="1847850" y="2867025"/>
          <p14:tracePt t="33392" x="1857375" y="2867025"/>
          <p14:tracePt t="33409" x="1893888" y="2857500"/>
          <p14:tracePt t="33425" x="1928813" y="2847975"/>
          <p14:tracePt t="33441" x="1955800" y="2847975"/>
          <p14:tracePt t="33459" x="2000250" y="2840038"/>
          <p14:tracePt t="33474" x="2009775" y="2840038"/>
          <p14:tracePt t="33492" x="2036763" y="2840038"/>
          <p14:tracePt t="33508" x="2044700" y="2840038"/>
          <p14:tracePt t="33525" x="2054225" y="2840038"/>
          <p14:tracePt t="33541" x="2125663" y="2840038"/>
          <p14:tracePt t="33559" x="2286000" y="2840038"/>
          <p14:tracePt t="33598" x="2303463" y="2840038"/>
          <p14:tracePt t="33608" x="2322513" y="2840038"/>
          <p14:tracePt t="33642" x="2330450" y="2840038"/>
          <p14:tracePt t="34369" x="2393950" y="2840038"/>
          <p14:tracePt t="34381" x="2465388" y="2840038"/>
          <p14:tracePt t="34392" x="2517775" y="2840038"/>
          <p14:tracePt t="34397" x="2554288" y="2847975"/>
          <p14:tracePt t="34407" x="2633663" y="2857500"/>
          <p14:tracePt t="34425" x="2776538" y="2894013"/>
          <p14:tracePt t="34442" x="2830513" y="2911475"/>
          <p14:tracePt t="34458" x="2867025" y="2928938"/>
          <p14:tracePt t="34474" x="2911475" y="2955925"/>
          <p14:tracePt t="34494" x="2928938" y="2965450"/>
          <p14:tracePt t="34527" x="2928938" y="2973388"/>
          <p14:tracePt t="34550" x="2938463" y="2973388"/>
          <p14:tracePt t="34744" x="2928938" y="2973388"/>
          <p14:tracePt t="34769" x="2911475" y="2973388"/>
          <p14:tracePt t="34781" x="2894013" y="2973388"/>
          <p14:tracePt t="34793" x="2847975" y="2973388"/>
          <p14:tracePt t="34793" x="2795588" y="2965450"/>
          <p14:tracePt t="34809" x="2751138" y="2955925"/>
          <p14:tracePt t="34824" x="2616200" y="2946400"/>
          <p14:tracePt t="34841" x="2554288" y="2938463"/>
          <p14:tracePt t="34858" x="2536825" y="2938463"/>
          <p14:tracePt t="34875" x="2517775" y="2938463"/>
          <p14:tracePt t="34938" x="2509838" y="2938463"/>
          <p14:tracePt t="35023" x="2509838" y="2928938"/>
          <p14:tracePt t="35023" x="2509838" y="2919413"/>
          <p14:tracePt t="35083" x="2509838" y="2911475"/>
          <p14:tracePt t="35133" x="2517775" y="2911475"/>
          <p14:tracePt t="35144" x="2527300" y="2911475"/>
          <p14:tracePt t="35156" x="2544763" y="2911475"/>
          <p14:tracePt t="35166" x="2554288" y="2911475"/>
          <p14:tracePt t="35174" x="2581275" y="2911475"/>
          <p14:tracePt t="35192" x="2625725" y="2894013"/>
          <p14:tracePt t="35209" x="2652713" y="2894013"/>
          <p14:tracePt t="35225" x="2759075" y="2874963"/>
          <p14:tracePt t="35243" x="2822575" y="2874963"/>
          <p14:tracePt t="35258" x="2847975" y="2867025"/>
          <p14:tracePt t="35275" x="2874963" y="2867025"/>
          <p14:tracePt t="38197" x="2874963" y="2874963"/>
          <p14:tracePt t="39010" x="2867025" y="2874963"/>
          <p14:tracePt t="39015" x="2687638" y="2884488"/>
          <p14:tracePt t="39109" x="2670175" y="2884488"/>
          <p14:tracePt t="39126" x="2616200" y="2884488"/>
          <p14:tracePt t="39147" x="2598738" y="2884488"/>
          <p14:tracePt t="39157" x="2571750" y="2884488"/>
          <p14:tracePt t="39173" x="2554288" y="2884488"/>
          <p14:tracePt t="39191" x="2509838" y="2884488"/>
          <p14:tracePt t="39206" x="2490788" y="2884488"/>
          <p14:tracePt t="39223" x="2465388" y="2884488"/>
          <p14:tracePt t="39240" x="2446338" y="2884488"/>
          <p14:tracePt t="39275" x="2438400" y="2884488"/>
          <p14:tracePt t="39387" x="2446338" y="2884488"/>
          <p14:tracePt t="39388" x="2465388" y="2884488"/>
          <p14:tracePt t="39409" x="2473325" y="2884488"/>
          <p14:tracePt t="39414" x="2482850" y="2884488"/>
          <p14:tracePt t="39424" x="2490788" y="2884488"/>
          <p14:tracePt t="39458" x="2500313" y="2884488"/>
          <p14:tracePt t="39459" x="2509838" y="2884488"/>
          <p14:tracePt t="39473" x="2517775" y="2884488"/>
          <p14:tracePt t="39491" x="2608263" y="2884488"/>
          <p14:tracePt t="39507" x="2652713" y="2884488"/>
          <p14:tracePt t="39523" x="2679700" y="2874963"/>
          <p14:tracePt t="39540" x="2732088" y="2867025"/>
          <p14:tracePt t="39557" x="2741613" y="2867025"/>
          <p14:tracePt t="39573" x="2751138" y="2867025"/>
          <p14:tracePt t="39590" x="2776538" y="2867025"/>
          <p14:tracePt t="39608" x="2786063" y="2867025"/>
          <p14:tracePt t="39623" x="2795588" y="2867025"/>
          <p14:tracePt t="39677" x="2803525" y="2867025"/>
          <p14:tracePt t="39761" x="2803525" y="2874963"/>
          <p14:tracePt t="39809" x="2813050" y="2884488"/>
          <p14:tracePt t="39857" x="2813050" y="2894013"/>
          <p14:tracePt t="39969" x="2803525" y="2894013"/>
          <p14:tracePt t="39989" x="2795588" y="2894013"/>
          <p14:tracePt t="40028" x="2786063" y="2894013"/>
          <p14:tracePt t="40320" x="2795588" y="2894013"/>
          <p14:tracePt t="41795" x="2786063" y="2894013"/>
          <p14:tracePt t="42742" x="2786063" y="2901950"/>
          <p14:tracePt t="42972" x="2776538" y="2901950"/>
          <p14:tracePt t="43202" x="2768600" y="2901950"/>
          <p14:tracePt t="43323" x="2759075" y="2901950"/>
          <p14:tracePt t="43335" x="2751138" y="2901950"/>
          <p14:tracePt t="43372" x="2741613" y="2901950"/>
          <p14:tracePt t="43384" x="2705100" y="2901950"/>
          <p14:tracePt t="43396" x="2652713" y="2901950"/>
          <p14:tracePt t="43406" x="2562225" y="2901950"/>
          <p14:tracePt t="43464" x="2554288" y="2901950"/>
          <p14:tracePt t="43464" x="2544763" y="2901950"/>
          <p14:tracePt t="43494" x="2536825" y="2901950"/>
          <p14:tracePt t="43507" x="2527300" y="2901950"/>
          <p14:tracePt t="43542" x="2482850" y="2901950"/>
          <p14:tracePt t="43542" x="2446338" y="2901950"/>
          <p14:tracePt t="43556" x="2419350" y="2901950"/>
          <p14:tracePt t="43573" x="2401888" y="2901950"/>
          <p14:tracePt t="43590" x="2393950" y="2901950"/>
          <p14:tracePt t="43747" x="2401888" y="2901950"/>
          <p14:tracePt t="43771" x="2411413" y="2901950"/>
          <p14:tracePt t="43783" x="2419350" y="2901950"/>
          <p14:tracePt t="43798" x="2428875" y="2901950"/>
          <p14:tracePt t="43808" x="2465388" y="2901950"/>
          <p14:tracePt t="43823" x="2490788" y="2901950"/>
          <p14:tracePt t="43824" x="2517775" y="2901950"/>
          <p14:tracePt t="43840" x="2562225" y="2901950"/>
          <p14:tracePt t="43857" x="2571750" y="2901950"/>
          <p14:tracePt t="43873" x="2589213" y="2901950"/>
          <p14:tracePt t="43954" x="2589213" y="2894013"/>
          <p14:tracePt t="44329" x="2571750" y="2894013"/>
          <p14:tracePt t="44341" x="2544763" y="2894013"/>
          <p14:tracePt t="44356" x="2517775" y="2894013"/>
          <p14:tracePt t="44373" x="2500313" y="2894013"/>
          <p14:tracePt t="44374" x="2465388" y="2894013"/>
          <p14:tracePt t="44390" x="2455863" y="2894013"/>
          <p14:tracePt t="44407" x="2446338" y="2894013"/>
          <p14:tracePt t="44423" x="2419350" y="2894013"/>
          <p14:tracePt t="44441" x="2374900" y="2894013"/>
          <p14:tracePt t="44456" x="2339975" y="2894013"/>
          <p14:tracePt t="44474" x="2295525" y="2894013"/>
          <p14:tracePt t="44491" x="2286000" y="2894013"/>
          <p14:tracePt t="44507" x="2268538" y="2894013"/>
          <p14:tracePt t="44644" x="2251075" y="2894013"/>
          <p14:tracePt t="44656" x="2241550" y="2894013"/>
          <p14:tracePt t="44680" x="2232025" y="2894013"/>
          <p14:tracePt t="44777" x="2232025" y="2884488"/>
          <p14:tracePt t="44825" x="2232025" y="2874963"/>
          <p14:tracePt t="44898" x="2241550" y="2874963"/>
          <p14:tracePt t="44908" x="2251075" y="2884488"/>
          <p14:tracePt t="44959" x="2251075" y="2894013"/>
          <p14:tracePt t="44983" x="2251075" y="2901950"/>
          <p14:tracePt t="45008" x="2259013" y="2919413"/>
          <p14:tracePt t="45017" x="2322513" y="3017838"/>
          <p14:tracePt t="45044" x="2374900" y="3081338"/>
          <p14:tracePt t="45048" x="2428875" y="3125788"/>
          <p14:tracePt t="45057" x="2465388" y="3152775"/>
          <p14:tracePt t="45073" x="2482850" y="3170238"/>
          <p14:tracePt t="45128" x="2490788" y="3170238"/>
          <p14:tracePt t="45140" x="2660650" y="3160713"/>
          <p14:tracePt t="45271" x="2670175" y="3160713"/>
          <p14:tracePt t="45289" x="2670175" y="3152775"/>
          <p14:tracePt t="45290" x="2670175" y="3133725"/>
          <p14:tracePt t="45307" x="2687638" y="3108325"/>
          <p14:tracePt t="45323" x="2687638" y="3062288"/>
          <p14:tracePt t="45340" x="2687638" y="3036888"/>
          <p14:tracePt t="45356" x="2687638" y="2982913"/>
          <p14:tracePt t="45374" x="2687638" y="2955925"/>
          <p14:tracePt t="45390" x="2679700" y="2955925"/>
          <p14:tracePt t="45406" x="2660650" y="2938463"/>
          <p14:tracePt t="45423" x="2633663" y="2938463"/>
          <p14:tracePt t="45440" x="2536825" y="2894013"/>
          <p14:tracePt t="45457" x="2517775" y="2874963"/>
          <p14:tracePt t="45473" x="2500313" y="2857500"/>
          <p14:tracePt t="45490" x="2465388" y="2840038"/>
          <p14:tracePt t="45507" x="2446338" y="2830513"/>
          <p14:tracePt t="45522" x="2438400" y="2830513"/>
          <p14:tracePt t="45539" x="2357438" y="2830513"/>
          <p14:tracePt t="45556" x="2312988" y="2830513"/>
          <p14:tracePt t="45573" x="2268538" y="2830513"/>
          <p14:tracePt t="45590" x="2259013" y="2830513"/>
          <p14:tracePt t="45607" x="2251075" y="2830513"/>
          <p14:tracePt t="45623" x="2241550" y="2847975"/>
          <p14:tracePt t="45641" x="2214563" y="2874963"/>
          <p14:tracePt t="45656" x="2205038" y="2884488"/>
          <p14:tracePt t="45673" x="2133600" y="2919413"/>
          <p14:tracePt t="45689" x="2116138" y="2919413"/>
          <p14:tracePt t="45706" x="2108200" y="2938463"/>
          <p14:tracePt t="45783" x="2116138" y="2946400"/>
          <p14:tracePt t="45797" x="2125663" y="2955925"/>
          <p14:tracePt t="45808" x="2143125" y="3000375"/>
          <p14:tracePt t="45823" x="2170113" y="3071813"/>
          <p14:tracePt t="45824" x="2187575" y="3152775"/>
          <p14:tracePt t="45839" x="2205038" y="3205163"/>
          <p14:tracePt t="45839" x="2214563" y="3232150"/>
          <p14:tracePt t="45858" x="2224088" y="3286125"/>
          <p14:tracePt t="45873" x="2232025" y="3303588"/>
          <p14:tracePt t="45890" x="2241550" y="3322638"/>
          <p14:tracePt t="45940" x="2259013" y="3322638"/>
          <p14:tracePt t="45955" x="2286000" y="3322638"/>
          <p14:tracePt t="45965" x="2347913" y="3322638"/>
          <p14:tracePt t="45976" x="2401888" y="3330575"/>
          <p14:tracePt t="45989" x="2438400" y="3330575"/>
          <p14:tracePt t="45990" x="2465388" y="3330575"/>
          <p14:tracePt t="46006" x="2500313" y="3330575"/>
          <p14:tracePt t="46029" x="2517775" y="3322638"/>
          <p14:tracePt t="46039" x="2527300" y="3322638"/>
          <p14:tracePt t="46056" x="2544763" y="3313113"/>
          <p14:tracePt t="46072" x="2562225" y="3303588"/>
          <p14:tracePt t="46090" x="2598738" y="3286125"/>
          <p14:tracePt t="46106" x="2697163" y="3224213"/>
          <p14:tracePt t="46123" x="2741613" y="3170238"/>
          <p14:tracePt t="46140" x="2768600" y="3108325"/>
          <p14:tracePt t="46156" x="2840038" y="2965450"/>
          <p14:tracePt t="46173" x="2840038" y="2946400"/>
          <p14:tracePt t="46189" x="2847975" y="2938463"/>
          <p14:tracePt t="46206" x="2847975" y="2919413"/>
          <p14:tracePt t="46268" x="2830513" y="2901950"/>
          <p14:tracePt t="46271" x="2527300" y="2786063"/>
          <p14:tracePt t="46352" x="2490788" y="2786063"/>
          <p14:tracePt t="46372" x="2428875" y="2786063"/>
          <p14:tracePt t="46373" x="2241550" y="2795588"/>
          <p14:tracePt t="46390" x="2170113" y="2830513"/>
          <p14:tracePt t="46406" x="2125663" y="2847975"/>
          <p14:tracePt t="46422" x="2089150" y="2874963"/>
          <p14:tracePt t="46440" x="2081213" y="2894013"/>
          <p14:tracePt t="46456" x="2062163" y="2911475"/>
          <p14:tracePt t="46456" x="2054225" y="2919413"/>
          <p14:tracePt t="46474" x="2054225" y="2928938"/>
          <p14:tracePt t="46490" x="2044700" y="2938463"/>
          <p14:tracePt t="46507" x="2036763" y="2955925"/>
          <p14:tracePt t="46546" x="2036763" y="2965450"/>
          <p14:tracePt t="46571" x="2036763" y="2973388"/>
          <p14:tracePt t="46583" x="2044700" y="2982913"/>
          <p14:tracePt t="46594" x="2062163" y="3017838"/>
          <p14:tracePt t="46607" x="2089150" y="3054350"/>
          <p14:tracePt t="46622" x="2108200" y="3089275"/>
          <p14:tracePt t="46623" x="2152650" y="3116263"/>
          <p14:tracePt t="46639" x="2276475" y="3170238"/>
          <p14:tracePt t="46657" x="2330450" y="3187700"/>
          <p14:tracePt t="46673" x="2384425" y="3214688"/>
          <p14:tracePt t="46695" x="2393950" y="3224213"/>
          <p14:tracePt t="46706" x="2401888" y="3224213"/>
          <p14:tracePt t="46741" x="2411413" y="3224213"/>
          <p14:tracePt t="46791" x="2419350" y="3224213"/>
          <p14:tracePt t="46812" x="2446338" y="3214688"/>
          <p14:tracePt t="51273" x="2455863" y="3214688"/>
          <p14:tracePt t="51286" x="2465388" y="3214688"/>
          <p14:tracePt t="51294" x="2473325" y="3214688"/>
          <p14:tracePt t="51310" x="2473325" y="3232150"/>
          <p14:tracePt t="51322" x="2482850" y="3241675"/>
          <p14:tracePt t="51325" x="2490788" y="3241675"/>
          <p14:tracePt t="51339" x="2490788" y="3259138"/>
          <p14:tracePt t="51356" x="2500313" y="3276600"/>
          <p14:tracePt t="51396" x="2500313" y="3286125"/>
          <p14:tracePt t="51407" x="2500313" y="3295650"/>
          <p14:tracePt t="51418" x="2509838" y="3303588"/>
          <p14:tracePt t="51423" x="2509838" y="3313113"/>
          <p14:tracePt t="51439" x="2509838" y="3330575"/>
          <p14:tracePt t="51457" x="2509838" y="3348038"/>
          <p14:tracePt t="51493" x="2517775" y="3357563"/>
          <p14:tracePt t="51661" x="2517775" y="3375025"/>
          <p14:tracePt t="51677" x="2517775" y="3384550"/>
          <p14:tracePt t="51680" x="2517775" y="3394075"/>
          <p14:tracePt t="51690" x="2517775" y="3411538"/>
          <p14:tracePt t="51705" x="2517775" y="3429000"/>
          <p14:tracePt t="51723" x="2517775" y="3438525"/>
          <p14:tracePt t="52000" x="2517775" y="3446463"/>
          <p14:tracePt t="52012" x="2527300" y="3446463"/>
          <p14:tracePt t="52060" x="2536825" y="3455988"/>
          <p14:tracePt t="52074" x="2544763" y="3455988"/>
          <p14:tracePt t="52096" x="2554288" y="3465513"/>
          <p14:tracePt t="52121" x="2562225" y="3465513"/>
          <p14:tracePt t="52129" x="2571750" y="3465513"/>
          <p14:tracePt t="52161" x="2589213" y="3473450"/>
          <p14:tracePt t="52291" x="2598738" y="3473450"/>
          <p14:tracePt t="52351" x="2608263" y="3473450"/>
          <p14:tracePt t="52376" x="2616200" y="3473450"/>
          <p14:tracePt t="52411" x="2625725" y="3482975"/>
          <p14:tracePt t="52460" x="2633663" y="3482975"/>
          <p14:tracePt t="52472" x="2633663" y="3490913"/>
          <p14:tracePt t="52703" x="2652713" y="3490913"/>
          <p14:tracePt t="52715" x="2670175" y="3490913"/>
          <p14:tracePt t="52727" x="2687638" y="3490913"/>
          <p14:tracePt t="52741" x="2714625" y="3490913"/>
          <p14:tracePt t="52743" x="2732088" y="3490913"/>
          <p14:tracePt t="52756" x="2741613" y="3490913"/>
          <p14:tracePt t="52773" x="2768600" y="3490913"/>
          <p14:tracePt t="52789" x="2776538" y="3490913"/>
          <p14:tracePt t="52807" x="2786063" y="3490913"/>
          <p14:tracePt t="52822" x="2803525" y="3490913"/>
          <p14:tracePt t="52860" x="2813050" y="3490913"/>
          <p14:tracePt t="52885" x="2830513" y="3490913"/>
          <p14:tracePt t="52909" x="2840038" y="3490913"/>
          <p14:tracePt t="52933" x="2847975" y="3490913"/>
          <p14:tracePt t="53237" x="2867025" y="3500438"/>
          <p14:tracePt t="53248" x="2884488" y="3509963"/>
          <p14:tracePt t="53284" x="2894013" y="3509963"/>
          <p14:tracePt t="53370" x="2911475" y="3509963"/>
          <p14:tracePt t="53379" x="2982913" y="3517900"/>
          <p14:tracePt t="53415" x="3000375" y="3517900"/>
          <p14:tracePt t="53423" x="3009900" y="3517900"/>
          <p14:tracePt t="53575" x="3017838" y="3517900"/>
          <p14:tracePt t="53711" x="3027363" y="3517900"/>
          <p14:tracePt t="53721" x="3036888" y="3517900"/>
          <p14:tracePt t="53746" x="3044825" y="3517900"/>
          <p14:tracePt t="53757" x="3062288" y="3500438"/>
          <p14:tracePt t="56025" x="3044825" y="3500438"/>
          <p14:tracePt t="56036" x="2990850" y="3500438"/>
          <p14:tracePt t="56049" x="2938463" y="3500438"/>
          <p14:tracePt t="56061" x="2822575" y="3500438"/>
          <p14:tracePt t="56121" x="2741613" y="3500438"/>
          <p14:tracePt t="56158" x="2732088" y="3500438"/>
          <p14:tracePt t="56159" x="2724150" y="3500438"/>
          <p14:tracePt t="56230" x="2724150" y="3509963"/>
          <p14:tracePt t="56240" x="2724150" y="3536950"/>
          <p14:tracePt t="56240" x="2714625" y="3544888"/>
          <p14:tracePt t="56291" x="2714625" y="3562350"/>
          <p14:tracePt t="56292" x="2705100" y="3598863"/>
          <p14:tracePt t="56305" x="2705100" y="3643313"/>
          <p14:tracePt t="56323" x="2705100" y="3687763"/>
          <p14:tracePt t="56339" x="2705100" y="3732213"/>
          <p14:tracePt t="56357" x="2705100" y="3741738"/>
          <p14:tracePt t="56424" x="2714625" y="3741738"/>
          <p14:tracePt t="56436" x="2732088" y="3741738"/>
          <p14:tracePt t="56455" x="2751138" y="3741738"/>
          <p14:tracePt t="56472" x="2759075" y="3741738"/>
          <p14:tracePt t="56473" x="2768600" y="3741738"/>
          <p14:tracePt t="56489" x="2776538" y="3741738"/>
          <p14:tracePt t="56505" x="2786063" y="3741738"/>
          <p14:tracePt t="56523" x="2803525" y="3741738"/>
          <p14:tracePt t="56538" x="2813050" y="3741738"/>
          <p14:tracePt t="56556" x="2857500" y="3741738"/>
          <p14:tracePt t="56622" x="2867025" y="3741738"/>
          <p14:tracePt t="56623" x="2884488" y="3724275"/>
          <p14:tracePt t="56639" x="2911475" y="3687763"/>
          <p14:tracePt t="56657" x="2938463" y="3652838"/>
          <p14:tracePt t="56673" x="2955925" y="3633788"/>
          <p14:tracePt t="56688" x="2973388" y="3608388"/>
          <p14:tracePt t="56707" x="2982913" y="3608388"/>
          <p14:tracePt t="56722" x="2982913" y="3598863"/>
          <p14:tracePt t="56813" x="2982913" y="3581400"/>
          <p14:tracePt t="56824" x="2982913" y="3554413"/>
          <p14:tracePt t="56832" x="2973388" y="3536950"/>
          <p14:tracePt t="56838" x="2973388" y="3527425"/>
          <p14:tracePt t="56855" x="2965450" y="3490913"/>
          <p14:tracePt t="56873" x="2955925" y="3482975"/>
          <p14:tracePt t="56889" x="2938463" y="3465513"/>
          <p14:tracePt t="56906" x="2901950" y="3446463"/>
          <p14:tracePt t="56922" x="2884488" y="3438525"/>
          <p14:tracePt t="56939" x="2874963" y="3419475"/>
          <p14:tracePt t="56955" x="2840038" y="3419475"/>
          <p14:tracePt t="56974" x="2776538" y="3402013"/>
          <p14:tracePt t="56974" x="2751138" y="3402013"/>
          <p14:tracePt t="57032" x="2732088" y="3402013"/>
          <p14:tracePt t="57042" x="2714625" y="3402013"/>
          <p14:tracePt t="57056" x="2697163" y="3402013"/>
          <p14:tracePt t="57057" x="2687638" y="3402013"/>
          <p14:tracePt t="57091" x="2679700" y="3402013"/>
          <p14:tracePt t="57105" x="2670175" y="3402013"/>
          <p14:tracePt t="57106" x="2670175" y="3411538"/>
          <p14:tracePt t="57123" x="2660650" y="3419475"/>
          <p14:tracePt t="57139" x="2633663" y="3616325"/>
          <p14:tracePt t="57139" x="2633663" y="3625850"/>
          <p14:tracePt t="57239" x="2625725" y="3670300"/>
          <p14:tracePt t="59478" x="2625725" y="3679825"/>
          <p14:tracePt t="59490" x="2687638" y="3724275"/>
          <p14:tracePt t="59490" x="2714625" y="3732213"/>
          <p14:tracePt t="59575" x="2741613" y="3759200"/>
          <p14:tracePt t="59588" x="2759075" y="3776663"/>
          <p14:tracePt t="59598" x="2795588" y="3813175"/>
          <p14:tracePt t="59624" x="2803525" y="3822700"/>
          <p14:tracePt t="59625" x="2813050" y="3830638"/>
          <p14:tracePt t="59638" x="2830513" y="3840163"/>
          <p14:tracePt t="59655" x="2840038" y="3848100"/>
          <p14:tracePt t="59655" x="2857500" y="3857625"/>
          <p14:tracePt t="59673" x="2867025" y="3867150"/>
          <p14:tracePt t="59688" x="2874963" y="3875088"/>
          <p14:tracePt t="59706" x="2919413" y="3902075"/>
          <p14:tracePt t="59721" x="2928938" y="3911600"/>
          <p14:tracePt t="59739" x="2946400" y="3929063"/>
          <p14:tracePt t="59755" x="2973388" y="3973513"/>
          <p14:tracePt t="59772" x="2982913" y="3990975"/>
          <p14:tracePt t="59788" x="2982913" y="4017963"/>
          <p14:tracePt t="59830" x="2990850" y="4017963"/>
          <p14:tracePt t="59866" x="2990850" y="4027488"/>
          <p14:tracePt t="59879" x="2990850" y="4037013"/>
          <p14:tracePt t="59879" x="2990850" y="4044950"/>
          <p14:tracePt t="59893" x="3000375" y="4062413"/>
          <p14:tracePt t="59909" x="3009900" y="4081463"/>
          <p14:tracePt t="59922" x="3017838" y="4125913"/>
          <p14:tracePt t="59939" x="3017838" y="4152900"/>
          <p14:tracePt t="59957" x="3017838" y="4179888"/>
          <p14:tracePt t="59971" x="3036888" y="4232275"/>
          <p14:tracePt t="59990" x="3036888" y="4259263"/>
          <p14:tracePt t="60005" x="3044825" y="4268788"/>
          <p14:tracePt t="60022" x="3054350" y="4295775"/>
          <p14:tracePt t="60059" x="3054350" y="4303713"/>
          <p14:tracePt t="60328" x="3054350" y="4295775"/>
          <p14:tracePt t="60400" x="3054350" y="4286250"/>
          <p14:tracePt t="60447" x="3044825" y="4268788"/>
          <p14:tracePt t="60461" x="3036888" y="4259263"/>
          <p14:tracePt t="60471" x="3036888" y="4241800"/>
          <p14:tracePt t="60488" x="3036888" y="4224338"/>
          <p14:tracePt t="60489" x="3017838" y="4197350"/>
          <p14:tracePt t="60506" x="3000375" y="4179888"/>
          <p14:tracePt t="60522" x="2973388" y="4160838"/>
          <p14:tracePt t="62799" x="2965450" y="4152900"/>
          <p14:tracePt t="62811" x="2955925" y="4143375"/>
          <p14:tracePt t="62820" x="2928938" y="4143375"/>
          <p14:tracePt t="62838" x="2894013" y="4125913"/>
          <p14:tracePt t="62838" x="2857500" y="4116388"/>
          <p14:tracePt t="62855" x="2813050" y="4098925"/>
          <p14:tracePt t="62871" x="2776538" y="4089400"/>
          <p14:tracePt t="62890" x="2759075" y="4081463"/>
          <p14:tracePt t="62905" x="2741613" y="4071938"/>
          <p14:tracePt t="62923" x="2732088" y="4062413"/>
          <p14:tracePt t="62969" x="2732088" y="4054475"/>
          <p14:tracePt t="63005" x="2724150" y="4054475"/>
          <p14:tracePt t="63019" x="2714625" y="4044950"/>
          <p14:tracePt t="63030" x="2714625" y="4037013"/>
          <p14:tracePt t="63041" x="2705100" y="4027488"/>
          <p14:tracePt t="63046" x="2697163" y="4027488"/>
          <p14:tracePt t="63055" x="2687638" y="4027488"/>
          <p14:tracePt t="63071" x="2679700" y="4027488"/>
          <p14:tracePt t="63092" x="2660650" y="4027488"/>
          <p14:tracePt t="63105" x="2589213" y="4027488"/>
          <p14:tracePt t="63149" x="2581275" y="4027488"/>
          <p14:tracePt t="63155" x="2536825" y="4017963"/>
          <p14:tracePt t="63221" x="2490788" y="4017963"/>
          <p14:tracePt t="63288" x="2401888" y="4027488"/>
          <p14:tracePt t="63454" x="2393950" y="4027488"/>
          <p14:tracePt t="63695" x="2401888" y="4027488"/>
          <p14:tracePt t="63711" x="2419350" y="4027488"/>
          <p14:tracePt t="63720" x="2446338" y="4027488"/>
          <p14:tracePt t="63726" x="2473325" y="4027488"/>
          <p14:tracePt t="63738" x="2509838" y="4027488"/>
          <p14:tracePt t="63755" x="2544763" y="4027488"/>
          <p14:tracePt t="63771" x="2571750" y="4027488"/>
          <p14:tracePt t="63788" x="2625725" y="4027488"/>
          <p14:tracePt t="63805" x="2660650" y="4027488"/>
          <p14:tracePt t="63821" x="2697163" y="4027488"/>
          <p14:tracePt t="63838" x="2732088" y="4027488"/>
          <p14:tracePt t="63856" x="2741613" y="4027488"/>
          <p14:tracePt t="64387" x="2759075" y="4027488"/>
          <p14:tracePt t="64401" x="2776538" y="4027488"/>
          <p14:tracePt t="64413" x="2786063" y="4027488"/>
          <p14:tracePt t="64423" x="2813050" y="4027488"/>
          <p14:tracePt t="64429" x="2830513" y="4027488"/>
          <p14:tracePt t="64439" x="2919413" y="4027488"/>
          <p14:tracePt t="64455" x="3098800" y="4027488"/>
          <p14:tracePt t="64455" x="3125788" y="4027488"/>
          <p14:tracePt t="64508" x="3160713" y="4027488"/>
          <p14:tracePt t="64509" x="3205163" y="4027488"/>
          <p14:tracePt t="64509" x="3259138" y="4027488"/>
          <p14:tracePt t="64544" x="3313113" y="4027488"/>
          <p14:tracePt t="64556" x="3340100" y="4027488"/>
          <p14:tracePt t="64557" x="3367088" y="4027488"/>
          <p14:tracePt t="64572" x="3384550" y="4027488"/>
          <p14:tracePt t="64588" x="3394075" y="4027488"/>
          <p14:tracePt t="64588" x="3402013" y="4027488"/>
          <p14:tracePt t="64606" x="3411538" y="4027488"/>
          <p14:tracePt t="64642" x="3429000" y="4027488"/>
          <p14:tracePt t="64642" x="3446463" y="4027488"/>
          <p14:tracePt t="64656" x="3473450" y="4027488"/>
          <p14:tracePt t="64671" x="3509963" y="4027488"/>
          <p14:tracePt t="64688" x="3562350" y="4027488"/>
          <p14:tracePt t="64704" x="3598863" y="4037013"/>
          <p14:tracePt t="64739" x="3608388" y="4037013"/>
          <p14:tracePt t="64740" x="3625850" y="4037013"/>
          <p14:tracePt t="64755" x="3633788" y="4037013"/>
          <p14:tracePt t="64771" x="3643313" y="4037013"/>
          <p14:tracePt t="64771" x="3652838" y="4037013"/>
          <p14:tracePt t="64789" x="3670300" y="4037013"/>
          <p14:tracePt t="64804" x="3679825" y="4037013"/>
          <p14:tracePt t="64821" x="3705225" y="4037013"/>
          <p14:tracePt t="64838" x="3724275" y="4037013"/>
          <p14:tracePt t="64896" x="3732213" y="4037013"/>
          <p14:tracePt t="64993" x="3724275" y="4037013"/>
          <p14:tracePt t="65005" x="3714750" y="4037013"/>
          <p14:tracePt t="65016" x="3705225" y="4037013"/>
          <p14:tracePt t="72616" x="3724275" y="4037013"/>
          <p14:tracePt t="72627" x="3759200" y="4037013"/>
          <p14:tracePt t="72641" x="3786188" y="4037013"/>
          <p14:tracePt t="72654" x="3830638" y="4037013"/>
          <p14:tracePt t="72655" x="3867150" y="4044950"/>
          <p14:tracePt t="72671" x="3911600" y="4062413"/>
          <p14:tracePt t="72688" x="4276725" y="4125913"/>
          <p14:tracePt t="72740" x="4357688" y="4143375"/>
          <p14:tracePt t="72754" x="4456113" y="4160838"/>
          <p14:tracePt t="72771" x="4608513" y="4214813"/>
          <p14:tracePt t="72788" x="4652963" y="4224338"/>
          <p14:tracePt t="72805" x="4687888" y="4251325"/>
          <p14:tracePt t="72821" x="4732338" y="4276725"/>
          <p14:tracePt t="72844" x="4732338" y="4286250"/>
          <p14:tracePt t="72854" x="4741863" y="4286250"/>
          <p14:tracePt t="72871" x="4741863" y="4295775"/>
          <p14:tracePt t="72919" x="4741863" y="4303713"/>
          <p14:tracePt t="72956" x="4741863" y="4313238"/>
          <p14:tracePt t="72967" x="4759325" y="4340225"/>
          <p14:tracePt t="72979" x="4803775" y="4367213"/>
          <p14:tracePt t="72993" x="4848225" y="4394200"/>
          <p14:tracePt t="72995" x="4894263" y="4438650"/>
          <p14:tracePt t="73004" x="4919663" y="4483100"/>
          <p14:tracePt t="73020" x="4938713" y="4518025"/>
          <p14:tracePt t="73038" x="4965700" y="4581525"/>
          <p14:tracePt t="73054" x="4965700" y="4589463"/>
          <p14:tracePt t="73072" x="4973638" y="4608513"/>
          <p14:tracePt t="73104" x="4983163" y="4608513"/>
          <p14:tracePt t="73174" x="4983163" y="4616450"/>
          <p14:tracePt t="73186" x="4991100" y="4616450"/>
          <p14:tracePt t="73320" x="5000625" y="4616450"/>
          <p14:tracePt t="73378" x="5010150" y="4625975"/>
          <p14:tracePt t="73391" x="5018088" y="4625975"/>
          <p14:tracePt t="73411" x="5027613" y="4625975"/>
          <p14:tracePt t="73441" x="5037138" y="4625975"/>
          <p14:tracePt t="73465" x="5045075" y="4633913"/>
          <p14:tracePt t="73478" x="5054600" y="4633913"/>
          <p14:tracePt t="73501" x="5062538" y="4633913"/>
          <p14:tracePt t="73507" x="5062538" y="4643438"/>
          <p14:tracePt t="73549" x="5072063" y="4643438"/>
          <p14:tracePt t="73622" x="5072063" y="4625975"/>
          <p14:tracePt t="73634" x="5072063" y="4616450"/>
          <p14:tracePt t="73637" x="5054600" y="4562475"/>
          <p14:tracePt t="73690" x="5037138" y="4554538"/>
          <p14:tracePt t="73704" x="4991100" y="4527550"/>
          <p14:tracePt t="73721" x="4608513" y="4133850"/>
          <p14:tracePt t="73778" x="4419600" y="4037013"/>
          <p14:tracePt t="73787" x="4330700" y="4010025"/>
          <p14:tracePt t="73787" x="4295775" y="4000500"/>
          <p14:tracePt t="73805" x="4276725" y="4000500"/>
          <p14:tracePt t="73820" x="4259263" y="4010025"/>
          <p14:tracePt t="73838" x="4268788" y="4179888"/>
          <p14:tracePt t="73860" x="4303713" y="4276725"/>
          <p14:tracePt t="73871" x="4375150" y="4411663"/>
          <p14:tracePt t="73887" x="4625975" y="4625975"/>
          <p14:tracePt t="73905" x="4795838" y="4867275"/>
          <p14:tracePt t="73921" x="5276850" y="5322888"/>
          <p14:tracePt t="80022" x="5268913" y="5322888"/>
          <p14:tracePt t="80047" x="5259388" y="5322888"/>
          <p14:tracePt t="80058" x="5251450" y="5322888"/>
          <p14:tracePt t="80082" x="5232400" y="5322888"/>
          <p14:tracePt t="80107" x="5214938" y="5313363"/>
          <p14:tracePt t="80119" x="5197475" y="5313363"/>
          <p14:tracePt t="80133" x="5160963" y="5295900"/>
          <p14:tracePt t="80144" x="5133975" y="5259388"/>
          <p14:tracePt t="80154" x="5108575" y="5224463"/>
          <p14:tracePt t="80155" x="5081588" y="5187950"/>
          <p14:tracePt t="80172" x="5072063" y="5153025"/>
          <p14:tracePt t="80188" x="5045075" y="5108575"/>
          <p14:tracePt t="80206" x="5045075" y="5089525"/>
          <p14:tracePt t="80221" x="5072063" y="4894263"/>
          <p14:tracePt t="80221" x="5126038" y="4857750"/>
          <p14:tracePt t="80290" x="5205413" y="4840288"/>
          <p14:tracePt t="80305" x="5268913" y="4822825"/>
          <p14:tracePt t="80321" x="5340350" y="4803775"/>
          <p14:tracePt t="80339" x="5375275" y="4803775"/>
          <p14:tracePt t="80354" x="5419725" y="4803775"/>
          <p14:tracePt t="80371" x="5491163" y="4857750"/>
          <p14:tracePt t="80388" x="5500688" y="4929188"/>
          <p14:tracePt t="80404" x="5500688" y="5010150"/>
          <p14:tracePt t="80421" x="5456238" y="5133975"/>
          <p14:tracePt t="80439" x="5411788" y="5187950"/>
          <p14:tracePt t="80454" x="5357813" y="5241925"/>
          <p14:tracePt t="80472" x="5313363" y="5276850"/>
          <p14:tracePt t="80488" x="5153025" y="5303838"/>
          <p14:tracePt t="80514" x="5072063" y="5303838"/>
          <p14:tracePt t="80521" x="5018088" y="5295900"/>
          <p14:tracePt t="80538" x="4946650" y="5259388"/>
          <p14:tracePt t="80555" x="4875213" y="5205413"/>
          <p14:tracePt t="80571" x="4857750" y="5197475"/>
          <p14:tracePt t="80588" x="4848225" y="5187950"/>
          <p14:tracePt t="80605" x="4848225" y="5180013"/>
          <p14:tracePt t="80651" x="4875213" y="5180013"/>
          <p14:tracePt t="80664" x="4902200" y="5180013"/>
          <p14:tracePt t="80676" x="4965700" y="5180013"/>
          <p14:tracePt t="80688" x="5411788" y="5276850"/>
          <p14:tracePt t="80759" x="5446713" y="5303838"/>
          <p14:tracePt t="80786" x="5446713" y="5313363"/>
          <p14:tracePt t="80823" x="5446713" y="5322888"/>
          <p14:tracePt t="80859" x="5438775" y="5322888"/>
          <p14:tracePt t="80871" x="5429250" y="5322888"/>
          <p14:tracePt t="80881" x="5419725" y="5322888"/>
          <p14:tracePt t="80888" x="5402263" y="5322888"/>
          <p14:tracePt t="80905" x="5375275" y="5313363"/>
          <p14:tracePt t="80941" x="5367338" y="5313363"/>
          <p14:tracePt t="82639" x="5330825" y="5313363"/>
          <p14:tracePt t="82650" x="5303838" y="5313363"/>
          <p14:tracePt t="82653" x="5276850" y="5313363"/>
          <p14:tracePt t="82671" x="5268913" y="5322888"/>
          <p14:tracePt t="82689" x="5241925" y="5330825"/>
          <p14:tracePt t="82725" x="5232400" y="5330825"/>
          <p14:tracePt t="82748" x="5224463" y="5340350"/>
          <p14:tracePt t="82760" x="5214938" y="5348288"/>
          <p14:tracePt t="82773" x="5197475" y="5367338"/>
          <p14:tracePt t="82778" x="5143500" y="5375275"/>
          <p14:tracePt t="82788" x="5081588" y="5394325"/>
          <p14:tracePt t="82805" x="5037138" y="5394325"/>
          <p14:tracePt t="82805" x="5000625" y="5394325"/>
          <p14:tracePt t="82821" x="4965700" y="5394325"/>
          <p14:tracePt t="82838" x="4884738" y="5384800"/>
          <p14:tracePt t="82860" x="4848225" y="5367338"/>
          <p14:tracePt t="82871" x="4840288" y="5367338"/>
          <p14:tracePt t="82889" x="4830763" y="5357813"/>
          <p14:tracePt t="82992" x="4840288" y="5357813"/>
          <p14:tracePt t="83005" x="4857750" y="5357813"/>
          <p14:tracePt t="83007" x="4919663" y="5429250"/>
          <p14:tracePt t="83042" x="4938713" y="5446713"/>
          <p14:tracePt t="83042" x="5027613" y="5500688"/>
          <p14:tracePt t="83054" x="5116513" y="5554663"/>
          <p14:tracePt t="83072" x="5180013" y="5599113"/>
          <p14:tracePt t="83087" x="5268913" y="5732463"/>
          <p14:tracePt t="83105" x="5286375" y="5768975"/>
          <p14:tracePt t="83121" x="5303838" y="5813425"/>
          <p14:tracePt t="83161" x="5303838" y="5822950"/>
          <p14:tracePt t="83209" x="5295900" y="5822950"/>
          <p14:tracePt t="83222" x="5259388" y="5822950"/>
          <p14:tracePt t="83229" x="5187950" y="5822950"/>
          <p14:tracePt t="83238" x="5126038" y="5813425"/>
          <p14:tracePt t="83254" x="4946650" y="5741988"/>
          <p14:tracePt t="83272" x="4822825" y="5688013"/>
          <p14:tracePt t="83287" x="4741863" y="5661025"/>
          <p14:tracePt t="83304" x="4625975" y="5616575"/>
          <p14:tracePt t="83337" x="4598988" y="5608638"/>
          <p14:tracePt t="83338" x="4581525" y="5599113"/>
          <p14:tracePt t="83354" x="4562475" y="5589588"/>
          <p14:tracePt t="83464" x="4562475" y="5599113"/>
          <p14:tracePt t="83864" x="4554538" y="5634038"/>
          <p14:tracePt t="83875" x="4527550" y="5661025"/>
          <p14:tracePt t="83878" x="4510088" y="5688013"/>
          <p14:tracePt t="83904" x="4473575" y="5705475"/>
          <p14:tracePt t="83905" x="4394200" y="5724525"/>
          <p14:tracePt t="83922" x="4214813" y="5759450"/>
          <p14:tracePt t="83939" x="4133850" y="5768975"/>
          <p14:tracePt t="83954" x="3990975" y="5768975"/>
          <p14:tracePt t="83972" x="3768725" y="5768975"/>
          <p14:tracePt t="83988" x="3687763" y="5776913"/>
          <p14:tracePt t="84006" x="2786063" y="5776913"/>
          <p14:tracePt t="84006" x="2670175" y="5776913"/>
          <p14:tracePt t="84094" x="2589213" y="5776913"/>
          <p14:tracePt t="84107" x="2490788" y="5776913"/>
          <p14:tracePt t="84107" x="2347913" y="5776913"/>
          <p14:tracePt t="84121" x="2251075" y="5776913"/>
          <p14:tracePt t="84138" x="2081213" y="5751513"/>
          <p14:tracePt t="84155" x="2017713" y="5732463"/>
          <p14:tracePt t="84172" x="1946275" y="5697538"/>
          <p14:tracePt t="84187" x="1768475" y="5653088"/>
          <p14:tracePt t="84206" x="1724025" y="5634038"/>
          <p14:tracePt t="84220" x="1697038" y="5626100"/>
          <p14:tracePt t="84238" x="1679575" y="5608638"/>
          <p14:tracePt t="84253" x="1679575" y="5599113"/>
          <p14:tracePt t="84271" x="1679575" y="5589588"/>
          <p14:tracePt t="84287" x="1679575" y="5581650"/>
          <p14:tracePt t="84336" x="1679575" y="5572125"/>
          <p14:tracePt t="84348" x="1687513" y="5572125"/>
          <p14:tracePt t="84357" x="1731963" y="5554663"/>
          <p14:tracePt t="84373" x="1768475" y="5537200"/>
          <p14:tracePt t="84387" x="1812925" y="5518150"/>
          <p14:tracePt t="84388" x="1839913" y="5500688"/>
          <p14:tracePt t="84404" x="1866900" y="5491163"/>
          <p14:tracePt t="84421" x="2054225" y="5456238"/>
          <p14:tracePt t="84437" x="2170113" y="5446713"/>
          <p14:tracePt t="84456" x="2393950" y="5438775"/>
          <p14:tracePt t="84471" x="2608263" y="5438775"/>
          <p14:tracePt t="84488" x="2741613" y="5438775"/>
          <p14:tracePt t="84504" x="3044825" y="5438775"/>
          <p14:tracePt t="84523" x="3268663" y="5456238"/>
          <p14:tracePt t="84538" x="3348038" y="5465763"/>
          <p14:tracePt t="84554" x="3429000" y="5483225"/>
          <p14:tracePt t="84571" x="3455988" y="5491163"/>
          <p14:tracePt t="85525" x="3446463" y="5500688"/>
          <p14:tracePt t="85538" x="3438525" y="5500688"/>
          <p14:tracePt t="85548" x="3419475" y="5510213"/>
          <p14:tracePt t="85562" x="3375025" y="5527675"/>
          <p14:tracePt t="85576" x="3303588" y="5537200"/>
          <p14:tracePt t="85576" x="3259138" y="5545138"/>
          <p14:tracePt t="85588" x="3179763" y="5554663"/>
          <p14:tracePt t="85604" x="3133725" y="5562600"/>
          <p14:tracePt t="85604" x="3036888" y="5572125"/>
          <p14:tracePt t="85622" x="2928938" y="5581650"/>
          <p14:tracePt t="85637" x="2847975" y="5589588"/>
          <p14:tracePt t="85654" x="2697163" y="5599113"/>
          <p14:tracePt t="85671" x="2339975" y="5589588"/>
          <p14:tracePt t="85762" x="2303463" y="5581650"/>
          <p14:tracePt t="85763" x="2276475" y="5572125"/>
          <p14:tracePt t="85768" x="2259013" y="5562600"/>
          <p14:tracePt t="85791" x="2232025" y="5545138"/>
          <p14:tracePt t="85792" x="2187575" y="5545138"/>
          <p14:tracePt t="85819" x="2160588" y="5537200"/>
          <p14:tracePt t="85839" x="2152650" y="5537200"/>
          <p14:tracePt t="85841" x="2143125" y="5537200"/>
          <p14:tracePt t="85854" x="2133600" y="5537200"/>
          <p14:tracePt t="86033" x="2143125" y="5537200"/>
          <p14:tracePt t="86045" x="2152650" y="5537200"/>
          <p14:tracePt t="86057" x="2160588" y="5537200"/>
          <p14:tracePt t="86062" x="2170113" y="5537200"/>
          <p14:tracePt t="86071" x="2187575" y="5537200"/>
          <p14:tracePt t="86103" x="2205038" y="5537200"/>
          <p14:tracePt t="86154" x="2214563" y="5537200"/>
          <p14:tracePt t="86179" x="2214563" y="5545138"/>
          <p14:tracePt t="86193" x="2224088" y="5545138"/>
          <p14:tracePt t="86196" x="2232025" y="5545138"/>
          <p14:tracePt t="86205" x="2241550" y="5545138"/>
          <p14:tracePt t="86221" x="2268538" y="5545138"/>
          <p14:tracePt t="86238" x="2339975" y="5545138"/>
          <p14:tracePt t="86254" x="2374900" y="5545138"/>
          <p14:tracePt t="86271" x="2438400" y="5545138"/>
          <p14:tracePt t="86288" x="2473325" y="5545138"/>
          <p14:tracePt t="86304" x="2536825" y="5554663"/>
          <p14:tracePt t="86321" x="2608263" y="5554663"/>
          <p14:tracePt t="86337" x="2633663" y="5562600"/>
          <p14:tracePt t="86354" x="2643188" y="5562600"/>
          <p14:tracePt t="86371" x="2660650" y="5562600"/>
          <p14:tracePt t="86409" x="2670175" y="5562600"/>
          <p14:tracePt t="86906" x="2660650" y="5562600"/>
          <p14:tracePt t="86918" x="2643188" y="5562600"/>
          <p14:tracePt t="86930" x="2625725" y="5562600"/>
          <p14:tracePt t="86937" x="2581275" y="5562600"/>
          <p14:tracePt t="86955" x="2517775" y="5562600"/>
          <p14:tracePt t="86971" x="2419350" y="5562600"/>
          <p14:tracePt t="86988" x="2276475" y="5562600"/>
          <p14:tracePt t="87011" x="2152650" y="5562600"/>
          <p14:tracePt t="87021" x="2000250" y="5562600"/>
          <p14:tracePt t="87038" x="1741488" y="5545138"/>
          <p14:tracePt t="87053" x="1562100" y="5545138"/>
          <p14:tracePt t="87071" x="1357313" y="5527675"/>
          <p14:tracePt t="87088" x="1268413" y="5510213"/>
          <p14:tracePt t="87125" x="1231900" y="5510213"/>
          <p14:tracePt t="87127" x="1204913" y="5510213"/>
          <p14:tracePt t="87138" x="1179513" y="5510213"/>
          <p14:tracePt t="87154" x="1160463" y="5510213"/>
          <p14:tracePt t="87170" x="1116013" y="5500688"/>
          <p14:tracePt t="87187" x="1089025" y="5500688"/>
          <p14:tracePt t="87205" x="1071563" y="5500688"/>
          <p14:tracePt t="87220" x="1054100" y="5500688"/>
          <p14:tracePt t="87238" x="1044575" y="5500688"/>
          <p14:tracePt t="87463" x="1054100" y="5500688"/>
          <p14:tracePt t="87477" x="1062038" y="5500688"/>
          <p14:tracePt t="87488" x="1071563" y="5500688"/>
          <p14:tracePt t="87489" x="1089025" y="5500688"/>
          <p14:tracePt t="87504" x="1098550" y="5491163"/>
          <p14:tracePt t="87522" x="1125538" y="5491163"/>
          <p14:tracePt t="87538" x="1133475" y="5491163"/>
          <p14:tracePt t="87554" x="1179513" y="5483225"/>
          <p14:tracePt t="87574" x="1339850" y="5483225"/>
          <p14:tracePt t="87622" x="1366838" y="5483225"/>
          <p14:tracePt t="87622" x="1419225" y="5483225"/>
          <p14:tracePt t="87637" x="1490663" y="5483225"/>
          <p14:tracePt t="87654" x="1660525" y="5483225"/>
          <p14:tracePt t="87670" x="1697038" y="5483225"/>
          <p14:tracePt t="87687" x="1731963" y="5483225"/>
          <p14:tracePt t="87705" x="1768475" y="5483225"/>
          <p14:tracePt t="87720" x="1785938" y="5483225"/>
          <p14:tracePt t="87738" x="1795463" y="5483225"/>
          <p14:tracePt t="87754" x="1830388" y="5483225"/>
          <p14:tracePt t="87771" x="1866900" y="5483225"/>
          <p14:tracePt t="87787" x="1938338" y="5483225"/>
          <p14:tracePt t="87805" x="1965325" y="5483225"/>
          <p14:tracePt t="87820" x="1990725" y="5483225"/>
          <p14:tracePt t="87838" x="2044700" y="5483225"/>
          <p14:tracePt t="87854" x="2098675" y="5483225"/>
          <p14:tracePt t="87871" x="2152650" y="5483225"/>
          <p14:tracePt t="87888" x="2259013" y="5483225"/>
          <p14:tracePt t="87920" x="2295525" y="5483225"/>
          <p14:tracePt t="87951" x="2303463" y="5491163"/>
          <p14:tracePt t="87970" x="2312988" y="5491163"/>
          <p14:tracePt t="87976" x="2322513" y="5491163"/>
          <p14:tracePt t="87987" x="2330450" y="5491163"/>
          <p14:tracePt t="88004" x="2366963" y="5491163"/>
          <p14:tracePt t="88021" x="2393950" y="5500688"/>
          <p14:tracePt t="88038" x="2411413" y="5500688"/>
          <p14:tracePt t="88054" x="2446338" y="5500688"/>
          <p14:tracePt t="88071" x="2465388" y="5500688"/>
          <p14:tracePt t="88087" x="2473325" y="5500688"/>
          <p14:tracePt t="88104" x="2527300" y="5510213"/>
          <p14:tracePt t="88120" x="2581275" y="5510213"/>
          <p14:tracePt t="88168" x="2625725" y="5518150"/>
          <p14:tracePt t="88213" x="2670175" y="5518150"/>
          <p14:tracePt t="88236" x="2705100" y="5537200"/>
          <p14:tracePt t="88256" x="2714625" y="5537200"/>
          <p14:tracePt t="88270" x="2724150" y="5537200"/>
          <p14:tracePt t="89645" x="2687638" y="5545138"/>
          <p14:tracePt t="89657" x="2652713" y="5545138"/>
          <p14:tracePt t="89670" x="2633663" y="5545138"/>
          <p14:tracePt t="89676" x="2608263" y="5545138"/>
          <p14:tracePt t="89688" x="2598738" y="5554663"/>
          <p14:tracePt t="89705" x="2562225" y="5554663"/>
          <p14:tracePt t="89721" x="2536825" y="5554663"/>
          <p14:tracePt t="89738" x="2455863" y="5554663"/>
          <p14:tracePt t="89755" x="2419350" y="5554663"/>
          <p14:tracePt t="89777" x="2384425" y="5554663"/>
          <p14:tracePt t="89787" x="2330450" y="5554663"/>
          <p14:tracePt t="89804" x="2259013" y="5545138"/>
          <p14:tracePt t="89820" x="2197100" y="5518150"/>
          <p14:tracePt t="89837" x="2089150" y="5429250"/>
          <p14:tracePt t="89853" x="2062163" y="5384800"/>
          <p14:tracePt t="89871" x="2036763" y="5340350"/>
          <p14:tracePt t="89888" x="2009775" y="5303838"/>
          <p14:tracePt t="89903" x="2000250" y="5286375"/>
          <p14:tracePt t="89920" x="1938338" y="5232400"/>
          <p14:tracePt t="89939" x="1893888" y="5197475"/>
          <p14:tracePt t="89955" x="1839913" y="5153025"/>
          <p14:tracePt t="89971" x="1751013" y="5010150"/>
          <p14:tracePt t="89987" x="1741488" y="4983163"/>
          <p14:tracePt t="90004" x="1724025" y="4956175"/>
          <p14:tracePt t="90081" x="1724025" y="4946650"/>
          <p14:tracePt t="90420" x="1714500" y="4946650"/>
          <p14:tracePt t="90432" x="1687513" y="4946650"/>
          <p14:tracePt t="90446" x="1660525" y="4946650"/>
          <p14:tracePt t="90457" x="1616075" y="4946650"/>
          <p14:tracePt t="90470" x="1581150" y="4956175"/>
          <p14:tracePt t="90480" x="1536700" y="4965700"/>
          <p14:tracePt t="90487" x="1490663" y="4973638"/>
          <p14:tracePt t="90503" x="1357313" y="4991100"/>
          <p14:tracePt t="90522" x="1303338" y="5000625"/>
          <p14:tracePt t="90538" x="1276350" y="5000625"/>
          <p14:tracePt t="90553" x="1241425" y="5027613"/>
          <p14:tracePt t="90571" x="1223963" y="5045075"/>
          <p14:tracePt t="90587" x="1196975" y="5081588"/>
          <p14:tracePt t="90606" x="1179513" y="5099050"/>
          <p14:tracePt t="90621" x="1160463" y="5116513"/>
          <p14:tracePt t="90748" x="1160463" y="5126038"/>
          <p14:tracePt t="90761" x="1169988" y="5133975"/>
          <p14:tracePt t="90763" x="1179513" y="5133975"/>
          <p14:tracePt t="90779" x="1196975" y="5153025"/>
          <p14:tracePt t="90787" x="1214438" y="5153025"/>
          <p14:tracePt t="90804" x="1295400" y="5180013"/>
          <p14:tracePt t="90821" x="1322388" y="5187950"/>
          <p14:tracePt t="90837" x="1347788" y="5187950"/>
          <p14:tracePt t="90854" x="1374775" y="5187950"/>
          <p14:tracePt t="90871" x="1384300" y="5187950"/>
          <p14:tracePt t="90906" x="1393825" y="5187950"/>
          <p14:tracePt t="90920" x="1411288" y="5187950"/>
          <p14:tracePt t="90921" x="1428750" y="5197475"/>
          <p14:tracePt t="90938" x="1473200" y="5205413"/>
          <p14:tracePt t="90954" x="1490663" y="5205413"/>
          <p14:tracePt t="90971" x="1500188" y="5205413"/>
          <p14:tracePt t="90987" x="1509713" y="5205413"/>
          <p14:tracePt t="91088" x="1517650" y="5205413"/>
          <p14:tracePt t="91135" x="1527175" y="5205413"/>
          <p14:tracePt t="91159" x="1536700" y="5205413"/>
          <p14:tracePt t="91171" x="1544638" y="5205413"/>
          <p14:tracePt t="91188" x="1562100" y="5205413"/>
          <p14:tracePt t="91257" x="1571625" y="5205413"/>
          <p14:tracePt t="91283" x="1581150" y="5205413"/>
          <p14:tracePt t="91305" x="1598613" y="5205413"/>
          <p14:tracePt t="91318" x="1616075" y="5205413"/>
          <p14:tracePt t="91330" x="1643063" y="5205413"/>
          <p14:tracePt t="91330" x="1652588" y="5205413"/>
          <p14:tracePt t="91354" x="1670050" y="5205413"/>
          <p14:tracePt t="91365" x="1679575" y="5205413"/>
          <p14:tracePt t="91379" x="1697038" y="5205413"/>
          <p14:tracePt t="91391" x="1704975" y="5205413"/>
          <p14:tracePt t="91401" x="1714500" y="5205413"/>
          <p14:tracePt t="91425" x="1724025" y="5205413"/>
          <p14:tracePt t="91450" x="1731963" y="5205413"/>
          <p14:tracePt t="91462" x="1741488" y="5205413"/>
          <p14:tracePt t="91471" x="1751013" y="5205413"/>
          <p14:tracePt t="91493" x="1758950" y="5205413"/>
          <p14:tracePt t="91494" x="1768475" y="5205413"/>
          <p14:tracePt t="91504" x="1785938" y="5205413"/>
          <p14:tracePt t="91521" x="1803400" y="5205413"/>
          <p14:tracePt t="91538" x="1812925" y="5205413"/>
          <p14:tracePt t="91553" x="1822450" y="5205413"/>
          <p14:tracePt t="92032" x="1839913" y="5205413"/>
          <p14:tracePt t="92045" x="1857375" y="5205413"/>
          <p14:tracePt t="92058" x="1893888" y="5205413"/>
          <p14:tracePt t="92069" x="1919288" y="5205413"/>
          <p14:tracePt t="92080" x="1955800" y="5205413"/>
          <p14:tracePt t="92080" x="1973263" y="5205413"/>
          <p14:tracePt t="92105" x="1990725" y="5205413"/>
          <p14:tracePt t="92106" x="2009775" y="5205413"/>
          <p14:tracePt t="92120" x="2027238" y="5205413"/>
          <p14:tracePt t="92137" x="2081213" y="5205413"/>
          <p14:tracePt t="92155" x="2125663" y="5205413"/>
          <p14:tracePt t="92170" x="2187575" y="5205413"/>
          <p14:tracePt t="92187" x="2276475" y="5205413"/>
          <p14:tracePt t="92203" x="2312988" y="5205413"/>
          <p14:tracePt t="92221" x="2411413" y="5205413"/>
          <p14:tracePt t="92237" x="2544763" y="5224463"/>
          <p14:tracePt t="92255" x="2589213" y="5232400"/>
          <p14:tracePt t="92270" x="2670175" y="5241925"/>
          <p14:tracePt t="92288" x="2697163" y="5251450"/>
          <p14:tracePt t="92304" x="2732088" y="5251450"/>
          <p14:tracePt t="92321" x="2840038" y="5251450"/>
          <p14:tracePt t="92337" x="2867025" y="5251450"/>
          <p14:tracePt t="92353" x="2884488" y="5251450"/>
          <p14:tracePt t="92370" x="2919413" y="5251450"/>
          <p14:tracePt t="92387" x="2928938" y="5251450"/>
          <p14:tracePt t="92403" x="2946400" y="5251450"/>
          <p14:tracePt t="92421" x="2955925" y="5251450"/>
          <p14:tracePt t="92438" x="2965450" y="5251450"/>
          <p14:tracePt t="92453" x="3017838" y="5251450"/>
          <p14:tracePt t="92471" x="3071813" y="5251450"/>
          <p14:tracePt t="92487" x="3108325" y="5251450"/>
          <p14:tracePt t="92504" x="3152775" y="5251450"/>
          <p14:tracePt t="92521" x="3170238" y="5251450"/>
          <p14:tracePt t="92537" x="3205163" y="5251450"/>
          <p14:tracePt t="92554" x="3214688" y="5251450"/>
          <p14:tracePt t="92570" x="3232150" y="5251450"/>
          <p14:tracePt t="92587" x="3251200" y="5251450"/>
          <p14:tracePt t="93014" x="3268663" y="5259388"/>
          <p14:tracePt t="93026" x="3295650" y="5276850"/>
          <p14:tracePt t="93036" x="3340100" y="5313363"/>
          <p14:tracePt t="93050" x="3357563" y="5348288"/>
          <p14:tracePt t="93053" x="3394075" y="5375275"/>
          <p14:tracePt t="93070" x="3429000" y="5411788"/>
          <p14:tracePt t="93088" x="3438525" y="5429250"/>
          <p14:tracePt t="93104" x="3438525" y="5446713"/>
          <p14:tracePt t="93120" x="3465513" y="5483225"/>
          <p14:tracePt t="93137" x="3473450" y="5500688"/>
          <p14:tracePt t="93154" x="3482975" y="5527675"/>
          <p14:tracePt t="93170" x="3482975" y="5554663"/>
          <p14:tracePt t="93244" x="3482975" y="5545138"/>
          <p14:tracePt t="93286" x="3482975" y="5537200"/>
          <p14:tracePt t="93304" x="3473450" y="5537200"/>
          <p14:tracePt t="93321" x="3473450" y="5527675"/>
          <p14:tracePt t="93337" x="3473450" y="5518150"/>
          <p14:tracePt t="102188" x="3455988" y="5527675"/>
          <p14:tracePt t="102201" x="3438525" y="5572125"/>
          <p14:tracePt t="102213" x="3411538" y="5599113"/>
          <p14:tracePt t="102228" x="3394075" y="5634038"/>
          <p14:tracePt t="102238" x="3357563" y="5653088"/>
          <p14:tracePt t="102239" x="3330575" y="5680075"/>
          <p14:tracePt t="102254" x="3276600" y="5697538"/>
          <p14:tracePt t="102270" x="3232150" y="5715000"/>
          <p14:tracePt t="102287" x="3214688" y="5724525"/>
          <p14:tracePt t="102303" x="3197225" y="5732463"/>
          <p14:tracePt t="102319" x="3143250" y="5751513"/>
          <p14:tracePt t="102336" x="3098800" y="5759450"/>
          <p14:tracePt t="102354" x="2973388" y="5768975"/>
          <p14:tracePt t="102369" x="2786063" y="5776913"/>
          <p14:tracePt t="102387" x="2598738" y="5759450"/>
          <p14:tracePt t="102403" x="2322513" y="5688013"/>
          <p14:tracePt t="102420" x="2224088" y="5634038"/>
          <p14:tracePt t="102435" x="2071688" y="5545138"/>
          <p14:tracePt t="102453" x="1776413" y="5205413"/>
          <p14:tracePt t="102469" x="1714500" y="5108575"/>
          <p14:tracePt t="102486" x="1660525" y="4973638"/>
          <p14:tracePt t="102503" x="1581150" y="4483100"/>
          <p14:tracePt t="102521" x="1562100" y="4232275"/>
          <p14:tracePt t="102536" x="1616075" y="3473450"/>
          <p14:tracePt t="102554" x="1839913" y="2973388"/>
          <p14:tracePt t="102569" x="2081213" y="2500313"/>
          <p14:tracePt t="102795" x="2054225" y="2517775"/>
          <p14:tracePt t="102807" x="2009775" y="2544763"/>
          <p14:tracePt t="102819" x="1938338" y="2554288"/>
          <p14:tracePt t="102830" x="1866900" y="2554288"/>
          <p14:tracePt t="102844" x="1803400" y="2490788"/>
          <p14:tracePt t="102855" x="1741488" y="2419350"/>
          <p14:tracePt t="102864" x="1704975" y="2339975"/>
          <p14:tracePt t="102869" x="1687513" y="2268538"/>
          <p14:tracePt t="102886" x="1652588" y="2009775"/>
          <p14:tracePt t="102904" x="1616075" y="1536700"/>
          <p14:tracePt t="102919" x="1616075" y="1223963"/>
          <p14:tracePt t="102936" x="1616075" y="633413"/>
          <p14:tracePt t="102954" x="1616075" y="347663"/>
          <p14:tracePt t="102969" x="1625600" y="142875"/>
          <p14:tracePt t="102986" x="1714500" y="0"/>
          <p14:tracePt t="103003" x="1803400" y="0"/>
          <p14:tracePt t="103019" x="1839913" y="0"/>
          <p14:tracePt t="103036" x="1919288" y="0"/>
          <p14:tracePt t="103052" x="1938338" y="0"/>
          <p14:tracePt t="103146" x="1911350" y="9525"/>
          <p14:tracePt t="103153" x="1874838" y="36513"/>
          <p14:tracePt t="103171" x="1839913" y="80963"/>
          <p14:tracePt t="103172" x="1339850" y="660400"/>
          <p14:tracePt t="103259" x="1276350" y="723900"/>
          <p14:tracePt t="103269" x="1223963" y="750888"/>
          <p14:tracePt t="103287" x="1160463" y="758825"/>
          <p14:tracePt t="103303" x="1062038" y="741363"/>
          <p14:tracePt t="103320" x="1009650" y="687388"/>
          <p14:tracePt t="103336" x="955675" y="633413"/>
          <p14:tracePt t="103353" x="955675" y="615950"/>
          <p14:tracePt t="103369" x="955675" y="598488"/>
          <p14:tracePt t="103387" x="955675" y="588963"/>
          <p14:tracePt t="103461" x="965200" y="588963"/>
          <p14:tracePt t="103475" x="973138" y="598488"/>
          <p14:tracePt t="103498" x="982663" y="598488"/>
          <p14:tracePt t="103680" x="990600" y="598488"/>
          <p14:tracePt t="103715" x="990600" y="608013"/>
          <p14:tracePt t="103813" x="990600" y="615950"/>
          <p14:tracePt t="103837" x="990600" y="633413"/>
          <p14:tracePt t="103851" x="990600" y="642938"/>
          <p14:tracePt t="103861" x="990600" y="652463"/>
          <p14:tracePt t="103873" x="1000125" y="669925"/>
          <p14:tracePt t="103885" x="1000125" y="696913"/>
          <p14:tracePt t="103894" x="1000125" y="803275"/>
          <p14:tracePt t="103902" x="1000125" y="1089025"/>
          <p14:tracePt t="103919" x="946150" y="2347913"/>
          <p14:tracePt t="103937" x="911225" y="2894013"/>
          <p14:tracePt t="103953" x="874713" y="3500438"/>
          <p14:tracePt t="103953" x="822325" y="4160838"/>
          <p14:tracePt t="103970" x="768350" y="4670425"/>
          <p14:tracePt t="103986" x="750888" y="4946650"/>
          <p14:tracePt t="104003" x="714375" y="5232400"/>
          <p14:tracePt t="104020" x="714375" y="5303838"/>
          <p14:tracePt t="104037" x="723900" y="5348288"/>
          <p14:tracePt t="104053" x="785813" y="5394325"/>
          <p14:tracePt t="104431" x="785813" y="5537200"/>
          <p14:tracePt t="104444" x="803275" y="5661025"/>
          <p14:tracePt t="104456" x="830263" y="5965825"/>
          <p14:tracePt t="104469" x="866775" y="6367463"/>
          <p14:tracePt t="104477" x="901700" y="6688138"/>
          <p14:tracePt t="104487" x="928688" y="6848475"/>
          <p14:tracePt t="104503" x="946150" y="6848475"/>
          <p14:tracePt t="104522" x="965200" y="6848475"/>
          <p14:tracePt t="104601" x="973138" y="6848475"/>
          <p14:tracePt t="104674" x="973138" y="6840538"/>
          <p14:tracePt t="104694" x="973138" y="6831013"/>
          <p14:tracePt t="104709" x="973138" y="6823075"/>
          <p14:tracePt t="104720" x="973138" y="6813550"/>
          <p14:tracePt t="104737" x="973138" y="6804025"/>
          <p14:tracePt t="104752" x="982663" y="6804025"/>
          <p14:tracePt t="104752" x="990600" y="6796088"/>
          <p14:tracePt t="104770" x="1000125" y="6786563"/>
          <p14:tracePt t="104785" x="1152525" y="6634163"/>
          <p14:tracePt t="104860" x="1204913" y="6616700"/>
          <p14:tracePt t="104868" x="1285875" y="6608763"/>
          <p14:tracePt t="104885" x="1339850" y="6608763"/>
          <p14:tracePt t="104885" x="1374775" y="6608763"/>
          <p14:tracePt t="104903" x="1428750" y="6608763"/>
          <p14:tracePt t="104940" x="1455738" y="6608763"/>
          <p14:tracePt t="104952" x="1482725" y="6608763"/>
          <p14:tracePt t="104959" x="1517650" y="6608763"/>
          <p14:tracePt t="104969" x="1571625" y="6616700"/>
          <p14:tracePt t="104985" x="1633538" y="6626225"/>
          <p14:tracePt t="105002" x="1670050" y="6643688"/>
          <p14:tracePt t="105020" x="1679575" y="6643688"/>
          <p14:tracePt t="105035" x="1687513" y="6661150"/>
          <p14:tracePt t="105053" x="1697038" y="6661150"/>
          <p14:tracePt t="105069" x="1704975" y="6661150"/>
          <p14:tracePt t="105086" x="1714500" y="6661150"/>
          <p14:tracePt t="105102" x="1724025" y="6661150"/>
          <p14:tracePt t="105119" x="1751013" y="6661150"/>
          <p14:tracePt t="105135" x="1785938" y="6661150"/>
          <p14:tracePt t="105170" x="1795463" y="6661150"/>
          <p14:tracePt t="105170" x="1803400" y="6661150"/>
          <p14:tracePt t="105220" x="1822450" y="6661150"/>
          <p14:tracePt t="105231" x="1847850" y="6661150"/>
          <p14:tracePt t="105248" x="1857375" y="6661150"/>
          <p14:tracePt t="105252" x="1874838" y="6661150"/>
          <p14:tracePt t="105260" x="1884363" y="6661150"/>
          <p14:tracePt t="105291" x="1893888" y="6661150"/>
          <p14:tracePt t="113193" x="1901825" y="6661150"/>
          <p14:tracePt t="113206" x="1911350" y="6653213"/>
          <p14:tracePt t="113229" x="1919288" y="6653213"/>
          <p14:tracePt t="113242" x="1928813" y="6643688"/>
          <p14:tracePt t="113267" x="1938338" y="6634163"/>
          <p14:tracePt t="113279" x="1965325" y="6626225"/>
          <p14:tracePt t="113290" x="1990725" y="6616700"/>
          <p14:tracePt t="113303" x="2017713" y="6616700"/>
          <p14:tracePt t="113303" x="2044700" y="6608763"/>
          <p14:tracePt t="113319" x="2081213" y="6589713"/>
          <p14:tracePt t="113335" x="2133600" y="6572250"/>
          <p14:tracePt t="113352" x="2170113" y="6562725"/>
          <p14:tracePt t="113368" x="2232025" y="6554788"/>
          <p14:tracePt t="113385" x="2366963" y="6545263"/>
          <p14:tracePt t="113402" x="2401888" y="6537325"/>
          <p14:tracePt t="113419" x="2455863" y="6527800"/>
          <p14:tracePt t="113436" x="2482850" y="6527800"/>
          <p14:tracePt t="113453" x="2554288" y="6527800"/>
          <p14:tracePt t="113468" x="2714625" y="6527800"/>
          <p14:tracePt t="113487" x="2786063" y="6527800"/>
          <p14:tracePt t="113502" x="2847975" y="6545263"/>
          <p14:tracePt t="113521" x="3036888" y="6572250"/>
          <p14:tracePt t="113536" x="3116263" y="6589713"/>
          <p14:tracePt t="113553" x="3152775" y="6599238"/>
          <p14:tracePt t="113569" x="3205163" y="6608763"/>
          <p14:tracePt t="113586" x="3224213" y="6616700"/>
          <p14:tracePt t="113602" x="3322638" y="6643688"/>
          <p14:tracePt t="113620" x="3402013" y="6653213"/>
          <p14:tracePt t="113635" x="3473450" y="6670675"/>
          <p14:tracePt t="113652" x="3554413" y="6705600"/>
          <p14:tracePt t="113669" x="3571875" y="6715125"/>
          <p14:tracePt t="113686" x="3571875" y="6724650"/>
          <p14:tracePt t="113686" x="3581400" y="6724650"/>
          <p14:tracePt t="113739" x="3589338" y="6724650"/>
          <p14:tracePt t="113824" x="3581400" y="6724650"/>
          <p14:tracePt t="114126" x="3581400" y="6715125"/>
          <p14:tracePt t="114163" x="3581400" y="6705600"/>
          <p14:tracePt t="114236" x="3581400" y="6697663"/>
          <p14:tracePt t="114248" x="3589338" y="6688138"/>
          <p14:tracePt t="114260" x="3598863" y="6680200"/>
          <p14:tracePt t="114261" x="3608388" y="6670675"/>
          <p14:tracePt t="114274" x="3616325" y="6661150"/>
          <p14:tracePt t="114291" x="3625850" y="6653213"/>
          <p14:tracePt t="114301" x="3643313" y="6643688"/>
          <p14:tracePt t="114318" x="3670300" y="6626225"/>
          <p14:tracePt t="114335" x="3679825" y="6616700"/>
          <p14:tracePt t="114352" x="3732213" y="6608763"/>
          <p14:tracePt t="114369" x="3768725" y="6608763"/>
          <p14:tracePt t="114386" x="3795713" y="6608763"/>
          <p14:tracePt t="114402" x="3822700" y="6608763"/>
          <p14:tracePt t="114420" x="3830638" y="6616700"/>
          <p14:tracePt t="114435" x="3840163" y="6616700"/>
          <p14:tracePt t="114479" x="3840163" y="6626225"/>
          <p14:tracePt t="114624" x="3822700" y="6626225"/>
          <p14:tracePt t="114636" x="3795713" y="6626225"/>
          <p14:tracePt t="114643" x="3776663" y="6626225"/>
          <p14:tracePt t="114652" x="3759200" y="6626225"/>
          <p14:tracePt t="114669" x="3732213" y="6626225"/>
          <p14:tracePt t="114686" x="3714750" y="6634163"/>
          <p14:tracePt t="114702" x="3705225" y="6634163"/>
          <p14:tracePt t="114719" x="3625850" y="6634163"/>
          <p14:tracePt t="114735" x="3554413" y="6634163"/>
          <p14:tracePt t="114752" x="3438525" y="6608763"/>
          <p14:tracePt t="114769" x="3394075" y="6572250"/>
          <p14:tracePt t="114785" x="3348038" y="6537325"/>
          <p14:tracePt t="114802" x="3276600" y="6473825"/>
          <p14:tracePt t="114819" x="3268663" y="6465888"/>
          <p14:tracePt t="114835" x="3259138" y="6465888"/>
          <p14:tracePt t="114852" x="3259138" y="6456363"/>
          <p14:tracePt t="114890" x="3268663" y="6456363"/>
          <p14:tracePt t="114901" x="3303588" y="6456363"/>
          <p14:tracePt t="114935" x="3322638" y="6456363"/>
          <p14:tracePt t="114936" x="3394075" y="6456363"/>
          <p14:tracePt t="114952" x="3465513" y="6456363"/>
          <p14:tracePt t="114969" x="3544888" y="6456363"/>
          <p14:tracePt t="114985" x="3670300" y="6456363"/>
          <p14:tracePt t="115003" x="3776663" y="6456363"/>
          <p14:tracePt t="115019" x="3911600" y="6483350"/>
          <p14:tracePt t="115019" x="4010025" y="6518275"/>
          <p14:tracePt t="115036" x="4081463" y="6562725"/>
          <p14:tracePt t="115052" x="4143375" y="6626225"/>
          <p14:tracePt t="115069" x="4187825" y="6670675"/>
          <p14:tracePt t="115109" x="4187825" y="6680200"/>
          <p14:tracePt t="115145" x="4187825" y="6688138"/>
          <p14:tracePt t="115181" x="4187825" y="6697663"/>
          <p14:tracePt t="115196" x="4179888" y="6705600"/>
          <p14:tracePt t="115206" x="4152900" y="6705600"/>
          <p14:tracePt t="115218" x="3919538" y="6705600"/>
          <p14:tracePt t="115275" x="3660775" y="6653213"/>
          <p14:tracePt t="115320" x="3598863" y="6616700"/>
          <p14:tracePt t="115336" x="3517900" y="6527800"/>
          <p14:tracePt t="115353" x="3482975" y="6500813"/>
          <p14:tracePt t="115369" x="3465513" y="6473825"/>
          <p14:tracePt t="115385" x="3438525" y="6456363"/>
          <p14:tracePt t="115402" x="3429000" y="6456363"/>
          <p14:tracePt t="115486" x="3438525" y="6456363"/>
          <p14:tracePt t="115497" x="3455988" y="6446838"/>
          <p14:tracePt t="115509" x="3482975" y="6438900"/>
          <p14:tracePt t="115521" x="3536950" y="6438900"/>
          <p14:tracePt t="115522" x="3608388" y="6429375"/>
          <p14:tracePt t="115535" x="3670300" y="6429375"/>
          <p14:tracePt t="115553" x="3786188" y="6429375"/>
          <p14:tracePt t="115570" x="3830638" y="6429375"/>
          <p14:tracePt t="115585" x="3875088" y="6438900"/>
          <p14:tracePt t="115602" x="3946525" y="6456363"/>
          <p14:tracePt t="115620" x="3956050" y="6456363"/>
          <p14:tracePt t="115635" x="3965575" y="6456363"/>
          <p14:tracePt t="115652" x="3965575" y="6473825"/>
          <p14:tracePt t="115668" x="3946525" y="6483350"/>
          <p14:tracePt t="115685" x="3867150" y="6572250"/>
          <p14:tracePt t="115703" x="3705225" y="6643688"/>
          <p14:tracePt t="115749" x="3598863" y="6643688"/>
          <p14:tracePt t="115761" x="3509963" y="6643688"/>
          <p14:tracePt t="115770" x="3438525" y="6643688"/>
          <p14:tracePt t="115785" x="3259138" y="6581775"/>
          <p14:tracePt t="115803" x="3160713" y="6537325"/>
          <p14:tracePt t="115818" x="3071813" y="6473825"/>
          <p14:tracePt t="115818" x="3017838" y="6446838"/>
          <p14:tracePt t="115836" x="3000375" y="6438900"/>
          <p14:tracePt t="115851" x="2982913" y="6419850"/>
          <p14:tracePt t="115869" x="2973388" y="6411913"/>
          <p14:tracePt t="115981" x="2982913" y="6411913"/>
          <p14:tracePt t="115992" x="3009900" y="6411913"/>
          <p14:tracePt t="116005" x="3054350" y="6411913"/>
          <p14:tracePt t="116024" x="3089275" y="6411913"/>
          <p14:tracePt t="116024" x="3133725" y="6429375"/>
          <p14:tracePt t="116036" x="3197225" y="6446838"/>
          <p14:tracePt t="116052" x="3402013" y="6518275"/>
          <p14:tracePt t="116070" x="3500438" y="6545263"/>
          <p14:tracePt t="116085" x="3625850" y="6581775"/>
          <p14:tracePt t="116103" x="3687763" y="6599238"/>
          <p14:tracePt t="116118" x="3768725" y="6608763"/>
          <p14:tracePt t="116135" x="3867150" y="6626225"/>
          <p14:tracePt t="116152" x="3875088" y="6626225"/>
          <p14:tracePt t="116168" x="3884613" y="6634163"/>
          <p14:tracePt t="116185" x="3894138" y="6634163"/>
          <p14:tracePt t="116203" x="3902075" y="6634163"/>
          <p14:tracePt t="116235" x="3919538" y="6634163"/>
          <p14:tracePt t="116237" x="3929063" y="6634163"/>
          <p14:tracePt t="116252" x="3946525" y="6643688"/>
          <p14:tracePt t="116269" x="3983038" y="6653213"/>
          <p14:tracePt t="116286" x="4037013" y="6661150"/>
          <p14:tracePt t="117532" x="4044950" y="6661150"/>
          <p14:tracePt t="117568" x="4054475" y="6661150"/>
          <p14:tracePt t="117580" x="4071938" y="6661150"/>
          <p14:tracePt t="117593" x="4098925" y="6661150"/>
          <p14:tracePt t="117605" x="4125913" y="6661150"/>
          <p14:tracePt t="117607" x="4152900" y="6661150"/>
          <p14:tracePt t="117619" x="4170363" y="6661150"/>
          <p14:tracePt t="117635" x="4179888" y="6661150"/>
          <p14:tracePt t="117652" x="4214813" y="6661150"/>
          <p14:tracePt t="117669" x="4232275" y="6661150"/>
          <p14:tracePt t="117685" x="4259263" y="6661150"/>
          <p14:tracePt t="117702" x="4313238" y="6661150"/>
          <p14:tracePt t="117718" x="4340225" y="6661150"/>
          <p14:tracePt t="117735" x="4384675" y="6661150"/>
          <p14:tracePt t="117752" x="4402138" y="6661150"/>
          <p14:tracePt t="117769" x="4419600" y="6661150"/>
          <p14:tracePt t="117785" x="4456113" y="6661150"/>
          <p14:tracePt t="117803" x="4510088" y="6661150"/>
          <p14:tracePt t="117819" x="4562475" y="6661150"/>
          <p14:tracePt t="117835" x="4643438" y="6661150"/>
          <p14:tracePt t="117851" x="4697413" y="6653213"/>
          <p14:tracePt t="117869" x="4983163" y="6626225"/>
          <p14:tracePt t="117940" x="5000625" y="6626225"/>
          <p14:tracePt t="117977" x="5000625" y="6616700"/>
          <p14:tracePt t="118004" x="5010150" y="6616700"/>
          <p14:tracePt t="119350" x="5018088" y="6616700"/>
          <p14:tracePt t="119362" x="5027613" y="6608763"/>
          <p14:tracePt t="119374" x="5054600" y="6599238"/>
          <p14:tracePt t="119387" x="5126038" y="6589713"/>
          <p14:tracePt t="119388" x="5187950" y="6589713"/>
          <p14:tracePt t="119401" x="5241925" y="6581775"/>
          <p14:tracePt t="119418" x="5491163" y="6581775"/>
          <p14:tracePt t="119436" x="5608638" y="6581775"/>
          <p14:tracePt t="119451" x="5715000" y="6581775"/>
          <p14:tracePt t="119468" x="6081713" y="6581775"/>
          <p14:tracePt t="119486" x="6205538" y="6581775"/>
          <p14:tracePt t="119501" x="6438900" y="6616700"/>
          <p14:tracePt t="119521" x="6562725" y="6626225"/>
          <p14:tracePt t="119536" x="6680200" y="6634163"/>
          <p14:tracePt t="119551" x="6777038" y="6653213"/>
          <p14:tracePt t="119570" x="6823075" y="6661150"/>
          <p14:tracePt t="119585" x="6848475" y="6661150"/>
          <p14:tracePt t="119603" x="6911975" y="6670675"/>
          <p14:tracePt t="119619" x="6946900" y="6670675"/>
          <p14:tracePt t="119636" x="7010400" y="6680200"/>
          <p14:tracePt t="119652" x="7081838" y="6680200"/>
          <p14:tracePt t="119669" x="7108825" y="6680200"/>
          <p14:tracePt t="119684" x="7126288" y="6680200"/>
          <p14:tracePt t="131354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9" name="Table 449"/>
          <p:cNvGraphicFramePr/>
          <p:nvPr/>
        </p:nvGraphicFramePr>
        <p:xfrm>
          <a:off x="981075" y="4603750"/>
          <a:ext cx="6332536" cy="7454900"/>
        </p:xfrm>
        <a:graphic>
          <a:graphicData uri="http://schemas.openxmlformats.org/drawingml/2006/table">
            <a:tbl>
              <a:tblPr/>
              <a:tblGrid>
                <a:gridCol w="1265237"/>
                <a:gridCol w="1266825"/>
                <a:gridCol w="1266825"/>
                <a:gridCol w="1265237"/>
                <a:gridCol w="1268412"/>
              </a:tblGrid>
              <a:tr h="1863725">
                <a:tc>
                  <a:txBody>
                    <a:bodyPr/>
                    <a:lstStyle/>
                    <a:p>
                      <a:pPr lvl="0" algn="l" defTabSz="457200">
                        <a:lnSpc>
                          <a:spcPct val="39000"/>
                        </a:lnSpc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800" b="0" i="0"/>
                      </a:pPr>
                      <a:endParaRPr/>
                    </a:p>
                  </a:txBody>
                  <a:tcPr marL="42460" marR="42460" marT="42460" marB="424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lnSpc>
                          <a:spcPct val="39000"/>
                        </a:lnSpc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800" b="0" i="0"/>
                      </a:pPr>
                      <a:endParaRPr/>
                    </a:p>
                  </a:txBody>
                  <a:tcPr marL="42460" marR="42460" marT="42460" marB="424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lnSpc>
                          <a:spcPct val="39000"/>
                        </a:lnSpc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800" b="0" i="0"/>
                      </a:pPr>
                      <a:endParaRPr/>
                    </a:p>
                  </a:txBody>
                  <a:tcPr marL="42460" marR="42460" marT="42460" marB="424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lnSpc>
                          <a:spcPct val="39000"/>
                        </a:lnSpc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800" b="0" i="0"/>
                      </a:pPr>
                      <a:endParaRPr/>
                    </a:p>
                  </a:txBody>
                  <a:tcPr marL="42460" marR="42460" marT="42460" marB="424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lnSpc>
                          <a:spcPct val="39000"/>
                        </a:lnSpc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800" b="0" i="0"/>
                      </a:pPr>
                      <a:endParaRPr/>
                    </a:p>
                  </a:txBody>
                  <a:tcPr marL="42460" marR="42460" marT="42460" marB="424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</a:tr>
              <a:tr h="1863725">
                <a:tc>
                  <a:txBody>
                    <a:bodyPr/>
                    <a:lstStyle/>
                    <a:p>
                      <a:pPr lvl="0" algn="l" defTabSz="457200">
                        <a:lnSpc>
                          <a:spcPct val="39000"/>
                        </a:lnSpc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800" b="0" i="0"/>
                      </a:pPr>
                      <a:endParaRPr/>
                    </a:p>
                  </a:txBody>
                  <a:tcPr marL="42460" marR="42460" marT="42460" marB="424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lnSpc>
                          <a:spcPct val="39000"/>
                        </a:lnSpc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800" b="0" i="0"/>
                      </a:pPr>
                      <a:endParaRPr/>
                    </a:p>
                  </a:txBody>
                  <a:tcPr marL="42460" marR="42460" marT="42460" marB="424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lnSpc>
                          <a:spcPct val="39000"/>
                        </a:lnSpc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800" b="0" i="0"/>
                      </a:pPr>
                      <a:endParaRPr/>
                    </a:p>
                  </a:txBody>
                  <a:tcPr marL="42460" marR="42460" marT="42460" marB="424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lnSpc>
                          <a:spcPct val="39000"/>
                        </a:lnSpc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800" b="0" i="0"/>
                      </a:pPr>
                      <a:endParaRPr/>
                    </a:p>
                  </a:txBody>
                  <a:tcPr marL="42460" marR="42460" marT="42460" marB="424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lnSpc>
                          <a:spcPct val="39000"/>
                        </a:lnSpc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800" b="0" i="0"/>
                      </a:pPr>
                      <a:endParaRPr/>
                    </a:p>
                  </a:txBody>
                  <a:tcPr marL="42460" marR="42460" marT="42460" marB="424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</a:tr>
              <a:tr h="1863725">
                <a:tc>
                  <a:txBody>
                    <a:bodyPr/>
                    <a:lstStyle/>
                    <a:p>
                      <a:pPr lvl="0" algn="l" defTabSz="457200">
                        <a:lnSpc>
                          <a:spcPct val="39000"/>
                        </a:lnSpc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800" b="0" i="0"/>
                      </a:pPr>
                      <a:endParaRPr/>
                    </a:p>
                  </a:txBody>
                  <a:tcPr marL="42460" marR="42460" marT="42460" marB="424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lnSpc>
                          <a:spcPct val="39000"/>
                        </a:lnSpc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800" b="0" i="0"/>
                      </a:pPr>
                      <a:endParaRPr/>
                    </a:p>
                  </a:txBody>
                  <a:tcPr marL="42460" marR="42460" marT="42460" marB="424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lnSpc>
                          <a:spcPct val="39000"/>
                        </a:lnSpc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800" b="0" i="0"/>
                      </a:pPr>
                      <a:endParaRPr/>
                    </a:p>
                  </a:txBody>
                  <a:tcPr marL="42460" marR="42460" marT="42460" marB="424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lnSpc>
                          <a:spcPct val="39000"/>
                        </a:lnSpc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800" b="0" i="0"/>
                      </a:pPr>
                      <a:endParaRPr/>
                    </a:p>
                  </a:txBody>
                  <a:tcPr marL="42460" marR="42460" marT="42460" marB="424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lnSpc>
                          <a:spcPct val="39000"/>
                        </a:lnSpc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800" b="0" i="0"/>
                      </a:pPr>
                      <a:endParaRPr/>
                    </a:p>
                  </a:txBody>
                  <a:tcPr marL="42460" marR="42460" marT="42460" marB="424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</a:tr>
              <a:tr h="1863725">
                <a:tc>
                  <a:txBody>
                    <a:bodyPr/>
                    <a:lstStyle/>
                    <a:p>
                      <a:pPr lvl="0" algn="l" defTabSz="457200">
                        <a:lnSpc>
                          <a:spcPct val="39000"/>
                        </a:lnSpc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800" b="0" i="0"/>
                      </a:pPr>
                      <a:endParaRPr/>
                    </a:p>
                  </a:txBody>
                  <a:tcPr marL="42460" marR="42460" marT="42460" marB="424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lnSpc>
                          <a:spcPct val="39000"/>
                        </a:lnSpc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800" b="0" i="0"/>
                      </a:pPr>
                      <a:endParaRPr/>
                    </a:p>
                  </a:txBody>
                  <a:tcPr marL="42460" marR="42460" marT="42460" marB="424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lnSpc>
                          <a:spcPct val="39000"/>
                        </a:lnSpc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800" b="0" i="0"/>
                      </a:pPr>
                      <a:endParaRPr/>
                    </a:p>
                  </a:txBody>
                  <a:tcPr marL="42460" marR="42460" marT="42460" marB="424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lnSpc>
                          <a:spcPct val="39000"/>
                        </a:lnSpc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800" b="0" i="0"/>
                      </a:pPr>
                      <a:endParaRPr/>
                    </a:p>
                  </a:txBody>
                  <a:tcPr marL="42460" marR="42460" marT="42460" marB="424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lnSpc>
                          <a:spcPct val="39000"/>
                        </a:lnSpc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800" b="0" i="0"/>
                      </a:pPr>
                      <a:endParaRPr/>
                    </a:p>
                  </a:txBody>
                  <a:tcPr marL="42460" marR="42460" marT="42460" marB="424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452" name="Group 452"/>
          <p:cNvGrpSpPr/>
          <p:nvPr/>
        </p:nvGrpSpPr>
        <p:grpSpPr>
          <a:xfrm>
            <a:off x="1449386" y="261936"/>
            <a:ext cx="4686302" cy="517527"/>
            <a:chOff x="0" y="0"/>
            <a:chExt cx="4686301" cy="517526"/>
          </a:xfrm>
        </p:grpSpPr>
        <p:sp>
          <p:nvSpPr>
            <p:cNvPr id="450" name="Shape 450"/>
            <p:cNvSpPr/>
            <p:nvPr/>
          </p:nvSpPr>
          <p:spPr>
            <a:xfrm>
              <a:off x="-1" y="-1"/>
              <a:ext cx="4686302" cy="517528"/>
            </a:xfrm>
            <a:prstGeom prst="rect">
              <a:avLst/>
            </a:prstGeom>
            <a:solidFill>
              <a:srgbClr val="2300D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500">
                  <a:solidFill>
                    <a:srgbClr val="FFFFFF"/>
                  </a:solidFill>
                  <a:latin typeface="Comic Sans MS Bold"/>
                  <a:ea typeface="Comic Sans MS Bold"/>
                  <a:cs typeface="Comic Sans MS Bold"/>
                  <a:sym typeface="Comic Sans MS Bold"/>
                </a:defRPr>
              </a:pPr>
              <a:endParaRPr/>
            </a:p>
          </p:txBody>
        </p:sp>
        <p:sp>
          <p:nvSpPr>
            <p:cNvPr id="451" name="Shape 451"/>
            <p:cNvSpPr/>
            <p:nvPr/>
          </p:nvSpPr>
          <p:spPr>
            <a:xfrm>
              <a:off x="-1" y="0"/>
              <a:ext cx="4686302" cy="4395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0820" tIns="40820" rIns="40820" bIns="40820" numCol="1" anchor="t">
              <a:spAutoFit/>
            </a:bodyPr>
            <a:lstStyle>
              <a:lvl1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500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500">
                  <a:solidFill>
                    <a:srgbClr val="FFFFFF"/>
                  </a:solidFill>
                </a:rPr>
                <a:t>Next Generation Sequencing</a:t>
              </a:r>
            </a:p>
          </p:txBody>
        </p:sp>
      </p:grpSp>
      <p:pic>
        <p:nvPicPr>
          <p:cNvPr id="453" name="image29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16337" y="1527175"/>
            <a:ext cx="1117602" cy="1139825"/>
          </a:xfrm>
          <a:prstGeom prst="rect">
            <a:avLst/>
          </a:prstGeom>
          <a:ln w="12700">
            <a:miter lim="400000"/>
          </a:ln>
        </p:spPr>
      </p:pic>
      <p:sp>
        <p:nvSpPr>
          <p:cNvPr id="454" name="Shape 454"/>
          <p:cNvSpPr/>
          <p:nvPr/>
        </p:nvSpPr>
        <p:spPr>
          <a:xfrm>
            <a:off x="217487" y="1684984"/>
            <a:ext cx="8709026" cy="11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0820" tIns="40820" rIns="40820" bIns="40820">
            <a:spAutoFit/>
          </a:bodyPr>
          <a:lstStyle/>
          <a:p>
            <a:pPr lvl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385300" algn="l"/>
                <a:tab pos="9601200" algn="l"/>
                <a:tab pos="10058400" algn="l"/>
                <a:tab pos="10515600" algn="l"/>
              </a:tabLst>
            </a:pPr>
            <a:r>
              <a:rPr sz="2200">
                <a:latin typeface="Arial"/>
                <a:ea typeface="Arial"/>
                <a:cs typeface="Arial"/>
                <a:sym typeface="Arial"/>
              </a:rPr>
              <a:t>                  </a:t>
            </a:r>
            <a:r>
              <a:rPr sz="2000">
                <a:latin typeface="Comic Sans MS"/>
                <a:ea typeface="Comic Sans MS"/>
                <a:cs typeface="Comic Sans MS"/>
                <a:sym typeface="Comic Sans MS"/>
              </a:rPr>
              <a:t>Sanger									NGS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385300" algn="l"/>
                <a:tab pos="9601200" algn="l"/>
                <a:tab pos="10058400" algn="l"/>
                <a:tab pos="10515600" algn="l"/>
              </a:tabLst>
            </a:pP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1 sequence  ~ 800 bp (~1 kb)				    1 exome   ~ 50 Mbp (10 Gb)</a:t>
            </a:r>
            <a:endParaRPr sz="320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385300" algn="l"/>
                <a:tab pos="9601200" algn="l"/>
                <a:tab pos="10058400" algn="l"/>
                <a:tab pos="10515600" algn="l"/>
              </a:tabLst>
            </a:pP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			</a:t>
            </a:r>
            <a:r>
              <a:rPr sz="2000">
                <a:latin typeface="Comic Sans MS"/>
                <a:ea typeface="Comic Sans MS"/>
                <a:cs typeface="Comic Sans MS"/>
                <a:sym typeface="Comic Sans MS"/>
              </a:rPr>
              <a:t>								    </a:t>
            </a: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1 genome ~ 3  Gbp (0.5 Tb</a:t>
            </a:r>
            <a:r>
              <a:rPr>
                <a:latin typeface="Arial"/>
                <a:ea typeface="Arial"/>
                <a:cs typeface="Arial"/>
                <a:sym typeface="Arial"/>
              </a:rPr>
              <a:t>) </a:t>
            </a:r>
          </a:p>
        </p:txBody>
      </p:sp>
      <p:sp>
        <p:nvSpPr>
          <p:cNvPr id="455" name="Shape 455"/>
          <p:cNvSpPr>
            <a:spLocks noGrp="1"/>
          </p:cNvSpPr>
          <p:nvPr>
            <p:ph type="body" idx="4294967295"/>
          </p:nvPr>
        </p:nvSpPr>
        <p:spPr>
          <a:xfrm>
            <a:off x="0" y="3786188"/>
            <a:ext cx="4878388" cy="2881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2451" tIns="42451" rIns="42451" bIns="42451">
            <a:normAutofit/>
          </a:bodyPr>
          <a:lstStyle/>
          <a:p>
            <a:pPr marL="143809" lvl="0" indent="-143809" defTabSz="896111">
              <a:lnSpc>
                <a:spcPct val="90000"/>
              </a:lnSpc>
              <a:spcBef>
                <a:spcPts val="300"/>
              </a:spcBef>
              <a:buFont typeface="Comic Sans MS"/>
              <a:buChar char="•"/>
              <a:tabLst>
                <a:tab pos="254000" algn="l"/>
                <a:tab pos="355600" algn="l"/>
                <a:tab pos="762000" algn="l"/>
                <a:tab pos="1181100" algn="l"/>
                <a:tab pos="1574800" algn="l"/>
                <a:tab pos="1981200" algn="l"/>
                <a:tab pos="2400300" algn="l"/>
                <a:tab pos="2794000" algn="l"/>
                <a:tab pos="3200400" algn="l"/>
                <a:tab pos="3619500" algn="l"/>
                <a:tab pos="4013200" algn="l"/>
                <a:tab pos="4419600" algn="l"/>
                <a:tab pos="4838700" algn="l"/>
                <a:tab pos="5232400" algn="l"/>
                <a:tab pos="5638800" algn="l"/>
                <a:tab pos="6045200" algn="l"/>
                <a:tab pos="6451600" algn="l"/>
                <a:tab pos="6858000" algn="l"/>
                <a:tab pos="7264400" algn="l"/>
                <a:tab pos="7670800" algn="l"/>
                <a:tab pos="8089900" algn="l"/>
              </a:tabLst>
              <a:defRPr sz="1800"/>
            </a:pPr>
            <a:r>
              <a:rPr sz="1700">
                <a:latin typeface="Comic Sans MS"/>
                <a:ea typeface="Comic Sans MS"/>
                <a:cs typeface="Comic Sans MS"/>
                <a:sym typeface="Comic Sans MS"/>
              </a:rPr>
              <a:t>DNA is fragmented</a:t>
            </a:r>
          </a:p>
          <a:p>
            <a:pPr marL="143809" lvl="0" indent="-143809" defTabSz="896111">
              <a:lnSpc>
                <a:spcPct val="90000"/>
              </a:lnSpc>
              <a:spcBef>
                <a:spcPts val="300"/>
              </a:spcBef>
              <a:buFont typeface="Comic Sans MS"/>
              <a:buChar char="•"/>
              <a:tabLst>
                <a:tab pos="254000" algn="l"/>
                <a:tab pos="355600" algn="l"/>
                <a:tab pos="762000" algn="l"/>
                <a:tab pos="1181100" algn="l"/>
                <a:tab pos="1574800" algn="l"/>
                <a:tab pos="1981200" algn="l"/>
                <a:tab pos="2400300" algn="l"/>
                <a:tab pos="2794000" algn="l"/>
                <a:tab pos="3200400" algn="l"/>
                <a:tab pos="3619500" algn="l"/>
                <a:tab pos="4013200" algn="l"/>
                <a:tab pos="4419600" algn="l"/>
                <a:tab pos="4838700" algn="l"/>
                <a:tab pos="5232400" algn="l"/>
                <a:tab pos="5638800" algn="l"/>
                <a:tab pos="6045200" algn="l"/>
                <a:tab pos="6451600" algn="l"/>
                <a:tab pos="6858000" algn="l"/>
                <a:tab pos="7264400" algn="l"/>
                <a:tab pos="7670800" algn="l"/>
                <a:tab pos="8089900" algn="l"/>
              </a:tabLst>
              <a:defRPr sz="1800"/>
            </a:pPr>
            <a:r>
              <a:rPr sz="1700">
                <a:latin typeface="Comic Sans MS"/>
                <a:ea typeface="Comic Sans MS"/>
                <a:cs typeface="Comic Sans MS"/>
                <a:sym typeface="Comic Sans MS"/>
              </a:rPr>
              <a:t>Adaptors ligated to fragments</a:t>
            </a:r>
          </a:p>
          <a:p>
            <a:pPr marL="143809" lvl="0" indent="-143809" defTabSz="896111">
              <a:lnSpc>
                <a:spcPct val="90000"/>
              </a:lnSpc>
              <a:spcBef>
                <a:spcPts val="300"/>
              </a:spcBef>
              <a:buFont typeface="Comic Sans MS"/>
              <a:buChar char="•"/>
              <a:tabLst>
                <a:tab pos="254000" algn="l"/>
                <a:tab pos="355600" algn="l"/>
                <a:tab pos="762000" algn="l"/>
                <a:tab pos="1181100" algn="l"/>
                <a:tab pos="1574800" algn="l"/>
                <a:tab pos="1981200" algn="l"/>
                <a:tab pos="2400300" algn="l"/>
                <a:tab pos="2794000" algn="l"/>
                <a:tab pos="3200400" algn="l"/>
                <a:tab pos="3619500" algn="l"/>
                <a:tab pos="4013200" algn="l"/>
                <a:tab pos="4419600" algn="l"/>
                <a:tab pos="4838700" algn="l"/>
                <a:tab pos="5232400" algn="l"/>
                <a:tab pos="5638800" algn="l"/>
                <a:tab pos="6045200" algn="l"/>
                <a:tab pos="6451600" algn="l"/>
                <a:tab pos="6858000" algn="l"/>
                <a:tab pos="7264400" algn="l"/>
                <a:tab pos="7670800" algn="l"/>
                <a:tab pos="8089900" algn="l"/>
              </a:tabLst>
              <a:defRPr sz="1800"/>
            </a:pPr>
            <a:r>
              <a:rPr sz="1700">
                <a:latin typeface="Comic Sans MS"/>
                <a:ea typeface="Comic Sans MS"/>
                <a:cs typeface="Comic Sans MS"/>
                <a:sym typeface="Comic Sans MS"/>
              </a:rPr>
              <a:t>Several possible protocols yield array of PCR products</a:t>
            </a:r>
          </a:p>
          <a:p>
            <a:pPr marL="510507" lvl="1" indent="-104456" defTabSz="896111">
              <a:lnSpc>
                <a:spcPct val="90000"/>
              </a:lnSpc>
              <a:spcBef>
                <a:spcPts val="300"/>
              </a:spcBef>
              <a:buFont typeface="Comic Sans MS"/>
              <a:tabLst>
                <a:tab pos="254000" algn="l"/>
                <a:tab pos="355600" algn="l"/>
                <a:tab pos="762000" algn="l"/>
                <a:tab pos="1181100" algn="l"/>
                <a:tab pos="1574800" algn="l"/>
                <a:tab pos="1981200" algn="l"/>
                <a:tab pos="2400300" algn="l"/>
                <a:tab pos="2794000" algn="l"/>
                <a:tab pos="3200400" algn="l"/>
                <a:tab pos="3619500" algn="l"/>
                <a:tab pos="4013200" algn="l"/>
                <a:tab pos="4419600" algn="l"/>
                <a:tab pos="4838700" algn="l"/>
                <a:tab pos="5232400" algn="l"/>
                <a:tab pos="5638800" algn="l"/>
                <a:tab pos="6045200" algn="l"/>
                <a:tab pos="6451600" algn="l"/>
                <a:tab pos="6858000" algn="l"/>
                <a:tab pos="7264400" algn="l"/>
                <a:tab pos="7670800" algn="l"/>
                <a:tab pos="8089900" algn="l"/>
              </a:tabLst>
              <a:defRPr sz="1800"/>
            </a:pPr>
            <a:r>
              <a:rPr sz="1500">
                <a:latin typeface="Comic Sans MS"/>
                <a:ea typeface="Comic Sans MS"/>
                <a:cs typeface="Comic Sans MS"/>
                <a:sym typeface="Comic Sans MS"/>
              </a:rPr>
              <a:t>Emulsion PCR</a:t>
            </a:r>
          </a:p>
          <a:p>
            <a:pPr marL="510507" lvl="1" indent="-104456" defTabSz="896111">
              <a:lnSpc>
                <a:spcPct val="90000"/>
              </a:lnSpc>
              <a:spcBef>
                <a:spcPts val="300"/>
              </a:spcBef>
              <a:buFont typeface="Comic Sans MS"/>
              <a:tabLst>
                <a:tab pos="254000" algn="l"/>
                <a:tab pos="355600" algn="l"/>
                <a:tab pos="762000" algn="l"/>
                <a:tab pos="1181100" algn="l"/>
                <a:tab pos="1574800" algn="l"/>
                <a:tab pos="1981200" algn="l"/>
                <a:tab pos="2400300" algn="l"/>
                <a:tab pos="2794000" algn="l"/>
                <a:tab pos="3200400" algn="l"/>
                <a:tab pos="3619500" algn="l"/>
                <a:tab pos="4013200" algn="l"/>
                <a:tab pos="4419600" algn="l"/>
                <a:tab pos="4838700" algn="l"/>
                <a:tab pos="5232400" algn="l"/>
                <a:tab pos="5638800" algn="l"/>
                <a:tab pos="6045200" algn="l"/>
                <a:tab pos="6451600" algn="l"/>
                <a:tab pos="6858000" algn="l"/>
                <a:tab pos="7264400" algn="l"/>
                <a:tab pos="7670800" algn="l"/>
                <a:tab pos="8089900" algn="l"/>
              </a:tabLst>
              <a:defRPr sz="1800"/>
            </a:pPr>
            <a:r>
              <a:rPr sz="1500">
                <a:latin typeface="Comic Sans MS"/>
                <a:ea typeface="Comic Sans MS"/>
                <a:cs typeface="Comic Sans MS"/>
                <a:sym typeface="Comic Sans MS"/>
              </a:rPr>
              <a:t>Bridge PCR</a:t>
            </a:r>
            <a:endParaRPr sz="17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143809" lvl="0" indent="-143809" defTabSz="896111">
              <a:lnSpc>
                <a:spcPct val="90000"/>
              </a:lnSpc>
              <a:spcBef>
                <a:spcPts val="300"/>
              </a:spcBef>
              <a:buFont typeface="Comic Sans MS"/>
              <a:buChar char="•"/>
              <a:tabLst>
                <a:tab pos="254000" algn="l"/>
                <a:tab pos="355600" algn="l"/>
                <a:tab pos="762000" algn="l"/>
                <a:tab pos="1181100" algn="l"/>
                <a:tab pos="1574800" algn="l"/>
                <a:tab pos="1981200" algn="l"/>
                <a:tab pos="2400300" algn="l"/>
                <a:tab pos="2794000" algn="l"/>
                <a:tab pos="3200400" algn="l"/>
                <a:tab pos="3619500" algn="l"/>
                <a:tab pos="4013200" algn="l"/>
                <a:tab pos="4419600" algn="l"/>
                <a:tab pos="4838700" algn="l"/>
                <a:tab pos="5232400" algn="l"/>
                <a:tab pos="5638800" algn="l"/>
                <a:tab pos="6045200" algn="l"/>
                <a:tab pos="6451600" algn="l"/>
                <a:tab pos="6858000" algn="l"/>
                <a:tab pos="7264400" algn="l"/>
                <a:tab pos="7670800" algn="l"/>
                <a:tab pos="8089900" algn="l"/>
              </a:tabLst>
              <a:defRPr sz="1800"/>
            </a:pPr>
            <a:r>
              <a:rPr sz="1700">
                <a:latin typeface="Comic Sans MS"/>
                <a:ea typeface="Comic Sans MS"/>
                <a:cs typeface="Comic Sans MS"/>
                <a:sym typeface="Comic Sans MS"/>
              </a:rPr>
              <a:t>Enzymatic extension with fluorescently tagged nucleotides.</a:t>
            </a:r>
          </a:p>
          <a:p>
            <a:pPr marL="143809" lvl="0" indent="-143809" defTabSz="896111">
              <a:lnSpc>
                <a:spcPct val="90000"/>
              </a:lnSpc>
              <a:spcBef>
                <a:spcPts val="300"/>
              </a:spcBef>
              <a:buFont typeface="Comic Sans MS"/>
              <a:buChar char="•"/>
              <a:tabLst>
                <a:tab pos="254000" algn="l"/>
                <a:tab pos="355600" algn="l"/>
                <a:tab pos="762000" algn="l"/>
                <a:tab pos="1181100" algn="l"/>
                <a:tab pos="1574800" algn="l"/>
                <a:tab pos="1981200" algn="l"/>
                <a:tab pos="2400300" algn="l"/>
                <a:tab pos="2794000" algn="l"/>
                <a:tab pos="3200400" algn="l"/>
                <a:tab pos="3619500" algn="l"/>
                <a:tab pos="4013200" algn="l"/>
                <a:tab pos="4419600" algn="l"/>
                <a:tab pos="4838700" algn="l"/>
                <a:tab pos="5232400" algn="l"/>
                <a:tab pos="5638800" algn="l"/>
                <a:tab pos="6045200" algn="l"/>
                <a:tab pos="6451600" algn="l"/>
                <a:tab pos="6858000" algn="l"/>
                <a:tab pos="7264400" algn="l"/>
                <a:tab pos="7670800" algn="l"/>
                <a:tab pos="8089900" algn="l"/>
              </a:tabLst>
              <a:defRPr sz="1800"/>
            </a:pPr>
            <a:r>
              <a:rPr sz="1700">
                <a:latin typeface="Comic Sans MS"/>
                <a:ea typeface="Comic Sans MS"/>
                <a:cs typeface="Comic Sans MS"/>
                <a:sym typeface="Comic Sans MS"/>
              </a:rPr>
              <a:t>Cyclic readout by imaging the array.</a:t>
            </a:r>
          </a:p>
        </p:txBody>
      </p:sp>
      <p:pic>
        <p:nvPicPr>
          <p:cNvPr id="456" name="image30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897562" y="3106737"/>
            <a:ext cx="1878558" cy="3557588"/>
          </a:xfrm>
          <a:prstGeom prst="rect">
            <a:avLst/>
          </a:prstGeom>
          <a:ln w="12700">
            <a:miter lim="400000"/>
          </a:ln>
        </p:spPr>
      </p:pic>
      <p:sp>
        <p:nvSpPr>
          <p:cNvPr id="457" name="Shape 457"/>
          <p:cNvSpPr/>
          <p:nvPr/>
        </p:nvSpPr>
        <p:spPr>
          <a:xfrm>
            <a:off x="620712" y="3246437"/>
            <a:ext cx="2735264" cy="365126"/>
          </a:xfrm>
          <a:prstGeom prst="rect">
            <a:avLst/>
          </a:prstGeom>
          <a:ln>
            <a:solidFill>
              <a:srgbClr val="002060"/>
            </a:solidFill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2000"/>
              <a:t>Technology  basics</a:t>
            </a:r>
          </a:p>
        </p:txBody>
      </p:sp>
      <p:sp>
        <p:nvSpPr>
          <p:cNvPr id="458" name="Shape 458"/>
          <p:cNvSpPr/>
          <p:nvPr/>
        </p:nvSpPr>
        <p:spPr>
          <a:xfrm>
            <a:off x="448996" y="815499"/>
            <a:ext cx="8246007" cy="675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600"/>
              <a:t>Massively parallel or deep sequencing are related terms that describe a DNA sequencing technology which has revolutionised genomic research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408672"/>
      </p:ext>
    </p:extLst>
  </p:cSld>
  <p:clrMapOvr>
    <a:masterClrMapping/>
  </p:clrMapOvr>
  <p:transition spd="med" advTm="1038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hape 460"/>
          <p:cNvSpPr/>
          <p:nvPr/>
        </p:nvSpPr>
        <p:spPr>
          <a:xfrm>
            <a:off x="479425" y="260348"/>
            <a:ext cx="8229600" cy="23308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1473" tIns="41473" rIns="41473" bIns="41473">
            <a:spAutoFit/>
          </a:bodyPr>
          <a:lstStyle/>
          <a:p>
            <a:pPr marL="330200" lvl="0" indent="-330200">
              <a:spcBef>
                <a:spcPts val="600"/>
              </a:spcBef>
              <a:buClr>
                <a:srgbClr val="000000"/>
              </a:buClr>
              <a:buSzPct val="100000"/>
              <a:buFont typeface="Arial"/>
              <a:buChar char="•"/>
              <a:tabLst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216900" algn="l"/>
                <a:tab pos="8674100" algn="l"/>
                <a:tab pos="9131300" algn="l"/>
                <a:tab pos="9588500" algn="l"/>
                <a:tab pos="10045700" algn="l"/>
                <a:tab pos="10502900" algn="l"/>
                <a:tab pos="10502900" algn="l"/>
                <a:tab pos="10502900" algn="l"/>
                <a:tab pos="10502900" algn="l"/>
              </a:tabLst>
            </a:pP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The raw image data is truly huge:	1-2 TB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330200" lvl="0" indent="-330200">
              <a:spcBef>
                <a:spcPts val="600"/>
              </a:spcBef>
              <a:buClr>
                <a:srgbClr val="000000"/>
              </a:buClr>
              <a:buSzPct val="100000"/>
              <a:buFont typeface="Arial"/>
              <a:buChar char="•"/>
              <a:tabLst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216900" algn="l"/>
                <a:tab pos="8674100" algn="l"/>
                <a:tab pos="9131300" algn="l"/>
                <a:tab pos="9588500" algn="l"/>
                <a:tab pos="10045700" algn="l"/>
                <a:tab pos="10502900" algn="l"/>
                <a:tab pos="10502900" algn="l"/>
                <a:tab pos="10502900" algn="l"/>
                <a:tab pos="10502900" algn="l"/>
              </a:tabLst>
            </a:pP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The images are immediately processed into intensity data (spots w/ location and brightness)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330200" lvl="0" indent="-330200">
              <a:spcBef>
                <a:spcPts val="700"/>
              </a:spcBef>
              <a:buClr>
                <a:srgbClr val="000000"/>
              </a:buClr>
              <a:buSzPct val="100000"/>
              <a:buFont typeface="Arial"/>
              <a:buChar char="•"/>
              <a:tabLst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216900" algn="l"/>
                <a:tab pos="8674100" algn="l"/>
                <a:tab pos="9131300" algn="l"/>
                <a:tab pos="9588500" algn="l"/>
                <a:tab pos="10045700" algn="l"/>
                <a:tab pos="10502900" algn="l"/>
                <a:tab pos="10502900" algn="l"/>
                <a:tab pos="10502900" algn="l"/>
                <a:tab pos="10502900" algn="l"/>
              </a:tabLst>
            </a:pP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Intensity data is then processed into basecalls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330200" lvl="0" indent="-330200">
              <a:spcBef>
                <a:spcPts val="700"/>
              </a:spcBef>
              <a:tabLst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216900" algn="l"/>
                <a:tab pos="8674100" algn="l"/>
                <a:tab pos="9131300" algn="l"/>
                <a:tab pos="9588500" algn="l"/>
                <a:tab pos="10045700" algn="l"/>
                <a:tab pos="10502900" algn="l"/>
                <a:tab pos="10502900" algn="l"/>
                <a:tab pos="10502900" algn="l"/>
                <a:tab pos="10502900" algn="l"/>
              </a:tabLst>
            </a:pP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   (A, C, T, or G  plus a quality score for each)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330200" lvl="0" indent="-330200">
              <a:spcBef>
                <a:spcPts val="700"/>
              </a:spcBef>
              <a:buClr>
                <a:srgbClr val="000000"/>
              </a:buClr>
              <a:buSzPct val="100000"/>
              <a:buFont typeface="Arial"/>
              <a:buChar char="•"/>
              <a:tabLst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216900" algn="l"/>
                <a:tab pos="8674100" algn="l"/>
                <a:tab pos="9131300" algn="l"/>
                <a:tab pos="9588500" algn="l"/>
                <a:tab pos="10045700" algn="l"/>
                <a:tab pos="10502900" algn="l"/>
                <a:tab pos="10502900" algn="l"/>
                <a:tab pos="10502900" algn="l"/>
                <a:tab pos="10502900" algn="l"/>
              </a:tabLst>
            </a:pP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Basecall data is on the order of 5-10 GB/run </a:t>
            </a:r>
          </a:p>
        </p:txBody>
      </p:sp>
      <p:pic>
        <p:nvPicPr>
          <p:cNvPr id="461" name="image31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9450" y="2520950"/>
            <a:ext cx="7542214" cy="2347914"/>
          </a:xfrm>
          <a:prstGeom prst="rect">
            <a:avLst/>
          </a:prstGeom>
          <a:ln w="12700">
            <a:miter lim="400000"/>
          </a:ln>
        </p:spPr>
      </p:pic>
      <p:sp>
        <p:nvSpPr>
          <p:cNvPr id="462" name="Shape 462"/>
          <p:cNvSpPr/>
          <p:nvPr/>
        </p:nvSpPr>
        <p:spPr>
          <a:xfrm>
            <a:off x="900112" y="4868862"/>
            <a:ext cx="7102476" cy="1463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1473" tIns="41473" rIns="41473" bIns="41473">
            <a:spAutoFit/>
          </a:bodyPr>
          <a:lstStyle/>
          <a:p>
            <a:pPr lvl="0">
              <a:lnSpc>
                <a:spcPct val="90000"/>
              </a:lnSpc>
              <a:spcBef>
                <a:spcPts val="500"/>
              </a:spcBef>
              <a:tabLst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216900" algn="l"/>
                <a:tab pos="8674100" algn="l"/>
                <a:tab pos="9131300" algn="l"/>
                <a:tab pos="9588500" algn="l"/>
                <a:tab pos="10045700" algn="l"/>
                <a:tab pos="10502900" algn="l"/>
                <a:tab pos="10502900" algn="l"/>
                <a:tab pos="10502900" algn="l"/>
                <a:tab pos="10502900" algn="l"/>
              </a:tabLst>
            </a:pPr>
            <a:r>
              <a:rPr sz="1600">
                <a:solidFill>
                  <a:srgbClr val="28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		</a:t>
            </a:r>
            <a:endParaRPr sz="160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tabLst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216900" algn="l"/>
                <a:tab pos="8674100" algn="l"/>
                <a:tab pos="9131300" algn="l"/>
                <a:tab pos="9588500" algn="l"/>
                <a:tab pos="10045700" algn="l"/>
                <a:tab pos="10502900" algn="l"/>
                <a:tab pos="10502900" algn="l"/>
                <a:tab pos="10502900" algn="l"/>
                <a:tab pos="10502900" algn="l"/>
              </a:tabLst>
            </a:pP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Align sequence reads to reference genome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tabLst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216900" algn="l"/>
                <a:tab pos="8674100" algn="l"/>
                <a:tab pos="9131300" algn="l"/>
                <a:tab pos="9588500" algn="l"/>
                <a:tab pos="10045700" algn="l"/>
                <a:tab pos="10502900" algn="l"/>
                <a:tab pos="10502900" algn="l"/>
                <a:tab pos="10502900" algn="l"/>
                <a:tab pos="10502900" algn="l"/>
              </a:tabLst>
            </a:pP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Assemble contigs and whole genomes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tabLst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216900" algn="l"/>
                <a:tab pos="8674100" algn="l"/>
                <a:tab pos="9131300" algn="l"/>
                <a:tab pos="9588500" algn="l"/>
                <a:tab pos="10045700" algn="l"/>
                <a:tab pos="10502900" algn="l"/>
                <a:tab pos="10502900" algn="l"/>
                <a:tab pos="10502900" algn="l"/>
                <a:tab pos="10502900" algn="l"/>
              </a:tabLst>
            </a:pP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CNV/Structural alteration/Mutation/SNP calling/genotyping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662089"/>
      </p:ext>
    </p:extLst>
  </p:cSld>
  <p:clrMapOvr>
    <a:masterClrMapping/>
  </p:clrMapOvr>
  <p:transition spd="med" advTm="743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/>
          <p:nvPr/>
        </p:nvSpPr>
        <p:spPr>
          <a:xfrm>
            <a:off x="5187950" y="1446212"/>
            <a:ext cx="2284414" cy="36576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8654" y="21600"/>
                </a:lnTo>
                <a:lnTo>
                  <a:pt x="12946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33A3A3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467" name="Group 467"/>
          <p:cNvGrpSpPr/>
          <p:nvPr/>
        </p:nvGrpSpPr>
        <p:grpSpPr>
          <a:xfrm>
            <a:off x="433387" y="404811"/>
            <a:ext cx="3200401" cy="333377"/>
            <a:chOff x="0" y="0"/>
            <a:chExt cx="3200400" cy="333375"/>
          </a:xfrm>
        </p:grpSpPr>
        <p:sp>
          <p:nvSpPr>
            <p:cNvPr id="465" name="Shape 465"/>
            <p:cNvSpPr/>
            <p:nvPr/>
          </p:nvSpPr>
          <p:spPr>
            <a:xfrm>
              <a:off x="0" y="0"/>
              <a:ext cx="3200401" cy="333376"/>
            </a:xfrm>
            <a:prstGeom prst="rect">
              <a:avLst/>
            </a:prstGeom>
            <a:solidFill>
              <a:srgbClr val="99CC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500">
                  <a:latin typeface="Arial Bold"/>
                  <a:ea typeface="Arial Bold"/>
                  <a:cs typeface="Arial Bold"/>
                  <a:sym typeface="Arial Bold"/>
                </a:defRPr>
              </a:pPr>
              <a:endParaRPr/>
            </a:p>
          </p:txBody>
        </p:sp>
        <p:sp>
          <p:nvSpPr>
            <p:cNvPr id="466" name="Shape 466"/>
            <p:cNvSpPr/>
            <p:nvPr/>
          </p:nvSpPr>
          <p:spPr>
            <a:xfrm>
              <a:off x="0" y="0"/>
              <a:ext cx="3200401" cy="2913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0820" tIns="40820" rIns="40820" bIns="40820" numCol="1" anchor="t">
              <a:spAutoFit/>
            </a:bodyPr>
            <a:lstStyle>
              <a:lvl1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500"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/>
              </a:pPr>
              <a:r>
                <a:rPr sz="1500"/>
                <a:t>Processing (sequencing run)</a:t>
              </a:r>
            </a:p>
          </p:txBody>
        </p:sp>
      </p:grpSp>
      <p:grpSp>
        <p:nvGrpSpPr>
          <p:cNvPr id="470" name="Group 470"/>
          <p:cNvGrpSpPr/>
          <p:nvPr/>
        </p:nvGrpSpPr>
        <p:grpSpPr>
          <a:xfrm>
            <a:off x="546099" y="976312"/>
            <a:ext cx="2284416" cy="334965"/>
            <a:chOff x="0" y="0"/>
            <a:chExt cx="2284414" cy="334964"/>
          </a:xfrm>
        </p:grpSpPr>
        <p:sp>
          <p:nvSpPr>
            <p:cNvPr id="468" name="Shape 468"/>
            <p:cNvSpPr/>
            <p:nvPr/>
          </p:nvSpPr>
          <p:spPr>
            <a:xfrm>
              <a:off x="-1" y="0"/>
              <a:ext cx="2284416" cy="334965"/>
            </a:xfrm>
            <a:prstGeom prst="rect">
              <a:avLst/>
            </a:prstGeom>
            <a:solidFill>
              <a:srgbClr val="99CC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500">
                  <a:latin typeface="Arial Bold"/>
                  <a:ea typeface="Arial Bold"/>
                  <a:cs typeface="Arial Bold"/>
                  <a:sym typeface="Arial Bold"/>
                </a:defRPr>
              </a:pPr>
              <a:endParaRPr/>
            </a:p>
          </p:txBody>
        </p:sp>
        <p:sp>
          <p:nvSpPr>
            <p:cNvPr id="469" name="Shape 469"/>
            <p:cNvSpPr/>
            <p:nvPr/>
          </p:nvSpPr>
          <p:spPr>
            <a:xfrm>
              <a:off x="-1" y="0"/>
              <a:ext cx="2284416" cy="2913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0820" tIns="40820" rIns="40820" bIns="40820" numCol="1" anchor="t">
              <a:spAutoFit/>
            </a:bodyPr>
            <a:lstStyle>
              <a:lvl1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500"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/>
              </a:pPr>
              <a:r>
                <a:rPr sz="1500"/>
                <a:t>Raw data (images)</a:t>
              </a:r>
            </a:p>
          </p:txBody>
        </p:sp>
      </p:grpSp>
      <p:grpSp>
        <p:nvGrpSpPr>
          <p:cNvPr id="473" name="Group 473"/>
          <p:cNvGrpSpPr/>
          <p:nvPr/>
        </p:nvGrpSpPr>
        <p:grpSpPr>
          <a:xfrm>
            <a:off x="428623" y="1724025"/>
            <a:ext cx="2286004" cy="333375"/>
            <a:chOff x="0" y="0"/>
            <a:chExt cx="2286003" cy="333375"/>
          </a:xfrm>
        </p:grpSpPr>
        <p:sp>
          <p:nvSpPr>
            <p:cNvPr id="471" name="Shape 471"/>
            <p:cNvSpPr/>
            <p:nvPr/>
          </p:nvSpPr>
          <p:spPr>
            <a:xfrm>
              <a:off x="-1" y="0"/>
              <a:ext cx="2286004" cy="333375"/>
            </a:xfrm>
            <a:prstGeom prst="rect">
              <a:avLst/>
            </a:prstGeom>
            <a:solidFill>
              <a:srgbClr val="99CC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500">
                  <a:latin typeface="Arial Bold"/>
                  <a:ea typeface="Arial Bold"/>
                  <a:cs typeface="Arial Bold"/>
                  <a:sym typeface="Arial Bold"/>
                </a:defRPr>
              </a:pPr>
              <a:endParaRPr/>
            </a:p>
          </p:txBody>
        </p:sp>
        <p:sp>
          <p:nvSpPr>
            <p:cNvPr id="472" name="Shape 472"/>
            <p:cNvSpPr/>
            <p:nvPr/>
          </p:nvSpPr>
          <p:spPr>
            <a:xfrm>
              <a:off x="-1" y="0"/>
              <a:ext cx="2286004" cy="2913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0820" tIns="40820" rIns="40820" bIns="40820" numCol="1" anchor="t">
              <a:spAutoFit/>
            </a:bodyPr>
            <a:lstStyle>
              <a:lvl1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500"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/>
              </a:pPr>
              <a:r>
                <a:rPr sz="1500"/>
                <a:t>seq. data (sequence)</a:t>
              </a:r>
            </a:p>
          </p:txBody>
        </p:sp>
      </p:grpSp>
      <p:grpSp>
        <p:nvGrpSpPr>
          <p:cNvPr id="476" name="Group 476"/>
          <p:cNvGrpSpPr/>
          <p:nvPr/>
        </p:nvGrpSpPr>
        <p:grpSpPr>
          <a:xfrm>
            <a:off x="406398" y="2371725"/>
            <a:ext cx="2286004" cy="334965"/>
            <a:chOff x="0" y="0"/>
            <a:chExt cx="2286003" cy="334964"/>
          </a:xfrm>
        </p:grpSpPr>
        <p:sp>
          <p:nvSpPr>
            <p:cNvPr id="474" name="Shape 474"/>
            <p:cNvSpPr/>
            <p:nvPr/>
          </p:nvSpPr>
          <p:spPr>
            <a:xfrm>
              <a:off x="-1" y="0"/>
              <a:ext cx="2286004" cy="334965"/>
            </a:xfrm>
            <a:prstGeom prst="rect">
              <a:avLst/>
            </a:prstGeom>
            <a:solidFill>
              <a:srgbClr val="99CC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500">
                  <a:latin typeface="Arial Bold"/>
                  <a:ea typeface="Arial Bold"/>
                  <a:cs typeface="Arial Bold"/>
                  <a:sym typeface="Arial Bold"/>
                </a:defRPr>
              </a:pPr>
              <a:endParaRPr/>
            </a:p>
          </p:txBody>
        </p:sp>
        <p:sp>
          <p:nvSpPr>
            <p:cNvPr id="475" name="Shape 475"/>
            <p:cNvSpPr/>
            <p:nvPr/>
          </p:nvSpPr>
          <p:spPr>
            <a:xfrm>
              <a:off x="-1" y="0"/>
              <a:ext cx="2286004" cy="2913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0820" tIns="40820" rIns="40820" bIns="40820" numCol="1" anchor="t">
              <a:spAutoFit/>
            </a:bodyPr>
            <a:lstStyle>
              <a:lvl1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500"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/>
              </a:pPr>
              <a:r>
                <a:rPr sz="1500"/>
                <a:t>Assembly (de novo)</a:t>
              </a:r>
            </a:p>
          </p:txBody>
        </p:sp>
      </p:grpSp>
      <p:grpSp>
        <p:nvGrpSpPr>
          <p:cNvPr id="479" name="Group 479"/>
          <p:cNvGrpSpPr/>
          <p:nvPr/>
        </p:nvGrpSpPr>
        <p:grpSpPr>
          <a:xfrm>
            <a:off x="3008311" y="2579686"/>
            <a:ext cx="2514604" cy="333377"/>
            <a:chOff x="0" y="0"/>
            <a:chExt cx="2514602" cy="333375"/>
          </a:xfrm>
        </p:grpSpPr>
        <p:sp>
          <p:nvSpPr>
            <p:cNvPr id="477" name="Shape 477"/>
            <p:cNvSpPr/>
            <p:nvPr/>
          </p:nvSpPr>
          <p:spPr>
            <a:xfrm>
              <a:off x="-1" y="0"/>
              <a:ext cx="2514604" cy="333376"/>
            </a:xfrm>
            <a:prstGeom prst="rect">
              <a:avLst/>
            </a:prstGeom>
            <a:solidFill>
              <a:srgbClr val="99CC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500">
                  <a:latin typeface="Arial Bold"/>
                  <a:ea typeface="Arial Bold"/>
                  <a:cs typeface="Arial Bold"/>
                  <a:sym typeface="Arial Bold"/>
                </a:defRPr>
              </a:pPr>
              <a:endParaRPr/>
            </a:p>
          </p:txBody>
        </p:sp>
        <p:sp>
          <p:nvSpPr>
            <p:cNvPr id="478" name="Shape 478"/>
            <p:cNvSpPr/>
            <p:nvPr/>
          </p:nvSpPr>
          <p:spPr>
            <a:xfrm>
              <a:off x="-1" y="0"/>
              <a:ext cx="2514604" cy="2913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0820" tIns="40820" rIns="40820" bIns="40820" numCol="1" anchor="t">
              <a:spAutoFit/>
            </a:bodyPr>
            <a:lstStyle>
              <a:lvl1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500"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/>
              </a:pPr>
              <a:r>
                <a:rPr sz="1500"/>
                <a:t>mapping (to reference)</a:t>
              </a:r>
            </a:p>
          </p:txBody>
        </p:sp>
      </p:grpSp>
      <p:grpSp>
        <p:nvGrpSpPr>
          <p:cNvPr id="482" name="Group 482"/>
          <p:cNvGrpSpPr/>
          <p:nvPr/>
        </p:nvGrpSpPr>
        <p:grpSpPr>
          <a:xfrm>
            <a:off x="323850" y="3262312"/>
            <a:ext cx="3224214" cy="333377"/>
            <a:chOff x="0" y="0"/>
            <a:chExt cx="3224213" cy="333375"/>
          </a:xfrm>
        </p:grpSpPr>
        <p:sp>
          <p:nvSpPr>
            <p:cNvPr id="480" name="Shape 480"/>
            <p:cNvSpPr/>
            <p:nvPr/>
          </p:nvSpPr>
          <p:spPr>
            <a:xfrm>
              <a:off x="0" y="0"/>
              <a:ext cx="3224214" cy="333376"/>
            </a:xfrm>
            <a:prstGeom prst="rect">
              <a:avLst/>
            </a:prstGeom>
            <a:solidFill>
              <a:srgbClr val="99CC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500">
                  <a:latin typeface="Arial Bold"/>
                  <a:ea typeface="Arial Bold"/>
                  <a:cs typeface="Arial Bold"/>
                  <a:sym typeface="Arial Bold"/>
                </a:defRPr>
              </a:pPr>
              <a:endParaRPr/>
            </a:p>
          </p:txBody>
        </p:sp>
        <p:sp>
          <p:nvSpPr>
            <p:cNvPr id="481" name="Shape 481"/>
            <p:cNvSpPr/>
            <p:nvPr/>
          </p:nvSpPr>
          <p:spPr>
            <a:xfrm>
              <a:off x="0" y="0"/>
              <a:ext cx="3224214" cy="2913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0820" tIns="40820" rIns="40820" bIns="40820" numCol="1" anchor="t">
              <a:spAutoFit/>
            </a:bodyPr>
            <a:lstStyle>
              <a:lvl1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500"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/>
              </a:pPr>
              <a:r>
                <a:rPr sz="1500"/>
                <a:t>variants (SNP, mut., struct. ...)</a:t>
              </a:r>
            </a:p>
          </p:txBody>
        </p:sp>
      </p:grpSp>
      <p:grpSp>
        <p:nvGrpSpPr>
          <p:cNvPr id="485" name="Group 485"/>
          <p:cNvGrpSpPr/>
          <p:nvPr/>
        </p:nvGrpSpPr>
        <p:grpSpPr>
          <a:xfrm>
            <a:off x="404811" y="3995737"/>
            <a:ext cx="5256215" cy="334965"/>
            <a:chOff x="0" y="0"/>
            <a:chExt cx="5256214" cy="334964"/>
          </a:xfrm>
        </p:grpSpPr>
        <p:sp>
          <p:nvSpPr>
            <p:cNvPr id="483" name="Shape 483"/>
            <p:cNvSpPr/>
            <p:nvPr/>
          </p:nvSpPr>
          <p:spPr>
            <a:xfrm>
              <a:off x="-1" y="0"/>
              <a:ext cx="5256215" cy="334965"/>
            </a:xfrm>
            <a:prstGeom prst="rect">
              <a:avLst/>
            </a:prstGeom>
            <a:solidFill>
              <a:srgbClr val="99CC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500">
                  <a:latin typeface="Arial Bold"/>
                  <a:ea typeface="Arial Bold"/>
                  <a:cs typeface="Arial Bold"/>
                  <a:sym typeface="Arial Bold"/>
                </a:defRPr>
              </a:pPr>
              <a:endParaRPr/>
            </a:p>
          </p:txBody>
        </p:sp>
        <p:sp>
          <p:nvSpPr>
            <p:cNvPr id="484" name="Shape 484"/>
            <p:cNvSpPr/>
            <p:nvPr/>
          </p:nvSpPr>
          <p:spPr>
            <a:xfrm>
              <a:off x="-1" y="0"/>
              <a:ext cx="5256215" cy="2913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0820" tIns="40820" rIns="40820" bIns="40820" numCol="1" anchor="t">
              <a:spAutoFit/>
            </a:bodyPr>
            <a:lstStyle>
              <a:lvl1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500"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/>
              </a:pPr>
              <a:r>
                <a:rPr sz="1500"/>
                <a:t>Meaningful variants (causative SNP, mut., struct. ...)</a:t>
              </a:r>
            </a:p>
          </p:txBody>
        </p:sp>
      </p:grpSp>
      <p:sp>
        <p:nvSpPr>
          <p:cNvPr id="486" name="Shape 486"/>
          <p:cNvSpPr/>
          <p:nvPr/>
        </p:nvSpPr>
        <p:spPr>
          <a:xfrm rot="10800000">
            <a:off x="6872286" y="1312862"/>
            <a:ext cx="2284414" cy="36591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8502" y="21600"/>
                </a:lnTo>
                <a:lnTo>
                  <a:pt x="13098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F3333"/>
              </a:gs>
              <a:gs pos="100000">
                <a:srgbClr val="FFFFFF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489" name="Group 489"/>
          <p:cNvGrpSpPr/>
          <p:nvPr/>
        </p:nvGrpSpPr>
        <p:grpSpPr>
          <a:xfrm>
            <a:off x="215900" y="4700587"/>
            <a:ext cx="5508625" cy="334965"/>
            <a:chOff x="0" y="0"/>
            <a:chExt cx="5508625" cy="334964"/>
          </a:xfrm>
        </p:grpSpPr>
        <p:sp>
          <p:nvSpPr>
            <p:cNvPr id="487" name="Shape 487"/>
            <p:cNvSpPr/>
            <p:nvPr/>
          </p:nvSpPr>
          <p:spPr>
            <a:xfrm>
              <a:off x="0" y="0"/>
              <a:ext cx="5508625" cy="334965"/>
            </a:xfrm>
            <a:prstGeom prst="rect">
              <a:avLst/>
            </a:prstGeom>
            <a:solidFill>
              <a:srgbClr val="99CC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500">
                  <a:latin typeface="Arial Bold"/>
                  <a:ea typeface="Arial Bold"/>
                  <a:cs typeface="Arial Bold"/>
                  <a:sym typeface="Arial Bold"/>
                </a:defRPr>
              </a:pPr>
              <a:endParaRPr/>
            </a:p>
          </p:txBody>
        </p:sp>
        <p:sp>
          <p:nvSpPr>
            <p:cNvPr id="488" name="Shape 488"/>
            <p:cNvSpPr/>
            <p:nvPr/>
          </p:nvSpPr>
          <p:spPr>
            <a:xfrm>
              <a:off x="0" y="0"/>
              <a:ext cx="5508625" cy="2913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0820" tIns="40820" rIns="40820" bIns="40820" numCol="1" anchor="t">
              <a:spAutoFit/>
            </a:bodyPr>
            <a:lstStyle>
              <a:lvl1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500"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/>
              </a:pPr>
              <a:r>
                <a:rPr sz="1500"/>
                <a:t>Integrated analysis (other databases, phenotyping ...)</a:t>
              </a:r>
            </a:p>
          </p:txBody>
        </p:sp>
      </p:grpSp>
      <p:grpSp>
        <p:nvGrpSpPr>
          <p:cNvPr id="492" name="Group 492"/>
          <p:cNvGrpSpPr/>
          <p:nvPr/>
        </p:nvGrpSpPr>
        <p:grpSpPr>
          <a:xfrm>
            <a:off x="5233987" y="506412"/>
            <a:ext cx="2514603" cy="333377"/>
            <a:chOff x="0" y="0"/>
            <a:chExt cx="2514602" cy="333375"/>
          </a:xfrm>
        </p:grpSpPr>
        <p:sp>
          <p:nvSpPr>
            <p:cNvPr id="490" name="Shape 490"/>
            <p:cNvSpPr/>
            <p:nvPr/>
          </p:nvSpPr>
          <p:spPr>
            <a:xfrm>
              <a:off x="-1" y="0"/>
              <a:ext cx="2514604" cy="333376"/>
            </a:xfrm>
            <a:prstGeom prst="rect">
              <a:avLst/>
            </a:prstGeom>
            <a:solidFill>
              <a:srgbClr val="47B8B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500">
                  <a:latin typeface="Arial Bold"/>
                  <a:ea typeface="Arial Bold"/>
                  <a:cs typeface="Arial Bold"/>
                  <a:sym typeface="Arial Bold"/>
                </a:defRPr>
              </a:pPr>
              <a:endParaRPr/>
            </a:p>
          </p:txBody>
        </p:sp>
        <p:sp>
          <p:nvSpPr>
            <p:cNvPr id="491" name="Shape 491"/>
            <p:cNvSpPr/>
            <p:nvPr/>
          </p:nvSpPr>
          <p:spPr>
            <a:xfrm>
              <a:off x="-1" y="0"/>
              <a:ext cx="2514604" cy="2913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0820" tIns="40820" rIns="40820" bIns="40820" numCol="1" anchor="t">
              <a:spAutoFit/>
            </a:bodyPr>
            <a:lstStyle>
              <a:lvl1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500"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/>
              </a:pPr>
              <a:r>
                <a:rPr sz="1500"/>
                <a:t>storage/autom. pipeline </a:t>
              </a:r>
            </a:p>
          </p:txBody>
        </p:sp>
      </p:grpSp>
      <p:grpSp>
        <p:nvGrpSpPr>
          <p:cNvPr id="495" name="Group 495"/>
          <p:cNvGrpSpPr/>
          <p:nvPr/>
        </p:nvGrpSpPr>
        <p:grpSpPr>
          <a:xfrm>
            <a:off x="6743698" y="5103812"/>
            <a:ext cx="2286005" cy="333377"/>
            <a:chOff x="0" y="0"/>
            <a:chExt cx="2286003" cy="333375"/>
          </a:xfrm>
        </p:grpSpPr>
        <p:sp>
          <p:nvSpPr>
            <p:cNvPr id="493" name="Shape 493"/>
            <p:cNvSpPr/>
            <p:nvPr/>
          </p:nvSpPr>
          <p:spPr>
            <a:xfrm>
              <a:off x="-1" y="0"/>
              <a:ext cx="2286004" cy="333376"/>
            </a:xfrm>
            <a:prstGeom prst="rect">
              <a:avLst/>
            </a:prstGeom>
            <a:solidFill>
              <a:srgbClr val="FF333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ctr"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500">
                  <a:latin typeface="Arial Bold"/>
                  <a:ea typeface="Arial Bold"/>
                  <a:cs typeface="Arial Bold"/>
                  <a:sym typeface="Arial Bold"/>
                </a:defRPr>
              </a:pPr>
              <a:endParaRPr/>
            </a:p>
          </p:txBody>
        </p:sp>
        <p:sp>
          <p:nvSpPr>
            <p:cNvPr id="494" name="Shape 494"/>
            <p:cNvSpPr/>
            <p:nvPr/>
          </p:nvSpPr>
          <p:spPr>
            <a:xfrm>
              <a:off x="-1" y="0"/>
              <a:ext cx="2286004" cy="2913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0820" tIns="40820" rIns="40820" bIns="40820" numCol="1" anchor="t">
              <a:spAutoFit/>
            </a:bodyPr>
            <a:lstStyle>
              <a:lvl1pPr algn="ctr"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500"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/>
              </a:pPr>
              <a:r>
                <a:rPr sz="1500"/>
                <a:t>Supervised analysis</a:t>
              </a:r>
            </a:p>
          </p:txBody>
        </p:sp>
      </p:grpSp>
      <p:sp>
        <p:nvSpPr>
          <p:cNvPr id="496" name="Shape 496"/>
          <p:cNvSpPr/>
          <p:nvPr/>
        </p:nvSpPr>
        <p:spPr>
          <a:xfrm>
            <a:off x="6051550" y="1724025"/>
            <a:ext cx="684214" cy="291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0820" tIns="40820" rIns="40820" bIns="40820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500"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/>
            </a:pPr>
            <a:r>
              <a:rPr sz="1500"/>
              <a:t>2 TB</a:t>
            </a:r>
          </a:p>
        </p:txBody>
      </p:sp>
      <p:sp>
        <p:nvSpPr>
          <p:cNvPr id="497" name="Shape 497"/>
          <p:cNvSpPr/>
          <p:nvPr/>
        </p:nvSpPr>
        <p:spPr>
          <a:xfrm>
            <a:off x="5978525" y="2300286"/>
            <a:ext cx="879475" cy="29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0820" tIns="40820" rIns="40820" bIns="40820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500"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/>
            </a:pPr>
            <a:r>
              <a:rPr sz="1500"/>
              <a:t>500 GB</a:t>
            </a:r>
          </a:p>
        </p:txBody>
      </p:sp>
      <p:sp>
        <p:nvSpPr>
          <p:cNvPr id="498" name="Shape 498"/>
          <p:cNvSpPr/>
          <p:nvPr/>
        </p:nvSpPr>
        <p:spPr>
          <a:xfrm>
            <a:off x="5978525" y="2913061"/>
            <a:ext cx="879475" cy="29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0820" tIns="40820" rIns="40820" bIns="40820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500"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/>
            </a:pPr>
            <a:r>
              <a:rPr sz="1500"/>
              <a:t>200 GB</a:t>
            </a:r>
          </a:p>
        </p:txBody>
      </p:sp>
      <p:sp>
        <p:nvSpPr>
          <p:cNvPr id="499" name="Shape 499"/>
          <p:cNvSpPr/>
          <p:nvPr/>
        </p:nvSpPr>
        <p:spPr>
          <a:xfrm>
            <a:off x="6051550" y="3632200"/>
            <a:ext cx="879475" cy="291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0820" tIns="40820" rIns="40820" bIns="40820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500"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/>
            </a:pPr>
            <a:r>
              <a:rPr sz="1500"/>
              <a:t>1 GB</a:t>
            </a:r>
          </a:p>
        </p:txBody>
      </p:sp>
      <p:sp>
        <p:nvSpPr>
          <p:cNvPr id="500" name="Shape 500"/>
          <p:cNvSpPr/>
          <p:nvPr/>
        </p:nvSpPr>
        <p:spPr>
          <a:xfrm>
            <a:off x="6089650" y="4424362"/>
            <a:ext cx="877888" cy="291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0820" tIns="40820" rIns="40820" bIns="40820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500"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/>
            </a:pPr>
            <a:r>
              <a:rPr sz="1500"/>
              <a:t>3 MB</a:t>
            </a:r>
          </a:p>
        </p:txBody>
      </p:sp>
      <p:sp>
        <p:nvSpPr>
          <p:cNvPr id="501" name="Shape 501"/>
          <p:cNvSpPr/>
          <p:nvPr/>
        </p:nvSpPr>
        <p:spPr>
          <a:xfrm>
            <a:off x="1600200" y="738187"/>
            <a:ext cx="1589" cy="230190"/>
          </a:xfrm>
          <a:prstGeom prst="line">
            <a:avLst/>
          </a:prstGeom>
          <a:ln w="9360" cap="sq">
            <a:solidFill/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502" name="Shape 502"/>
          <p:cNvSpPr/>
          <p:nvPr/>
        </p:nvSpPr>
        <p:spPr>
          <a:xfrm>
            <a:off x="1585912" y="1371598"/>
            <a:ext cx="1590" cy="228604"/>
          </a:xfrm>
          <a:prstGeom prst="line">
            <a:avLst/>
          </a:prstGeom>
          <a:ln w="9360" cap="sq">
            <a:solidFill/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503" name="Shape 503"/>
          <p:cNvSpPr/>
          <p:nvPr/>
        </p:nvSpPr>
        <p:spPr>
          <a:xfrm>
            <a:off x="1554162" y="2057399"/>
            <a:ext cx="1590" cy="230190"/>
          </a:xfrm>
          <a:prstGeom prst="line">
            <a:avLst/>
          </a:prstGeom>
          <a:ln w="9360" cap="sq">
            <a:solidFill/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504" name="Shape 504"/>
          <p:cNvSpPr/>
          <p:nvPr/>
        </p:nvSpPr>
        <p:spPr>
          <a:xfrm>
            <a:off x="1612899" y="2840036"/>
            <a:ext cx="1590" cy="228603"/>
          </a:xfrm>
          <a:prstGeom prst="line">
            <a:avLst/>
          </a:prstGeom>
          <a:ln w="9360" cap="sq">
            <a:solidFill/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505" name="Shape 505"/>
          <p:cNvSpPr/>
          <p:nvPr/>
        </p:nvSpPr>
        <p:spPr>
          <a:xfrm>
            <a:off x="1611312" y="3686173"/>
            <a:ext cx="1590" cy="228604"/>
          </a:xfrm>
          <a:prstGeom prst="line">
            <a:avLst/>
          </a:prstGeom>
          <a:ln w="9360" cap="sq">
            <a:solidFill/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506" name="Shape 506"/>
          <p:cNvSpPr/>
          <p:nvPr/>
        </p:nvSpPr>
        <p:spPr>
          <a:xfrm>
            <a:off x="1614487" y="4352923"/>
            <a:ext cx="1590" cy="228604"/>
          </a:xfrm>
          <a:prstGeom prst="line">
            <a:avLst/>
          </a:prstGeom>
          <a:ln w="9360" cap="sq">
            <a:solidFill/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507" name="Shape 507"/>
          <p:cNvSpPr/>
          <p:nvPr/>
        </p:nvSpPr>
        <p:spPr>
          <a:xfrm>
            <a:off x="2678111" y="2405061"/>
            <a:ext cx="228602" cy="228603"/>
          </a:xfrm>
          <a:prstGeom prst="line">
            <a:avLst/>
          </a:prstGeom>
          <a:ln w="9360" cap="sq">
            <a:solidFill/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508" name="Shape 508"/>
          <p:cNvSpPr/>
          <p:nvPr/>
        </p:nvSpPr>
        <p:spPr>
          <a:xfrm flipH="1">
            <a:off x="2652711" y="2913062"/>
            <a:ext cx="244477" cy="228601"/>
          </a:xfrm>
          <a:prstGeom prst="line">
            <a:avLst/>
          </a:prstGeom>
          <a:ln w="9360" cap="sq">
            <a:solidFill/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509" name="Shape 509"/>
          <p:cNvSpPr/>
          <p:nvPr/>
        </p:nvSpPr>
        <p:spPr>
          <a:xfrm>
            <a:off x="6973886" y="4252068"/>
            <a:ext cx="2081214" cy="723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0820" tIns="40820" rIns="40820" bIns="40820">
            <a:spAutoFit/>
          </a:bodyPr>
          <a:lstStyle/>
          <a:p>
            <a:pPr lvl="0"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sz="1500">
                <a:latin typeface="Arial Bold"/>
                <a:ea typeface="Arial Bold"/>
                <a:cs typeface="Arial Bold"/>
                <a:sym typeface="Arial Bold"/>
              </a:rPr>
              <a:t>Data visualisation &amp; annotation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sz="1500">
                <a:latin typeface="Arial Bold"/>
                <a:ea typeface="Arial Bold"/>
                <a:cs typeface="Arial Bold"/>
                <a:sym typeface="Arial Bold"/>
              </a:rPr>
              <a:t> </a:t>
            </a:r>
          </a:p>
        </p:txBody>
      </p:sp>
      <p:sp>
        <p:nvSpPr>
          <p:cNvPr id="510" name="Shape 510"/>
          <p:cNvSpPr/>
          <p:nvPr/>
        </p:nvSpPr>
        <p:spPr>
          <a:xfrm>
            <a:off x="7156450" y="3490912"/>
            <a:ext cx="2081214" cy="291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0820" tIns="40820" rIns="40820" bIns="40820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500"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/>
            </a:pPr>
            <a:r>
              <a:rPr sz="1500"/>
              <a:t>Custom scripts </a:t>
            </a:r>
          </a:p>
        </p:txBody>
      </p:sp>
      <p:sp>
        <p:nvSpPr>
          <p:cNvPr id="511" name="Shape 511"/>
          <p:cNvSpPr/>
          <p:nvPr/>
        </p:nvSpPr>
        <p:spPr>
          <a:xfrm>
            <a:off x="411162" y="5014961"/>
            <a:ext cx="8321676" cy="1844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/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From a typical human genome: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3-5 million variants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1000-1300 possibly damaging changes in RefSeq transcripts, including: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     - 40-80 stop codons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     - splice site changes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     - non-synonimous changes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384019"/>
      </p:ext>
    </p:extLst>
  </p:cSld>
  <p:clrMapOvr>
    <a:masterClrMapping/>
  </p:clrMapOvr>
  <p:transition spd="med" advTm="430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891" x="4572000" y="3429000"/>
          <p14:tracePt t="16893" x="4062413" y="3446463"/>
          <p14:tracePt t="16893" x="4054475" y="3446463"/>
          <p14:tracePt t="17011" x="4044950" y="3438525"/>
          <p14:tracePt t="17060" x="4037013" y="3438525"/>
          <p14:tracePt t="17061" x="4037013" y="3429000"/>
          <p14:tracePt t="17121" x="4037013" y="3419475"/>
          <p14:tracePt t="17131" x="4037013" y="3411538"/>
          <p14:tracePt t="17143" x="4037013" y="3402013"/>
          <p14:tracePt t="17151" x="4037013" y="3375025"/>
          <p14:tracePt t="17169" x="4054475" y="3322638"/>
          <p14:tracePt t="17185" x="4062413" y="3286125"/>
          <p14:tracePt t="17201" x="4133850" y="3197225"/>
          <p14:tracePt t="17218" x="4224338" y="3160713"/>
          <p14:tracePt t="17236" x="4313238" y="3125788"/>
          <p14:tracePt t="17252" x="4446588" y="3089275"/>
          <p14:tracePt t="17269" x="4527550" y="3133725"/>
          <p14:tracePt t="17285" x="4633913" y="3268663"/>
          <p14:tracePt t="17303" x="4670425" y="3490913"/>
          <p14:tracePt t="17318" x="4652963" y="3768725"/>
          <p14:tracePt t="17336" x="4446588" y="4697413"/>
          <p14:tracePt t="17351" x="4268788" y="5438775"/>
          <p14:tracePt t="17368" x="4081463" y="6045200"/>
          <p14:tracePt t="17385" x="3598863" y="6777038"/>
          <p14:tracePt t="17402" x="3446463" y="6848475"/>
          <p14:tracePt t="17418" x="3108325" y="6848475"/>
          <p14:tracePt t="17436" x="3009900" y="6848475"/>
          <p14:tracePt t="17451" x="2938463" y="6848475"/>
          <p14:tracePt t="17468" x="2894013" y="6769100"/>
          <p14:tracePt t="17713" x="2894013" y="6777038"/>
          <p14:tracePt t="17725" x="2884488" y="6796088"/>
          <p14:tracePt t="17735" x="2857500" y="6831013"/>
          <p14:tracePt t="17737" x="2776538" y="6848475"/>
          <p14:tracePt t="17752" x="2598738" y="6848475"/>
          <p14:tracePt t="17768" x="2295525" y="6848475"/>
          <p14:tracePt t="17787" x="2044700" y="6831013"/>
          <p14:tracePt t="17801" x="1847850" y="6724650"/>
          <p14:tracePt t="17819" x="1419225" y="6259513"/>
          <p14:tracePt t="17836" x="1295400" y="6072188"/>
          <p14:tracePt t="17852" x="1179513" y="5680075"/>
          <p14:tracePt t="17869" x="1133475" y="5295900"/>
          <p14:tracePt t="17886" x="1169988" y="5089525"/>
          <p14:tracePt t="17901" x="1295400" y="4875213"/>
          <p14:tracePt t="17901" x="1473200" y="4741863"/>
          <p14:tracePt t="17920" x="1581150" y="4652963"/>
          <p14:tracePt t="17941" x="1795463" y="4581525"/>
          <p14:tracePt t="17952" x="3589338" y="4973638"/>
          <p14:tracePt t="18087" x="3562350" y="5286375"/>
          <p14:tracePt t="18120" x="3322638" y="5465763"/>
          <p14:tracePt t="18168" x="3205163" y="5527675"/>
          <p14:tracePt t="18171" x="3009900" y="5589588"/>
          <p14:tracePt t="18185" x="2589213" y="5661025"/>
          <p14:tracePt t="18201" x="2465388" y="5661025"/>
          <p14:tracePt t="18218" x="2160588" y="5643563"/>
          <p14:tracePt t="18236" x="2081213" y="5626100"/>
          <p14:tracePt t="18251" x="2000250" y="5581650"/>
          <p14:tracePt t="18269" x="1911350" y="5491163"/>
          <p14:tracePt t="18285" x="1874838" y="5402263"/>
          <p14:tracePt t="18302" x="1822450" y="5313363"/>
          <p14:tracePt t="18319" x="1822450" y="5286375"/>
          <p14:tracePt t="18369" x="1839913" y="5286375"/>
          <p14:tracePt t="18381" x="1874838" y="5286375"/>
          <p14:tracePt t="18392" x="1911350" y="5286375"/>
          <p14:tracePt t="18404" x="2000250" y="5286375"/>
          <p14:tracePt t="18406" x="2125663" y="5286375"/>
          <p14:tracePt t="18418" x="2197100" y="5295900"/>
          <p14:tracePt t="18435" x="2268538" y="5330825"/>
          <p14:tracePt t="18451" x="2411413" y="5500688"/>
          <p14:tracePt t="18469" x="2490788" y="5589588"/>
          <p14:tracePt t="18485" x="2598738" y="5768975"/>
          <p14:tracePt t="18502" x="2598738" y="5911850"/>
          <p14:tracePt t="18518" x="2554288" y="6045200"/>
          <p14:tracePt t="18537" x="2393950" y="6232525"/>
          <p14:tracePt t="18551" x="2312988" y="6276975"/>
          <p14:tracePt t="18569" x="2152650" y="6340475"/>
          <p14:tracePt t="18569" x="1973263" y="6348413"/>
          <p14:tracePt t="18587" x="1847850" y="6348413"/>
          <p14:tracePt t="18601" x="1731963" y="6348413"/>
          <p14:tracePt t="18619" x="1357313" y="6286500"/>
          <p14:tracePt t="18635" x="1250950" y="6259513"/>
          <p14:tracePt t="18652" x="1160463" y="6215063"/>
          <p14:tracePt t="18668" x="1000125" y="6045200"/>
          <p14:tracePt t="18686" x="901700" y="5857875"/>
          <p14:tracePt t="18701" x="847725" y="5759450"/>
          <p14:tracePt t="18718" x="812800" y="5661025"/>
          <p14:tracePt t="18735" x="812800" y="5653088"/>
          <p14:tracePt t="18752" x="857250" y="5616575"/>
          <p14:tracePt t="18768" x="938213" y="5589588"/>
          <p14:tracePt t="18786" x="1009650" y="5554663"/>
          <p14:tracePt t="18802" x="1179513" y="5537200"/>
          <p14:tracePt t="18820" x="1455738" y="5581650"/>
          <p14:tracePt t="18835" x="1589088" y="5634038"/>
          <p14:tracePt t="18835" x="1714500" y="5741988"/>
          <p14:tracePt t="18852" x="1901825" y="6072188"/>
          <p14:tracePt t="19339" x="1874838" y="6072188"/>
          <p14:tracePt t="19357" x="1812925" y="6072188"/>
          <p14:tracePt t="19359" x="1731963" y="6072188"/>
          <p14:tracePt t="19368" x="1554163" y="6072188"/>
          <p14:tracePt t="19385" x="1490663" y="6062663"/>
          <p14:tracePt t="19402" x="1374775" y="6018213"/>
          <p14:tracePt t="19418" x="1116013" y="5759450"/>
          <p14:tracePt t="19435" x="1054100" y="5661025"/>
          <p14:tracePt t="19452" x="1017588" y="5608638"/>
          <p14:tracePt t="19468" x="1000125" y="5562600"/>
          <p14:tracePt t="19485" x="1000125" y="5554663"/>
          <p14:tracePt t="19532" x="1027113" y="5554663"/>
          <p14:tracePt t="19543" x="1081088" y="5545138"/>
          <p14:tracePt t="19551" x="1152525" y="5545138"/>
          <p14:tracePt t="19557" x="1223963" y="5537200"/>
          <p14:tracePt t="19569" x="1268413" y="5537200"/>
          <p14:tracePt t="19585" x="1330325" y="5527675"/>
          <p14:tracePt t="19602" x="1581150" y="5510213"/>
          <p14:tracePt t="19619" x="1714500" y="5500688"/>
          <p14:tracePt t="19635" x="1884363" y="5465763"/>
          <p14:tracePt t="19652" x="2339975" y="5276850"/>
          <p14:tracePt t="19668" x="2643188" y="5116513"/>
          <p14:tracePt t="19685" x="3143250" y="4938713"/>
          <p14:tracePt t="19702" x="3303588" y="4902200"/>
          <p14:tracePt t="19719" x="3509963" y="4894263"/>
          <p14:tracePt t="19735" x="3697288" y="4875213"/>
          <p14:tracePt t="19752" x="3751263" y="4875213"/>
          <p14:tracePt t="19768" x="3768725" y="4875213"/>
          <p14:tracePt t="19768" x="3776663" y="4875213"/>
          <p14:tracePt t="19787" x="3786188" y="4875213"/>
          <p14:tracePt t="19906" x="3786188" y="4884738"/>
          <p14:tracePt t="20852" x="3786188" y="4894263"/>
          <p14:tracePt t="20864" x="3776663" y="4911725"/>
          <p14:tracePt t="20874" x="3768725" y="4991100"/>
          <p14:tracePt t="20884" x="3724275" y="5205413"/>
          <p14:tracePt t="20902" x="3687763" y="5357813"/>
          <p14:tracePt t="20917" x="3660775" y="5545138"/>
          <p14:tracePt t="20935" x="3616325" y="5741988"/>
          <p14:tracePt t="20951" x="3598863" y="5768975"/>
          <p14:tracePt t="20968" x="3598863" y="5795963"/>
          <p14:tracePt t="21001" x="3589338" y="5803900"/>
          <p14:tracePt t="21023" x="3581400" y="5803900"/>
          <p14:tracePt t="21132" x="3581400" y="5795963"/>
          <p14:tracePt t="21191" x="3581400" y="5786438"/>
          <p14:tracePt t="21398" x="3581400" y="5776913"/>
          <p14:tracePt t="22028" x="3571875" y="5776913"/>
          <p14:tracePt t="22042" x="3554413" y="5776913"/>
          <p14:tracePt t="22054" x="3500438" y="5776913"/>
          <p14:tracePt t="22059" x="3455988" y="5776913"/>
          <p14:tracePt t="22069" x="3384550" y="5776913"/>
          <p14:tracePt t="22085" x="3009900" y="5776913"/>
          <p14:tracePt t="22103" x="2759075" y="5795963"/>
          <p14:tracePt t="22118" x="2465388" y="5803900"/>
          <p14:tracePt t="22135" x="2081213" y="5848350"/>
          <p14:tracePt t="22151" x="1731963" y="5848350"/>
          <p14:tracePt t="22186" x="1625600" y="5848350"/>
          <p14:tracePt t="22188" x="1500188" y="5830888"/>
          <p14:tracePt t="22202" x="1339850" y="5822950"/>
          <p14:tracePt t="22218" x="1089025" y="5822950"/>
          <p14:tracePt t="22235" x="990600" y="5822950"/>
          <p14:tracePt t="22251" x="901700" y="5822950"/>
          <p14:tracePt t="22268" x="758825" y="5822950"/>
          <p14:tracePt t="22286" x="731838" y="5813425"/>
          <p14:tracePt t="22301" x="714375" y="5813425"/>
          <p14:tracePt t="22612" x="687388" y="5813425"/>
          <p14:tracePt t="22623" x="625475" y="5813425"/>
          <p14:tracePt t="22624" x="490538" y="5830888"/>
          <p14:tracePt t="22639" x="393700" y="5857875"/>
          <p14:tracePt t="22651" x="312738" y="5867400"/>
          <p14:tracePt t="22668" x="17463" y="5867400"/>
          <p14:tracePt t="22685" x="0" y="5857875"/>
          <p14:tracePt t="22702" x="0" y="5830888"/>
          <p14:tracePt t="22719" x="0" y="5768975"/>
          <p14:tracePt t="22736" x="0" y="5741988"/>
          <p14:tracePt t="22828" x="0" y="5732463"/>
          <p14:tracePt t="22866" x="9525" y="5724525"/>
          <p14:tracePt t="22877" x="36513" y="5724525"/>
          <p14:tracePt t="22893" x="71438" y="5715000"/>
          <p14:tracePt t="22902" x="133350" y="5697538"/>
          <p14:tracePt t="22904" x="223838" y="5680075"/>
          <p14:tracePt t="22918" x="276225" y="5661025"/>
          <p14:tracePt t="22935" x="366713" y="5626100"/>
          <p14:tracePt t="22951" x="384175" y="5616575"/>
          <p14:tracePt t="22968" x="401638" y="5616575"/>
          <p14:tracePt t="22985" x="401638" y="5608638"/>
          <p14:tracePt t="23002" x="401638" y="5599113"/>
          <p14:tracePt t="23061" x="393700" y="5599113"/>
          <p14:tracePt t="23072" x="374650" y="5599113"/>
          <p14:tracePt t="23083" x="357188" y="5599113"/>
          <p14:tracePt t="23091" x="322263" y="5589588"/>
          <p14:tracePt t="23101" x="268288" y="5581650"/>
          <p14:tracePt t="23118" x="179388" y="5545138"/>
          <p14:tracePt t="23136" x="152400" y="5537200"/>
          <p14:tracePt t="23151" x="133350" y="5518150"/>
          <p14:tracePt t="23205" x="133350" y="5510213"/>
          <p14:tracePt t="23303" x="133350" y="5518150"/>
          <p14:tracePt t="23313" x="142875" y="5518150"/>
          <p14:tracePt t="23337" x="152400" y="5518150"/>
          <p14:tracePt t="23361" x="152400" y="5527675"/>
          <p14:tracePt t="23398" x="160338" y="5527675"/>
          <p14:tracePt t="23459" x="169863" y="5527675"/>
          <p14:tracePt t="23484" x="169863" y="5537200"/>
          <p14:tracePt t="24734" x="179388" y="5537200"/>
          <p14:tracePt t="24736" x="187325" y="5537200"/>
          <p14:tracePt t="24793" x="196850" y="5537200"/>
          <p14:tracePt t="24818" x="204788" y="5537200"/>
          <p14:tracePt t="24853" x="214313" y="5537200"/>
          <p14:tracePt t="24867" x="223838" y="5545138"/>
          <p14:tracePt t="24903" x="231775" y="5545138"/>
          <p14:tracePt t="24929" x="241300" y="5545138"/>
          <p14:tracePt t="24931" x="366713" y="5554663"/>
          <p14:tracePt t="24997" x="465138" y="5581650"/>
          <p14:tracePt t="25025" x="554038" y="5599113"/>
          <p14:tracePt t="25026" x="714375" y="5616575"/>
          <p14:tracePt t="25058" x="758825" y="5626100"/>
          <p14:tracePt t="25068" x="847725" y="5643563"/>
          <p14:tracePt t="25086" x="955675" y="5643563"/>
          <p14:tracePt t="25102" x="1089025" y="5643563"/>
          <p14:tracePt t="25118" x="1258888" y="5643563"/>
          <p14:tracePt t="25135" x="1411288" y="5643563"/>
          <p14:tracePt t="25152" x="1517650" y="5643563"/>
          <p14:tracePt t="25167" x="1652588" y="5634038"/>
          <p14:tracePt t="25185" x="1714500" y="5599113"/>
          <p14:tracePt t="25201" x="1990725" y="5545138"/>
          <p14:tracePt t="25219" x="2259013" y="5545138"/>
          <p14:tracePt t="25234" x="2946400" y="5680075"/>
          <p14:tracePt t="25258" x="3143250" y="5741988"/>
          <p14:tracePt t="25268" x="3340100" y="5795963"/>
          <p14:tracePt t="25285" x="3500438" y="5830888"/>
          <p14:tracePt t="25301" x="3517900" y="5840413"/>
          <p14:tracePt t="25318" x="3536950" y="5840413"/>
          <p14:tracePt t="25335" x="3544888" y="5840413"/>
          <p14:tracePt t="25510" x="3536950" y="5840413"/>
          <p14:tracePt t="25606" x="3527425" y="5840413"/>
          <p14:tracePt t="25764" x="3517900" y="5840413"/>
          <p14:tracePt t="25993" x="3517900" y="5848350"/>
          <p14:tracePt t="26030" x="3517900" y="5857875"/>
          <p14:tracePt t="26037" x="3562350" y="5956300"/>
          <p14:tracePt t="26067" x="4205288" y="6777038"/>
          <p14:tracePt t="26118" x="4411663" y="6848475"/>
          <p14:tracePt t="26139" x="4598988" y="6848475"/>
          <p14:tracePt t="26140" x="4776788" y="6848475"/>
          <p14:tracePt t="26152" x="4848225" y="6848475"/>
          <p14:tracePt t="26168" x="4867275" y="6848475"/>
          <p14:tracePt t="27083" x="4857750" y="6840538"/>
          <p14:tracePt t="27085" x="4830763" y="6823075"/>
          <p14:tracePt t="27134" x="4822825" y="6823075"/>
          <p14:tracePt t="27136" x="4670425" y="6831013"/>
          <p14:tracePt t="27160" x="3187700" y="6840538"/>
          <p14:tracePt t="27218" x="2874963" y="6823075"/>
          <p14:tracePt t="27234" x="2652713" y="6823075"/>
          <p14:tracePt t="27250" x="2322513" y="6796088"/>
          <p14:tracePt t="27267" x="2205038" y="6786563"/>
          <p14:tracePt t="27285" x="1562100" y="6643688"/>
          <p14:tracePt t="27324" x="1241425" y="6518275"/>
          <p14:tracePt t="27334" x="973138" y="6340475"/>
          <p14:tracePt t="27351" x="911225" y="6303963"/>
          <p14:tracePt t="27368" x="847725" y="6269038"/>
          <p14:tracePt t="27384" x="704850" y="6197600"/>
          <p14:tracePt t="27401" x="642938" y="6180138"/>
          <p14:tracePt t="27417" x="588963" y="6161088"/>
          <p14:tracePt t="27435" x="500063" y="6134100"/>
          <p14:tracePt t="27450" x="482600" y="6126163"/>
          <p14:tracePt t="27467" x="465138" y="6116638"/>
          <p14:tracePt t="27508" x="465138" y="6108700"/>
          <p14:tracePt t="27545" x="473075" y="6108700"/>
          <p14:tracePt t="27860" x="490538" y="6099175"/>
          <p14:tracePt t="27871" x="500063" y="6099175"/>
          <p14:tracePt t="27883" x="509588" y="6099175"/>
          <p14:tracePt t="27897" x="536575" y="6099175"/>
          <p14:tracePt t="27908" x="581025" y="6089650"/>
          <p14:tracePt t="27914" x="608013" y="6089650"/>
          <p14:tracePt t="27923" x="642938" y="6081713"/>
          <p14:tracePt t="27934" x="679450" y="6081713"/>
          <p14:tracePt t="27951" x="741363" y="6081713"/>
          <p14:tracePt t="27967" x="973138" y="6045200"/>
          <p14:tracePt t="28033" x="982663" y="6027738"/>
          <p14:tracePt t="28052" x="1027113" y="6000750"/>
          <p14:tracePt t="28067" x="1044575" y="5991225"/>
          <p14:tracePt t="28085" x="1062038" y="5973763"/>
          <p14:tracePt t="28102" x="1071563" y="5965825"/>
          <p14:tracePt t="28173" x="1116013" y="5938838"/>
          <p14:tracePt t="28187" x="1133475" y="5919788"/>
          <p14:tracePt t="28199" x="1152525" y="5902325"/>
          <p14:tracePt t="28212" x="1169988" y="5894388"/>
          <p14:tracePt t="28221" x="1196975" y="5875338"/>
          <p14:tracePt t="28237" x="1223963" y="5867400"/>
          <p14:tracePt t="28239" x="1285875" y="5840413"/>
          <p14:tracePt t="28251" x="1393825" y="5813425"/>
          <p14:tracePt t="28276" x="1411288" y="5803900"/>
          <p14:tracePt t="28289" x="1419225" y="5795963"/>
          <p14:tracePt t="28302" x="1428750" y="5795963"/>
          <p14:tracePt t="28453" x="1419225" y="5803900"/>
          <p14:tracePt t="28478" x="1411288" y="5803900"/>
          <p14:tracePt t="28489" x="1401763" y="5803900"/>
          <p14:tracePt t="28502" x="1393825" y="5803900"/>
          <p14:tracePt t="28525" x="1384300" y="5813425"/>
          <p14:tracePt t="28550" x="1374775" y="5813425"/>
          <p14:tracePt t="28564" x="1366838" y="5813425"/>
          <p14:tracePt t="28586" x="1357313" y="5813425"/>
          <p14:tracePt t="28660" x="1347788" y="5813425"/>
          <p14:tracePt t="28792" x="1347788" y="5822950"/>
          <p14:tracePt t="28805" x="1347788" y="5848350"/>
          <p14:tracePt t="29278" x="1366838" y="5848350"/>
          <p14:tracePt t="29289" x="1428750" y="5848350"/>
          <p14:tracePt t="29297" x="1482725" y="5840413"/>
          <p14:tracePt t="29306" x="1562100" y="5813425"/>
          <p14:tracePt t="29317" x="1670050" y="5813425"/>
          <p14:tracePt t="29335" x="2687638" y="5902325"/>
          <p14:tracePt t="29439" x="2786063" y="5911850"/>
          <p14:tracePt t="29450" x="2874963" y="5919788"/>
          <p14:tracePt t="29451" x="2955925" y="5929313"/>
          <p14:tracePt t="29467" x="3027363" y="5938838"/>
          <p14:tracePt t="29485" x="3044825" y="5938838"/>
          <p14:tracePt t="29501" x="3062288" y="5938838"/>
          <p14:tracePt t="29517" x="3081338" y="5938838"/>
          <p14:tracePt t="29537" x="3089275" y="5938838"/>
          <p14:tracePt t="29550" x="3108325" y="5938838"/>
          <p14:tracePt t="29568" x="3179763" y="5946775"/>
          <p14:tracePt t="29584" x="3214688" y="5946775"/>
          <p14:tracePt t="29601" x="3295650" y="5946775"/>
          <p14:tracePt t="29618" x="3313113" y="5946775"/>
          <p14:tracePt t="29635" x="3322638" y="5946775"/>
          <p14:tracePt t="29650" x="3348038" y="5946775"/>
          <p14:tracePt t="29668" x="3375025" y="5946775"/>
          <p14:tracePt t="29685" x="3394075" y="5956300"/>
          <p14:tracePt t="29701" x="3438525" y="5956300"/>
          <p14:tracePt t="29718" x="3465513" y="5956300"/>
          <p14:tracePt t="29734" x="3509963" y="5956300"/>
          <p14:tracePt t="29752" x="3527425" y="5956300"/>
          <p14:tracePt t="29768" x="3544888" y="5956300"/>
          <p14:tracePt t="29786" x="3589338" y="5956300"/>
          <p14:tracePt t="29801" x="3608388" y="5956300"/>
          <p14:tracePt t="29818" x="3643313" y="5956300"/>
          <p14:tracePt t="29835" x="3741738" y="5965825"/>
          <p14:tracePt t="29852" x="3786188" y="5973763"/>
          <p14:tracePt t="29868" x="3830638" y="5973763"/>
          <p14:tracePt t="29885" x="3867150" y="5973763"/>
          <p14:tracePt t="29901" x="3902075" y="5973763"/>
          <p14:tracePt t="29917" x="4044950" y="6000750"/>
          <p14:tracePt t="29934" x="4108450" y="6010275"/>
          <p14:tracePt t="29950" x="4197350" y="6045200"/>
          <p14:tracePt t="29967" x="4259263" y="6054725"/>
          <p14:tracePt t="31374" x="4276725" y="6045200"/>
          <p14:tracePt t="31382" x="4411663" y="6027738"/>
          <p14:tracePt t="31438" x="4518025" y="6027738"/>
          <p14:tracePt t="31471" x="4554538" y="6027738"/>
          <p14:tracePt t="31484" x="4608513" y="6037263"/>
          <p14:tracePt t="31486" x="4643438" y="6045200"/>
          <p14:tracePt t="31500" x="4679950" y="6045200"/>
          <p14:tracePt t="31517" x="4724400" y="6054725"/>
          <p14:tracePt t="31535" x="4741863" y="6054725"/>
          <p14:tracePt t="31551" x="4751388" y="6054725"/>
          <p14:tracePt t="31567" x="4768850" y="6054725"/>
          <p14:tracePt t="31585" x="4776788" y="6054725"/>
          <p14:tracePt t="31601" x="4786313" y="6054725"/>
          <p14:tracePt t="31618" x="4795838" y="6054725"/>
          <p14:tracePt t="31634" x="4803775" y="6054725"/>
          <p14:tracePt t="31652" x="4822825" y="6054725"/>
          <p14:tracePt t="31667" x="4830763" y="6062663"/>
          <p14:tracePt t="31684" x="4848225" y="6062663"/>
          <p14:tracePt t="31701" x="4911725" y="6081713"/>
          <p14:tracePt t="31718" x="4938713" y="6081713"/>
          <p14:tracePt t="31734" x="4983163" y="6089650"/>
          <p14:tracePt t="31752" x="4991100" y="6089650"/>
          <p14:tracePt t="31767" x="5000625" y="6089650"/>
          <p14:tracePt t="31785" x="5010150" y="6089650"/>
          <p14:tracePt t="33227" x="0" y="0"/>
        </p14:tracePtLst>
        <p14:tracePtLst>
          <p14:tracePt t="37133" x="1465263" y="5394325"/>
          <p14:tracePt t="37143" x="1258888" y="5394325"/>
          <p14:tracePt t="37158" x="1133475" y="5394325"/>
          <p14:tracePt t="37173" x="1017588" y="5394325"/>
          <p14:tracePt t="37175" x="276225" y="5303838"/>
          <p14:tracePt t="37250" x="0" y="5276850"/>
          <p14:tracePt t="37338" x="0" y="5268913"/>
          <p14:tracePt t="37362" x="0" y="5259388"/>
          <p14:tracePt t="37386" x="0" y="5251450"/>
          <p14:tracePt t="37448" x="0" y="5259388"/>
          <p14:tracePt t="37460" x="17463" y="5268913"/>
          <p14:tracePt t="37471" x="44450" y="5286375"/>
          <p14:tracePt t="37484" x="71438" y="5322888"/>
          <p14:tracePt t="37485" x="88900" y="5348288"/>
          <p14:tracePt t="37501" x="107950" y="5411788"/>
          <p14:tracePt t="37517" x="152400" y="5653088"/>
          <p14:tracePt t="37536" x="169863" y="5724525"/>
          <p14:tracePt t="37550" x="179388" y="5768975"/>
          <p14:tracePt t="37567" x="179388" y="5786438"/>
          <p14:tracePt t="37583" x="179388" y="5795963"/>
          <p14:tracePt t="37600" x="187325" y="5795963"/>
          <p14:tracePt t="37653" x="196850" y="5795963"/>
          <p14:tracePt t="37666" x="214313" y="5795963"/>
          <p14:tracePt t="37677" x="258763" y="5795963"/>
          <p14:tracePt t="37689" x="322263" y="5795963"/>
          <p14:tracePt t="37701" x="411163" y="5795963"/>
          <p14:tracePt t="37703" x="455613" y="5786438"/>
          <p14:tracePt t="37716" x="536575" y="5786438"/>
          <p14:tracePt t="37733" x="768350" y="5786438"/>
          <p14:tracePt t="37750" x="822325" y="5786438"/>
          <p14:tracePt t="37766" x="866775" y="5795963"/>
          <p14:tracePt t="37783" x="973138" y="5822950"/>
          <p14:tracePt t="37801" x="1044575" y="5830888"/>
          <p14:tracePt t="37816" x="1116013" y="5830888"/>
          <p14:tracePt t="37834" x="1223963" y="5830888"/>
          <p14:tracePt t="37851" x="1268413" y="5830888"/>
          <p14:tracePt t="37867" x="1446213" y="5830888"/>
          <p14:tracePt t="37884" x="1554163" y="5830888"/>
          <p14:tracePt t="37901" x="1643063" y="5830888"/>
          <p14:tracePt t="37917" x="1866900" y="5813425"/>
          <p14:tracePt t="37933" x="1990725" y="5813425"/>
          <p14:tracePt t="37951" x="2062163" y="5813425"/>
          <p14:tracePt t="37967" x="2125663" y="5813425"/>
          <p14:tracePt t="37984" x="2133600" y="5813425"/>
          <p14:tracePt t="38000" x="2133600" y="5822950"/>
          <p14:tracePt t="38000" x="2143125" y="5822950"/>
          <p14:tracePt t="38041" x="2152650" y="5830888"/>
          <p14:tracePt t="38054" x="2152650" y="5840413"/>
          <p14:tracePt t="38056" x="2322513" y="5875338"/>
          <p14:tracePt t="38146" x="2339975" y="5884863"/>
          <p14:tracePt t="38150" x="2357438" y="5884863"/>
          <p14:tracePt t="38166" x="2374900" y="5894388"/>
          <p14:tracePt t="38183" x="2393950" y="5911850"/>
          <p14:tracePt t="38224" x="2401888" y="5911850"/>
          <p14:tracePt t="38259" x="2401888" y="5919788"/>
          <p14:tracePt t="38282" x="2401888" y="5929313"/>
          <p14:tracePt t="38331" x="2401888" y="5938838"/>
          <p14:tracePt t="38337" x="2401888" y="5946775"/>
          <p14:tracePt t="38418" x="2401888" y="5956300"/>
          <p14:tracePt t="38419" x="2393950" y="5973763"/>
          <p14:tracePt t="38805" x="2393950" y="5991225"/>
          <p14:tracePt t="38805" x="2393950" y="6010275"/>
          <p14:tracePt t="38830" x="2393950" y="6027738"/>
          <p14:tracePt t="38842" x="2393950" y="6037263"/>
          <p14:tracePt t="38848" x="2393950" y="6045200"/>
          <p14:tracePt t="38858" x="2393950" y="6062663"/>
          <p14:tracePt t="38890" x="2401888" y="6072188"/>
          <p14:tracePt t="38903" x="2401888" y="6081713"/>
          <p14:tracePt t="38905" x="2411413" y="6089650"/>
          <p14:tracePt t="38917" x="2428875" y="6116638"/>
          <p14:tracePt t="38933" x="2490788" y="6153150"/>
          <p14:tracePt t="38950" x="2625725" y="6215063"/>
          <p14:tracePt t="38967" x="2660650" y="6232525"/>
          <p14:tracePt t="38984" x="2786063" y="6269038"/>
          <p14:tracePt t="39000" x="2840038" y="6276975"/>
          <p14:tracePt t="39017" x="2901950" y="6286500"/>
          <p14:tracePt t="39034" x="2955925" y="6286500"/>
          <p14:tracePt t="39052" x="2965450" y="6286500"/>
          <p14:tracePt t="39067" x="2982913" y="6286500"/>
          <p14:tracePt t="39253" x="2973388" y="6286500"/>
          <p14:tracePt t="39265" x="2847975" y="6286500"/>
          <p14:tracePt t="39307" x="2714625" y="6296025"/>
          <p14:tracePt t="39316" x="2571750" y="6303963"/>
          <p14:tracePt t="39334" x="2268538" y="6367463"/>
          <p14:tracePt t="39350" x="2017713" y="6411913"/>
          <p14:tracePt t="39367" x="1822450" y="6465888"/>
          <p14:tracePt t="39383" x="1143000" y="6705600"/>
          <p14:tracePt t="39432" x="1071563" y="6732588"/>
          <p14:tracePt t="39483" x="1062038" y="6732588"/>
          <p14:tracePt t="39485" x="1062038" y="6724650"/>
          <p14:tracePt t="39500" x="1062038" y="6705600"/>
          <p14:tracePt t="39516" x="1062038" y="6697663"/>
          <p14:tracePt t="39549" x="1062038" y="6688138"/>
          <p14:tracePt t="39551" x="1071563" y="6680200"/>
          <p14:tracePt t="39567" x="1187450" y="6653213"/>
          <p14:tracePt t="39583" x="1241425" y="6634163"/>
          <p14:tracePt t="39600" x="1455738" y="6599238"/>
          <p14:tracePt t="39617" x="1608138" y="6589713"/>
          <p14:tracePt t="39633" x="1731963" y="6581775"/>
          <p14:tracePt t="39650" x="1990725" y="6572250"/>
          <p14:tracePt t="39673" x="2241550" y="6572250"/>
          <p14:tracePt t="39701" x="2312988" y="6572250"/>
          <p14:tracePt t="39703" x="2347913" y="6572250"/>
          <p14:tracePt t="39716" x="2401888" y="6572250"/>
          <p14:tracePt t="39733" x="2446338" y="6572250"/>
          <p14:tracePt t="39751" x="2455863" y="6572250"/>
          <p14:tracePt t="39766" x="2465388" y="6572250"/>
          <p14:tracePt t="39811" x="2473325" y="6572250"/>
          <p14:tracePt t="39835" x="2509838" y="6572250"/>
          <p14:tracePt t="39847" x="2536825" y="6572250"/>
          <p14:tracePt t="39856" x="2562225" y="6572250"/>
          <p14:tracePt t="39883" x="2571750" y="6572250"/>
          <p14:tracePt t="39908" x="2571750" y="6581775"/>
          <p14:tracePt t="39933" x="2581275" y="6581775"/>
          <p14:tracePt t="39982" x="2589213" y="6581775"/>
          <p14:tracePt t="40028" x="2589213" y="6589713"/>
          <p14:tracePt t="40089" x="2589213" y="6599238"/>
          <p14:tracePt t="40162" x="2589213" y="6608763"/>
          <p14:tracePt t="40200" x="2581275" y="6616700"/>
          <p14:tracePt t="40211" x="2554288" y="6616700"/>
          <p14:tracePt t="40213" x="2500313" y="6634163"/>
          <p14:tracePt t="40233" x="2411413" y="6653213"/>
          <p14:tracePt t="40236" x="2205038" y="6670675"/>
          <p14:tracePt t="40250" x="2081213" y="6680200"/>
          <p14:tracePt t="40267" x="1589088" y="6680200"/>
          <p14:tracePt t="40418" x="1598613" y="6680200"/>
          <p14:tracePt t="40439" x="1608138" y="6680200"/>
          <p14:tracePt t="40442" x="1625600" y="6680200"/>
          <p14:tracePt t="40490" x="1633538" y="6680200"/>
          <p14:tracePt t="40502" x="1643063" y="6680200"/>
          <p14:tracePt t="40503" x="1660525" y="6680200"/>
          <p14:tracePt t="40575" x="1670050" y="6680200"/>
          <p14:tracePt t="40576" x="1687513" y="6680200"/>
          <p14:tracePt t="40590" x="1704975" y="6680200"/>
          <p14:tracePt t="40600" x="1714500" y="6680200"/>
          <p14:tracePt t="40616" x="1731963" y="6688138"/>
          <p14:tracePt t="40633" x="1785938" y="6697663"/>
          <p14:tracePt t="40650" x="1803400" y="6705600"/>
          <p14:tracePt t="40683" x="1812925" y="6705600"/>
          <p14:tracePt t="40686" x="1822450" y="6705600"/>
          <p14:tracePt t="40732" x="1847850" y="6705600"/>
          <p14:tracePt t="40744" x="1857375" y="6705600"/>
          <p14:tracePt t="40747" x="1884363" y="6705600"/>
          <p14:tracePt t="40770" x="1911350" y="6715125"/>
          <p14:tracePt t="40771" x="1965325" y="6715125"/>
          <p14:tracePt t="40800" x="2044700" y="6715125"/>
          <p14:tracePt t="40801" x="2125663" y="6715125"/>
          <p14:tracePt t="40818" x="2152650" y="6715125"/>
          <p14:tracePt t="40833" x="2179638" y="6715125"/>
          <p14:tracePt t="40850" x="2241550" y="6715125"/>
          <p14:tracePt t="40867" x="2259013" y="6715125"/>
          <p14:tracePt t="40902" x="2268538" y="6715125"/>
          <p14:tracePt t="40951" x="2276475" y="6715125"/>
          <p14:tracePt t="41036" x="2276475" y="6724650"/>
          <p14:tracePt t="41084" x="2268538" y="6724650"/>
          <p14:tracePt t="41653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/>
          <p:nvPr/>
        </p:nvSpPr>
        <p:spPr>
          <a:xfrm>
            <a:off x="371474" y="765175"/>
            <a:ext cx="8135940" cy="428625"/>
          </a:xfrm>
          <a:prstGeom prst="rect">
            <a:avLst/>
          </a:prstGeom>
          <a:ln>
            <a:solidFill>
              <a:srgbClr val="FF0000"/>
            </a:solidFill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algn="ctr"/>
            <a:r>
              <a:rPr sz="2400">
                <a:latin typeface="Comic Sans MS"/>
                <a:ea typeface="Comic Sans MS"/>
                <a:cs typeface="Comic Sans MS"/>
                <a:sym typeface="Comic Sans MS"/>
              </a:rPr>
              <a:t>How to decide when a genomic </a:t>
            </a:r>
            <a:r>
              <a:rPr sz="24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VARIANT</a:t>
            </a:r>
            <a:r>
              <a:rPr sz="2400">
                <a:latin typeface="Comic Sans MS"/>
                <a:ea typeface="Comic Sans MS"/>
                <a:cs typeface="Comic Sans MS"/>
                <a:sym typeface="Comic Sans MS"/>
              </a:rPr>
              <a:t> is pathogenic</a:t>
            </a:r>
          </a:p>
        </p:txBody>
      </p:sp>
      <p:sp>
        <p:nvSpPr>
          <p:cNvPr id="514" name="Shape 514"/>
          <p:cNvSpPr/>
          <p:nvPr/>
        </p:nvSpPr>
        <p:spPr>
          <a:xfrm>
            <a:off x="468312" y="1700211"/>
            <a:ext cx="7848601" cy="2908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2900" indent="-342900" algn="just">
              <a:spcAft>
                <a:spcPts val="600"/>
              </a:spcAft>
              <a:buClr>
                <a:srgbClr val="FF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FF0000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Type </a:t>
            </a: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of </a:t>
            </a:r>
            <a:r>
              <a:rPr lang="en-US" sz="2000" dirty="0" err="1">
                <a:solidFill>
                  <a:srgbClr val="FF0000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a.a</a:t>
            </a: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. change</a:t>
            </a:r>
            <a:r>
              <a:rPr lang="en-US" sz="2000"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: a change modifying the protein structure</a:t>
            </a:r>
          </a:p>
          <a:p>
            <a:pPr marL="342900" lvl="0" indent="-342900" algn="just">
              <a:spcAft>
                <a:spcPts val="600"/>
              </a:spcAft>
              <a:buClr>
                <a:srgbClr val="FF0000"/>
              </a:buClr>
              <a:buSzPct val="100000"/>
              <a:buFont typeface="Wingdings" panose="05000000000000000000" pitchFamily="2" charset="2"/>
              <a:buChar char="§"/>
            </a:pPr>
            <a:r>
              <a:rPr sz="2000" dirty="0" smtClean="0">
                <a:solidFill>
                  <a:srgbClr val="FF0000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Previous </a:t>
            </a:r>
            <a:r>
              <a:rPr sz="2000" dirty="0">
                <a:solidFill>
                  <a:srgbClr val="FF0000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evidence</a:t>
            </a:r>
            <a:r>
              <a:rPr sz="2000"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: variant found in other patients with the same pathology</a:t>
            </a:r>
            <a:endParaRPr dirty="0"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  <a:p>
            <a:pPr marL="342900" lvl="0" indent="-342900" algn="just">
              <a:spcAft>
                <a:spcPts val="600"/>
              </a:spcAft>
              <a:buClr>
                <a:srgbClr val="FF0000"/>
              </a:buClr>
              <a:buSzPct val="100000"/>
              <a:buFont typeface="Wingdings" panose="05000000000000000000" pitchFamily="2" charset="2"/>
              <a:buChar char="§"/>
            </a:pPr>
            <a:r>
              <a:rPr sz="2000" dirty="0" smtClean="0">
                <a:solidFill>
                  <a:srgbClr val="FF0000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De </a:t>
            </a:r>
            <a:r>
              <a:rPr sz="2000" dirty="0">
                <a:solidFill>
                  <a:srgbClr val="FF0000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novo </a:t>
            </a:r>
            <a:r>
              <a:rPr sz="2000"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:variant only found  in the patient affected by that pathology</a:t>
            </a:r>
            <a:endParaRPr dirty="0"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  <a:p>
            <a:pPr marL="342900" indent="-342900" algn="just">
              <a:spcAft>
                <a:spcPts val="600"/>
              </a:spcAft>
              <a:buClr>
                <a:srgbClr val="FF0000"/>
              </a:buClr>
              <a:buSzPct val="100000"/>
              <a:buFont typeface="Wingdings" panose="05000000000000000000" pitchFamily="2" charset="2"/>
              <a:buChar char="§"/>
            </a:pPr>
            <a:r>
              <a:rPr sz="2000" dirty="0" smtClean="0">
                <a:solidFill>
                  <a:srgbClr val="FF0000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A </a:t>
            </a:r>
            <a:r>
              <a:rPr sz="2000" dirty="0">
                <a:solidFill>
                  <a:srgbClr val="FF0000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new change</a:t>
            </a:r>
            <a:r>
              <a:rPr sz="2000"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:</a:t>
            </a:r>
            <a:r>
              <a:rPr sz="2000" dirty="0">
                <a:solidFill>
                  <a:srgbClr val="FF0000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 </a:t>
            </a:r>
            <a:r>
              <a:rPr sz="2000"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a variant not identified in 100 healthy </a:t>
            </a:r>
            <a:r>
              <a:rPr sz="2000" dirty="0" smtClean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controls</a:t>
            </a:r>
            <a:endParaRPr lang="it-IT" sz="2000" dirty="0" smtClean="0"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  <a:p>
            <a:pPr marL="342900" indent="-342900" algn="just">
              <a:spcAft>
                <a:spcPts val="600"/>
              </a:spcAft>
              <a:buClr>
                <a:srgbClr val="FF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it-IT" sz="2000" dirty="0" err="1" smtClean="0">
                <a:solidFill>
                  <a:srgbClr val="FF0000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Functional</a:t>
            </a:r>
            <a:r>
              <a:rPr lang="it-IT" sz="2000" dirty="0" smtClean="0">
                <a:solidFill>
                  <a:srgbClr val="FF0000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studies</a:t>
            </a:r>
            <a:r>
              <a:rPr lang="it-IT" sz="2000" dirty="0" smtClean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 (in vitro)</a:t>
            </a:r>
            <a:endParaRPr lang="it-IT" sz="2000" dirty="0" smtClean="0"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  <a:p>
            <a:pPr marL="285750" lvl="0" indent="-285750">
              <a:buClr>
                <a:srgbClr val="FF0000"/>
              </a:buClr>
              <a:buSzPct val="100000"/>
              <a:buFont typeface="Wingdings" panose="05000000000000000000" pitchFamily="2" charset="2"/>
              <a:buChar char="§"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Shape 515"/>
          <p:cNvSpPr/>
          <p:nvPr/>
        </p:nvSpPr>
        <p:spPr>
          <a:xfrm>
            <a:off x="1116011" y="4941887"/>
            <a:ext cx="6335715" cy="428626"/>
          </a:xfrm>
          <a:prstGeom prst="rect">
            <a:avLst/>
          </a:prstGeom>
          <a:ln>
            <a:solidFill>
              <a:srgbClr val="FF0000"/>
            </a:solidFill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2400"/>
              <a:t>Functional studies are the best evidence !!!!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096394"/>
      </p:ext>
    </p:extLst>
  </p:cSld>
  <p:clrMapOvr>
    <a:masterClrMapping/>
  </p:clrMapOvr>
  <p:transition spd="med" advTm="1282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image32.png" descr="http://www.hgvs.org/mutnomen/small.g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03350" y="404811"/>
            <a:ext cx="1476375" cy="895352"/>
          </a:xfrm>
          <a:prstGeom prst="rect">
            <a:avLst/>
          </a:prstGeom>
          <a:ln w="12700">
            <a:miter lim="400000"/>
          </a:ln>
        </p:spPr>
      </p:pic>
      <p:sp>
        <p:nvSpPr>
          <p:cNvPr id="518" name="Shape 518"/>
          <p:cNvSpPr/>
          <p:nvPr/>
        </p:nvSpPr>
        <p:spPr>
          <a:xfrm>
            <a:off x="493712" y="1471612"/>
            <a:ext cx="3242477" cy="350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r>
              <a:t>http://www.hgvs.org/mutnomen</a:t>
            </a:r>
          </a:p>
        </p:txBody>
      </p:sp>
      <p:sp>
        <p:nvSpPr>
          <p:cNvPr id="519" name="Shape 519"/>
          <p:cNvSpPr/>
          <p:nvPr/>
        </p:nvSpPr>
        <p:spPr>
          <a:xfrm>
            <a:off x="250825" y="3213100"/>
            <a:ext cx="8455025" cy="1261884"/>
          </a:xfrm>
          <a:prstGeom prst="rect">
            <a:avLst/>
          </a:prstGeom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endParaRPr sz="1200" dirty="0"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  <a:p>
            <a:pPr lvl="0"/>
            <a:r>
              <a:rPr sz="1400"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A) </a:t>
            </a:r>
            <a:r>
              <a:rPr sz="1400" dirty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there is no nucleotide 0</a:t>
            </a:r>
            <a:r>
              <a:rPr sz="1400"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; B) </a:t>
            </a:r>
            <a:r>
              <a:rPr sz="1400" dirty="0">
                <a:solidFill>
                  <a:srgbClr val="FF0000"/>
                </a:solidFill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nucleotide 1 is the A of the ATG-translation initiation codon</a:t>
            </a:r>
            <a:r>
              <a:rPr sz="1400"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; C) </a:t>
            </a:r>
            <a:r>
              <a:rPr sz="1400" dirty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the nucleotide 5' of the ATG-translation initiation codon is </a:t>
            </a:r>
            <a:r>
              <a:rPr sz="1400" dirty="0">
                <a:solidFill>
                  <a:srgbClr val="FF0000"/>
                </a:solidFill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-1</a:t>
            </a:r>
            <a:r>
              <a:rPr sz="1400" dirty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, the previous -2, etc.</a:t>
            </a:r>
            <a:r>
              <a:rPr sz="1400"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  D) </a:t>
            </a:r>
            <a:r>
              <a:rPr sz="1400" dirty="0" smtClean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the </a:t>
            </a:r>
            <a:r>
              <a:rPr sz="1400" dirty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number of the last nucleotide of the </a:t>
            </a:r>
            <a:r>
              <a:rPr sz="1400" dirty="0">
                <a:solidFill>
                  <a:srgbClr val="FF0000"/>
                </a:solidFill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preceding exon</a:t>
            </a:r>
            <a:r>
              <a:rPr sz="1400" dirty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, a plus sign and the position in the intron, like </a:t>
            </a:r>
            <a:r>
              <a:rPr sz="1400" u="sng" dirty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c.77+1G, c.77+2T</a:t>
            </a:r>
            <a:r>
              <a:rPr sz="1400"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; F) </a:t>
            </a:r>
            <a:r>
              <a:rPr sz="1400" dirty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the number of the first nucleotide of the </a:t>
            </a:r>
            <a:r>
              <a:rPr sz="1400" dirty="0">
                <a:solidFill>
                  <a:srgbClr val="FF0000"/>
                </a:solidFill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following exon</a:t>
            </a:r>
            <a:r>
              <a:rPr sz="1400" dirty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, a minus sign and the  position upstream in the intron, like ..., </a:t>
            </a:r>
            <a:r>
              <a:rPr sz="1400" u="sng" dirty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c.78-2A, c.78-1G</a:t>
            </a:r>
            <a:r>
              <a:rPr sz="1400"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.               </a:t>
            </a:r>
          </a:p>
        </p:txBody>
      </p:sp>
      <p:pic>
        <p:nvPicPr>
          <p:cNvPr id="520" name="image33.jpe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67175" y="217486"/>
            <a:ext cx="4826000" cy="2879727"/>
          </a:xfrm>
          <a:prstGeom prst="rect">
            <a:avLst/>
          </a:prstGeom>
          <a:ln>
            <a:solidFill/>
            <a:round/>
          </a:ln>
        </p:spPr>
      </p:pic>
      <p:sp>
        <p:nvSpPr>
          <p:cNvPr id="521" name="Shape 521"/>
          <p:cNvSpPr/>
          <p:nvPr/>
        </p:nvSpPr>
        <p:spPr>
          <a:xfrm>
            <a:off x="250825" y="5084762"/>
            <a:ext cx="8785225" cy="1508105"/>
          </a:xfrm>
          <a:prstGeom prst="rect">
            <a:avLst/>
          </a:prstGeom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sz="1400" u="sng" dirty="0">
                <a:solidFill>
                  <a:srgbClr val="FF0000"/>
                </a:solidFill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Substitutions</a:t>
            </a:r>
            <a:endParaRPr sz="1400" dirty="0">
              <a:solidFill>
                <a:srgbClr val="FF0000"/>
              </a:solidFill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  <a:p>
            <a:pPr lvl="0"/>
            <a:r>
              <a:rPr sz="1400"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A nucleotide substitution is a sequence change where one nucleotide is replaced by one other nucleotide (see Standards - Definition). </a:t>
            </a:r>
            <a:r>
              <a:rPr sz="1400" dirty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Nucleotide </a:t>
            </a:r>
            <a:r>
              <a:rPr sz="1400" dirty="0" err="1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substituions</a:t>
            </a:r>
            <a:r>
              <a:rPr sz="1400" dirty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 are described using a "&gt;“.</a:t>
            </a:r>
            <a:r>
              <a:rPr sz="1400"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 </a:t>
            </a:r>
            <a:endParaRPr dirty="0"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  <a:p>
            <a:pPr lvl="0"/>
            <a:r>
              <a:rPr sz="1400"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A ) </a:t>
            </a:r>
            <a:r>
              <a:rPr sz="1400" dirty="0">
                <a:solidFill>
                  <a:srgbClr val="FF0000"/>
                </a:solidFill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c.76A&gt;C</a:t>
            </a:r>
            <a:r>
              <a:rPr sz="1400" dirty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 denotes that at nucleotide 76 an A is changed to a C  </a:t>
            </a:r>
            <a:r>
              <a:rPr sz="1400"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B)  </a:t>
            </a:r>
            <a:r>
              <a:rPr sz="1400" dirty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c</a:t>
            </a:r>
            <a:r>
              <a:rPr sz="1400" dirty="0">
                <a:solidFill>
                  <a:srgbClr val="FF0000"/>
                </a:solidFill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.-14G&gt;C </a:t>
            </a:r>
            <a:r>
              <a:rPr sz="1400" dirty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denotes a G to C substitution 14 nucleotides 5' of the ATG translation initiation codon </a:t>
            </a:r>
            <a:r>
              <a:rPr sz="1400"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C) </a:t>
            </a:r>
            <a:r>
              <a:rPr sz="1400" dirty="0">
                <a:solidFill>
                  <a:srgbClr val="FF0000"/>
                </a:solidFill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c.88+1G&gt;T</a:t>
            </a:r>
            <a:r>
              <a:rPr sz="1400" dirty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 denotes the G to T substitution at nucleotide +1 of an intron</a:t>
            </a:r>
            <a:r>
              <a:rPr sz="1400"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 D) </a:t>
            </a:r>
            <a:r>
              <a:rPr sz="1400" dirty="0">
                <a:solidFill>
                  <a:srgbClr val="FF0000"/>
                </a:solidFill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c.89-2A&gt;C</a:t>
            </a:r>
            <a:r>
              <a:rPr sz="1400" dirty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 denotes the A to C substitution at nucleotide -2 of an intron</a:t>
            </a:r>
          </a:p>
        </p:txBody>
      </p:sp>
      <p:sp>
        <p:nvSpPr>
          <p:cNvPr id="2" name="Rettangolo 1"/>
          <p:cNvSpPr/>
          <p:nvPr/>
        </p:nvSpPr>
        <p:spPr>
          <a:xfrm>
            <a:off x="331534" y="2520434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t-IT" b="1" u="sng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Arial Bold"/>
                <a:cs typeface="Arial Bold"/>
                <a:sym typeface="Arial Bold"/>
              </a:rPr>
              <a:t>Genomic</a:t>
            </a:r>
            <a:r>
              <a:rPr lang="it-IT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Arial Bold"/>
                <a:cs typeface="Arial Bold"/>
                <a:sym typeface="Arial Bold"/>
              </a:rPr>
              <a:t> DNA</a:t>
            </a:r>
            <a:endParaRPr lang="it-IT" b="1" dirty="0">
              <a:solidFill>
                <a:schemeClr val="tx2">
                  <a:lumMod val="60000"/>
                  <a:lumOff val="40000"/>
                </a:schemeClr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534795"/>
      </p:ext>
    </p:extLst>
  </p:cSld>
  <p:clrMapOvr>
    <a:masterClrMapping/>
  </p:clrMapOvr>
  <p:transition spd="med" advTm="309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image34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27537" y="1724025"/>
            <a:ext cx="4248152" cy="2905125"/>
          </a:xfrm>
          <a:prstGeom prst="rect">
            <a:avLst/>
          </a:prstGeom>
          <a:ln>
            <a:solidFill/>
            <a:round/>
          </a:ln>
        </p:spPr>
      </p:pic>
      <p:sp>
        <p:nvSpPr>
          <p:cNvPr id="524" name="Shape 524"/>
          <p:cNvSpPr/>
          <p:nvPr/>
        </p:nvSpPr>
        <p:spPr>
          <a:xfrm>
            <a:off x="250825" y="252411"/>
            <a:ext cx="8569325" cy="1297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/>
            <a:r>
              <a:rPr sz="1400" u="sng">
                <a:solidFill>
                  <a:srgbClr val="FF00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Deletions</a:t>
            </a:r>
            <a:endParaRPr sz="14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/>
            <a:r>
              <a:rPr sz="1400">
                <a:latin typeface="Comic Sans MS"/>
                <a:ea typeface="Comic Sans MS"/>
                <a:cs typeface="Comic Sans MS"/>
                <a:sym typeface="Comic Sans MS"/>
              </a:rPr>
              <a:t>A nucleotide deletion is a sequence change where one or more nucleotides are removed. 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sz="1400">
                <a:latin typeface="Comic Sans MS"/>
                <a:ea typeface="Comic Sans MS"/>
                <a:cs typeface="Comic Sans MS"/>
                <a:sym typeface="Comic Sans MS"/>
              </a:rPr>
              <a:t>Deletions are described using </a:t>
            </a:r>
            <a:r>
              <a:rPr sz="1400">
                <a:solidFill>
                  <a:srgbClr val="FF00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"del" </a:t>
            </a:r>
            <a:r>
              <a:rPr sz="1400">
                <a:latin typeface="Comic Sans MS Bold"/>
                <a:ea typeface="Comic Sans MS Bold"/>
                <a:cs typeface="Comic Sans MS Bold"/>
                <a:sym typeface="Comic Sans MS Bold"/>
              </a:rPr>
              <a:t>after an indication of the first and last nucleotide(s) deleted, separated by a "_" (underscore</a:t>
            </a:r>
            <a:r>
              <a:rPr sz="1400">
                <a:latin typeface="Comic Sans MS"/>
                <a:ea typeface="Comic Sans MS"/>
                <a:cs typeface="Comic Sans MS"/>
                <a:sym typeface="Comic Sans MS"/>
              </a:rPr>
              <a:t>). 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sz="1400">
                <a:latin typeface="Comic Sans MS"/>
                <a:ea typeface="Comic Sans MS"/>
                <a:cs typeface="Comic Sans MS"/>
                <a:sym typeface="Comic Sans MS"/>
              </a:rPr>
              <a:t>A) </a:t>
            </a:r>
            <a:r>
              <a:rPr sz="1400">
                <a:solidFill>
                  <a:srgbClr val="FF00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c.76_78de</a:t>
            </a:r>
            <a:r>
              <a:rPr sz="1400">
                <a:latin typeface="Comic Sans MS Bold"/>
                <a:ea typeface="Comic Sans MS Bold"/>
                <a:cs typeface="Comic Sans MS Bold"/>
                <a:sym typeface="Comic Sans MS Bold"/>
              </a:rPr>
              <a:t>l (alternatively c.76_78delACT) denotes a ACT deletion from nucleotides 76 to 78</a:t>
            </a:r>
          </a:p>
        </p:txBody>
      </p:sp>
      <p:sp>
        <p:nvSpPr>
          <p:cNvPr id="525" name="Shape 525"/>
          <p:cNvSpPr/>
          <p:nvPr/>
        </p:nvSpPr>
        <p:spPr>
          <a:xfrm>
            <a:off x="112711" y="1838325"/>
            <a:ext cx="4098928" cy="2987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/>
            <a:r>
              <a:rPr sz="1400" u="sng">
                <a:solidFill>
                  <a:srgbClr val="FF00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Duplications</a:t>
            </a:r>
            <a:endParaRPr sz="14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/>
            <a:r>
              <a:rPr sz="1400">
                <a:latin typeface="Comic Sans MS"/>
                <a:ea typeface="Comic Sans MS"/>
                <a:cs typeface="Comic Sans MS"/>
                <a:sym typeface="Comic Sans MS"/>
              </a:rPr>
              <a:t>Duplications are designated by </a:t>
            </a:r>
            <a:r>
              <a:rPr sz="1400">
                <a:solidFill>
                  <a:srgbClr val="FF00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"dup" </a:t>
            </a:r>
            <a:r>
              <a:rPr sz="1400">
                <a:latin typeface="Comic Sans MS"/>
                <a:ea typeface="Comic Sans MS"/>
                <a:cs typeface="Comic Sans MS"/>
                <a:sym typeface="Comic Sans MS"/>
              </a:rPr>
              <a:t>after an indication of the first and last nucleotide(s) duplicated.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sz="1400">
                <a:latin typeface="Comic Sans MS"/>
                <a:ea typeface="Comic Sans MS"/>
                <a:cs typeface="Comic Sans MS"/>
                <a:sym typeface="Comic Sans MS"/>
              </a:rPr>
              <a:t>A) </a:t>
            </a:r>
            <a:r>
              <a:rPr sz="1400">
                <a:solidFill>
                  <a:srgbClr val="FF00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g.5dupT</a:t>
            </a:r>
            <a:r>
              <a:rPr sz="1400">
                <a:latin typeface="Comic Sans MS Bold"/>
                <a:ea typeface="Comic Sans MS Bold"/>
                <a:cs typeface="Comic Sans MS Bold"/>
                <a:sym typeface="Comic Sans MS Bold"/>
              </a:rPr>
              <a:t> (or g.5dup, not g.5_6insT) denotes a duplication ("insertion") of the T nucleotide at position 5 in the genomic reference sequence changing ACTCTGTGCC to ACTCTTGTGCC  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sz="1400">
                <a:latin typeface="Comic Sans MS"/>
                <a:ea typeface="Comic Sans MS"/>
                <a:cs typeface="Comic Sans MS"/>
                <a:sym typeface="Comic Sans MS"/>
              </a:rPr>
              <a:t>B) </a:t>
            </a:r>
            <a:r>
              <a:rPr sz="1400">
                <a:solidFill>
                  <a:srgbClr val="FF00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c.77_79dup</a:t>
            </a:r>
            <a:r>
              <a:rPr sz="1400">
                <a:latin typeface="Comic Sans MS Bold"/>
                <a:ea typeface="Comic Sans MS Bold"/>
                <a:cs typeface="Comic Sans MS Bold"/>
                <a:sym typeface="Comic Sans MS Bold"/>
              </a:rPr>
              <a:t> (or c.77_79dupCTG) denotes that the three nucleotides 77 to 79 are duplicated </a:t>
            </a:r>
          </a:p>
        </p:txBody>
      </p:sp>
      <p:sp>
        <p:nvSpPr>
          <p:cNvPr id="526" name="Shape 526"/>
          <p:cNvSpPr/>
          <p:nvPr/>
        </p:nvSpPr>
        <p:spPr>
          <a:xfrm>
            <a:off x="250824" y="5084762"/>
            <a:ext cx="7227890" cy="1539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/>
            <a:r>
              <a:rPr sz="1400" u="sng">
                <a:solidFill>
                  <a:srgbClr val="FF00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Insertions</a:t>
            </a:r>
            <a:endParaRPr sz="14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/>
            <a:r>
              <a:rPr sz="1400">
                <a:latin typeface="Comic Sans MS"/>
                <a:ea typeface="Comic Sans MS"/>
                <a:cs typeface="Comic Sans MS"/>
                <a:sym typeface="Comic Sans MS"/>
              </a:rPr>
              <a:t>Insertions are designated by </a:t>
            </a:r>
            <a:r>
              <a:rPr sz="1400">
                <a:solidFill>
                  <a:srgbClr val="FF00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"ins" </a:t>
            </a:r>
            <a:r>
              <a:rPr sz="1400">
                <a:latin typeface="Comic Sans MS"/>
                <a:ea typeface="Comic Sans MS"/>
                <a:cs typeface="Comic Sans MS"/>
                <a:sym typeface="Comic Sans MS"/>
              </a:rPr>
              <a:t>after an indication of the nucleotides flanking the insertion site, followed by a description of the nucleotides inserted. 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sz="1400">
                <a:latin typeface="Comic Sans MS"/>
                <a:ea typeface="Comic Sans MS"/>
                <a:cs typeface="Comic Sans MS"/>
                <a:sym typeface="Comic Sans MS"/>
              </a:rPr>
              <a:t>For large insertions the number of inserted nucleotides should be mentioned :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sz="1400">
                <a:latin typeface="Comic Sans MS"/>
                <a:ea typeface="Comic Sans MS"/>
                <a:cs typeface="Comic Sans MS"/>
                <a:sym typeface="Comic Sans MS"/>
              </a:rPr>
              <a:t>A) </a:t>
            </a:r>
            <a:r>
              <a:rPr sz="1400">
                <a:solidFill>
                  <a:srgbClr val="FF00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c.76_77insT</a:t>
            </a:r>
            <a:r>
              <a:rPr sz="1400">
                <a:latin typeface="Comic Sans MS Bold"/>
                <a:ea typeface="Comic Sans MS Bold"/>
                <a:cs typeface="Comic Sans MS Bold"/>
                <a:sym typeface="Comic Sans MS Bold"/>
              </a:rPr>
              <a:t> denotes that a T is inserted between nucleotides 76 and 77 of the coding DNA reference sequence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5530"/>
      </p:ext>
    </p:extLst>
  </p:cSld>
  <p:clrMapOvr>
    <a:masterClrMapping/>
  </p:clrMapOvr>
  <p:transition spd="med" advTm="66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Shape 528"/>
          <p:cNvSpPr/>
          <p:nvPr/>
        </p:nvSpPr>
        <p:spPr>
          <a:xfrm>
            <a:off x="145255" y="3725862"/>
            <a:ext cx="8853490" cy="2677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/>
            <a:r>
              <a:rPr sz="1400" u="sng" dirty="0">
                <a:solidFill>
                  <a:srgbClr val="FF00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Duplications</a:t>
            </a:r>
            <a:endParaRPr sz="1400" dirty="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/>
            <a:r>
              <a:rPr sz="1400" dirty="0">
                <a:latin typeface="Comic Sans MS"/>
                <a:ea typeface="Comic Sans MS"/>
                <a:cs typeface="Comic Sans MS"/>
                <a:sym typeface="Comic Sans MS"/>
              </a:rPr>
              <a:t>Duplications are designated by "dup" after a description of the duplicated segment, i.e. the first (and last) amino acid(s) duplicated.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sz="1400" dirty="0">
                <a:latin typeface="Comic Sans MS"/>
                <a:ea typeface="Comic Sans MS"/>
                <a:cs typeface="Comic Sans MS"/>
                <a:sym typeface="Comic Sans MS"/>
              </a:rPr>
              <a:t>A) MKLGHQQQCC to MKLGHQGHQQQCC is described as </a:t>
            </a:r>
            <a:r>
              <a:rPr sz="1400" dirty="0">
                <a:latin typeface="Comic Sans MS Bold"/>
                <a:ea typeface="Comic Sans MS Bold"/>
                <a:cs typeface="Comic Sans MS Bold"/>
                <a:sym typeface="Comic Sans MS Bold"/>
              </a:rPr>
              <a:t>p.Gly4_Gln6dup (alternatively p.G4_Q6dup)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sz="1400" dirty="0">
                <a:latin typeface="Comic Sans MS"/>
                <a:ea typeface="Comic Sans MS"/>
                <a:cs typeface="Comic Sans MS"/>
                <a:sym typeface="Comic Sans MS"/>
              </a:rPr>
              <a:t> B) MKLGHQQQCC to MKLGHQQQQCC is described as </a:t>
            </a:r>
            <a:r>
              <a:rPr sz="1400" dirty="0">
                <a:latin typeface="Comic Sans MS Bold"/>
                <a:ea typeface="Comic Sans MS Bold"/>
                <a:cs typeface="Comic Sans MS Bold"/>
                <a:sym typeface="Comic Sans MS Bold"/>
              </a:rPr>
              <a:t>p.Gln8dup (alternatively p.Q8dup)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sz="1400" u="sng" dirty="0">
                <a:solidFill>
                  <a:srgbClr val="FF00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Insertions</a:t>
            </a:r>
            <a:endParaRPr sz="1400" dirty="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/>
            <a:r>
              <a:rPr sz="1400" dirty="0">
                <a:latin typeface="Comic Sans MS"/>
                <a:ea typeface="Comic Sans MS"/>
                <a:cs typeface="Comic Sans MS"/>
                <a:sym typeface="Comic Sans MS"/>
              </a:rPr>
              <a:t>Insertions are designated by "ins" after a description of the amino acids flanking the insertion site, followed by a description of the inserted amino acids. When the insertion is large it may be described by its length (e.g. p.Lys2_Leu3ins34). 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sz="1400" dirty="0">
                <a:latin typeface="Comic Sans MS"/>
                <a:ea typeface="Comic Sans MS"/>
                <a:cs typeface="Comic Sans MS"/>
                <a:sym typeface="Comic Sans MS"/>
              </a:rPr>
              <a:t>A)</a:t>
            </a:r>
            <a:r>
              <a:rPr sz="1400" dirty="0">
                <a:latin typeface="Comic Sans MS Bold"/>
                <a:ea typeface="Comic Sans MS Bold"/>
                <a:cs typeface="Comic Sans MS Bold"/>
                <a:sym typeface="Comic Sans MS Bold"/>
              </a:rPr>
              <a:t> p.Lys2_Leu3insGlnSer (alternatively p.K2_L3insQS) describes the change from MKLGHQQQCC to MKQSLGHQQQCC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sz="1400" dirty="0">
                <a:latin typeface="Comic Sans MS"/>
                <a:ea typeface="Comic Sans MS"/>
                <a:cs typeface="Comic Sans MS"/>
                <a:sym typeface="Comic Sans MS"/>
              </a:rPr>
              <a:t>B)</a:t>
            </a:r>
            <a:r>
              <a:rPr sz="1400" dirty="0">
                <a:latin typeface="Comic Sans MS Bold"/>
                <a:ea typeface="Comic Sans MS Bold"/>
                <a:cs typeface="Comic Sans MS Bold"/>
                <a:sym typeface="Comic Sans MS Bold"/>
              </a:rPr>
              <a:t> p.Arg78_Gly79ins23 describes the in-frame insertion of a 23 amino acid sequence</a:t>
            </a:r>
          </a:p>
        </p:txBody>
      </p:sp>
      <p:pic>
        <p:nvPicPr>
          <p:cNvPr id="529" name="image35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19700" y="692150"/>
            <a:ext cx="3678238" cy="2520950"/>
          </a:xfrm>
          <a:prstGeom prst="rect">
            <a:avLst/>
          </a:prstGeom>
          <a:ln w="12700">
            <a:miter lim="400000"/>
          </a:ln>
        </p:spPr>
      </p:pic>
      <p:sp>
        <p:nvSpPr>
          <p:cNvPr id="530" name="Shape 530"/>
          <p:cNvSpPr/>
          <p:nvPr/>
        </p:nvSpPr>
        <p:spPr>
          <a:xfrm>
            <a:off x="173037" y="97154"/>
            <a:ext cx="4830763" cy="3170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/>
            <a:r>
              <a:rPr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PROTEINS</a:t>
            </a:r>
            <a:endParaRPr b="1" dirty="0">
              <a:solidFill>
                <a:schemeClr val="tx2">
                  <a:lumMod val="60000"/>
                  <a:lumOff val="4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lvl="0"/>
            <a:endParaRPr sz="14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/>
            <a:r>
              <a:rPr sz="1400" u="sng" dirty="0">
                <a:solidFill>
                  <a:srgbClr val="FF00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Substitutions</a:t>
            </a:r>
            <a:endParaRPr sz="1400" dirty="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/>
            <a:r>
              <a:rPr sz="1400" dirty="0">
                <a:latin typeface="Comic Sans MS"/>
                <a:ea typeface="Comic Sans MS"/>
                <a:cs typeface="Comic Sans MS"/>
                <a:sym typeface="Comic Sans MS"/>
              </a:rPr>
              <a:t>Substitutions can be described without using the specific "&gt;"-character which is used on DNA and RNA level (i.e. </a:t>
            </a:r>
            <a:r>
              <a:rPr sz="1400" dirty="0">
                <a:latin typeface="Comic Sans MS Bold"/>
                <a:ea typeface="Comic Sans MS Bold"/>
                <a:cs typeface="Comic Sans MS Bold"/>
                <a:sym typeface="Comic Sans MS Bold"/>
              </a:rPr>
              <a:t>p.Trp26Cys instead of p.Trp26&gt;</a:t>
            </a:r>
            <a:r>
              <a:rPr sz="1400" dirty="0" err="1">
                <a:latin typeface="Comic Sans MS Bold"/>
                <a:ea typeface="Comic Sans MS Bold"/>
                <a:cs typeface="Comic Sans MS Bold"/>
                <a:sym typeface="Comic Sans MS Bold"/>
              </a:rPr>
              <a:t>Cys</a:t>
            </a:r>
            <a:r>
              <a:rPr sz="1400" dirty="0">
                <a:latin typeface="Comic Sans MS"/>
                <a:ea typeface="Comic Sans MS"/>
                <a:cs typeface="Comic Sans MS"/>
                <a:sym typeface="Comic Sans MS"/>
              </a:rPr>
              <a:t>).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sz="1400" u="sng" dirty="0">
                <a:solidFill>
                  <a:srgbClr val="FF00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Deletions</a:t>
            </a:r>
            <a:endParaRPr sz="1400" dirty="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/>
            <a:r>
              <a:rPr sz="1400" dirty="0">
                <a:latin typeface="Comic Sans MS"/>
                <a:ea typeface="Comic Sans MS"/>
                <a:cs typeface="Comic Sans MS"/>
                <a:sym typeface="Comic Sans MS"/>
              </a:rPr>
              <a:t>Deletions are designated by "del" after a description of the deleted segment, i.e. the first (and last) amino acid(s) deleted.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sz="1400" dirty="0">
                <a:latin typeface="Comic Sans MS"/>
                <a:ea typeface="Comic Sans MS"/>
                <a:cs typeface="Comic Sans MS"/>
                <a:sym typeface="Comic Sans MS"/>
              </a:rPr>
              <a:t>A) MKLGHQQQCC to MKL___QQCC  is described as </a:t>
            </a:r>
            <a:r>
              <a:rPr sz="1400" dirty="0">
                <a:latin typeface="Comic Sans MS Bold"/>
                <a:ea typeface="Comic Sans MS Bold"/>
                <a:cs typeface="Comic Sans MS Bold"/>
                <a:sym typeface="Comic Sans MS Bold"/>
              </a:rPr>
              <a:t>p.Gly4_Gln6del (alternatively p.G4_Q6del)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sz="1400" dirty="0">
                <a:latin typeface="Comic Sans MS"/>
                <a:ea typeface="Comic Sans MS"/>
                <a:cs typeface="Comic Sans MS"/>
                <a:sym typeface="Comic Sans MS"/>
              </a:rPr>
              <a:t>B) MKLGHQQQCC to MKLGHQQCC is described as </a:t>
            </a:r>
            <a:r>
              <a:rPr sz="1400" dirty="0" err="1">
                <a:latin typeface="Comic Sans MS Bold"/>
                <a:ea typeface="Comic Sans MS Bold"/>
                <a:cs typeface="Comic Sans MS Bold"/>
                <a:sym typeface="Comic Sans MS Bold"/>
              </a:rPr>
              <a:t>p.Glndel</a:t>
            </a:r>
            <a:r>
              <a:rPr sz="1400" dirty="0">
                <a:latin typeface="Comic Sans MS Bold"/>
                <a:ea typeface="Comic Sans MS Bold"/>
                <a:cs typeface="Comic Sans MS Bold"/>
                <a:sym typeface="Comic Sans MS Bold"/>
              </a:rPr>
              <a:t> (p.Q8del)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286597"/>
      </p:ext>
    </p:extLst>
  </p:cSld>
  <p:clrMapOvr>
    <a:masterClrMapping/>
  </p:clrMapOvr>
  <p:transition spd="med" advTm="672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/>
          <p:nvPr/>
        </p:nvSpPr>
        <p:spPr>
          <a:xfrm>
            <a:off x="-88900" y="228600"/>
            <a:ext cx="8534400" cy="4191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spcBef>
                <a:spcPts val="1400"/>
              </a:spcBef>
              <a:defRPr sz="24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2400"/>
              <a:t>Mutations can be quantitative or qualitative</a:t>
            </a:r>
          </a:p>
        </p:txBody>
      </p:sp>
      <p:sp>
        <p:nvSpPr>
          <p:cNvPr id="372" name="Shape 372"/>
          <p:cNvSpPr/>
          <p:nvPr/>
        </p:nvSpPr>
        <p:spPr>
          <a:xfrm>
            <a:off x="3390900" y="786606"/>
            <a:ext cx="4419600" cy="2154436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spcBef>
                <a:spcPts val="1200"/>
              </a:spcBef>
              <a:buClr>
                <a:srgbClr val="000000"/>
              </a:buClr>
              <a:buSzPct val="100000"/>
              <a:buFont typeface="Comic Sans MS"/>
              <a:buChar char="•"/>
            </a:pPr>
            <a:r>
              <a:rPr sz="2000" dirty="0">
                <a:latin typeface="Comic Sans MS"/>
                <a:ea typeface="Comic Sans MS"/>
                <a:cs typeface="Comic Sans MS"/>
                <a:sym typeface="Comic Sans MS"/>
              </a:rPr>
              <a:t>Coding-sequence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1200"/>
              </a:spcBef>
              <a:buClr>
                <a:srgbClr val="000000"/>
              </a:buClr>
              <a:buSzPct val="100000"/>
              <a:buFont typeface="Comic Sans MS"/>
              <a:buChar char="•"/>
            </a:pPr>
            <a:r>
              <a:rPr sz="2000" dirty="0">
                <a:latin typeface="Comic Sans MS"/>
                <a:ea typeface="Comic Sans MS"/>
                <a:cs typeface="Comic Sans MS"/>
                <a:sym typeface="Comic Sans MS"/>
              </a:rPr>
              <a:t>Non-coding sequence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1200"/>
              </a:spcBef>
              <a:buClr>
                <a:srgbClr val="000000"/>
              </a:buClr>
              <a:buSzPct val="100000"/>
              <a:buFont typeface="Comic Sans MS"/>
              <a:buChar char="•"/>
            </a:pPr>
            <a:r>
              <a:rPr sz="2000" dirty="0" smtClean="0">
                <a:latin typeface="Comic Sans MS"/>
                <a:ea typeface="Comic Sans MS"/>
                <a:cs typeface="Comic Sans MS"/>
                <a:sym typeface="Comic Sans MS"/>
              </a:rPr>
              <a:t>Gene-promoters</a:t>
            </a:r>
            <a:endParaRPr lang="it-IT" sz="2000" dirty="0" smtClean="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spcBef>
                <a:spcPts val="1200"/>
              </a:spcBef>
              <a:buClr>
                <a:srgbClr val="000000"/>
              </a:buClr>
              <a:buSzPct val="100000"/>
              <a:buFont typeface="Comic Sans MS"/>
              <a:buChar char="•"/>
            </a:pPr>
            <a:r>
              <a:rPr lang="it-IT" sz="2000" dirty="0" err="1" smtClean="0">
                <a:latin typeface="Comic Sans MS"/>
                <a:ea typeface="Arial"/>
                <a:cs typeface="Arial"/>
                <a:sym typeface="Comic Sans MS"/>
              </a:rPr>
              <a:t>Splicingh</a:t>
            </a:r>
            <a:r>
              <a:rPr lang="it-IT" sz="2000" dirty="0" smtClean="0">
                <a:latin typeface="Comic Sans MS"/>
                <a:ea typeface="Arial"/>
                <a:cs typeface="Arial"/>
                <a:sym typeface="Comic Sans MS"/>
              </a:rPr>
              <a:t> </a:t>
            </a:r>
            <a:r>
              <a:rPr lang="it-IT" sz="2000" dirty="0" err="1" smtClean="0">
                <a:latin typeface="Comic Sans MS"/>
                <a:ea typeface="Arial"/>
                <a:cs typeface="Arial"/>
                <a:sym typeface="Comic Sans MS"/>
              </a:rPr>
              <a:t>sites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1200"/>
              </a:spcBef>
              <a:buClr>
                <a:srgbClr val="000000"/>
              </a:buClr>
              <a:buSzPct val="100000"/>
              <a:buFont typeface="Comic Sans MS"/>
              <a:buChar char="•"/>
            </a:pPr>
            <a:r>
              <a:rPr sz="2000" dirty="0">
                <a:latin typeface="Comic Sans MS"/>
                <a:ea typeface="Comic Sans MS"/>
                <a:cs typeface="Comic Sans MS"/>
                <a:sym typeface="Comic Sans MS"/>
              </a:rPr>
              <a:t>Genomic repeated sequences</a:t>
            </a:r>
          </a:p>
        </p:txBody>
      </p:sp>
      <p:sp>
        <p:nvSpPr>
          <p:cNvPr id="373" name="Shape 373"/>
          <p:cNvSpPr/>
          <p:nvPr/>
        </p:nvSpPr>
        <p:spPr>
          <a:xfrm>
            <a:off x="615949" y="998537"/>
            <a:ext cx="2582865" cy="447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spcBef>
                <a:spcPts val="1200"/>
              </a:spcBef>
              <a:defRPr sz="2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2000"/>
              <a:t>SEQUENCE SITES</a:t>
            </a:r>
          </a:p>
        </p:txBody>
      </p:sp>
      <p:sp>
        <p:nvSpPr>
          <p:cNvPr id="374" name="Shape 374"/>
          <p:cNvSpPr/>
          <p:nvPr/>
        </p:nvSpPr>
        <p:spPr>
          <a:xfrm>
            <a:off x="2527300" y="2910983"/>
            <a:ext cx="1371600" cy="447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spcBef>
                <a:spcPts val="1200"/>
              </a:spcBef>
              <a:defRPr sz="2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2000"/>
              <a:t>TYPES</a:t>
            </a:r>
          </a:p>
        </p:txBody>
      </p:sp>
      <p:pic>
        <p:nvPicPr>
          <p:cNvPr id="375" name="image15.jpeg" descr="Mut ex copia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78300" y="3358022"/>
            <a:ext cx="4686300" cy="3195178"/>
          </a:xfrm>
          <a:prstGeom prst="rect">
            <a:avLst/>
          </a:prstGeom>
          <a:ln>
            <a:solidFill>
              <a:srgbClr val="FF3300"/>
            </a:solidFill>
            <a:round/>
          </a:ln>
        </p:spPr>
      </p:pic>
      <p:grpSp>
        <p:nvGrpSpPr>
          <p:cNvPr id="378" name="Group 378"/>
          <p:cNvGrpSpPr/>
          <p:nvPr/>
        </p:nvGrpSpPr>
        <p:grpSpPr>
          <a:xfrm>
            <a:off x="4191000" y="3021011"/>
            <a:ext cx="1066800" cy="226985"/>
            <a:chOff x="0" y="0"/>
            <a:chExt cx="1066800" cy="226983"/>
          </a:xfrm>
        </p:grpSpPr>
        <p:sp>
          <p:nvSpPr>
            <p:cNvPr id="376" name="Shape 376"/>
            <p:cNvSpPr/>
            <p:nvPr/>
          </p:nvSpPr>
          <p:spPr>
            <a:xfrm>
              <a:off x="0" y="-1"/>
              <a:ext cx="1066800" cy="215901"/>
            </a:xfrm>
            <a:prstGeom prst="rect">
              <a:avLst/>
            </a:pr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spcBef>
                  <a:spcPts val="1900"/>
                </a:spcBef>
                <a:defRPr sz="240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77" name="Shape 377"/>
            <p:cNvSpPr/>
            <p:nvPr/>
          </p:nvSpPr>
          <p:spPr>
            <a:xfrm>
              <a:off x="0" y="-1"/>
              <a:ext cx="1066800" cy="2269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spcBef>
                  <a:spcPts val="600"/>
                </a:spcBef>
                <a:defRPr sz="1000">
                  <a:solidFill>
                    <a:srgbClr val="FF0000"/>
                  </a:solidFill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1000">
                  <a:solidFill>
                    <a:srgbClr val="FF0000"/>
                  </a:solidFill>
                </a:rPr>
                <a:t>DELETIONS</a:t>
              </a:r>
            </a:p>
          </p:txBody>
        </p:sp>
      </p:grpSp>
      <p:grpSp>
        <p:nvGrpSpPr>
          <p:cNvPr id="381" name="Group 381"/>
          <p:cNvGrpSpPr/>
          <p:nvPr/>
        </p:nvGrpSpPr>
        <p:grpSpPr>
          <a:xfrm>
            <a:off x="4191000" y="4190998"/>
            <a:ext cx="1219200" cy="346077"/>
            <a:chOff x="0" y="0"/>
            <a:chExt cx="1219200" cy="346075"/>
          </a:xfrm>
        </p:grpSpPr>
        <p:sp>
          <p:nvSpPr>
            <p:cNvPr id="379" name="Shape 379"/>
            <p:cNvSpPr/>
            <p:nvPr/>
          </p:nvSpPr>
          <p:spPr>
            <a:xfrm>
              <a:off x="0" y="0"/>
              <a:ext cx="1219200" cy="346076"/>
            </a:xfrm>
            <a:prstGeom prst="rect">
              <a:avLst/>
            </a:pr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90000"/>
                </a:lnSpc>
                <a:spcBef>
                  <a:spcPts val="1900"/>
                </a:spcBef>
                <a:defRPr sz="240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80" name="Shape 380"/>
            <p:cNvSpPr/>
            <p:nvPr/>
          </p:nvSpPr>
          <p:spPr>
            <a:xfrm>
              <a:off x="0" y="-1"/>
              <a:ext cx="1219200" cy="2269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lnSpc>
                  <a:spcPct val="190000"/>
                </a:lnSpc>
                <a:spcBef>
                  <a:spcPts val="600"/>
                </a:spcBef>
                <a:defRPr sz="1000">
                  <a:solidFill>
                    <a:srgbClr val="FF0000"/>
                  </a:solidFill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1000">
                  <a:solidFill>
                    <a:srgbClr val="FF0000"/>
                  </a:solidFill>
                </a:rPr>
                <a:t>INSERTIONS</a:t>
              </a:r>
            </a:p>
          </p:txBody>
        </p:sp>
      </p:grpSp>
      <p:grpSp>
        <p:nvGrpSpPr>
          <p:cNvPr id="384" name="Group 384"/>
          <p:cNvGrpSpPr/>
          <p:nvPr/>
        </p:nvGrpSpPr>
        <p:grpSpPr>
          <a:xfrm>
            <a:off x="4191000" y="4965698"/>
            <a:ext cx="2514602" cy="226985"/>
            <a:chOff x="0" y="0"/>
            <a:chExt cx="2514600" cy="226983"/>
          </a:xfrm>
        </p:grpSpPr>
        <p:sp>
          <p:nvSpPr>
            <p:cNvPr id="382" name="Shape 382"/>
            <p:cNvSpPr/>
            <p:nvPr/>
          </p:nvSpPr>
          <p:spPr>
            <a:xfrm>
              <a:off x="0" y="0"/>
              <a:ext cx="2514602" cy="215901"/>
            </a:xfrm>
            <a:prstGeom prst="rect">
              <a:avLst/>
            </a:pr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spcBef>
                  <a:spcPts val="1900"/>
                </a:spcBef>
                <a:defRPr sz="240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83" name="Shape 383"/>
            <p:cNvSpPr/>
            <p:nvPr/>
          </p:nvSpPr>
          <p:spPr>
            <a:xfrm>
              <a:off x="0" y="0"/>
              <a:ext cx="2514602" cy="226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spcBef>
                  <a:spcPts val="600"/>
                </a:spcBef>
                <a:defRPr sz="1000">
                  <a:solidFill>
                    <a:srgbClr val="FF0000"/>
                  </a:solidFill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1000">
                  <a:solidFill>
                    <a:srgbClr val="FF0000"/>
                  </a:solidFill>
                </a:rPr>
                <a:t>SINGLE BASE PAIR SUBSTITUTION</a:t>
              </a:r>
            </a:p>
          </p:txBody>
        </p:sp>
      </p:grpSp>
      <p:grpSp>
        <p:nvGrpSpPr>
          <p:cNvPr id="387" name="Group 387"/>
          <p:cNvGrpSpPr/>
          <p:nvPr/>
        </p:nvGrpSpPr>
        <p:grpSpPr>
          <a:xfrm>
            <a:off x="4191000" y="5194298"/>
            <a:ext cx="1066800" cy="226985"/>
            <a:chOff x="0" y="0"/>
            <a:chExt cx="1066800" cy="226983"/>
          </a:xfrm>
        </p:grpSpPr>
        <p:sp>
          <p:nvSpPr>
            <p:cNvPr id="385" name="Shape 385"/>
            <p:cNvSpPr/>
            <p:nvPr/>
          </p:nvSpPr>
          <p:spPr>
            <a:xfrm>
              <a:off x="0" y="0"/>
              <a:ext cx="1066800" cy="215901"/>
            </a:xfrm>
            <a:prstGeom prst="rect">
              <a:avLst/>
            </a:pr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spcBef>
                  <a:spcPts val="1900"/>
                </a:spcBef>
                <a:defRPr sz="240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86" name="Shape 386"/>
            <p:cNvSpPr/>
            <p:nvPr/>
          </p:nvSpPr>
          <p:spPr>
            <a:xfrm>
              <a:off x="0" y="0"/>
              <a:ext cx="1066800" cy="226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spcBef>
                  <a:spcPts val="600"/>
                </a:spcBef>
                <a:buClr>
                  <a:srgbClr val="FF0000"/>
                </a:buClr>
                <a:buSzPct val="100000"/>
                <a:buChar char="•"/>
                <a:defRPr sz="1000">
                  <a:solidFill>
                    <a:srgbClr val="FF0000"/>
                  </a:solidFill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1000">
                  <a:solidFill>
                    <a:srgbClr val="FF0000"/>
                  </a:solidFill>
                </a:rPr>
                <a:t> missense</a:t>
              </a:r>
            </a:p>
          </p:txBody>
        </p:sp>
      </p:grpSp>
      <p:grpSp>
        <p:nvGrpSpPr>
          <p:cNvPr id="390" name="Group 390"/>
          <p:cNvGrpSpPr/>
          <p:nvPr/>
        </p:nvGrpSpPr>
        <p:grpSpPr>
          <a:xfrm>
            <a:off x="4191000" y="5880098"/>
            <a:ext cx="1524000" cy="226985"/>
            <a:chOff x="0" y="0"/>
            <a:chExt cx="1524000" cy="226983"/>
          </a:xfrm>
        </p:grpSpPr>
        <p:sp>
          <p:nvSpPr>
            <p:cNvPr id="388" name="Shape 388"/>
            <p:cNvSpPr/>
            <p:nvPr/>
          </p:nvSpPr>
          <p:spPr>
            <a:xfrm>
              <a:off x="0" y="0"/>
              <a:ext cx="1524000" cy="215901"/>
            </a:xfrm>
            <a:prstGeom prst="rect">
              <a:avLst/>
            </a:pr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spcBef>
                  <a:spcPts val="1900"/>
                </a:spcBef>
                <a:defRPr sz="240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89" name="Shape 389"/>
            <p:cNvSpPr/>
            <p:nvPr/>
          </p:nvSpPr>
          <p:spPr>
            <a:xfrm>
              <a:off x="0" y="0"/>
              <a:ext cx="1524000" cy="226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spcBef>
                  <a:spcPts val="600"/>
                </a:spcBef>
                <a:buClr>
                  <a:srgbClr val="FF0000"/>
                </a:buClr>
                <a:buSzPct val="100000"/>
                <a:buChar char="•"/>
                <a:defRPr sz="1000">
                  <a:solidFill>
                    <a:srgbClr val="FF0000"/>
                  </a:solidFill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1000">
                  <a:solidFill>
                    <a:srgbClr val="FF0000"/>
                  </a:solidFill>
                </a:rPr>
                <a:t> splice donor site</a:t>
              </a:r>
            </a:p>
          </p:txBody>
        </p:sp>
      </p:grpSp>
      <p:sp>
        <p:nvSpPr>
          <p:cNvPr id="391" name="Shape 391"/>
          <p:cNvSpPr/>
          <p:nvPr/>
        </p:nvSpPr>
        <p:spPr>
          <a:xfrm>
            <a:off x="258839" y="4445636"/>
            <a:ext cx="2911130" cy="2005964"/>
          </a:xfrm>
          <a:prstGeom prst="rect">
            <a:avLst/>
          </a:prstGeom>
          <a:ln>
            <a:solidFill>
              <a:srgbClr val="426BFD"/>
            </a:solidFill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b="1" dirty="0">
                <a:latin typeface="Comic Sans MS"/>
                <a:ea typeface="Comic Sans MS"/>
                <a:cs typeface="Comic Sans MS"/>
                <a:sym typeface="Comic Sans MS"/>
              </a:rPr>
              <a:t>Structural chromosomal abnormalities</a:t>
            </a:r>
            <a:r>
              <a:rPr b="1" dirty="0" smtClean="0">
                <a:latin typeface="Comic Sans MS"/>
                <a:ea typeface="Comic Sans MS"/>
                <a:cs typeface="Comic Sans MS"/>
                <a:sym typeface="Comic Sans MS"/>
              </a:rPr>
              <a:t>:</a:t>
            </a:r>
            <a:endParaRPr lang="it-IT" b="1" dirty="0" smtClean="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/>
            <a:endParaRPr b="1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/>
            <a:r>
              <a:rPr dirty="0">
                <a:solidFill>
                  <a:srgbClr val="EB2D42"/>
                </a:solidFill>
                <a:latin typeface="Comic Sans MS"/>
                <a:ea typeface="Comic Sans MS"/>
                <a:cs typeface="Comic Sans MS"/>
                <a:sym typeface="Comic Sans MS"/>
              </a:rPr>
              <a:t>deletion, amplification</a:t>
            </a:r>
          </a:p>
          <a:p>
            <a:pPr lvl="0"/>
            <a:r>
              <a:rPr dirty="0">
                <a:solidFill>
                  <a:srgbClr val="EB2D42"/>
                </a:solidFill>
                <a:latin typeface="Comic Sans MS"/>
                <a:ea typeface="Comic Sans MS"/>
                <a:cs typeface="Comic Sans MS"/>
                <a:sym typeface="Comic Sans MS"/>
              </a:rPr>
              <a:t>translocation</a:t>
            </a:r>
          </a:p>
          <a:p>
            <a:pPr lvl="0"/>
            <a:r>
              <a:rPr dirty="0">
                <a:solidFill>
                  <a:srgbClr val="EB2D42"/>
                </a:solidFill>
                <a:latin typeface="Comic Sans MS"/>
                <a:ea typeface="Comic Sans MS"/>
                <a:cs typeface="Comic Sans MS"/>
                <a:sym typeface="Comic Sans MS"/>
              </a:rPr>
              <a:t>inversion</a:t>
            </a:r>
          </a:p>
          <a:p>
            <a:pPr lvl="0"/>
            <a:r>
              <a:rPr dirty="0">
                <a:solidFill>
                  <a:srgbClr val="EB2D42"/>
                </a:solidFill>
                <a:latin typeface="Comic Sans MS"/>
                <a:ea typeface="Comic Sans MS"/>
                <a:cs typeface="Comic Sans MS"/>
                <a:sym typeface="Comic Sans MS"/>
              </a:rPr>
              <a:t>insertion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306833"/>
      </p:ext>
    </p:extLst>
  </p:cSld>
  <p:clrMapOvr>
    <a:masterClrMapping/>
  </p:clrMapOvr>
  <p:transition spd="med" advTm="1120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/>
          <p:nvPr/>
        </p:nvSpPr>
        <p:spPr>
          <a:xfrm>
            <a:off x="1828800" y="304800"/>
            <a:ext cx="5029200" cy="504825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spcBef>
                <a:spcPts val="1600"/>
              </a:spcBef>
            </a:pPr>
            <a:r>
              <a:rPr sz="2800">
                <a:latin typeface="Comic Sans MS Bold"/>
                <a:ea typeface="Comic Sans MS Bold"/>
                <a:cs typeface="Comic Sans MS Bold"/>
                <a:sym typeface="Comic Sans MS Bold"/>
              </a:rPr>
              <a:t>MUTATION SCREENING</a:t>
            </a:r>
            <a:r>
              <a:rPr sz="2800">
                <a:latin typeface="Arial Bold"/>
                <a:ea typeface="Arial Bold"/>
                <a:cs typeface="Arial Bold"/>
                <a:sym typeface="Arial Bold"/>
              </a:rPr>
              <a:t> </a:t>
            </a:r>
          </a:p>
        </p:txBody>
      </p:sp>
      <p:sp>
        <p:nvSpPr>
          <p:cNvPr id="394" name="Shape 394"/>
          <p:cNvSpPr/>
          <p:nvPr/>
        </p:nvSpPr>
        <p:spPr>
          <a:xfrm>
            <a:off x="304800" y="1676400"/>
            <a:ext cx="3505200" cy="447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spcBef>
                <a:spcPts val="1200"/>
              </a:spcBef>
              <a:buClr>
                <a:srgbClr val="333399"/>
              </a:buClr>
              <a:buSzPct val="100000"/>
              <a:buFont typeface="Comic Sans MS"/>
              <a:buChar char="•"/>
              <a:defRPr sz="2000">
                <a:solidFill>
                  <a:srgbClr val="333399"/>
                </a:solidFill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333399"/>
                </a:solidFill>
              </a:rPr>
              <a:t>Non-functional methods</a:t>
            </a:r>
          </a:p>
        </p:txBody>
      </p:sp>
      <p:sp>
        <p:nvSpPr>
          <p:cNvPr id="395" name="Shape 395"/>
          <p:cNvSpPr/>
          <p:nvPr/>
        </p:nvSpPr>
        <p:spPr>
          <a:xfrm>
            <a:off x="3886200" y="990600"/>
            <a:ext cx="4876800" cy="1793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>
              <a:spcBef>
                <a:spcPts val="1200"/>
              </a:spcBef>
              <a:buClr>
                <a:srgbClr val="000000"/>
              </a:buClr>
              <a:buSzPct val="100000"/>
              <a:buFont typeface="Comic Sans MS"/>
              <a:buChar char="•"/>
            </a:pPr>
            <a:r>
              <a:rPr sz="2000">
                <a:latin typeface="Comic Sans MS Bold"/>
                <a:ea typeface="Comic Sans MS Bold"/>
                <a:cs typeface="Comic Sans MS Bold"/>
                <a:sym typeface="Comic Sans MS Bold"/>
              </a:rPr>
              <a:t>SSCP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>
              <a:lnSpc>
                <a:spcPct val="75000"/>
              </a:lnSpc>
              <a:spcBef>
                <a:spcPts val="1200"/>
              </a:spcBef>
              <a:buClr>
                <a:srgbClr val="000000"/>
              </a:buClr>
              <a:buSzPct val="100000"/>
              <a:buFont typeface="Comic Sans MS"/>
              <a:buChar char="•"/>
            </a:pPr>
            <a:r>
              <a:rPr sz="2000">
                <a:latin typeface="Comic Sans MS Bold"/>
                <a:ea typeface="Comic Sans MS Bold"/>
                <a:cs typeface="Comic Sans MS Bold"/>
                <a:sym typeface="Comic Sans MS Bold"/>
              </a:rPr>
              <a:t>DGGE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>
              <a:lnSpc>
                <a:spcPct val="75000"/>
              </a:lnSpc>
              <a:spcBef>
                <a:spcPts val="1200"/>
              </a:spcBef>
              <a:buClr>
                <a:srgbClr val="000000"/>
              </a:buClr>
              <a:buSzPct val="100000"/>
              <a:buFont typeface="Comic Sans MS"/>
              <a:buChar char="•"/>
            </a:pPr>
            <a:r>
              <a:rPr sz="2000">
                <a:latin typeface="Comic Sans MS Bold"/>
                <a:ea typeface="Comic Sans MS Bold"/>
                <a:cs typeface="Comic Sans MS Bold"/>
                <a:sym typeface="Comic Sans MS Bold"/>
              </a:rPr>
              <a:t>DHPLC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>
              <a:lnSpc>
                <a:spcPct val="75000"/>
              </a:lnSpc>
              <a:spcBef>
                <a:spcPts val="1200"/>
              </a:spcBef>
              <a:buClr>
                <a:srgbClr val="000000"/>
              </a:buClr>
              <a:buSzPct val="100000"/>
              <a:buFont typeface="Comic Sans MS"/>
              <a:buChar char="•"/>
            </a:pPr>
            <a:r>
              <a:rPr sz="2000">
                <a:latin typeface="Comic Sans MS Bold"/>
                <a:ea typeface="Comic Sans MS Bold"/>
                <a:cs typeface="Comic Sans MS Bold"/>
                <a:sym typeface="Comic Sans MS Bold"/>
              </a:rPr>
              <a:t>DNA chips</a:t>
            </a:r>
          </a:p>
        </p:txBody>
      </p:sp>
      <p:sp>
        <p:nvSpPr>
          <p:cNvPr id="396" name="Shape 396"/>
          <p:cNvSpPr/>
          <p:nvPr/>
        </p:nvSpPr>
        <p:spPr>
          <a:xfrm>
            <a:off x="539750" y="2997200"/>
            <a:ext cx="2971800" cy="447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spcBef>
                <a:spcPts val="1200"/>
              </a:spcBef>
              <a:buClr>
                <a:srgbClr val="FF0000"/>
              </a:buClr>
              <a:buSzPct val="100000"/>
              <a:buFont typeface="Comic Sans MS"/>
              <a:buChar char="•"/>
              <a:defRPr sz="2000">
                <a:solidFill>
                  <a:srgbClr val="FF0000"/>
                </a:solidFill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0000"/>
                </a:solidFill>
              </a:rPr>
              <a:t>Functional methods</a:t>
            </a:r>
          </a:p>
        </p:txBody>
      </p:sp>
      <p:sp>
        <p:nvSpPr>
          <p:cNvPr id="397" name="Shape 397"/>
          <p:cNvSpPr/>
          <p:nvPr/>
        </p:nvSpPr>
        <p:spPr>
          <a:xfrm>
            <a:off x="3492500" y="2924175"/>
            <a:ext cx="4876800" cy="955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>
              <a:spcBef>
                <a:spcPts val="1200"/>
              </a:spcBef>
              <a:buClr>
                <a:srgbClr val="000000"/>
              </a:buClr>
              <a:buSzPct val="100000"/>
              <a:buFont typeface="Comic Sans MS"/>
              <a:buChar char="•"/>
            </a:pPr>
            <a:r>
              <a:rPr sz="2000">
                <a:latin typeface="Comic Sans MS Bold"/>
                <a:ea typeface="Comic Sans MS Bold"/>
                <a:cs typeface="Comic Sans MS Bold"/>
                <a:sym typeface="Comic Sans MS Bold"/>
              </a:rPr>
              <a:t>Protein Truncation Test (PTT)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1200"/>
              </a:spcBef>
              <a:buClr>
                <a:srgbClr val="000000"/>
              </a:buClr>
              <a:buSzPct val="100000"/>
              <a:buFont typeface="Comic Sans MS"/>
              <a:buChar char="•"/>
            </a:pPr>
            <a:r>
              <a:rPr sz="2000">
                <a:latin typeface="Comic Sans MS Bold"/>
                <a:ea typeface="Comic Sans MS Bold"/>
                <a:cs typeface="Comic Sans MS Bold"/>
                <a:sym typeface="Comic Sans MS Bold"/>
              </a:rPr>
              <a:t>In situ hybridization  PCR</a:t>
            </a:r>
          </a:p>
        </p:txBody>
      </p:sp>
      <p:sp>
        <p:nvSpPr>
          <p:cNvPr id="398" name="Shape 398"/>
          <p:cNvSpPr/>
          <p:nvPr/>
        </p:nvSpPr>
        <p:spPr>
          <a:xfrm>
            <a:off x="684211" y="4292600"/>
            <a:ext cx="7777165" cy="1520825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spcBef>
                <a:spcPts val="1600"/>
              </a:spcBef>
            </a:pPr>
            <a:r>
              <a:rPr sz="2800">
                <a:latin typeface="Comic Sans MS Bold"/>
                <a:ea typeface="Comic Sans MS Bold"/>
                <a:cs typeface="Comic Sans MS Bold"/>
                <a:sym typeface="Comic Sans MS Bold"/>
              </a:rPr>
              <a:t>CHARACTERIZATION</a:t>
            </a:r>
            <a:endParaRPr sz="2000"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 algn="ctr">
              <a:spcBef>
                <a:spcPts val="1400"/>
              </a:spcBef>
              <a:buClr>
                <a:srgbClr val="000000"/>
              </a:buClr>
              <a:buSzPct val="100000"/>
              <a:buFont typeface="Comic Sans MS"/>
              <a:buChar char="•"/>
            </a:pPr>
            <a:r>
              <a:rPr sz="200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sz="2400">
                <a:latin typeface="Comic Sans MS Bold"/>
                <a:ea typeface="Comic Sans MS Bold"/>
                <a:cs typeface="Comic Sans MS Bold"/>
                <a:sym typeface="Comic Sans MS Bold"/>
              </a:rPr>
              <a:t>Sanger sequencing, pyrosequencing, mass array (MALDI-TOF), Next-Generation Sequencing(NGS)</a:t>
            </a:r>
            <a:r>
              <a:rPr sz="2400">
                <a:latin typeface="Comic Sans MS"/>
                <a:ea typeface="Comic Sans MS"/>
                <a:cs typeface="Comic Sans MS"/>
                <a:sym typeface="Comic Sans MS"/>
              </a:rPr>
              <a:t>…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172279"/>
      </p:ext>
    </p:extLst>
  </p:cSld>
  <p:clrMapOvr>
    <a:masterClrMapping/>
  </p:clrMapOvr>
  <p:transition spd="med" advTm="948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image16.png" descr="New0112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0534" y="370270"/>
            <a:ext cx="3951288" cy="6140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" name="image17.png" descr="New0113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893923" y="390114"/>
            <a:ext cx="2774950" cy="6100763"/>
          </a:xfrm>
          <a:prstGeom prst="rect">
            <a:avLst/>
          </a:prstGeom>
          <a:ln w="12700">
            <a:miter lim="400000"/>
          </a:ln>
        </p:spPr>
      </p:pic>
      <p:sp>
        <p:nvSpPr>
          <p:cNvPr id="402" name="Shape 402"/>
          <p:cNvSpPr/>
          <p:nvPr/>
        </p:nvSpPr>
        <p:spPr>
          <a:xfrm>
            <a:off x="457200" y="177800"/>
            <a:ext cx="5334000" cy="660400"/>
          </a:xfrm>
          <a:prstGeom prst="rect">
            <a:avLst/>
          </a:prstGeom>
          <a:solidFill>
            <a:srgbClr val="FFFFFF"/>
          </a:solidFill>
          <a:ln w="25400">
            <a:solidFill>
              <a:srgbClr val="BBE0E3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b="0"/>
            </a:pPr>
            <a:r>
              <a:rPr b="1"/>
              <a:t>Mutational analysis based on the DNA ability of denaturation, separation and reassociation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155094"/>
      </p:ext>
    </p:extLst>
  </p:cSld>
  <p:clrMapOvr>
    <a:masterClrMapping/>
  </p:clrMapOvr>
  <p:transition spd="med" advTm="90184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image21.png" descr="http://www.parcogeneticasalute.it/risorse/glossario/dhplc.g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1000" y="3157009"/>
            <a:ext cx="5457822" cy="3256491"/>
          </a:xfrm>
          <a:prstGeom prst="rect">
            <a:avLst/>
          </a:prstGeom>
          <a:ln>
            <a:solidFill>
              <a:srgbClr val="FF0000"/>
            </a:solidFill>
            <a:round/>
          </a:ln>
        </p:spPr>
      </p:pic>
      <p:sp>
        <p:nvSpPr>
          <p:cNvPr id="415" name="Shape 415"/>
          <p:cNvSpPr/>
          <p:nvPr/>
        </p:nvSpPr>
        <p:spPr>
          <a:xfrm>
            <a:off x="269875" y="211136"/>
            <a:ext cx="8604250" cy="1399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ctr"/>
            <a:r>
              <a:rPr sz="2000">
                <a:latin typeface="Comic Sans MS Bold"/>
                <a:ea typeface="Comic Sans MS Bold"/>
                <a:cs typeface="Comic Sans MS Bold"/>
                <a:sym typeface="Comic Sans MS Bold"/>
              </a:rPr>
              <a:t>Denaturing High Performance Liquid Chromatography</a:t>
            </a: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 (DHPLC)</a:t>
            </a:r>
            <a:endParaRPr sz="320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algn="ctr"/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320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algn="ctr"/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is a chromatographyc method for the detection of </a:t>
            </a:r>
            <a:r>
              <a:rPr u="sng">
                <a:latin typeface="Comic Sans MS"/>
                <a:ea typeface="Comic Sans MS"/>
                <a:cs typeface="Comic Sans MS"/>
                <a:sym typeface="Comic Sans MS"/>
              </a:rPr>
              <a:t>DNA base substitutions, small deletions or insertions</a:t>
            </a:r>
          </a:p>
        </p:txBody>
      </p:sp>
      <p:sp>
        <p:nvSpPr>
          <p:cNvPr id="416" name="Shape 416"/>
          <p:cNvSpPr/>
          <p:nvPr/>
        </p:nvSpPr>
        <p:spPr>
          <a:xfrm>
            <a:off x="419100" y="1805053"/>
            <a:ext cx="8655050" cy="1323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/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PCR amplification of a region with a hemizygous polymorphism gives two fragments corresponding to the  </a:t>
            </a:r>
            <a:r>
              <a:rPr sz="1600" dirty="0">
                <a:latin typeface="Comic Sans MS Bold"/>
                <a:ea typeface="Comic Sans MS Bold"/>
                <a:cs typeface="Comic Sans MS Bold"/>
                <a:sym typeface="Comic Sans MS Bold"/>
              </a:rPr>
              <a:t>wild type and polymorphic alleles 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lvl="0"/>
            <a:endParaRPr sz="16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/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Denaturation – </a:t>
            </a:r>
            <a:r>
              <a:rPr sz="1600" dirty="0" smtClean="0">
                <a:latin typeface="Comic Sans MS"/>
                <a:ea typeface="Comic Sans MS"/>
                <a:cs typeface="Comic Sans MS"/>
                <a:sym typeface="Comic Sans MS"/>
              </a:rPr>
              <a:t>re</a:t>
            </a:r>
            <a:r>
              <a:rPr lang="it-IT" sz="1600" dirty="0" smtClean="0">
                <a:latin typeface="Comic Sans MS"/>
                <a:ea typeface="Comic Sans MS"/>
                <a:cs typeface="Comic Sans MS"/>
                <a:sym typeface="Comic Sans MS"/>
              </a:rPr>
              <a:t>-</a:t>
            </a:r>
            <a:r>
              <a:rPr sz="1600" dirty="0" smtClean="0">
                <a:latin typeface="Comic Sans MS"/>
                <a:ea typeface="Comic Sans MS"/>
                <a:cs typeface="Comic Sans MS"/>
                <a:sym typeface="Comic Sans MS"/>
              </a:rPr>
              <a:t>association </a:t>
            </a: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of this PCR product creates </a:t>
            </a:r>
            <a:r>
              <a:rPr sz="1600" dirty="0">
                <a:latin typeface="Comic Sans MS Bold"/>
                <a:ea typeface="Comic Sans MS Bold"/>
                <a:cs typeface="Comic Sans MS Bold"/>
                <a:sym typeface="Comic Sans MS Bold"/>
              </a:rPr>
              <a:t>hetero and </a:t>
            </a:r>
            <a:r>
              <a:rPr sz="1600" dirty="0" err="1">
                <a:latin typeface="Comic Sans MS Bold"/>
                <a:ea typeface="Comic Sans MS Bold"/>
                <a:cs typeface="Comic Sans MS Bold"/>
                <a:sym typeface="Comic Sans MS Bold"/>
              </a:rPr>
              <a:t>homoduplexes</a:t>
            </a:r>
            <a:r>
              <a:rPr sz="1600" dirty="0">
                <a:latin typeface="Comic Sans MS Bold"/>
                <a:ea typeface="Comic Sans MS Bold"/>
                <a:cs typeface="Comic Sans MS Bold"/>
                <a:sym typeface="Comic Sans MS Bold"/>
              </a:rPr>
              <a:t> </a:t>
            </a: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molecules</a:t>
            </a:r>
          </a:p>
        </p:txBody>
      </p:sp>
      <p:sp>
        <p:nvSpPr>
          <p:cNvPr id="417" name="Shape 417"/>
          <p:cNvSpPr/>
          <p:nvPr/>
        </p:nvSpPr>
        <p:spPr>
          <a:xfrm>
            <a:off x="5961062" y="2840885"/>
            <a:ext cx="3120927" cy="3888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60421" lvl="0" indent="-160421">
              <a:buSzPct val="100000"/>
              <a:buChar char="•"/>
            </a:pPr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Heteroduplexes</a:t>
            </a: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 are thermally </a:t>
            </a:r>
            <a:r>
              <a:rPr sz="1600" u="sng">
                <a:latin typeface="Comic Sans MS"/>
                <a:ea typeface="Comic Sans MS"/>
                <a:cs typeface="Comic Sans MS"/>
                <a:sym typeface="Comic Sans MS"/>
              </a:rPr>
              <a:t>less stable </a:t>
            </a: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than homoduplexes and will be </a:t>
            </a:r>
            <a:r>
              <a:rPr sz="1600" u="sng">
                <a:latin typeface="Comic Sans MS"/>
                <a:ea typeface="Comic Sans MS"/>
                <a:cs typeface="Comic Sans MS"/>
                <a:sym typeface="Comic Sans MS"/>
              </a:rPr>
              <a:t>resolved differently </a:t>
            </a: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by chromatography when subjected to a specific high temperature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160421" lvl="0" indent="-160421">
              <a:buSzPct val="100000"/>
              <a:buChar char="•"/>
            </a:pP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The mismatch will decrease the interaction with the column (matrix) and </a:t>
            </a:r>
            <a:r>
              <a:rPr sz="1600" u="sng">
                <a:latin typeface="Comic Sans MS"/>
                <a:ea typeface="Comic Sans MS"/>
                <a:cs typeface="Comic Sans MS"/>
                <a:sym typeface="Comic Sans MS"/>
              </a:rPr>
              <a:t>reduce retention time</a:t>
            </a: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 compared to the homoduplexes in chromatographic separation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75115"/>
      </p:ext>
    </p:extLst>
  </p:cSld>
  <p:clrMapOvr>
    <a:masterClrMapping/>
  </p:clrMapOvr>
  <p:transition spd="med" advTm="1892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1101" x="4572000" y="3429000"/>
          <p14:tracePt t="41125" x="4572000" y="3419475"/>
          <p14:tracePt t="41429" x="4581525" y="3419475"/>
          <p14:tracePt t="41683" x="4537075" y="3419475"/>
          <p14:tracePt t="41699" x="4510088" y="3419475"/>
          <p14:tracePt t="41700" x="4465638" y="3429000"/>
          <p14:tracePt t="41709" x="4357688" y="3482975"/>
          <p14:tracePt t="41725" x="1455738" y="4660900"/>
          <p14:tracePt t="41802" x="482600" y="4795838"/>
          <p14:tracePt t="41847" x="384175" y="4803775"/>
          <p14:tracePt t="41859" x="347663" y="4813300"/>
          <p14:tracePt t="41875" x="303213" y="4813300"/>
          <p14:tracePt t="41892" x="295275" y="4813300"/>
          <p14:tracePt t="41909" x="285750" y="4813300"/>
          <p14:tracePt t="41999" x="250825" y="4840288"/>
          <p14:tracePt t="42010" x="107950" y="4973638"/>
          <p14:tracePt t="42021" x="26988" y="5045075"/>
          <p14:tracePt t="42026" x="0" y="5197475"/>
          <p14:tracePt t="42042" x="0" y="5367338"/>
          <p14:tracePt t="42059" x="0" y="5724525"/>
          <p14:tracePt t="42076" x="0" y="5795963"/>
          <p14:tracePt t="42121" x="0" y="5768975"/>
          <p14:tracePt t="42131" x="0" y="5680075"/>
          <p14:tracePt t="42144" x="0" y="5608638"/>
          <p14:tracePt t="42149" x="17463" y="5483225"/>
          <p14:tracePt t="42159" x="71438" y="5259388"/>
          <p14:tracePt t="42175" x="98425" y="5143500"/>
          <p14:tracePt t="42194" x="107950" y="5133975"/>
          <p14:tracePt t="42230" x="115888" y="5133975"/>
          <p14:tracePt t="42254" x="125413" y="5133975"/>
          <p14:tracePt t="42266" x="133350" y="5133975"/>
          <p14:tracePt t="42277" x="187325" y="5108575"/>
          <p14:tracePt t="42289" x="366713" y="5027613"/>
          <p14:tracePt t="42326" x="446088" y="4991100"/>
          <p14:tracePt t="42327" x="615950" y="4956175"/>
          <p14:tracePt t="42359" x="785813" y="4919663"/>
          <p14:tracePt t="42398" x="1276350" y="4822825"/>
          <p14:tracePt t="42398" x="1411288" y="4786313"/>
          <p14:tracePt t="42472" x="1581150" y="4741863"/>
          <p14:tracePt t="42484" x="1704975" y="4705350"/>
          <p14:tracePt t="42497" x="1785938" y="4687888"/>
          <p14:tracePt t="42510" x="1830388" y="4670425"/>
          <p14:tracePt t="42511" x="1847850" y="4660900"/>
          <p14:tracePt t="42526" x="1857375" y="4652963"/>
          <p14:tracePt t="42543" x="1857375" y="4643438"/>
          <p14:tracePt t="42617" x="1857375" y="4633913"/>
          <p14:tracePt t="42628" x="1847850" y="4633913"/>
          <p14:tracePt t="42631" x="1830388" y="4633913"/>
          <p14:tracePt t="42642" x="1768475" y="4633913"/>
          <p14:tracePt t="42659" x="1704975" y="4625975"/>
          <p14:tracePt t="42676" x="1527175" y="4608513"/>
          <p14:tracePt t="42692" x="1393825" y="4598988"/>
          <p14:tracePt t="42709" x="1214438" y="4598988"/>
          <p14:tracePt t="42727" x="1169988" y="4598988"/>
          <p14:tracePt t="42743" x="1089025" y="4608513"/>
          <p14:tracePt t="42759" x="785813" y="4741863"/>
          <p14:tracePt t="42777" x="687388" y="4803775"/>
          <p14:tracePt t="42792" x="615950" y="4840288"/>
          <p14:tracePt t="42809" x="517525" y="4884738"/>
          <p14:tracePt t="42827" x="465138" y="4884738"/>
          <p14:tracePt t="42843" x="357188" y="4884738"/>
          <p14:tracePt t="42882" x="339725" y="4884738"/>
          <p14:tracePt t="42893" x="339725" y="4867275"/>
          <p14:tracePt t="42931" x="347663" y="4857750"/>
          <p14:tracePt t="42945" x="366713" y="4857750"/>
          <p14:tracePt t="42955" x="393700" y="4857750"/>
          <p14:tracePt t="42959" x="419100" y="4857750"/>
          <p14:tracePt t="42975" x="482600" y="4857750"/>
          <p14:tracePt t="42993" x="517525" y="4857750"/>
          <p14:tracePt t="43008" x="571500" y="4857750"/>
          <p14:tracePt t="43026" x="696913" y="4830763"/>
          <p14:tracePt t="43043" x="750888" y="4803775"/>
          <p14:tracePt t="43059" x="785813" y="4786313"/>
          <p14:tracePt t="43075" x="857250" y="4732338"/>
          <p14:tracePt t="43093" x="919163" y="4714875"/>
          <p14:tracePt t="43109" x="1089025" y="4687888"/>
          <p14:tracePt t="43127" x="1169988" y="4679950"/>
          <p14:tracePt t="43142" x="1204913" y="4679950"/>
          <p14:tracePt t="43159" x="1258888" y="4679950"/>
          <p14:tracePt t="43198" x="1268413" y="4679950"/>
          <p14:tracePt t="43296" x="1258888" y="4679950"/>
          <p14:tracePt t="43308" x="1250950" y="4679950"/>
          <p14:tracePt t="43315" x="1241425" y="4679950"/>
          <p14:tracePt t="43325" x="1214438" y="4679950"/>
          <p14:tracePt t="43343" x="1089025" y="4697413"/>
          <p14:tracePt t="43358" x="1009650" y="4732338"/>
          <p14:tracePt t="43376" x="785813" y="4848225"/>
          <p14:tracePt t="43392" x="687388" y="4884738"/>
          <p14:tracePt t="43409" x="625475" y="4919663"/>
          <p14:tracePt t="43426" x="571500" y="4929188"/>
          <p14:tracePt t="43458" x="554038" y="4929188"/>
          <p14:tracePt t="43478" x="527050" y="4938713"/>
          <p14:tracePt t="43480" x="490538" y="4938713"/>
          <p14:tracePt t="43492" x="465138" y="4938713"/>
          <p14:tracePt t="43509" x="438150" y="4938713"/>
          <p14:tracePt t="43526" x="428625" y="4929188"/>
          <p14:tracePt t="43542" x="428625" y="4911725"/>
          <p14:tracePt t="43558" x="428625" y="4902200"/>
          <p14:tracePt t="43597" x="428625" y="4894263"/>
          <p14:tracePt t="43623" x="438150" y="4894263"/>
          <p14:tracePt t="43683" x="446088" y="4884738"/>
          <p14:tracePt t="43693" x="446088" y="4875213"/>
          <p14:tracePt t="43708" x="455613" y="4875213"/>
          <p14:tracePt t="43709" x="465138" y="4867275"/>
          <p14:tracePt t="43730" x="490538" y="4867275"/>
          <p14:tracePt t="43742" x="615950" y="4840288"/>
          <p14:tracePt t="43759" x="679450" y="4830763"/>
          <p14:tracePt t="43775" x="776288" y="4813300"/>
          <p14:tracePt t="43793" x="847725" y="4803775"/>
          <p14:tracePt t="43808" x="911225" y="4803775"/>
          <p14:tracePt t="43825" x="1000125" y="4803775"/>
          <p14:tracePt t="43842" x="1017588" y="4803775"/>
          <p14:tracePt t="43859" x="1036638" y="4803775"/>
          <p14:tracePt t="43876" x="1054100" y="4803775"/>
          <p14:tracePt t="43893" x="1071563" y="4803775"/>
          <p14:tracePt t="43908" x="1081088" y="4803775"/>
          <p14:tracePt t="43998" x="1089025" y="4803775"/>
          <p14:tracePt t="44859" x="1081088" y="4803775"/>
          <p14:tracePt t="44869" x="1081088" y="4813300"/>
          <p14:tracePt t="44896" x="1071563" y="4813300"/>
          <p14:tracePt t="44957" x="1054100" y="4822825"/>
          <p14:tracePt t="44981" x="1044575" y="4822825"/>
          <p14:tracePt t="45064" x="1036638" y="4822825"/>
          <p14:tracePt t="45089" x="1009650" y="4822825"/>
          <p14:tracePt t="45102" x="990600" y="4830763"/>
          <p14:tracePt t="45110" x="965200" y="4840288"/>
          <p14:tracePt t="45125" x="928688" y="4840288"/>
          <p14:tracePt t="45126" x="893763" y="4857750"/>
          <p14:tracePt t="45143" x="857250" y="4884738"/>
          <p14:tracePt t="45159" x="669925" y="4965700"/>
          <p14:tracePt t="45177" x="581025" y="4991100"/>
          <p14:tracePt t="45192" x="509588" y="5000625"/>
          <p14:tracePt t="45209" x="374650" y="5000625"/>
          <p14:tracePt t="45226" x="295275" y="4991100"/>
          <p14:tracePt t="45243" x="196850" y="4929188"/>
          <p14:tracePt t="45259" x="179388" y="4902200"/>
          <p14:tracePt t="45275" x="169863" y="4875213"/>
          <p14:tracePt t="45292" x="169863" y="4857750"/>
          <p14:tracePt t="45309" x="179388" y="4848225"/>
          <p14:tracePt t="45326" x="187325" y="4848225"/>
          <p14:tracePt t="45342" x="241300" y="4848225"/>
          <p14:tracePt t="45359" x="295275" y="4848225"/>
          <p14:tracePt t="45376" x="357188" y="4830763"/>
          <p14:tracePt t="45392" x="446088" y="4795838"/>
          <p14:tracePt t="45409" x="554038" y="4776788"/>
          <p14:tracePt t="45425" x="714375" y="4741863"/>
          <p14:tracePt t="45458" x="776288" y="4724400"/>
          <p14:tracePt t="45459" x="830263" y="4705350"/>
          <p14:tracePt t="45476" x="1125538" y="4660900"/>
          <p14:tracePt t="45492" x="1204913" y="4660900"/>
          <p14:tracePt t="45508" x="1312863" y="4652963"/>
          <p14:tracePt t="45526" x="1330325" y="4652963"/>
          <p14:tracePt t="45542" x="1347788" y="4652963"/>
          <p14:tracePt t="45558" x="1419225" y="4652963"/>
          <p14:tracePt t="45576" x="1455738" y="4652963"/>
          <p14:tracePt t="45593" x="1482725" y="4652963"/>
          <p14:tracePt t="45608" x="1500188" y="4652963"/>
          <p14:tracePt t="45648" x="1509713" y="4652963"/>
          <p14:tracePt t="45745" x="1509713" y="4660900"/>
          <p14:tracePt t="45753" x="1482725" y="4660900"/>
          <p14:tracePt t="45792" x="1465263" y="4660900"/>
          <p14:tracePt t="45793" x="1446213" y="4660900"/>
          <p14:tracePt t="45809" x="1438275" y="4660900"/>
          <p14:tracePt t="45826" x="1393825" y="4660900"/>
          <p14:tracePt t="45842" x="1322388" y="4670425"/>
          <p14:tracePt t="45859" x="1214438" y="4670425"/>
          <p14:tracePt t="45875" x="1044575" y="4679950"/>
          <p14:tracePt t="45893" x="928688" y="4679950"/>
          <p14:tracePt t="45909" x="830263" y="4679950"/>
          <p14:tracePt t="45926" x="731838" y="4679950"/>
          <p14:tracePt t="45943" x="696913" y="4679950"/>
          <p14:tracePt t="45958" x="509588" y="4687888"/>
          <p14:tracePt t="45976" x="411163" y="4705350"/>
          <p14:tracePt t="45992" x="322263" y="4714875"/>
          <p14:tracePt t="46008" x="258763" y="4714875"/>
          <p14:tracePt t="46048" x="250825" y="4714875"/>
          <p14:tracePt t="46169" x="258763" y="4714875"/>
          <p14:tracePt t="46181" x="268288" y="4714875"/>
          <p14:tracePt t="46193" x="928688" y="4679950"/>
          <p14:tracePt t="46293" x="1108075" y="4670425"/>
          <p14:tracePt t="46327" x="1187450" y="4660900"/>
          <p14:tracePt t="46328" x="1241425" y="4660900"/>
          <p14:tracePt t="46343" x="1285875" y="4660900"/>
          <p14:tracePt t="46358" x="1322388" y="4660900"/>
          <p14:tracePt t="46377" x="1330325" y="4660900"/>
          <p14:tracePt t="46391" x="1339850" y="4660900"/>
          <p14:tracePt t="46447" x="1393825" y="4660900"/>
          <p14:tracePt t="46460" x="1455738" y="4660900"/>
          <p14:tracePt t="46464" x="1509713" y="4660900"/>
          <p14:tracePt t="46475" x="1527175" y="4660900"/>
          <p14:tracePt t="46492" x="1544638" y="4660900"/>
          <p14:tracePt t="46715" x="1536700" y="4660900"/>
          <p14:tracePt t="46724" x="1527175" y="4660900"/>
          <p14:tracePt t="46727" x="1517650" y="4660900"/>
          <p14:tracePt t="46742" x="1482725" y="4660900"/>
          <p14:tracePt t="46742" x="1473200" y="4660900"/>
          <p14:tracePt t="46786" x="1411288" y="4660900"/>
          <p14:tracePt t="46861" x="1339850" y="4660900"/>
          <p14:tracePt t="46861" x="1214438" y="4660900"/>
          <p14:tracePt t="46875" x="1133475" y="4670425"/>
          <p14:tracePt t="46892" x="874713" y="4679950"/>
          <p14:tracePt t="46909" x="776288" y="4679950"/>
          <p14:tracePt t="46925" x="714375" y="4679950"/>
          <p14:tracePt t="46942" x="608013" y="4679950"/>
          <p14:tracePt t="46959" x="527050" y="4679950"/>
          <p14:tracePt t="46975" x="482600" y="4679950"/>
          <p14:tracePt t="46992" x="438150" y="4679950"/>
          <p14:tracePt t="47066" x="455613" y="4679950"/>
          <p14:tracePt t="47080" x="473075" y="4679950"/>
          <p14:tracePt t="47081" x="500063" y="4679950"/>
          <p14:tracePt t="47108" x="517525" y="4679950"/>
          <p14:tracePt t="47110" x="536575" y="4679950"/>
          <p14:tracePt t="47126" x="554038" y="4679950"/>
          <p14:tracePt t="47143" x="561975" y="4679950"/>
          <p14:tracePt t="47158" x="615950" y="4679950"/>
          <p14:tracePt t="47176" x="660400" y="4679950"/>
          <p14:tracePt t="47192" x="714375" y="4679950"/>
          <p14:tracePt t="47209" x="776288" y="4679950"/>
          <p14:tracePt t="47225" x="795338" y="4679950"/>
          <p14:tracePt t="47242" x="839788" y="4679950"/>
          <p14:tracePt t="47780" x="839788" y="4687888"/>
          <p14:tracePt t="47793" x="830263" y="4687888"/>
          <p14:tracePt t="47818" x="822325" y="4687888"/>
          <p14:tracePt t="47819" x="785813" y="4687888"/>
          <p14:tracePt t="47901" x="776288" y="4687888"/>
          <p14:tracePt t="47938" x="758825" y="4687888"/>
          <p14:tracePt t="47942" x="741363" y="4687888"/>
          <p14:tracePt t="47962" x="723900" y="4687888"/>
          <p14:tracePt t="47974" x="714375" y="4697413"/>
          <p14:tracePt t="47998" x="704850" y="4697413"/>
          <p14:tracePt t="48005" x="696913" y="4697413"/>
          <p14:tracePt t="48035" x="687388" y="4697413"/>
          <p14:tracePt t="48096" x="669925" y="4697413"/>
          <p14:tracePt t="48109" x="652463" y="4687888"/>
          <p14:tracePt t="48120" x="642938" y="4643438"/>
          <p14:tracePt t="48133" x="598488" y="4518025"/>
          <p14:tracePt t="48151" x="581025" y="4465638"/>
          <p14:tracePt t="48158" x="554038" y="4402138"/>
          <p14:tracePt t="48175" x="544513" y="4330700"/>
          <p14:tracePt t="48191" x="509588" y="4125913"/>
          <p14:tracePt t="48209" x="500063" y="4054475"/>
          <p14:tracePt t="48225" x="482600" y="3911600"/>
          <p14:tracePt t="48242" x="465138" y="3848100"/>
          <p14:tracePt t="48258" x="455613" y="3786188"/>
          <p14:tracePt t="48275" x="428625" y="3687763"/>
          <p14:tracePt t="48292" x="428625" y="3660775"/>
          <p14:tracePt t="48308" x="428625" y="3643313"/>
          <p14:tracePt t="48325" x="411163" y="3482975"/>
          <p14:tracePt t="48506" x="411163" y="3465513"/>
          <p14:tracePt t="48520" x="411163" y="3446463"/>
          <p14:tracePt t="48532" x="411163" y="3438525"/>
          <p14:tracePt t="48545" x="411163" y="3429000"/>
          <p14:tracePt t="48619" x="428625" y="3438525"/>
          <p14:tracePt t="48629" x="455613" y="3482975"/>
          <p14:tracePt t="48647" x="490538" y="3509963"/>
          <p14:tracePt t="48650" x="536575" y="3554413"/>
          <p14:tracePt t="48658" x="571500" y="3608388"/>
          <p14:tracePt t="48675" x="598488" y="3803650"/>
          <p14:tracePt t="48692" x="598488" y="3911600"/>
          <p14:tracePt t="48708" x="598488" y="3990975"/>
          <p14:tracePt t="48726" x="598488" y="4205288"/>
          <p14:tracePt t="48742" x="598488" y="4340225"/>
          <p14:tracePt t="48759" x="588963" y="4527550"/>
          <p14:tracePt t="48776" x="581025" y="4616450"/>
          <p14:tracePt t="48792" x="581025" y="4732338"/>
          <p14:tracePt t="48808" x="571500" y="4991100"/>
          <p14:tracePt t="48825" x="571500" y="5089525"/>
          <p14:tracePt t="48841" x="571500" y="5160963"/>
          <p14:tracePt t="48858" x="571500" y="5214938"/>
          <p14:tracePt t="48876" x="571500" y="5224463"/>
          <p14:tracePt t="48945" x="561975" y="5224463"/>
          <p14:tracePt t="48956" x="536575" y="5205413"/>
          <p14:tracePt t="48994" x="509588" y="5170488"/>
          <p14:tracePt t="48994" x="482600" y="5116513"/>
          <p14:tracePt t="49009" x="446088" y="4911725"/>
          <p14:tracePt t="49025" x="419100" y="4786313"/>
          <p14:tracePt t="49025" x="411163" y="4714875"/>
          <p14:tracePt t="49043" x="401638" y="4616450"/>
          <p14:tracePt t="49058" x="401638" y="4510088"/>
          <p14:tracePt t="49076" x="393700" y="4295775"/>
          <p14:tracePt t="49092" x="393700" y="4224338"/>
          <p14:tracePt t="49108" x="393700" y="4133850"/>
          <p14:tracePt t="49125" x="374650" y="3875088"/>
          <p14:tracePt t="49142" x="374650" y="3776663"/>
          <p14:tracePt t="49158" x="366713" y="3616325"/>
          <p14:tracePt t="49176" x="347663" y="3554413"/>
          <p14:tracePt t="49191" x="347663" y="3517900"/>
          <p14:tracePt t="49208" x="347663" y="3482975"/>
          <p14:tracePt t="49225" x="347663" y="3473450"/>
          <p14:tracePt t="49271" x="347663" y="3465513"/>
          <p14:tracePt t="49353" x="347663" y="3455988"/>
          <p14:tracePt t="49381" x="339725" y="3455988"/>
          <p14:tracePt t="49406" x="339725" y="3438525"/>
          <p14:tracePt t="49418" x="339725" y="3411538"/>
          <p14:tracePt t="49423" x="339725" y="3384550"/>
          <p14:tracePt t="49439" x="339725" y="3375025"/>
          <p14:tracePt t="49491" x="347663" y="3375025"/>
          <p14:tracePt t="49492" x="393700" y="3455988"/>
          <p14:tracePt t="49553" x="411163" y="3490913"/>
          <p14:tracePt t="49576" x="411163" y="3509963"/>
          <p14:tracePt t="49577" x="419100" y="3527425"/>
          <p14:tracePt t="49591" x="428625" y="3554413"/>
          <p14:tracePt t="49608" x="455613" y="3608388"/>
          <p14:tracePt t="49626" x="473075" y="3697288"/>
          <p14:tracePt t="49642" x="500063" y="3803650"/>
          <p14:tracePt t="49658" x="544513" y="3973513"/>
          <p14:tracePt t="49675" x="561975" y="4098925"/>
          <p14:tracePt t="49692" x="581025" y="4251325"/>
          <p14:tracePt t="49708" x="598488" y="4419600"/>
          <p14:tracePt t="49726" x="608013" y="4465638"/>
          <p14:tracePt t="49742" x="615950" y="4537075"/>
          <p14:tracePt t="49760" x="615950" y="4581525"/>
          <p14:tracePt t="49775" x="625475" y="4608513"/>
          <p14:tracePt t="49775" x="625475" y="4616450"/>
          <p14:tracePt t="49819" x="625475" y="4625975"/>
          <p14:tracePt t="49951" x="625475" y="4616450"/>
          <p14:tracePt t="50048" x="625475" y="4608513"/>
          <p14:tracePt t="54729" x="625475" y="4598988"/>
          <p14:tracePt t="54740" x="652463" y="4581525"/>
          <p14:tracePt t="54752" x="696913" y="4572000"/>
          <p14:tracePt t="54764" x="731838" y="4554538"/>
          <p14:tracePt t="54776" x="776288" y="4545013"/>
          <p14:tracePt t="54776" x="795338" y="4537075"/>
          <p14:tracePt t="54791" x="812800" y="4537075"/>
          <p14:tracePt t="54809" x="847725" y="4527550"/>
          <p14:tracePt t="54825" x="866775" y="4527550"/>
          <p14:tracePt t="54841" x="884238" y="4518025"/>
          <p14:tracePt t="54857" x="955675" y="4510088"/>
          <p14:tracePt t="54875" x="982663" y="4510088"/>
          <p14:tracePt t="54891" x="1000125" y="4510088"/>
          <p14:tracePt t="54908" x="1044575" y="4510088"/>
          <p14:tracePt t="54926" x="1054100" y="4510088"/>
          <p14:tracePt t="55115" x="1062038" y="4510088"/>
          <p14:tracePt t="55140" x="1062038" y="4518025"/>
          <p14:tracePt t="55152" x="1062038" y="4537075"/>
          <p14:tracePt t="55164" x="1062038" y="4545013"/>
          <p14:tracePt t="55175" x="1071563" y="4554538"/>
          <p14:tracePt t="55201" x="1071563" y="4562475"/>
          <p14:tracePt t="55212" x="1071563" y="4572000"/>
          <p14:tracePt t="55215" x="1071563" y="4581525"/>
          <p14:tracePt t="55224" x="1071563" y="4608513"/>
          <p14:tracePt t="55241" x="1081088" y="4625975"/>
          <p14:tracePt t="55259" x="1089025" y="4643438"/>
          <p14:tracePt t="55275" x="1089025" y="4652963"/>
          <p14:tracePt t="55293" x="1098550" y="4652963"/>
          <p14:tracePt t="55308" x="1098550" y="4660900"/>
          <p14:tracePt t="59372" x="1089025" y="4660900"/>
          <p14:tracePt t="59373" x="1044575" y="4625975"/>
          <p14:tracePt t="59465" x="982663" y="4446588"/>
          <p14:tracePt t="59548" x="982663" y="4438650"/>
          <p14:tracePt t="59557" x="982663" y="4429125"/>
          <p14:tracePt t="59575" x="982663" y="4419600"/>
          <p14:tracePt t="59628" x="982663" y="4384675"/>
          <p14:tracePt t="59638" x="965200" y="4322763"/>
          <p14:tracePt t="59651" x="955675" y="4295775"/>
          <p14:tracePt t="59657" x="946150" y="4268788"/>
          <p14:tracePt t="59675" x="938213" y="4251325"/>
          <p14:tracePt t="59698" x="928688" y="4241800"/>
          <p14:tracePt t="59735" x="919163" y="4241800"/>
          <p14:tracePt t="59759" x="911225" y="4241800"/>
          <p14:tracePt t="59905" x="911225" y="4251325"/>
          <p14:tracePt t="59924" x="919163" y="4259263"/>
          <p14:tracePt t="59941" x="919163" y="4268788"/>
          <p14:tracePt t="59989" x="928688" y="4276725"/>
          <p14:tracePt t="60038" x="928688" y="4286250"/>
          <p14:tracePt t="60050" x="938213" y="4286250"/>
          <p14:tracePt t="60135" x="946150" y="4295775"/>
          <p14:tracePt t="60165" x="955675" y="4303713"/>
          <p14:tracePt t="60184" x="973138" y="4303713"/>
          <p14:tracePt t="60195" x="982663" y="4303713"/>
          <p14:tracePt t="60209" x="1000125" y="4313238"/>
          <p14:tracePt t="60210" x="1027113" y="4313238"/>
          <p14:tracePt t="60225" x="1036638" y="4313238"/>
          <p14:tracePt t="60242" x="1054100" y="4313238"/>
          <p14:tracePt t="60258" x="1062038" y="4313238"/>
          <p14:tracePt t="60285" x="1081088" y="4313238"/>
          <p14:tracePt t="60285" x="1089025" y="4313238"/>
          <p14:tracePt t="60319" x="1098550" y="4313238"/>
          <p14:tracePt t="60329" x="1116013" y="4313238"/>
          <p14:tracePt t="60332" x="1125538" y="4313238"/>
          <p14:tracePt t="60366" x="1133475" y="4313238"/>
          <p14:tracePt t="60426" x="1196975" y="4313238"/>
          <p14:tracePt t="60427" x="1268413" y="4295775"/>
          <p14:tracePt t="60620" x="1268413" y="4286250"/>
          <p14:tracePt t="61928" x="1268413" y="4295775"/>
          <p14:tracePt t="61941" x="1268413" y="4303713"/>
          <p14:tracePt t="61953" x="1268413" y="4313238"/>
          <p14:tracePt t="61965" x="1276350" y="4322763"/>
          <p14:tracePt t="62014" x="1285875" y="4322763"/>
          <p14:tracePt t="62183" x="1295400" y="4322763"/>
          <p14:tracePt t="62207" x="1322388" y="4322763"/>
          <p14:tracePt t="62219" x="1339850" y="4322763"/>
          <p14:tracePt t="62244" x="1347788" y="4322763"/>
          <p14:tracePt t="62341" x="1366838" y="4322763"/>
          <p14:tracePt t="62354" x="1374775" y="4322763"/>
          <p14:tracePt t="62899" x="1347788" y="4330700"/>
          <p14:tracePt t="62906" x="1303338" y="4340225"/>
          <p14:tracePt t="62924" x="1250950" y="4367213"/>
          <p14:tracePt t="62925" x="1214438" y="4402138"/>
          <p14:tracePt t="62942" x="1160463" y="4429125"/>
          <p14:tracePt t="62957" x="1036638" y="4446588"/>
          <p14:tracePt t="62975" x="1000125" y="4446588"/>
          <p14:tracePt t="62990" x="955675" y="4438650"/>
          <p14:tracePt t="63008" x="874713" y="4348163"/>
          <p14:tracePt t="63025" x="795338" y="4295775"/>
          <p14:tracePt t="63041" x="615950" y="4197350"/>
          <p14:tracePt t="63057" x="561975" y="4133850"/>
          <p14:tracePt t="63074" x="536575" y="4081463"/>
          <p14:tracePt t="63090" x="509588" y="4027488"/>
          <p14:tracePt t="63108" x="509588" y="4010025"/>
          <p14:tracePt t="63124" x="509588" y="3956050"/>
          <p14:tracePt t="63147" x="509588" y="3938588"/>
          <p14:tracePt t="63157" x="517525" y="3938588"/>
          <p14:tracePt t="63174" x="581025" y="3919538"/>
          <p14:tracePt t="63191" x="642938" y="3911600"/>
          <p14:tracePt t="63207" x="696913" y="3902075"/>
          <p14:tracePt t="63224" x="758825" y="3902075"/>
          <p14:tracePt t="63241" x="776288" y="3902075"/>
          <p14:tracePt t="63257" x="795338" y="3919538"/>
          <p14:tracePt t="63280" x="803275" y="3956050"/>
          <p14:tracePt t="63290" x="812800" y="3990975"/>
          <p14:tracePt t="63307" x="812800" y="4071938"/>
          <p14:tracePt t="63325" x="812800" y="4098925"/>
          <p14:tracePt t="63340" x="803275" y="4125913"/>
          <p14:tracePt t="63358" x="785813" y="4133850"/>
          <p14:tracePt t="63373" x="776288" y="4143375"/>
          <p14:tracePt t="63407" x="758825" y="4143375"/>
          <p14:tracePt t="63408" x="731838" y="4143375"/>
          <p14:tracePt t="63424" x="696913" y="4143375"/>
          <p14:tracePt t="63441" x="642938" y="4133850"/>
          <p14:tracePt t="63441" x="625475" y="4116388"/>
          <p14:tracePt t="63458" x="588963" y="4081463"/>
          <p14:tracePt t="63475" x="571500" y="4017963"/>
          <p14:tracePt t="63492" x="571500" y="3911600"/>
          <p14:tracePt t="63508" x="598488" y="3830638"/>
          <p14:tracePt t="63508" x="660400" y="3776663"/>
          <p14:tracePt t="63541" x="723900" y="3714750"/>
          <p14:tracePt t="63542" x="803275" y="3660775"/>
          <p14:tracePt t="63558" x="893763" y="3625850"/>
          <p14:tracePt t="63574" x="1125538" y="3616325"/>
          <p14:tracePt t="63591" x="1231900" y="3652838"/>
          <p14:tracePt t="63607" x="1357313" y="3759200"/>
          <p14:tracePt t="63634" x="1374775" y="3795713"/>
          <p14:tracePt t="63640" x="1384300" y="3848100"/>
          <p14:tracePt t="63658" x="1384300" y="3919538"/>
          <p14:tracePt t="63675" x="1384300" y="3938588"/>
          <p14:tracePt t="63712" x="1339850" y="3965575"/>
          <p14:tracePt t="63713" x="1152525" y="4000500"/>
          <p14:tracePt t="63746" x="1017588" y="3938588"/>
          <p14:tracePt t="63780" x="1000125" y="3919538"/>
          <p14:tracePt t="63791" x="982663" y="3902075"/>
          <p14:tracePt t="63791" x="973138" y="3894138"/>
          <p14:tracePt t="63832" x="973138" y="3884613"/>
          <p14:tracePt t="66099" x="982663" y="3884613"/>
          <p14:tracePt t="66135" x="990600" y="3884613"/>
          <p14:tracePt t="66172" x="1000125" y="3884613"/>
          <p14:tracePt t="66184" x="1009650" y="3884613"/>
          <p14:tracePt t="66196" x="1017588" y="3884613"/>
          <p14:tracePt t="66208" x="1036638" y="3884613"/>
          <p14:tracePt t="66220" x="1062038" y="3884613"/>
          <p14:tracePt t="66240" x="1089025" y="3884613"/>
          <p14:tracePt t="66240" x="1108075" y="3884613"/>
          <p14:tracePt t="66258" x="1125538" y="3884613"/>
          <p14:tracePt t="66273" x="1143000" y="3884613"/>
          <p14:tracePt t="66291" x="1160463" y="3884613"/>
          <p14:tracePt t="66306" x="1169988" y="3884613"/>
          <p14:tracePt t="66324" x="1214438" y="3884613"/>
          <p14:tracePt t="66356" x="1231900" y="3884613"/>
          <p14:tracePt t="66357" x="1241425" y="3884613"/>
          <p14:tracePt t="66373" x="1258888" y="3884613"/>
          <p14:tracePt t="66417" x="1268413" y="3884613"/>
          <p14:tracePt t="66427" x="1276350" y="3884613"/>
          <p14:tracePt t="66440" x="1285875" y="3894138"/>
          <p14:tracePt t="66441" x="1330325" y="3911600"/>
          <p14:tracePt t="66478" x="1411288" y="3965575"/>
          <p14:tracePt t="66515" x="1446213" y="3983038"/>
          <p14:tracePt t="66524" x="1465263" y="4000500"/>
          <p14:tracePt t="66540" x="1482725" y="4010025"/>
          <p14:tracePt t="66557" x="1500188" y="4037013"/>
          <p14:tracePt t="66574" x="1517650" y="4054475"/>
          <p14:tracePt t="66590" x="1527175" y="4054475"/>
          <p14:tracePt t="66607" x="1571625" y="4071938"/>
          <p14:tracePt t="66623" x="1589088" y="4071938"/>
          <p14:tracePt t="66640" x="1616075" y="4081463"/>
          <p14:tracePt t="66657" x="1625600" y="4081463"/>
          <p14:tracePt t="66674" x="1633538" y="4089400"/>
          <p14:tracePt t="66690" x="1670050" y="4089400"/>
          <p14:tracePt t="66708" x="1687513" y="4098925"/>
          <p14:tracePt t="66723" x="1704975" y="4108450"/>
          <p14:tracePt t="66740" x="1741488" y="4116388"/>
          <p14:tracePt t="66757" x="1741488" y="4125913"/>
          <p14:tracePt t="66774" x="1751013" y="4125913"/>
          <p14:tracePt t="66826" x="1776413" y="4143375"/>
          <p14:tracePt t="66838" x="1803400" y="4152900"/>
          <p14:tracePt t="66850" x="1847850" y="4179888"/>
          <p14:tracePt t="66863" x="1866900" y="4205288"/>
          <p14:tracePt t="66875" x="1893888" y="4214813"/>
          <p14:tracePt t="66875" x="1901825" y="4224338"/>
          <p14:tracePt t="66911" x="1911350" y="4232275"/>
          <p14:tracePt t="66948" x="1919288" y="4232275"/>
          <p14:tracePt t="66948" x="1938338" y="4251325"/>
          <p14:tracePt t="66971" x="1946275" y="4259263"/>
          <p14:tracePt t="66984" x="1965325" y="4268788"/>
          <p14:tracePt t="66993" x="1982788" y="4276725"/>
          <p14:tracePt t="67009" x="1990725" y="4276725"/>
          <p14:tracePt t="67032" x="2000250" y="4276725"/>
          <p14:tracePt t="67039" x="2009775" y="4276725"/>
          <p14:tracePt t="67094" x="2027238" y="4286250"/>
          <p14:tracePt t="67095" x="2036763" y="4286250"/>
          <p14:tracePt t="67107" x="2044700" y="4286250"/>
          <p14:tracePt t="67124" x="2054225" y="4286250"/>
          <p14:tracePt t="67348" x="2044700" y="4286250"/>
          <p14:tracePt t="67372" x="2036763" y="4286250"/>
          <p14:tracePt t="67386" x="2027238" y="4268788"/>
          <p14:tracePt t="67396" x="2027238" y="4251325"/>
          <p14:tracePt t="67409" x="2027238" y="4232275"/>
          <p14:tracePt t="67413" x="2027238" y="4170363"/>
          <p14:tracePt t="67424" x="2027238" y="4133850"/>
          <p14:tracePt t="67440" x="2017713" y="4027488"/>
          <p14:tracePt t="67459" x="2009775" y="4017963"/>
          <p14:tracePt t="67473" x="2009775" y="3929063"/>
          <p14:tracePt t="67546" x="2036763" y="3884613"/>
          <p14:tracePt t="67581" x="2044700" y="3884613"/>
          <p14:tracePt t="67591" x="2054225" y="3884613"/>
          <p14:tracePt t="67607" x="2071688" y="3875088"/>
          <p14:tracePt t="67623" x="2089150" y="3875088"/>
          <p14:tracePt t="67642" x="2108200" y="3867150"/>
          <p14:tracePt t="67678" x="2116138" y="3867150"/>
          <p14:tracePt t="67700" x="2125663" y="3867150"/>
          <p14:tracePt t="67724" x="2125663" y="3875088"/>
          <p14:tracePt t="67737" x="2133600" y="3884613"/>
          <p14:tracePt t="67747" x="2133600" y="3919538"/>
          <p14:tracePt t="67763" x="2133600" y="3946525"/>
          <p14:tracePt t="67765" x="2133600" y="3956050"/>
          <p14:tracePt t="67774" x="2133600" y="3973513"/>
          <p14:tracePt t="67791" x="2133600" y="3983038"/>
          <p14:tracePt t="67807" x="2133600" y="3990975"/>
          <p14:tracePt t="67823" x="2133600" y="4000500"/>
          <p14:tracePt t="67840" x="2081213" y="4017963"/>
          <p14:tracePt t="67857" x="2027238" y="4027488"/>
          <p14:tracePt t="67874" x="1973263" y="4044950"/>
          <p14:tracePt t="67890" x="1911350" y="4054475"/>
          <p14:tracePt t="67908" x="1893888" y="4054475"/>
          <p14:tracePt t="67924" x="1847850" y="4054475"/>
          <p14:tracePt t="67941" x="1687513" y="4054475"/>
          <p14:tracePt t="67957" x="1625600" y="4044950"/>
          <p14:tracePt t="67973" x="1589088" y="4037013"/>
          <p14:tracePt t="67990" x="1536700" y="3965575"/>
          <p14:tracePt t="68008" x="1536700" y="3929063"/>
          <p14:tracePt t="68024" x="1536700" y="3884613"/>
          <p14:tracePt t="68040" x="1536700" y="3867150"/>
          <p14:tracePt t="68075" x="1536700" y="3857625"/>
          <p14:tracePt t="68076" x="1536700" y="3848100"/>
          <p14:tracePt t="68196" x="1527175" y="3848100"/>
          <p14:tracePt t="68209" x="1517650" y="3848100"/>
          <p14:tracePt t="68215" x="1500188" y="3848100"/>
          <p14:tracePt t="68224" x="1455738" y="3848100"/>
          <p14:tracePt t="68240" x="1347788" y="3848100"/>
          <p14:tracePt t="68258" x="1295400" y="3857625"/>
          <p14:tracePt t="68274" x="1223963" y="3867150"/>
          <p14:tracePt t="68291" x="1116013" y="3884613"/>
          <p14:tracePt t="68307" x="1108075" y="3884613"/>
          <p14:tracePt t="68323" x="1098550" y="3884613"/>
          <p14:tracePt t="68340" x="1089025" y="3894138"/>
          <p14:tracePt t="68358" x="1098550" y="3902075"/>
          <p14:tracePt t="68373" x="1160463" y="3929063"/>
          <p14:tracePt t="68391" x="1187450" y="3946525"/>
          <p14:tracePt t="68407" x="1204913" y="3956050"/>
          <p14:tracePt t="68424" x="1258888" y="3973513"/>
          <p14:tracePt t="68442" x="1374775" y="3990975"/>
          <p14:tracePt t="68457" x="1509713" y="4017963"/>
          <p14:tracePt t="68474" x="1812925" y="4044950"/>
          <p14:tracePt t="68490" x="2044700" y="4062413"/>
          <p14:tracePt t="68507" x="2232025" y="4089400"/>
          <p14:tracePt t="68524" x="2286000" y="4098925"/>
          <p14:tracePt t="68541" x="2322513" y="4098925"/>
          <p14:tracePt t="68556" x="2419350" y="4108450"/>
          <p14:tracePt t="68575" x="2509838" y="4116388"/>
          <p14:tracePt t="68607" x="2554288" y="4116388"/>
          <p14:tracePt t="68657" x="2562225" y="4116388"/>
          <p14:tracePt t="68718" x="2589213" y="4125913"/>
          <p14:tracePt t="68727" x="2598738" y="4125913"/>
          <p14:tracePt t="68737" x="2608263" y="4133850"/>
          <p14:tracePt t="68757" x="2608263" y="4143375"/>
          <p14:tracePt t="68757" x="2616200" y="4143375"/>
          <p14:tracePt t="68815" x="2616200" y="4152900"/>
          <p14:tracePt t="69022" x="2608263" y="4152900"/>
          <p14:tracePt t="70912" x="2589213" y="4152900"/>
          <p14:tracePt t="70924" x="2581275" y="4160838"/>
          <p14:tracePt t="70936" x="2562225" y="4170363"/>
          <p14:tracePt t="70948" x="2544763" y="4170363"/>
          <p14:tracePt t="70959" x="2527300" y="4170363"/>
          <p14:tracePt t="70972" x="2490788" y="4179888"/>
          <p14:tracePt t="70983" x="2482850" y="4179888"/>
          <p14:tracePt t="70990" x="2465388" y="4179888"/>
          <p14:tracePt t="71006" x="2419350" y="4205288"/>
          <p14:tracePt t="71024" x="2411413" y="4205288"/>
          <p14:tracePt t="71041" x="2374900" y="4224338"/>
          <p14:tracePt t="71041" x="2330450" y="4232275"/>
          <p14:tracePt t="71058" x="2276475" y="4251325"/>
          <p14:tracePt t="71074" x="2241550" y="4259263"/>
          <p14:tracePt t="71090" x="2205038" y="4259263"/>
          <p14:tracePt t="71107" x="2197100" y="4259263"/>
          <p14:tracePt t="71167" x="2160588" y="4268788"/>
          <p14:tracePt t="71176" x="2098675" y="4276725"/>
          <p14:tracePt t="71191" x="2054225" y="4286250"/>
          <p14:tracePt t="71192" x="2027238" y="4295775"/>
          <p14:tracePt t="71207" x="2017713" y="4295775"/>
          <p14:tracePt t="71223" x="1982788" y="4303713"/>
          <p14:tracePt t="71241" x="1965325" y="4313238"/>
          <p14:tracePt t="71276" x="1946275" y="4313238"/>
          <p14:tracePt t="71277" x="1928813" y="4330700"/>
          <p14:tracePt t="71290" x="1919288" y="4340225"/>
          <p14:tracePt t="71308" x="1893888" y="4340225"/>
          <p14:tracePt t="71324" x="1866900" y="4348163"/>
          <p14:tracePt t="76622" x="1857375" y="4348163"/>
          <p14:tracePt t="76641" x="1847850" y="4348163"/>
          <p14:tracePt t="76659" x="1847850" y="4340225"/>
          <p14:tracePt t="76660" x="1839913" y="4330700"/>
          <p14:tracePt t="76695" x="1830388" y="4313238"/>
          <p14:tracePt t="76710" x="1822450" y="4303713"/>
          <p14:tracePt t="76744" x="1812925" y="4295775"/>
          <p14:tracePt t="76757" x="1812925" y="4286250"/>
          <p14:tracePt t="76879" x="1803400" y="4276725"/>
          <p14:tracePt t="76901" x="1803400" y="4268788"/>
          <p14:tracePt t="76914" x="1803400" y="4259263"/>
          <p14:tracePt t="76925" x="1795463" y="4251325"/>
          <p14:tracePt t="76925" x="1795463" y="4241800"/>
          <p14:tracePt t="76962" x="1795463" y="4232275"/>
          <p14:tracePt t="76976" x="1795463" y="4224338"/>
          <p14:tracePt t="76987" x="1795463" y="4197350"/>
          <p14:tracePt t="77002" x="1803400" y="4179888"/>
          <p14:tracePt t="77011" x="1803400" y="4152900"/>
          <p14:tracePt t="77011" x="1803400" y="4143375"/>
          <p14:tracePt t="77034" x="1803400" y="4133850"/>
          <p14:tracePt t="77041" x="1803400" y="4116388"/>
          <p14:tracePt t="77057" x="1812925" y="4081463"/>
          <p14:tracePt t="77075" x="1822450" y="4062413"/>
          <p14:tracePt t="77090" x="1822450" y="4010025"/>
          <p14:tracePt t="77108" x="1822450" y="3990975"/>
          <p14:tracePt t="77124" x="1822450" y="3973513"/>
          <p14:tracePt t="77140" x="1839913" y="3919538"/>
          <p14:tracePt t="77556" x="1830388" y="3902075"/>
          <p14:tracePt t="77568" x="1812925" y="3884613"/>
          <p14:tracePt t="77580" x="1795463" y="3857625"/>
          <p14:tracePt t="77592" x="1768475" y="3813175"/>
          <p14:tracePt t="77593" x="1758950" y="3776663"/>
          <p14:tracePt t="77607" x="1751013" y="3751263"/>
          <p14:tracePt t="77625" x="1731963" y="3705225"/>
          <p14:tracePt t="77663" x="1731963" y="3687763"/>
          <p14:tracePt t="77674" x="1741488" y="3660775"/>
          <p14:tracePt t="77691" x="1776413" y="3633788"/>
          <p14:tracePt t="77707" x="1812925" y="3608388"/>
          <p14:tracePt t="77723" x="1901825" y="3527425"/>
          <p14:tracePt t="77741" x="1938338" y="3500438"/>
          <p14:tracePt t="77757" x="2081213" y="3465513"/>
          <p14:tracePt t="77775" x="2179638" y="3455988"/>
          <p14:tracePt t="77791" x="2224088" y="3455988"/>
          <p14:tracePt t="77808" x="2295525" y="3455988"/>
          <p14:tracePt t="77824" x="2322513" y="3465513"/>
          <p14:tracePt t="77841" x="2357438" y="3473450"/>
          <p14:tracePt t="77857" x="2509838" y="3544888"/>
          <p14:tracePt t="77875" x="2589213" y="3589338"/>
          <p14:tracePt t="77891" x="2633663" y="3633788"/>
          <p14:tracePt t="77891" x="2652713" y="3652838"/>
          <p14:tracePt t="77909" x="2687638" y="3679825"/>
          <p14:tracePt t="77924" x="2687638" y="3687763"/>
          <p14:tracePt t="77941" x="2697163" y="3697288"/>
          <p14:tracePt t="77957" x="2705100" y="3697288"/>
          <p14:tracePt t="77974" x="2705100" y="3714750"/>
          <p14:tracePt t="77990" x="2724150" y="3732213"/>
          <p14:tracePt t="78008" x="2732088" y="3875088"/>
          <p14:tracePt t="78057" x="2732088" y="3911600"/>
          <p14:tracePt t="78067" x="2724150" y="3965575"/>
          <p14:tracePt t="78078" x="2705100" y="3990975"/>
          <p14:tracePt t="78091" x="2697163" y="4010025"/>
          <p14:tracePt t="78108" x="2687638" y="4037013"/>
          <p14:tracePt t="78124" x="2660650" y="4081463"/>
          <p14:tracePt t="78142" x="2616200" y="4143375"/>
          <p14:tracePt t="78158" x="2536825" y="4197350"/>
          <p14:tracePt t="78158" x="2446338" y="4251325"/>
          <p14:tracePt t="78175" x="2384425" y="4276725"/>
          <p14:tracePt t="78191" x="2322513" y="4295775"/>
          <p14:tracePt t="78207" x="2205038" y="4313238"/>
          <p14:tracePt t="78225" x="2133600" y="4313238"/>
          <p14:tracePt t="78240" x="2098675" y="4313238"/>
          <p14:tracePt t="78257" x="2071688" y="4295775"/>
          <p14:tracePt t="78274" x="2054225" y="4286250"/>
          <p14:tracePt t="78291" x="2054225" y="4268788"/>
          <p14:tracePt t="78307" x="2054225" y="4232275"/>
          <p14:tracePt t="78325" x="2062163" y="4214813"/>
          <p14:tracePt t="78341" x="2133600" y="4179888"/>
          <p14:tracePt t="78358" x="2187575" y="4143375"/>
          <p14:tracePt t="78374" x="2241550" y="4108450"/>
          <p14:tracePt t="78391" x="2322513" y="4071938"/>
          <p14:tracePt t="78413" x="2401888" y="4054475"/>
          <p14:tracePt t="78424" x="2562225" y="4037013"/>
          <p14:tracePt t="78442" x="2608263" y="4037013"/>
          <p14:tracePt t="78457" x="2633663" y="4037013"/>
          <p14:tracePt t="78474" x="2687638" y="4037013"/>
          <p14:tracePt t="78491" x="2714625" y="4037013"/>
          <p14:tracePt t="78507" x="2776538" y="4054475"/>
          <p14:tracePt t="78524" x="2874963" y="4108450"/>
          <p14:tracePt t="78541" x="2901950" y="4152900"/>
          <p14:tracePt t="78557" x="2928938" y="4205288"/>
          <p14:tracePt t="78574" x="2928938" y="4214813"/>
          <p14:tracePt t="78591" x="2928938" y="4224338"/>
          <p14:tracePt t="78613" x="2928938" y="4232275"/>
          <p14:tracePt t="78639" x="2830513" y="4232275"/>
          <p14:tracePt t="78707" x="2795588" y="4232275"/>
          <p14:tracePt t="78708" x="2751138" y="4214813"/>
          <p14:tracePt t="78723" x="2660650" y="4152900"/>
          <p14:tracePt t="78748" x="2633663" y="4133850"/>
          <p14:tracePt t="78758" x="2616200" y="4125913"/>
          <p14:tracePt t="78774" x="2598738" y="4108450"/>
          <p14:tracePt t="78790" x="2581275" y="4089400"/>
          <p14:tracePt t="78807" x="2562225" y="4081463"/>
          <p14:tracePt t="78824" x="2536825" y="4027488"/>
          <p14:tracePt t="78841" x="2517775" y="3983038"/>
          <p14:tracePt t="78864" x="2509838" y="3919538"/>
          <p14:tracePt t="78874" x="2509838" y="3830638"/>
          <p14:tracePt t="78890" x="2509838" y="3803650"/>
          <p14:tracePt t="78907" x="2509838" y="3776663"/>
          <p14:tracePt t="78923" x="2509838" y="3741738"/>
          <p14:tracePt t="78941" x="2509838" y="3697288"/>
          <p14:tracePt t="78957" x="2554288" y="3544888"/>
          <p14:tracePt t="78975" x="2571750" y="3482975"/>
          <p14:tracePt t="78990" x="2598738" y="3438525"/>
          <p14:tracePt t="79007" x="2643188" y="3402013"/>
          <p14:tracePt t="79024" x="2660650" y="3384550"/>
          <p14:tracePt t="79041" x="2679700" y="3384550"/>
          <p14:tracePt t="79057" x="2697163" y="3375025"/>
          <p14:tracePt t="79132" x="2705100" y="3375025"/>
          <p14:tracePt t="79155" x="2724150" y="3375025"/>
          <p14:tracePt t="79179" x="2732088" y="3375025"/>
          <p14:tracePt t="79207" x="2741613" y="3384550"/>
          <p14:tracePt t="79229" x="2741613" y="3394075"/>
          <p14:tracePt t="79240" x="2751138" y="3402013"/>
          <p14:tracePt t="79253" x="2751138" y="3429000"/>
          <p14:tracePt t="79257" x="2759075" y="3482975"/>
          <p14:tracePt t="79273" x="2776538" y="3562350"/>
          <p14:tracePt t="79292" x="2786063" y="3608388"/>
          <p14:tracePt t="79307" x="2786063" y="3643313"/>
          <p14:tracePt t="79324" x="2786063" y="3786188"/>
          <p14:tracePt t="79340" x="2786063" y="3857625"/>
          <p14:tracePt t="79357" x="2786063" y="3911600"/>
          <p14:tracePt t="79373" x="2786063" y="3973513"/>
          <p14:tracePt t="79391" x="2776538" y="3990975"/>
          <p14:tracePt t="79407" x="2768600" y="4010025"/>
          <p14:tracePt t="79448" x="2768600" y="4017963"/>
          <p14:tracePt t="79472" x="2759075" y="4017963"/>
          <p14:tracePt t="79519" x="2741613" y="4037013"/>
          <p14:tracePt t="79531" x="2724150" y="4044950"/>
          <p14:tracePt t="79542" x="2724150" y="4054475"/>
          <p14:tracePt t="79547" x="2714625" y="4054475"/>
          <p14:tracePt t="79593" x="2705100" y="4054475"/>
          <p14:tracePt t="79607" x="2652713" y="4054475"/>
          <p14:tracePt t="79608" x="2581275" y="4054475"/>
          <p14:tracePt t="79624" x="2544763" y="4054475"/>
          <p14:tracePt t="79640" x="2428875" y="4037013"/>
          <p14:tracePt t="79657" x="2214563" y="3911600"/>
          <p14:tracePt t="79726" x="2197100" y="3830638"/>
          <p14:tracePt t="79783" x="2187575" y="3813175"/>
          <p14:tracePt t="79796" x="2187575" y="3786188"/>
          <p14:tracePt t="79808" x="2187575" y="3732213"/>
          <p14:tracePt t="79847" x="2187575" y="3724275"/>
          <p14:tracePt t="79859" x="2187575" y="3714750"/>
          <p14:tracePt t="79864" x="2187575" y="3697288"/>
          <p14:tracePt t="79873" x="2187575" y="3679825"/>
          <p14:tracePt t="79907" x="2187575" y="3670300"/>
          <p14:tracePt t="79934" x="2205038" y="3660775"/>
          <p14:tracePt t="79944" x="2268538" y="3643313"/>
          <p14:tracePt t="79957" x="2330450" y="3625850"/>
          <p14:tracePt t="79961" x="2384425" y="3616325"/>
          <p14:tracePt t="79974" x="2438400" y="3608388"/>
          <p14:tracePt t="79990" x="2482850" y="3608388"/>
          <p14:tracePt t="80008" x="2517775" y="3608388"/>
          <p14:tracePt t="80024" x="2633663" y="3625850"/>
          <p14:tracePt t="80041" x="2679700" y="3643313"/>
          <p14:tracePt t="80058" x="2714625" y="3652838"/>
          <p14:tracePt t="80073" x="2768600" y="3687763"/>
          <p14:tracePt t="80091" x="2795588" y="3705225"/>
          <p14:tracePt t="80107" x="2830513" y="3741738"/>
          <p14:tracePt t="80124" x="2867025" y="3776663"/>
          <p14:tracePt t="80140" x="2894013" y="3813175"/>
          <p14:tracePt t="80157" x="2901950" y="3830638"/>
          <p14:tracePt t="80173" x="2928938" y="3875088"/>
          <p14:tracePt t="80191" x="2928938" y="3902075"/>
          <p14:tracePt t="80240" x="2928938" y="3911600"/>
          <p14:tracePt t="80257" x="2928938" y="3919538"/>
          <p14:tracePt t="80274" x="2919413" y="3919538"/>
          <p14:tracePt t="80308" x="2911475" y="3919538"/>
          <p14:tracePt t="80332" x="2901950" y="3919538"/>
          <p14:tracePt t="80356" x="2884488" y="3929063"/>
          <p14:tracePt t="80368" x="2857500" y="3938588"/>
          <p14:tracePt t="80380" x="2847975" y="3938588"/>
          <p14:tracePt t="80393" x="2822575" y="3946525"/>
          <p14:tracePt t="80393" x="2803525" y="3956050"/>
          <p14:tracePt t="80407" x="2759075" y="3965575"/>
          <p14:tracePt t="80423" x="2705100" y="3965575"/>
          <p14:tracePt t="80423" x="2670175" y="3965575"/>
          <p14:tracePt t="80442" x="2643188" y="3965575"/>
          <p14:tracePt t="80457" x="2589213" y="3965575"/>
          <p14:tracePt t="80490" x="2562225" y="3956050"/>
          <p14:tracePt t="80491" x="2517775" y="3929063"/>
          <p14:tracePt t="80508" x="2490788" y="3902075"/>
          <p14:tracePt t="80524" x="2411413" y="3751263"/>
          <p14:tracePt t="80542" x="2401888" y="3705225"/>
          <p14:tracePt t="80556" x="2393950" y="3679825"/>
          <p14:tracePt t="80574" x="2411413" y="3660775"/>
          <p14:tracePt t="80590" x="2446338" y="3633788"/>
          <p14:tracePt t="80607" x="2517775" y="3598863"/>
          <p14:tracePt t="80623" x="2536825" y="3581400"/>
          <p14:tracePt t="80640" x="2554288" y="3562350"/>
          <p14:tracePt t="80657" x="2581275" y="3536950"/>
          <p14:tracePt t="80674" x="2608263" y="3517900"/>
          <p14:tracePt t="80690" x="2633663" y="3509963"/>
          <p14:tracePt t="80690" x="2714625" y="3490913"/>
          <p14:tracePt t="80708" x="2776538" y="3490913"/>
          <p14:tracePt t="80724" x="2830513" y="3500438"/>
          <p14:tracePt t="80741" x="2928938" y="3554413"/>
          <p14:tracePt t="80758" x="3071813" y="3911600"/>
          <p14:tracePt t="80830" x="2990850" y="4197350"/>
          <p14:tracePt t="80890" x="2973388" y="4214813"/>
          <p14:tracePt t="80891" x="2955925" y="4232275"/>
          <p14:tracePt t="80907" x="2946400" y="4241800"/>
          <p14:tracePt t="80924" x="2795588" y="4251325"/>
          <p14:tracePt t="80941" x="2679700" y="4224338"/>
          <p14:tracePt t="80958" x="2455863" y="4116388"/>
          <p14:tracePt t="80974" x="2241550" y="4000500"/>
          <p14:tracePt t="80990" x="2108200" y="3867150"/>
          <p14:tracePt t="81007" x="1982788" y="3643313"/>
          <p14:tracePt t="81026" x="1955800" y="3589338"/>
          <p14:tracePt t="81040" x="1955800" y="3571875"/>
          <p14:tracePt t="81057" x="1955800" y="3562350"/>
          <p14:tracePt t="81080" x="1955800" y="3554413"/>
          <p14:tracePt t="81109" x="1973263" y="3554413"/>
          <p14:tracePt t="81110" x="2044700" y="3554413"/>
          <p14:tracePt t="81124" x="2160588" y="3536950"/>
          <p14:tracePt t="81140" x="2357438" y="3527425"/>
          <p14:tracePt t="81158" x="2473325" y="3527425"/>
          <p14:tracePt t="81173" x="2544763" y="3536950"/>
          <p14:tracePt t="81191" x="2616200" y="3571875"/>
          <p14:tracePt t="81207" x="2625725" y="3571875"/>
          <p14:tracePt t="81224" x="2625725" y="3589338"/>
          <p14:tracePt t="81240" x="2625725" y="3598863"/>
          <p14:tracePt t="81257" x="2625725" y="3616325"/>
          <p14:tracePt t="81274" x="2633663" y="3697288"/>
          <p14:tracePt t="81293" x="2633663" y="3714750"/>
          <p14:tracePt t="81307" x="2633663" y="3724275"/>
          <p14:tracePt t="81324" x="2633663" y="3732213"/>
          <p14:tracePt t="81374" x="2633663" y="3741738"/>
          <p14:tracePt t="81387" x="2633663" y="3759200"/>
          <p14:tracePt t="81399" x="2643188" y="3776663"/>
          <p14:tracePt t="81407" x="2643188" y="3795713"/>
          <p14:tracePt t="81413" x="2643188" y="3813175"/>
          <p14:tracePt t="81423" x="2652713" y="3830638"/>
          <p14:tracePt t="81442" x="2652713" y="3848100"/>
          <p14:tracePt t="81457" x="2652713" y="3867150"/>
          <p14:tracePt t="81510" x="2652713" y="3884613"/>
          <p14:tracePt t="81521" x="2652713" y="3911600"/>
          <p14:tracePt t="81531" x="2652713" y="3919538"/>
          <p14:tracePt t="81541" x="2652713" y="3938588"/>
          <p14:tracePt t="81872" x="2660650" y="3929063"/>
          <p14:tracePt t="81883" x="2670175" y="3929063"/>
          <p14:tracePt t="87156" x="2652713" y="3929063"/>
          <p14:tracePt t="87172" x="2608263" y="3929063"/>
          <p14:tracePt t="87181" x="2509838" y="3929063"/>
          <p14:tracePt t="87193" x="2438400" y="3929063"/>
          <p14:tracePt t="87197" x="2312988" y="3929063"/>
          <p14:tracePt t="87207" x="2187575" y="3929063"/>
          <p14:tracePt t="87223" x="2071688" y="3929063"/>
          <p14:tracePt t="87240" x="1946275" y="3929063"/>
          <p14:tracePt t="87257" x="1839913" y="3929063"/>
          <p14:tracePt t="87274" x="1704975" y="3929063"/>
          <p14:tracePt t="87289" x="1536700" y="3929063"/>
          <p14:tracePt t="87308" x="1446213" y="3929063"/>
          <p14:tracePt t="87323" x="1214438" y="3956050"/>
          <p14:tracePt t="87341" x="1133475" y="3956050"/>
          <p14:tracePt t="87357" x="1081088" y="3956050"/>
          <p14:tracePt t="87373" x="1017588" y="3956050"/>
          <p14:tracePt t="87391" x="1009650" y="3956050"/>
          <p14:tracePt t="87406" x="1000125" y="3956050"/>
          <p14:tracePt t="87448" x="990600" y="3956050"/>
          <p14:tracePt t="87496" x="928688" y="3983038"/>
          <p14:tracePt t="87509" x="874713" y="4000500"/>
          <p14:tracePt t="87520" x="839788" y="4017963"/>
          <p14:tracePt t="87523" x="812800" y="4017963"/>
          <p14:tracePt t="87540" x="795338" y="4027488"/>
          <p14:tracePt t="87557" x="785813" y="4037013"/>
          <p14:tracePt t="87605" x="785813" y="4044950"/>
          <p14:tracePt t="87642" x="785813" y="4054475"/>
          <p14:tracePt t="87763" x="785813" y="4062413"/>
          <p14:tracePt t="89195" x="795338" y="4062413"/>
          <p14:tracePt t="89206" x="822325" y="4054475"/>
          <p14:tracePt t="89217" x="866775" y="4054475"/>
          <p14:tracePt t="89231" x="901700" y="4054475"/>
          <p14:tracePt t="89241" x="965200" y="4044950"/>
          <p14:tracePt t="89254" x="1017588" y="4044950"/>
          <p14:tracePt t="89262" x="1143000" y="4044950"/>
          <p14:tracePt t="89273" x="1660525" y="4116388"/>
          <p14:tracePt t="89323" x="1938338" y="4205288"/>
          <p14:tracePt t="89371" x="1973263" y="4214813"/>
          <p14:tracePt t="89379" x="2036763" y="4232275"/>
          <p14:tracePt t="89391" x="2179638" y="4259263"/>
          <p14:tracePt t="89424" x="2232025" y="4276725"/>
          <p14:tracePt t="89425" x="2259013" y="4286250"/>
          <p14:tracePt t="89440" x="2286000" y="4286250"/>
          <p14:tracePt t="89458" x="2322513" y="4313238"/>
          <p14:tracePt t="89473" x="2330450" y="4322763"/>
          <p14:tracePt t="89490" x="2339975" y="4330700"/>
          <p14:tracePt t="89542" x="2347913" y="4330700"/>
          <p14:tracePt t="89584" x="2366963" y="4357688"/>
          <p14:tracePt t="89594" x="2411413" y="4411663"/>
          <p14:tracePt t="89605" x="2446338" y="4456113"/>
          <p14:tracePt t="89609" x="2455863" y="4465638"/>
          <p14:tracePt t="89623" x="2455863" y="4483100"/>
          <p14:tracePt t="89666" x="2438400" y="4483100"/>
          <p14:tracePt t="89673" x="2428875" y="4483100"/>
          <p14:tracePt t="90067" x="2419350" y="4483100"/>
          <p14:tracePt t="90078" x="2330450" y="4483100"/>
          <p14:tracePt t="90114" x="2303463" y="4483100"/>
          <p14:tracePt t="90123" x="2251075" y="4500563"/>
          <p14:tracePt t="90140" x="2224088" y="4510088"/>
          <p14:tracePt t="90161" x="2187575" y="4518025"/>
          <p14:tracePt t="90172" x="2081213" y="4518025"/>
          <p14:tracePt t="90190" x="2054225" y="4527550"/>
          <p14:tracePt t="90206" x="2027238" y="4527550"/>
          <p14:tracePt t="90224" x="1982788" y="4527550"/>
          <p14:tracePt t="90239" x="1955800" y="4537075"/>
          <p14:tracePt t="90257" x="1928813" y="4537075"/>
          <p14:tracePt t="90273" x="1911350" y="4545013"/>
          <p14:tracePt t="90291" x="1893888" y="4545013"/>
          <p14:tracePt t="90306" x="1839913" y="4554538"/>
          <p14:tracePt t="90324" x="1830388" y="4562475"/>
          <p14:tracePt t="90340" x="1812925" y="4572000"/>
          <p14:tracePt t="90357" x="1795463" y="4572000"/>
          <p14:tracePt t="90697" x="1795463" y="4545013"/>
          <p14:tracePt t="90703" x="1795463" y="4483100"/>
          <p14:tracePt t="90722" x="1795463" y="4375150"/>
          <p14:tracePt t="90723" x="1795463" y="4276725"/>
          <p14:tracePt t="90740" x="1785938" y="4098925"/>
          <p14:tracePt t="90756" x="1776413" y="3751263"/>
          <p14:tracePt t="90801" x="1776413" y="3724275"/>
          <p14:tracePt t="90807" x="1776413" y="3705225"/>
          <p14:tracePt t="90823" x="1776413" y="3697288"/>
          <p14:tracePt t="90865" x="1768475" y="3687763"/>
          <p14:tracePt t="90903" x="1768475" y="3643313"/>
          <p14:tracePt t="90915" x="1776413" y="3581400"/>
          <p14:tracePt t="90915" x="1803400" y="3527425"/>
          <p14:tracePt t="90928" x="1822450" y="3509963"/>
          <p14:tracePt t="90956" x="1822450" y="3490913"/>
          <p14:tracePt t="90977" x="1830388" y="3490913"/>
          <p14:tracePt t="91024" x="1839913" y="3490913"/>
          <p14:tracePt t="91049" x="1857375" y="3473450"/>
          <p14:tracePt t="91061" x="1884363" y="3465513"/>
          <p14:tracePt t="91061" x="1901825" y="3438525"/>
          <p14:tracePt t="91073" x="1911350" y="3419475"/>
          <p14:tracePt t="91090" x="1928813" y="3402013"/>
          <p14:tracePt t="91107" x="1938338" y="3367088"/>
          <p14:tracePt t="91123" x="1946275" y="3357563"/>
          <p14:tracePt t="91139" x="1990725" y="3322638"/>
          <p14:tracePt t="91618" x="1990725" y="3340100"/>
          <p14:tracePt t="91631" x="1990725" y="3357563"/>
          <p14:tracePt t="91643" x="1990725" y="3384550"/>
          <p14:tracePt t="91644" x="1990725" y="3411538"/>
          <p14:tracePt t="91673" x="1990725" y="3429000"/>
          <p14:tracePt t="91674" x="1990725" y="3438525"/>
          <p14:tracePt t="91690" x="1990725" y="3473450"/>
          <p14:tracePt t="91707" x="1990725" y="3490913"/>
          <p14:tracePt t="91723" x="2017713" y="3625850"/>
          <p14:tracePt t="91763" x="2027238" y="3679825"/>
          <p14:tracePt t="91776" x="2044700" y="3714750"/>
          <p14:tracePt t="91777" x="2054225" y="3759200"/>
          <p14:tracePt t="91798" x="2062163" y="3786188"/>
          <p14:tracePt t="91807" x="2071688" y="3840163"/>
          <p14:tracePt t="91823" x="2089150" y="3956050"/>
          <p14:tracePt t="91840" x="2098675" y="4010025"/>
          <p14:tracePt t="91856" x="2116138" y="4071938"/>
          <p14:tracePt t="91874" x="2133600" y="4108450"/>
          <p14:tracePt t="91890" x="2133600" y="4133850"/>
          <p14:tracePt t="91907" x="2152650" y="4197350"/>
          <p14:tracePt t="91923" x="2152650" y="4205288"/>
          <p14:tracePt t="91940" x="2160588" y="4224338"/>
          <p14:tracePt t="91981" x="2160588" y="4232275"/>
          <p14:tracePt t="93484" x="2152650" y="4232275"/>
          <p14:tracePt t="95148" x="2133600" y="4232275"/>
          <p14:tracePt t="95148" x="2054225" y="4295775"/>
          <p14:tracePt t="95161" x="2009775" y="4357688"/>
          <p14:tracePt t="95173" x="1973263" y="4411663"/>
          <p14:tracePt t="95189" x="1911350" y="4456113"/>
          <p14:tracePt t="95207" x="1884363" y="4473575"/>
          <p14:tracePt t="95223" x="1847850" y="4473575"/>
          <p14:tracePt t="95240" x="1724025" y="4483100"/>
          <p14:tracePt t="95256" x="1687513" y="4483100"/>
          <p14:tracePt t="95273" x="1660525" y="4483100"/>
          <p14:tracePt t="95289" x="1616075" y="4438650"/>
          <p14:tracePt t="95307" x="1598613" y="4419600"/>
          <p14:tracePt t="95323" x="1598613" y="4402138"/>
          <p14:tracePt t="95339" x="1598613" y="4384675"/>
          <p14:tracePt t="95437" x="1608138" y="4384675"/>
          <p14:tracePt t="95449" x="1616075" y="4402138"/>
          <p14:tracePt t="95460" x="1652588" y="4429125"/>
          <p14:tracePt t="95473" x="1679575" y="4446588"/>
          <p14:tracePt t="95474" x="1704975" y="4465638"/>
          <p14:tracePt t="95489" x="1731963" y="4473575"/>
          <p14:tracePt t="95506" x="1751013" y="4483100"/>
          <p14:tracePt t="95523" x="1768475" y="4491038"/>
          <p14:tracePt t="95559" x="1776413" y="4491038"/>
          <p14:tracePt t="95560" x="1803400" y="4500563"/>
          <p14:tracePt t="95572" x="1830388" y="4500563"/>
          <p14:tracePt t="95589" x="1955800" y="4500563"/>
          <p14:tracePt t="95607" x="2017713" y="4500563"/>
          <p14:tracePt t="95622" x="2044700" y="4500563"/>
          <p14:tracePt t="95640" x="2062163" y="4500563"/>
          <p14:tracePt t="95679" x="2071688" y="4500563"/>
          <p14:tracePt t="95715" x="2081213" y="4500563"/>
          <p14:tracePt t="95722" x="2089150" y="4500563"/>
          <p14:tracePt t="95740" x="2108200" y="4500563"/>
          <p14:tracePt t="95741" x="2116138" y="4500563"/>
          <p14:tracePt t="95791" x="2116138" y="4491038"/>
          <p14:tracePt t="95812" x="2125663" y="4483100"/>
          <p14:tracePt t="95837" x="2133600" y="4473575"/>
          <p14:tracePt t="95849" x="2152650" y="4473575"/>
          <p14:tracePt t="95873" x="2160588" y="4465638"/>
          <p14:tracePt t="95946" x="2152650" y="4465638"/>
          <p14:tracePt t="95970" x="2143125" y="4465638"/>
          <p14:tracePt t="95995" x="2133600" y="4465638"/>
          <p14:tracePt t="96006" x="2125663" y="4465638"/>
          <p14:tracePt t="96031" x="2098675" y="4465638"/>
          <p14:tracePt t="96045" x="2054225" y="4465638"/>
          <p14:tracePt t="96047" x="1990725" y="4465638"/>
          <p14:tracePt t="96057" x="1928813" y="4473575"/>
          <p14:tracePt t="96073" x="1822450" y="4483100"/>
          <p14:tracePt t="96109" x="1768475" y="4483100"/>
          <p14:tracePt t="96123" x="1751013" y="4483100"/>
          <p14:tracePt t="96140" x="1660525" y="4491038"/>
          <p14:tracePt t="96170" x="1633538" y="4491038"/>
          <p14:tracePt t="96179" x="1616075" y="4491038"/>
          <p14:tracePt t="96213" x="1608138" y="4491038"/>
          <p14:tracePt t="96309" x="1608138" y="4483100"/>
          <p14:tracePt t="96322" x="1625600" y="4483100"/>
          <p14:tracePt t="96333" x="1679575" y="4456113"/>
          <p14:tracePt t="96339" x="1758950" y="4419600"/>
          <p14:tracePt t="96357" x="1857375" y="4367213"/>
          <p14:tracePt t="96374" x="1901825" y="4348163"/>
          <p14:tracePt t="96390" x="1973263" y="4330700"/>
          <p14:tracePt t="96408" x="2027238" y="4322763"/>
          <p14:tracePt t="96422" x="2062163" y="4313238"/>
          <p14:tracePt t="96440" x="2108200" y="4313238"/>
          <p14:tracePt t="96457" x="2133600" y="4313238"/>
          <p14:tracePt t="96473" x="2160588" y="4313238"/>
          <p14:tracePt t="96489" x="2214563" y="4313238"/>
          <p14:tracePt t="96507" x="2232025" y="4313238"/>
          <p14:tracePt t="96541" x="2241550" y="4313238"/>
          <p14:tracePt t="96649" x="2232025" y="4313238"/>
          <p14:tracePt t="96654" x="2224088" y="4313238"/>
          <p14:tracePt t="96673" x="2197100" y="4322763"/>
          <p14:tracePt t="96674" x="2143125" y="4340225"/>
          <p14:tracePt t="96690" x="2054225" y="4375150"/>
          <p14:tracePt t="96706" x="1938338" y="4429125"/>
          <p14:tracePt t="96724" x="1911350" y="4438650"/>
          <p14:tracePt t="96739" x="1901825" y="4438650"/>
          <p14:tracePt t="96756" x="1839913" y="4438650"/>
          <p14:tracePt t="96772" x="1768475" y="4438650"/>
          <p14:tracePt t="96790" x="1704975" y="4438650"/>
          <p14:tracePt t="96790" x="1652588" y="4429125"/>
          <p14:tracePt t="96807" x="1633538" y="4419600"/>
          <p14:tracePt t="96824" x="1608138" y="4402138"/>
          <p14:tracePt t="96845" x="1608138" y="4394200"/>
          <p14:tracePt t="96857" x="1608138" y="4384675"/>
          <p14:tracePt t="96940" x="1625600" y="4384675"/>
          <p14:tracePt t="96953" x="1652588" y="4384675"/>
          <p14:tracePt t="96972" x="1697038" y="4384675"/>
          <p14:tracePt t="96978" x="1724025" y="4375150"/>
          <p14:tracePt t="96983" x="1785938" y="4375150"/>
          <p14:tracePt t="97006" x="1812925" y="4375150"/>
          <p14:tracePt t="97007" x="1839913" y="4367213"/>
          <p14:tracePt t="97023" x="1938338" y="4348163"/>
          <p14:tracePt t="97041" x="1982788" y="4348163"/>
          <p14:tracePt t="97056" x="2000250" y="4348163"/>
          <p14:tracePt t="97073" x="2036763" y="4348163"/>
          <p14:tracePt t="97089" x="2044700" y="4348163"/>
          <p14:tracePt t="97107" x="2071688" y="4348163"/>
          <p14:tracePt t="97123" x="2081213" y="4348163"/>
          <p14:tracePt t="97140" x="2081213" y="4384675"/>
          <p14:tracePt t="97241" x="2081213" y="4394200"/>
          <p14:tracePt t="97280" x="2081213" y="4402138"/>
          <p14:tracePt t="97413" x="2081213" y="4411663"/>
          <p14:tracePt t="97450" x="2071688" y="4411663"/>
          <p14:tracePt t="97462" x="2062163" y="4411663"/>
          <p14:tracePt t="97474" x="2054225" y="4411663"/>
          <p14:tracePt t="97489" x="2027238" y="4411663"/>
          <p14:tracePt t="97491" x="1990725" y="4419600"/>
          <p14:tracePt t="97506" x="1938338" y="4438650"/>
          <p14:tracePt t="97523" x="1893888" y="4446588"/>
          <p14:tracePt t="97539" x="1874838" y="4446588"/>
          <p14:tracePt t="97557" x="1857375" y="4446588"/>
          <p14:tracePt t="97607" x="1847850" y="4446588"/>
          <p14:tracePt t="97631" x="1839913" y="4446588"/>
          <p14:tracePt t="97643" x="1822450" y="4446588"/>
          <p14:tracePt t="97650" x="1812925" y="4446588"/>
          <p14:tracePt t="97679" x="1812925" y="4438650"/>
          <p14:tracePt t="97683" x="1803400" y="4438650"/>
          <p14:tracePt t="97800" x="1803400" y="4429125"/>
          <p14:tracePt t="97813" x="1795463" y="4429125"/>
          <p14:tracePt t="97874" x="1776413" y="4429125"/>
          <p14:tracePt t="97886" x="1776413" y="4419600"/>
          <p14:tracePt t="97898" x="1768475" y="4419600"/>
          <p14:tracePt t="98009" x="1768475" y="4411663"/>
          <p14:tracePt t="98045" x="1758950" y="4411663"/>
          <p14:tracePt t="98152" x="1758950" y="4402138"/>
          <p14:tracePt t="98261" x="1768475" y="4402138"/>
          <p14:tracePt t="98263" x="1893888" y="4394200"/>
          <p14:tracePt t="98318" x="1911350" y="4384675"/>
          <p14:tracePt t="98323" x="1928813" y="4375150"/>
          <p14:tracePt t="98339" x="1955800" y="4375150"/>
          <p14:tracePt t="98355" x="1973263" y="4367213"/>
          <p14:tracePt t="98373" x="1982788" y="4367213"/>
          <p14:tracePt t="98480" x="1982788" y="4375150"/>
          <p14:tracePt t="98504" x="1973263" y="4384675"/>
          <p14:tracePt t="98529" x="1965325" y="4384675"/>
          <p14:tracePt t="98564" x="1955800" y="4384675"/>
          <p14:tracePt t="98590" x="1946275" y="4384675"/>
          <p14:tracePt t="98613" x="1938338" y="4384675"/>
          <p14:tracePt t="98626" x="1919288" y="4384675"/>
          <p14:tracePt t="98637" x="1893888" y="4394200"/>
          <p14:tracePt t="98662" x="1884363" y="4394200"/>
          <p14:tracePt t="98673" x="1866900" y="4394200"/>
          <p14:tracePt t="98710" x="1857375" y="4394200"/>
          <p14:tracePt t="98953" x="1866900" y="4394200"/>
          <p14:tracePt t="98989" x="1874838" y="4394200"/>
          <p14:tracePt t="99000" x="1884363" y="4394200"/>
          <p14:tracePt t="103099" x="1893888" y="4384675"/>
          <p14:tracePt t="103111" x="1911350" y="4384675"/>
          <p14:tracePt t="103120" x="1919288" y="4367213"/>
          <p14:tracePt t="103130" x="1946275" y="4357688"/>
          <p14:tracePt t="103139" x="2143125" y="4313238"/>
          <p14:tracePt t="103206" x="2197100" y="4303713"/>
          <p14:tracePt t="103223" x="2224088" y="4295775"/>
          <p14:tracePt t="103239" x="2241550" y="4295775"/>
          <p14:tracePt t="103239" x="2268538" y="4295775"/>
          <p14:tracePt t="103257" x="2303463" y="4295775"/>
          <p14:tracePt t="103272" x="2339975" y="4295775"/>
          <p14:tracePt t="103289" x="2393950" y="4295775"/>
          <p14:tracePt t="103305" x="2411413" y="4303713"/>
          <p14:tracePt t="103322" x="2419350" y="4313238"/>
          <p14:tracePt t="103339" x="2428875" y="4330700"/>
          <p14:tracePt t="103357" x="2428875" y="4348163"/>
          <p14:tracePt t="103402" x="2428875" y="4357688"/>
          <p14:tracePt t="103415" x="2428875" y="4367213"/>
          <p14:tracePt t="103427" x="2411413" y="4384675"/>
          <p14:tracePt t="103438" x="2339975" y="4411663"/>
          <p14:tracePt t="103445" x="2286000" y="4446588"/>
          <p14:tracePt t="103455" x="2259013" y="4465638"/>
          <p14:tracePt t="103472" x="2197100" y="4518025"/>
          <p14:tracePt t="103489" x="2170113" y="4527550"/>
          <p14:tracePt t="103505" x="2125663" y="4554538"/>
          <p14:tracePt t="103522" x="1973263" y="4608513"/>
          <p14:tracePt t="103539" x="1928813" y="4633913"/>
          <p14:tracePt t="103555" x="1893888" y="4652963"/>
          <p14:tracePt t="103555" x="1847850" y="4670425"/>
          <p14:tracePt t="103574" x="1803400" y="4670425"/>
          <p14:tracePt t="103589" x="1776413" y="4670425"/>
          <p14:tracePt t="103606" x="1741488" y="4670425"/>
          <p14:tracePt t="103622" x="1731963" y="4670425"/>
          <p14:tracePt t="103657" x="1724025" y="4670425"/>
          <p14:tracePt t="103658" x="1714500" y="4670425"/>
          <p14:tracePt t="103705" x="1704975" y="4670425"/>
          <p14:tracePt t="103717" x="1687513" y="4670425"/>
          <p14:tracePt t="103729" x="1679575" y="4670425"/>
          <p14:tracePt t="103751" x="1679575" y="4660900"/>
          <p14:tracePt t="103755" x="1679575" y="4652963"/>
          <p14:tracePt t="104129" x="1660525" y="4652963"/>
          <p14:tracePt t="104145" x="1633538" y="4652963"/>
          <p14:tracePt t="104150" x="1571625" y="4652963"/>
          <p14:tracePt t="104155" x="1500188" y="4670425"/>
          <p14:tracePt t="104172" x="1428750" y="4670425"/>
          <p14:tracePt t="104189" x="1295400" y="4652963"/>
          <p14:tracePt t="104205" x="1196975" y="4625975"/>
          <p14:tracePt t="104222" x="938213" y="4527550"/>
          <p14:tracePt t="104240" x="652463" y="4446588"/>
          <p14:tracePt t="104272" x="455613" y="4367213"/>
          <p14:tracePt t="104272" x="411163" y="4330700"/>
          <p14:tracePt t="104315" x="374650" y="4295775"/>
          <p14:tracePt t="104324" x="339725" y="4224338"/>
          <p14:tracePt t="104325" x="322263" y="4143375"/>
          <p14:tracePt t="104344" x="303213" y="4071938"/>
          <p14:tracePt t="104355" x="285750" y="3973513"/>
          <p14:tracePt t="104372" x="285750" y="3911600"/>
          <p14:tracePt t="104389" x="303213" y="3795713"/>
          <p14:tracePt t="104406" x="473075" y="3394075"/>
          <p14:tracePt t="104422" x="679450" y="3232150"/>
          <p14:tracePt t="104440" x="830263" y="3108325"/>
          <p14:tracePt t="104455" x="1027113" y="2894013"/>
          <p14:tracePt t="104473" x="1116013" y="2847975"/>
          <p14:tracePt t="104488" x="1223963" y="2813050"/>
          <p14:tracePt t="104506" x="1446213" y="2803525"/>
          <p14:tracePt t="104521" x="1571625" y="2840038"/>
          <p14:tracePt t="104539" x="1946275" y="3036888"/>
          <p14:tracePt t="104556" x="2044700" y="3098800"/>
          <p14:tracePt t="104573" x="2116138" y="3152775"/>
          <p14:tracePt t="104588" x="2268538" y="3303588"/>
          <p14:tracePt t="104607" x="2411413" y="3473450"/>
          <p14:tracePt t="104622" x="2589213" y="3670300"/>
          <p14:tracePt t="104639" x="2633663" y="3724275"/>
          <p14:tracePt t="104655" x="2687638" y="3768725"/>
          <p14:tracePt t="104672" x="2768600" y="3875088"/>
          <p14:tracePt t="104688" x="2813050" y="3938588"/>
          <p14:tracePt t="104705" x="2867025" y="4054475"/>
          <p14:tracePt t="104722" x="2928938" y="4170363"/>
          <p14:tracePt t="104740" x="2938463" y="4224338"/>
          <p14:tracePt t="104755" x="2938463" y="4259263"/>
          <p14:tracePt t="104773" x="2911475" y="4313238"/>
          <p14:tracePt t="104789" x="2751138" y="4589463"/>
          <p14:tracePt t="104811" x="2687638" y="4670425"/>
          <p14:tracePt t="104822" x="2643188" y="4714875"/>
          <p14:tracePt t="104839" x="2608263" y="4732338"/>
          <p14:tracePt t="104872" x="2589213" y="4741863"/>
          <p14:tracePt t="104872" x="2527300" y="4741863"/>
          <p14:tracePt t="104888" x="2312988" y="4795838"/>
          <p14:tracePt t="104906" x="2125663" y="4822825"/>
          <p14:tracePt t="104923" x="1847850" y="4830763"/>
          <p14:tracePt t="104939" x="1616075" y="4830763"/>
          <p14:tracePt t="104956" x="1509713" y="4830763"/>
          <p14:tracePt t="104972" x="1357313" y="4822825"/>
          <p14:tracePt t="104989" x="1204913" y="4759325"/>
          <p14:tracePt t="105005" x="1143000" y="4697413"/>
          <p14:tracePt t="105022" x="990600" y="4465638"/>
          <p14:tracePt t="105039" x="857250" y="4303713"/>
          <p14:tracePt t="105075" x="822325" y="4276725"/>
          <p14:tracePt t="105088" x="812800" y="4259263"/>
          <p14:tracePt t="105090" x="812800" y="4241800"/>
          <p14:tracePt t="105106" x="812800" y="4232275"/>
          <p14:tracePt t="105122" x="812800" y="4187825"/>
          <p14:tracePt t="105138" x="830263" y="4125913"/>
          <p14:tracePt t="105156" x="884238" y="4017963"/>
          <p14:tracePt t="105172" x="928688" y="3965575"/>
          <p14:tracePt t="105188" x="990600" y="3884613"/>
          <p14:tracePt t="105205" x="1044575" y="3822700"/>
          <p14:tracePt t="105222" x="1071563" y="3803650"/>
          <p14:tracePt t="105238" x="1116013" y="3768725"/>
          <p14:tracePt t="105255" x="1330325" y="3679825"/>
          <p14:tracePt t="105272" x="1393825" y="3652838"/>
          <p14:tracePt t="105288" x="1562100" y="3625850"/>
          <p14:tracePt t="105305" x="1724025" y="3625850"/>
          <p14:tracePt t="105322" x="1911350" y="3652838"/>
          <p14:tracePt t="105338" x="2714625" y="3983038"/>
          <p14:tracePt t="105393" x="2768600" y="4017963"/>
          <p14:tracePt t="105406" x="2830513" y="4098925"/>
          <p14:tracePt t="105427" x="2840038" y="4133850"/>
          <p14:tracePt t="105440" x="2874963" y="4224338"/>
          <p14:tracePt t="105455" x="2894013" y="4295775"/>
          <p14:tracePt t="105472" x="2928938" y="4402138"/>
          <p14:tracePt t="105488" x="2938463" y="4429125"/>
          <p14:tracePt t="105506" x="2938463" y="4438650"/>
          <p14:tracePt t="105522" x="2919413" y="4456113"/>
          <p14:tracePt t="105539" x="2901950" y="4456113"/>
          <p14:tracePt t="105555" x="2867025" y="4465638"/>
          <p14:tracePt t="105573" x="2776538" y="4483100"/>
          <p14:tracePt t="105588" x="2652713" y="4491038"/>
          <p14:tracePt t="105606" x="2401888" y="4483100"/>
          <p14:tracePt t="105622" x="2232025" y="4446588"/>
          <p14:tracePt t="105639" x="1990725" y="4394200"/>
          <p14:tracePt t="105655" x="1803400" y="4303713"/>
          <p14:tracePt t="105673" x="1758950" y="4241800"/>
          <p14:tracePt t="105689" x="1758950" y="4224338"/>
          <p14:tracePt t="110421" x="1741488" y="4224338"/>
          <p14:tracePt t="110433" x="1724025" y="4224338"/>
          <p14:tracePt t="110444" x="1687513" y="4224338"/>
          <p14:tracePt t="110456" x="1643063" y="4224338"/>
          <p14:tracePt t="110460" x="1571625" y="4224338"/>
          <p14:tracePt t="110472" x="1517650" y="4224338"/>
          <p14:tracePt t="110489" x="1438275" y="4214813"/>
          <p14:tracePt t="110504" x="1098550" y="4133850"/>
          <p14:tracePt t="110521" x="874713" y="3938588"/>
          <p14:tracePt t="110538" x="500063" y="3643313"/>
          <p14:tracePt t="110555" x="384175" y="3536950"/>
          <p14:tracePt t="110572" x="231775" y="3133725"/>
          <p14:tracePt t="110599" x="196850" y="3009900"/>
          <p14:tracePt t="110605" x="160338" y="2884488"/>
          <p14:tracePt t="110622" x="142875" y="2697163"/>
          <p14:tracePt t="110638" x="115888" y="2339975"/>
          <p14:tracePt t="110655" x="115888" y="2224088"/>
          <p14:tracePt t="110672" x="169863" y="1839913"/>
          <p14:tracePt t="110689" x="214313" y="1687513"/>
          <p14:tracePt t="110704" x="303213" y="1527175"/>
          <p14:tracePt t="110721" x="741363" y="1062038"/>
          <p14:tracePt t="110738" x="884238" y="965200"/>
          <p14:tracePt t="111172" x="911225" y="965200"/>
          <p14:tracePt t="111185" x="928688" y="965200"/>
          <p14:tracePt t="111195" x="965200" y="982663"/>
          <p14:tracePt t="111205" x="1009650" y="1027113"/>
          <p14:tracePt t="111222" x="1054100" y="1062038"/>
          <p14:tracePt t="111238" x="1143000" y="1098550"/>
          <p14:tracePt t="111254" x="1330325" y="1187450"/>
          <p14:tracePt t="111272" x="1401763" y="1250950"/>
          <p14:tracePt t="111288" x="1509713" y="1339850"/>
          <p14:tracePt t="111304" x="1884363" y="1554163"/>
          <p14:tracePt t="111321" x="1965325" y="1598613"/>
          <p14:tracePt t="111338" x="2160588" y="1687513"/>
          <p14:tracePt t="111404" x="2187575" y="1687513"/>
          <p14:tracePt t="111426" x="2197100" y="1687513"/>
          <p14:tracePt t="111632" x="2232025" y="1660525"/>
          <p14:tracePt t="114143" x="2241550" y="1660525"/>
          <p14:tracePt t="114846" x="2241550" y="1670050"/>
          <p14:tracePt t="114860" x="2251075" y="1679575"/>
          <p14:tracePt t="114863" x="2259013" y="1687513"/>
          <p14:tracePt t="114871" x="2276475" y="1704975"/>
          <p14:tracePt t="114888" x="2286000" y="1741488"/>
          <p14:tracePt t="114905" x="2322513" y="1866900"/>
          <p14:tracePt t="114921" x="2330450" y="1911350"/>
          <p14:tracePt t="114939" x="2347913" y="2062163"/>
          <p14:tracePt t="114956" x="2347913" y="2179638"/>
          <p14:tracePt t="114972" x="2347913" y="2295525"/>
          <p14:tracePt t="114988" x="2330450" y="2741613"/>
          <p14:tracePt t="115011" x="2276475" y="2982913"/>
          <p14:tracePt t="115021" x="2179638" y="3322638"/>
          <p14:tracePt t="115038" x="1955800" y="3956050"/>
          <p14:tracePt t="115055" x="1839913" y="4348163"/>
          <p14:tracePt t="115072" x="1741488" y="4687888"/>
          <p14:tracePt t="115088" x="1581150" y="5153025"/>
          <p14:tracePt t="115105" x="1500188" y="5375275"/>
          <p14:tracePt t="115122" x="1384300" y="5537200"/>
          <p14:tracePt t="115138" x="1357313" y="5545138"/>
          <p14:tracePt t="115155" x="1258888" y="5581650"/>
          <p14:tracePt t="115187" x="1231900" y="5581650"/>
          <p14:tracePt t="115768" x="1250950" y="5581650"/>
          <p14:tracePt t="115769" x="1268413" y="5581650"/>
          <p14:tracePt t="115791" x="1285875" y="5572125"/>
          <p14:tracePt t="115795" x="1312863" y="5554663"/>
          <p14:tracePt t="115805" x="1330325" y="5545138"/>
          <p14:tracePt t="115820" x="1366838" y="5537200"/>
          <p14:tracePt t="115837" x="1473200" y="5510213"/>
          <p14:tracePt t="115855" x="1509713" y="5500688"/>
          <p14:tracePt t="115871" x="1544638" y="5491163"/>
          <p14:tracePt t="115888" x="1581150" y="5483225"/>
          <p14:tracePt t="115904" x="1598613" y="5473700"/>
          <p14:tracePt t="115921" x="1687513" y="5446713"/>
          <p14:tracePt t="115939" x="1751013" y="5438775"/>
          <p14:tracePt t="115954" x="1795463" y="5429250"/>
          <p14:tracePt t="115972" x="1847850" y="5419725"/>
          <p14:tracePt t="116009" x="1857375" y="5419725"/>
          <p14:tracePt t="116021" x="1857375" y="5411788"/>
          <p14:tracePt t="116060" x="1857375" y="5402263"/>
          <p14:tracePt t="116687" x="1847850" y="5384800"/>
          <p14:tracePt t="116700" x="1839913" y="5357813"/>
          <p14:tracePt t="116712" x="1812925" y="5330825"/>
          <p14:tracePt t="116725" x="1785938" y="5295900"/>
          <p14:tracePt t="116729" x="1731963" y="5259388"/>
          <p14:tracePt t="116737" x="1652588" y="5205413"/>
          <p14:tracePt t="116754" x="1411288" y="4741863"/>
          <p14:tracePt t="116788" x="1384300" y="4670425"/>
          <p14:tracePt t="116805" x="1347788" y="4483100"/>
          <p14:tracePt t="116841" x="1347788" y="4411663"/>
          <p14:tracePt t="116855" x="1347788" y="4313238"/>
          <p14:tracePt t="116872" x="1347788" y="4286250"/>
          <p14:tracePt t="116887" x="1357313" y="4268788"/>
          <p14:tracePt t="116905" x="1393825" y="4224338"/>
          <p14:tracePt t="116921" x="1438275" y="4214813"/>
          <p14:tracePt t="116938" x="1509713" y="4197350"/>
          <p14:tracePt t="116955" x="1687513" y="4160838"/>
          <p14:tracePt t="116971" x="1751013" y="4160838"/>
          <p14:tracePt t="116988" x="1839913" y="4160838"/>
          <p14:tracePt t="117004" x="1901825" y="4160838"/>
          <p14:tracePt t="117021" x="1973263" y="4170363"/>
          <p14:tracePt t="117038" x="2081213" y="4187825"/>
          <p14:tracePt t="117056" x="2143125" y="4214813"/>
          <p14:tracePt t="117071" x="2179638" y="4232275"/>
          <p14:tracePt t="117071" x="2205038" y="4259263"/>
          <p14:tracePt t="117089" x="2224088" y="4276725"/>
          <p14:tracePt t="117104" x="2251075" y="4286250"/>
          <p14:tracePt t="117121" x="2276475" y="4322763"/>
          <p14:tracePt t="117138" x="2286000" y="4348163"/>
          <p14:tracePt t="117154" x="2303463" y="4394200"/>
          <p14:tracePt t="117171" x="2330450" y="4419600"/>
          <p14:tracePt t="117188" x="2339975" y="4438650"/>
          <p14:tracePt t="117204" x="2347913" y="4446588"/>
          <p14:tracePt t="117222" x="2357438" y="4456113"/>
          <p14:tracePt t="117238" x="2366963" y="4465638"/>
          <p14:tracePt t="117331" x="2357438" y="4473575"/>
          <p14:tracePt t="117343" x="2312988" y="4491038"/>
          <p14:tracePt t="117355" x="2286000" y="4510088"/>
          <p14:tracePt t="117355" x="2232025" y="4527550"/>
          <p14:tracePt t="117370" x="2170113" y="4554538"/>
          <p14:tracePt t="117388" x="1704975" y="4527550"/>
          <p14:tracePt t="117455" x="1598613" y="4473575"/>
          <p14:tracePt t="117471" x="1527175" y="4438650"/>
          <p14:tracePt t="117487" x="1455738" y="4295775"/>
          <p14:tracePt t="117504" x="1438275" y="4187825"/>
          <p14:tracePt t="117521" x="1428750" y="4054475"/>
          <p14:tracePt t="117538" x="1428750" y="4027488"/>
          <p14:tracePt t="117554" x="1428750" y="4010025"/>
          <p14:tracePt t="117571" x="1517650" y="3956050"/>
          <p14:tracePt t="117588" x="1625600" y="3919538"/>
          <p14:tracePt t="117605" x="1724025" y="3894138"/>
          <p14:tracePt t="117621" x="1857375" y="3867150"/>
          <p14:tracePt t="117638" x="1955800" y="3867150"/>
          <p14:tracePt t="117654" x="2179638" y="3867150"/>
          <p14:tracePt t="117672" x="2241550" y="3875088"/>
          <p14:tracePt t="117687" x="2295525" y="3894138"/>
          <p14:tracePt t="117704" x="2401888" y="3956050"/>
          <p14:tracePt t="117721" x="2438400" y="3973513"/>
          <p14:tracePt t="117738" x="2500313" y="4010025"/>
          <p14:tracePt t="117754" x="2589213" y="4071938"/>
          <p14:tracePt t="117772" x="2697163" y="4330700"/>
          <p14:tracePt t="117810" x="2714625" y="4375150"/>
          <p14:tracePt t="117822" x="2714625" y="4402138"/>
          <p14:tracePt t="117838" x="2714625" y="4419600"/>
          <p14:tracePt t="117876" x="2714625" y="4429125"/>
          <p14:tracePt t="117937" x="2705100" y="4429125"/>
          <p14:tracePt t="117948" x="2652713" y="4429125"/>
          <p14:tracePt t="117960" x="2598738" y="4429125"/>
          <p14:tracePt t="117973" x="2544763" y="4429125"/>
          <p14:tracePt t="117978" x="2509838" y="4419600"/>
          <p14:tracePt t="117988" x="2465388" y="4375150"/>
          <p14:tracePt t="118004" x="2438400" y="4322763"/>
          <p14:tracePt t="118021" x="2401888" y="4241800"/>
          <p14:tracePt t="118037" x="2393950" y="4205288"/>
          <p14:tracePt t="118054" x="2393950" y="4160838"/>
          <p14:tracePt t="118071" x="2393950" y="4152900"/>
          <p14:tracePt t="118088" x="2411413" y="4152900"/>
          <p14:tracePt t="118104" x="2455863" y="4133850"/>
          <p14:tracePt t="118122" x="2500313" y="4133850"/>
          <p14:tracePt t="118138" x="2562225" y="4125913"/>
          <p14:tracePt t="118138" x="2633663" y="4125913"/>
          <p14:tracePt t="118156" x="2697163" y="4125913"/>
          <p14:tracePt t="118171" x="2732088" y="4125913"/>
          <p14:tracePt t="118188" x="2795588" y="4133850"/>
          <p14:tracePt t="118205" x="2803525" y="4143375"/>
          <p14:tracePt t="118221" x="2822575" y="4160838"/>
          <p14:tracePt t="118237" x="2840038" y="4179888"/>
          <p14:tracePt t="118255" x="2840038" y="4197350"/>
          <p14:tracePt t="118271" x="2840038" y="4214813"/>
          <p14:tracePt t="118287" x="2840038" y="4224338"/>
          <p14:tracePt t="118321" x="2840038" y="4232275"/>
          <p14:tracePt t="118321" x="2830513" y="4251325"/>
          <p14:tracePt t="118339" x="2795588" y="4276725"/>
          <p14:tracePt t="118354" x="2687638" y="4313238"/>
          <p14:tracePt t="118371" x="2527300" y="4340225"/>
          <p14:tracePt t="118388" x="2473325" y="4340225"/>
          <p14:tracePt t="118405" x="2339975" y="4268788"/>
          <p14:tracePt t="118421" x="2232025" y="4224338"/>
          <p14:tracePt t="118440" x="2152650" y="4160838"/>
          <p14:tracePt t="118454" x="2044700" y="4089400"/>
          <p14:tracePt t="118472" x="1990725" y="4044950"/>
          <p14:tracePt t="118507" x="1973263" y="4037013"/>
          <p14:tracePt t="118521" x="1965325" y="4027488"/>
          <p14:tracePt t="118522" x="1955800" y="4017963"/>
          <p14:tracePt t="118591" x="1874838" y="3990975"/>
          <p14:tracePt t="118603" x="1803400" y="3973513"/>
          <p14:tracePt t="118617" x="1768475" y="3973513"/>
          <p14:tracePt t="118617" x="1731963" y="3973513"/>
          <p14:tracePt t="118639" x="1704975" y="3973513"/>
          <p14:tracePt t="118653" x="1660525" y="3973513"/>
          <p14:tracePt t="118660" x="1643063" y="3983038"/>
          <p14:tracePt t="118671" x="1643063" y="3990975"/>
          <p14:tracePt t="118687" x="1643063" y="4000500"/>
          <p14:tracePt t="118725" x="1643063" y="4017963"/>
          <p14:tracePt t="118737" x="1643063" y="4062413"/>
          <p14:tracePt t="118738" x="1643063" y="4179888"/>
          <p14:tracePt t="118753" x="1643063" y="4286250"/>
          <p14:tracePt t="118770" x="1643063" y="4446588"/>
          <p14:tracePt t="118789" x="1660525" y="4510088"/>
          <p14:tracePt t="118804" x="1679575" y="4554538"/>
          <p14:tracePt t="118830" x="1687513" y="4554538"/>
          <p14:tracePt t="121140" x="1697038" y="4562475"/>
          <p14:tracePt t="121140" x="1704975" y="4589463"/>
          <p14:tracePt t="121153" x="1714500" y="4625975"/>
          <p14:tracePt t="121171" x="2160588" y="5160963"/>
          <p14:tracePt t="121171" x="2259013" y="5286375"/>
          <p14:tracePt t="121247" x="2357438" y="5367338"/>
          <p14:tracePt t="121268" x="2438400" y="5438775"/>
          <p14:tracePt t="121287" x="2571750" y="5581650"/>
          <p14:tracePt t="121288" x="2633663" y="5697538"/>
          <p14:tracePt t="121305" x="2705100" y="5830888"/>
          <p14:tracePt t="121321" x="2732088" y="5875338"/>
          <p14:tracePt t="121338" x="2741613" y="5894388"/>
          <p14:tracePt t="121354" x="2759075" y="5919788"/>
          <p14:tracePt t="121393" x="2759075" y="5929313"/>
          <p14:tracePt t="121479" x="2751138" y="5929313"/>
          <p14:tracePt t="121537" x="2697163" y="5929313"/>
          <p14:tracePt t="121550" x="2625725" y="5929313"/>
          <p14:tracePt t="121554" x="2562225" y="5929313"/>
          <p14:tracePt t="121574" x="2509838" y="5919788"/>
          <p14:tracePt t="121574" x="2465388" y="5911850"/>
          <p14:tracePt t="121589" x="2411413" y="5875338"/>
          <p14:tracePt t="121604" x="2339975" y="5830888"/>
          <p14:tracePt t="121621" x="2251075" y="5680075"/>
          <p14:tracePt t="121637" x="2224088" y="5634038"/>
          <p14:tracePt t="121654" x="2205038" y="5572125"/>
          <p14:tracePt t="121671" x="2205038" y="5554663"/>
          <p14:tracePt t="121688" x="2205038" y="5537200"/>
          <p14:tracePt t="121704" x="2205038" y="5527675"/>
          <p14:tracePt t="121792" x="2214563" y="5527675"/>
          <p14:tracePt t="121840" x="2214563" y="5537200"/>
          <p14:tracePt t="121925" x="2214563" y="5545138"/>
          <p14:tracePt t="121986" x="2214563" y="5554663"/>
          <p14:tracePt t="123017" x="2224088" y="5554663"/>
          <p14:tracePt t="123028" x="2232025" y="5554663"/>
          <p14:tracePt t="123052" x="2251075" y="5554663"/>
          <p14:tracePt t="123077" x="2259013" y="5554663"/>
          <p14:tracePt t="123093" x="2268538" y="5554663"/>
          <p14:tracePt t="123100" x="2276475" y="5554663"/>
          <p14:tracePt t="123105" x="2286000" y="5572125"/>
          <p14:tracePt t="123121" x="2330450" y="5616575"/>
          <p14:tracePt t="123139" x="2347913" y="5634038"/>
          <p14:tracePt t="123154" x="2374900" y="5661025"/>
          <p14:tracePt t="123171" x="2401888" y="5680075"/>
          <p14:tracePt t="123204" x="2419350" y="5688013"/>
          <p14:tracePt t="123205" x="2419350" y="5697538"/>
          <p14:tracePt t="123610" x="2428875" y="5643563"/>
          <p14:tracePt t="123622" x="2455863" y="5562600"/>
          <p14:tracePt t="123634" x="2490788" y="5473700"/>
          <p14:tracePt t="123646" x="2517775" y="5419725"/>
          <p14:tracePt t="123654" x="2598738" y="5303838"/>
          <p14:tracePt t="123670" x="2741613" y="4875213"/>
          <p14:tracePt t="123688" x="2830513" y="4714875"/>
          <p14:tracePt t="123704" x="3170238" y="4295775"/>
          <p14:tracePt t="123721" x="3295650" y="4160838"/>
          <p14:tracePt t="123737" x="3384550" y="4062413"/>
          <p14:tracePt t="123754" x="3562350" y="3973513"/>
          <p14:tracePt t="123770" x="3679825" y="3938588"/>
          <p14:tracePt t="123788" x="3803650" y="3911600"/>
          <p14:tracePt t="123803" x="3919538" y="3894138"/>
          <p14:tracePt t="123821" x="3965575" y="3894138"/>
          <p14:tracePt t="123837" x="4081463" y="3884613"/>
          <p14:tracePt t="123855" x="4348163" y="3884613"/>
          <p14:tracePt t="123912" x="4625975" y="3803650"/>
          <p14:tracePt t="123976" x="4714875" y="3759200"/>
          <p14:tracePt t="124005" x="4741863" y="3751263"/>
          <p14:tracePt t="124022" x="4751388" y="3751263"/>
          <p14:tracePt t="124023" x="4759325" y="3751263"/>
          <p14:tracePt t="124039" x="4776788" y="3732213"/>
          <p14:tracePt t="124072" x="4786313" y="3732213"/>
          <p14:tracePt t="124240" x="4786313" y="3741738"/>
          <p14:tracePt t="124301" x="4786313" y="3751263"/>
          <p14:tracePt t="124313" x="4776788" y="3751263"/>
          <p14:tracePt t="124321" x="4751388" y="3751263"/>
          <p14:tracePt t="124338" x="4724400" y="3751263"/>
          <p14:tracePt t="124338" x="4687888" y="3751263"/>
          <p14:tracePt t="124355" x="4660900" y="3759200"/>
          <p14:tracePt t="124371" x="4589463" y="3768725"/>
          <p14:tracePt t="124388" x="4527550" y="3776663"/>
          <p14:tracePt t="124404" x="4429125" y="3786188"/>
          <p14:tracePt t="124420" x="4303713" y="3813175"/>
          <p14:tracePt t="124438" x="4224338" y="3830638"/>
          <p14:tracePt t="124454" x="4125913" y="3840163"/>
          <p14:tracePt t="124454" x="4044950" y="3848100"/>
          <p14:tracePt t="124471" x="3929063" y="3857625"/>
          <p14:tracePt t="124604" x="3938588" y="3857625"/>
          <p14:tracePt t="124628" x="3946525" y="3857625"/>
          <p14:tracePt t="125088" x="3946525" y="3867150"/>
          <p14:tracePt t="125101" x="3946525" y="3875088"/>
          <p14:tracePt t="125122" x="3946525" y="3884613"/>
          <p14:tracePt t="125174" x="3956050" y="3884613"/>
          <p14:tracePt t="125185" x="3965575" y="3884613"/>
          <p14:tracePt t="125198" x="3990975" y="3884613"/>
          <p14:tracePt t="125209" x="4037013" y="3884613"/>
          <p14:tracePt t="125225" x="4054475" y="3884613"/>
          <p14:tracePt t="125236" x="4071938" y="3884613"/>
          <p14:tracePt t="125253" x="4081463" y="3884613"/>
          <p14:tracePt t="125270" x="4108450" y="3884613"/>
          <p14:tracePt t="125287" x="4133850" y="3875088"/>
          <p14:tracePt t="125303" x="4205288" y="3867150"/>
          <p14:tracePt t="125321" x="4232275" y="3867150"/>
          <p14:tracePt t="125337" x="4259263" y="3867150"/>
          <p14:tracePt t="125355" x="4286250" y="3857625"/>
          <p14:tracePt t="125370" x="4313238" y="3848100"/>
          <p14:tracePt t="125388" x="4330700" y="3848100"/>
          <p14:tracePt t="125403" x="4348163" y="3840163"/>
          <p14:tracePt t="125420" x="4357688" y="3840163"/>
          <p14:tracePt t="125437" x="4367213" y="3840163"/>
          <p14:tracePt t="125489" x="4375150" y="3840163"/>
          <p14:tracePt t="125501" x="4411663" y="3840163"/>
          <p14:tracePt t="125514" x="4456113" y="3830638"/>
          <p14:tracePt t="125526" x="4483100" y="3830638"/>
          <p14:tracePt t="125538" x="4491038" y="3830638"/>
          <p14:tracePt t="125545" x="4518025" y="3813175"/>
          <p14:tracePt t="125577" x="4625975" y="3786188"/>
          <p14:tracePt t="125647" x="4660900" y="3786188"/>
          <p14:tracePt t="125659" x="4697413" y="3776663"/>
          <p14:tracePt t="125671" x="4751388" y="3751263"/>
          <p14:tracePt t="125672" x="4840288" y="3724275"/>
          <p14:tracePt t="126617" x="4830763" y="3724275"/>
          <p14:tracePt t="126629" x="4803775" y="3732213"/>
          <p14:tracePt t="126641" x="4795838" y="3732213"/>
          <p14:tracePt t="126642" x="4776788" y="3732213"/>
          <p14:tracePt t="126654" x="4768850" y="3741738"/>
          <p14:tracePt t="126671" x="4759325" y="3741738"/>
          <p14:tracePt t="126687" x="4751388" y="3741738"/>
          <p14:tracePt t="126704" x="4751388" y="3751263"/>
          <p14:tracePt t="126740" x="4741863" y="3751263"/>
          <p14:tracePt t="126741" x="4741863" y="3759200"/>
          <p14:tracePt t="126773" x="4732338" y="3768725"/>
          <p14:tracePt t="126787" x="4732338" y="3776663"/>
          <p14:tracePt t="126788" x="4714875" y="3786188"/>
          <p14:tracePt t="126804" x="4705350" y="3803650"/>
          <p14:tracePt t="126820" x="4697413" y="3813175"/>
          <p14:tracePt t="126883" x="4697413" y="3822700"/>
          <p14:tracePt t="126944" x="4687888" y="3830638"/>
          <p14:tracePt t="126956" x="4670425" y="3840163"/>
          <p14:tracePt t="126959" x="4652963" y="3848100"/>
          <p14:tracePt t="126970" x="4633913" y="3857625"/>
          <p14:tracePt t="126987" x="4616450" y="3867150"/>
          <p14:tracePt t="127004" x="4572000" y="3884613"/>
          <p14:tracePt t="127020" x="4545013" y="3884613"/>
          <p14:tracePt t="127037" x="4446588" y="3894138"/>
          <p14:tracePt t="127054" x="4411663" y="3902075"/>
          <p14:tracePt t="127070" x="4375150" y="3911600"/>
          <p14:tracePt t="127088" x="4313238" y="3919538"/>
          <p14:tracePt t="127104" x="4268788" y="3929063"/>
          <p14:tracePt t="127121" x="4125913" y="3938588"/>
          <p14:tracePt t="127138" x="4071938" y="3938588"/>
          <p14:tracePt t="127154" x="4044950" y="3938588"/>
          <p14:tracePt t="127170" x="4017963" y="3938588"/>
          <p14:tracePt t="127188" x="4010025" y="3938588"/>
          <p14:tracePt t="127563" x="4000500" y="3938588"/>
          <p14:tracePt t="127570" x="3983038" y="3938588"/>
          <p14:tracePt t="127580" x="3946525" y="3938588"/>
          <p14:tracePt t="127587" x="3911600" y="3938588"/>
          <p14:tracePt t="127605" x="3822700" y="3946525"/>
          <p14:tracePt t="127620" x="3633788" y="3956050"/>
          <p14:tracePt t="127638" x="3554413" y="3956050"/>
          <p14:tracePt t="127654" x="3490913" y="3956050"/>
          <p14:tracePt t="127671" x="3375025" y="3956050"/>
          <p14:tracePt t="127687" x="3330575" y="3956050"/>
          <p14:tracePt t="127704" x="3259138" y="3938588"/>
          <p14:tracePt t="127721" x="3241675" y="3938588"/>
          <p14:tracePt t="127737" x="3232150" y="3938588"/>
          <p14:tracePt t="127753" x="3214688" y="3938588"/>
          <p14:tracePt t="127771" x="3160713" y="3938588"/>
          <p14:tracePt t="127839" x="3143250" y="3938588"/>
          <p14:tracePt t="128121" x="3152775" y="3938588"/>
          <p14:tracePt t="128131" x="3160713" y="3938588"/>
          <p14:tracePt t="128168" x="3170238" y="3938588"/>
          <p14:tracePt t="128205" x="3205163" y="3938588"/>
          <p14:tracePt t="128217" x="3251200" y="3938588"/>
          <p14:tracePt t="128218" x="3313113" y="3938588"/>
          <p14:tracePt t="128240" x="3348038" y="3938588"/>
          <p14:tracePt t="128245" x="3384550" y="3938588"/>
          <p14:tracePt t="128254" x="3455988" y="3938588"/>
          <p14:tracePt t="128270" x="3527425" y="3938588"/>
          <p14:tracePt t="128288" x="3679825" y="3938588"/>
          <p14:tracePt t="128325" x="3938588" y="3938588"/>
          <p14:tracePt t="128363" x="4000500" y="3938588"/>
          <p14:tracePt t="128374" x="4054475" y="3938588"/>
          <p14:tracePt t="128375" x="4081463" y="3938588"/>
          <p14:tracePt t="128387" x="4098925" y="3946525"/>
          <p14:tracePt t="128423" x="4108450" y="3946525"/>
          <p14:tracePt t="128470" x="4116388" y="3946525"/>
          <p14:tracePt t="129152" x="4108450" y="3946525"/>
          <p14:tracePt t="129453" x="4108450" y="3956050"/>
          <p14:tracePt t="129781" x="4098925" y="3956050"/>
          <p14:tracePt t="130011" x="4089400" y="3956050"/>
          <p14:tracePt t="130047" x="4081463" y="3956050"/>
          <p14:tracePt t="130071" x="4071938" y="3956050"/>
          <p14:tracePt t="130544" x="4071938" y="3946525"/>
          <p14:tracePt t="130556" x="4081463" y="3946525"/>
          <p14:tracePt t="130908" x="4081463" y="3956050"/>
          <p14:tracePt t="131005" x="4081463" y="3965575"/>
          <p14:tracePt t="131247" x="4081463" y="3973513"/>
          <p14:tracePt t="131260" x="4071938" y="3973513"/>
          <p14:tracePt t="131296" x="4062413" y="3973513"/>
          <p14:tracePt t="131309" x="4062413" y="3983038"/>
          <p14:tracePt t="131320" x="4054475" y="3990975"/>
          <p14:tracePt t="131321" x="4044950" y="3990975"/>
          <p14:tracePt t="131357" x="4027488" y="4000500"/>
          <p14:tracePt t="131358" x="4010025" y="4017963"/>
          <p14:tracePt t="131370" x="4000500" y="4027488"/>
          <p14:tracePt t="131386" x="3990975" y="4027488"/>
          <p14:tracePt t="131404" x="3983038" y="4027488"/>
          <p14:tracePt t="131453" x="3956050" y="4037013"/>
          <p14:tracePt t="131467" x="3875088" y="4054475"/>
          <p14:tracePt t="131478" x="3786188" y="4071938"/>
          <p14:tracePt t="131489" x="3705225" y="4081463"/>
          <p14:tracePt t="131493" x="3643313" y="4081463"/>
          <p14:tracePt t="131503" x="3608388" y="4081463"/>
          <p14:tracePt t="131520" x="3581400" y="4081463"/>
          <p14:tracePt t="131537" x="3562350" y="4081463"/>
          <p14:tracePt t="131553" x="3554413" y="4081463"/>
          <p14:tracePt t="131587" x="3482975" y="4081463"/>
          <p14:tracePt t="131588" x="3187700" y="3973513"/>
          <p14:tracePt t="131674" x="3108325" y="3973513"/>
          <p14:tracePt t="131721" x="3089275" y="3973513"/>
          <p14:tracePt t="131722" x="3081338" y="3973513"/>
          <p14:tracePt t="131737" x="3062288" y="3973513"/>
          <p14:tracePt t="131754" x="3054350" y="3973513"/>
          <p14:tracePt t="131805" x="3054350" y="3983038"/>
          <p14:tracePt t="131805" x="3054350" y="4000500"/>
          <p14:tracePt t="131829" x="3036888" y="4027488"/>
          <p14:tracePt t="131842" x="3017838" y="4044950"/>
          <p14:tracePt t="131855" x="3000375" y="4062413"/>
          <p14:tracePt t="131856" x="2965450" y="4081463"/>
          <p14:tracePt t="131869" x="2946400" y="4098925"/>
          <p14:tracePt t="131887" x="2928938" y="4108450"/>
          <p14:tracePt t="131904" x="2919413" y="4116388"/>
          <p14:tracePt t="131920" x="2894013" y="4160838"/>
          <p14:tracePt t="131937" x="2822575" y="4340225"/>
          <p14:tracePt t="131955" x="2732088" y="4456113"/>
          <p14:tracePt t="131970" x="2393950" y="4965700"/>
          <p14:tracePt t="131988" x="2295525" y="5133975"/>
          <p14:tracePt t="132003" x="2224088" y="5295900"/>
          <p14:tracePt t="132020" x="2062163" y="5759450"/>
          <p14:tracePt t="132037" x="2009775" y="5894388"/>
          <p14:tracePt t="132053" x="1955800" y="6027738"/>
          <p14:tracePt t="132070" x="1893888" y="6215063"/>
          <p14:tracePt t="132090" x="1884363" y="6232525"/>
          <p14:tracePt t="132105" x="1884363" y="6242050"/>
          <p14:tracePt t="132192" x="1884363" y="6232525"/>
          <p14:tracePt t="132314" x="1884363" y="6224588"/>
          <p14:tracePt t="132327" x="1874838" y="6215063"/>
          <p14:tracePt t="132339" x="1866900" y="6197600"/>
          <p14:tracePt t="132340" x="1857375" y="6180138"/>
          <p14:tracePt t="132354" x="1830388" y="6045200"/>
          <p14:tracePt t="132393" x="1822450" y="6000750"/>
          <p14:tracePt t="132403" x="1812925" y="5973763"/>
          <p14:tracePt t="132419" x="1795463" y="5919788"/>
          <p14:tracePt t="132438" x="1785938" y="5830888"/>
          <p14:tracePt t="132454" x="1768475" y="5741988"/>
          <p14:tracePt t="132470" x="1731963" y="5554663"/>
          <p14:tracePt t="132486" x="1714500" y="5491163"/>
          <p14:tracePt t="132503" x="1687513" y="5384800"/>
          <p14:tracePt t="132519" x="1616075" y="5214938"/>
          <p14:tracePt t="132537" x="1571625" y="5143500"/>
          <p14:tracePt t="132553" x="1500188" y="5037138"/>
          <p14:tracePt t="132570" x="1473200" y="4983163"/>
          <p14:tracePt t="132587" x="1465263" y="4938713"/>
          <p14:tracePt t="132604" x="1482725" y="4822825"/>
          <p14:tracePt t="132885" x="1465263" y="4813300"/>
          <p14:tracePt t="132896" x="1438275" y="4803775"/>
          <p14:tracePt t="132912" x="1393825" y="4795838"/>
          <p14:tracePt t="132921" x="1330325" y="4776788"/>
          <p14:tracePt t="132922" x="1285875" y="4759325"/>
          <p14:tracePt t="132937" x="1231900" y="4724400"/>
          <p14:tracePt t="132954" x="946150" y="4375150"/>
          <p14:tracePt t="132970" x="785813" y="4232275"/>
          <p14:tracePt t="132987" x="669925" y="4081463"/>
          <p14:tracePt t="133003" x="554038" y="3714750"/>
          <p14:tracePt t="133021" x="536575" y="3616325"/>
          <p14:tracePt t="133037" x="527050" y="3562350"/>
          <p14:tracePt t="133054" x="517525" y="3473450"/>
          <p14:tracePt t="133070" x="509588" y="3438525"/>
          <p14:tracePt t="133087" x="509588" y="3394075"/>
          <p14:tracePt t="133104" x="509588" y="3384550"/>
          <p14:tracePt t="133119" x="509588" y="3375025"/>
          <p14:tracePt t="133186" x="509588" y="3367088"/>
          <p14:tracePt t="133211" x="509588" y="3357563"/>
          <p14:tracePt t="133224" x="500063" y="3303588"/>
          <p14:tracePt t="133252" x="500063" y="3286125"/>
          <p14:tracePt t="133270" x="500063" y="3268663"/>
          <p14:tracePt t="133345" x="509588" y="3357563"/>
          <p14:tracePt t="133353" x="554038" y="3598863"/>
          <p14:tracePt t="133379" x="581025" y="4062413"/>
          <p14:tracePt t="133408" x="581025" y="4098925"/>
          <p14:tracePt t="133419" x="581025" y="4108450"/>
          <p14:tracePt t="133436" x="581025" y="4116388"/>
          <p14:tracePt t="133902" x="581025" y="4098925"/>
          <p14:tracePt t="133915" x="588963" y="4071938"/>
          <p14:tracePt t="133926" x="588963" y="4044950"/>
          <p14:tracePt t="133935" x="615950" y="3990975"/>
          <p14:tracePt t="133962" x="642938" y="3965575"/>
          <p14:tracePt t="133971" x="741363" y="3803650"/>
          <p14:tracePt t="134019" x="785813" y="3741738"/>
          <p14:tracePt t="134020" x="847725" y="3643313"/>
          <p14:tracePt t="134038" x="866775" y="3625850"/>
          <p14:tracePt t="134205" x="874713" y="3625850"/>
          <p14:tracePt t="134229" x="884238" y="3643313"/>
          <p14:tracePt t="134242" x="893763" y="3670300"/>
          <p14:tracePt t="134254" x="901700" y="3697288"/>
          <p14:tracePt t="134266" x="901700" y="3724275"/>
          <p14:tracePt t="134278" x="911225" y="3751263"/>
          <p14:tracePt t="134290" x="919163" y="3759200"/>
          <p14:tracePt t="134294" x="928688" y="3803650"/>
          <p14:tracePt t="134355" x="928688" y="3857625"/>
          <p14:tracePt t="134417" x="928688" y="3894138"/>
          <p14:tracePt t="134426" x="928688" y="3965575"/>
          <p14:tracePt t="134437" x="928688" y="4017963"/>
          <p14:tracePt t="134453" x="928688" y="4367213"/>
          <p14:tracePt t="134472" x="938213" y="4483100"/>
          <p14:tracePt t="134487" x="938213" y="4581525"/>
          <p14:tracePt t="134503" x="946150" y="4652963"/>
          <p14:tracePt t="134520" x="965200" y="4768850"/>
          <p14:tracePt t="134536" x="965200" y="4803775"/>
          <p14:tracePt t="134553" x="973138" y="4822825"/>
          <p14:tracePt t="134569" x="982663" y="4822825"/>
          <p14:tracePt t="134587" x="982663" y="4830763"/>
          <p14:tracePt t="134603" x="990600" y="4830763"/>
          <p14:tracePt t="134620" x="1000125" y="4830763"/>
          <p14:tracePt t="134968" x="1000125" y="4822825"/>
          <p14:tracePt t="135805" x="1000125" y="4813300"/>
          <p14:tracePt t="135818" x="1000125" y="4803775"/>
          <p14:tracePt t="135829" x="1000125" y="4786313"/>
          <p14:tracePt t="135854" x="990600" y="4776788"/>
          <p14:tracePt t="135866" x="990600" y="4751388"/>
          <p14:tracePt t="135869" x="990600" y="4697413"/>
          <p14:tracePt t="135886" x="990600" y="4510088"/>
          <p14:tracePt t="135903" x="990600" y="4375150"/>
          <p14:tracePt t="135920" x="990600" y="4214813"/>
          <p14:tracePt t="135937" x="1071563" y="3813175"/>
          <p14:tracePt t="135953" x="1133475" y="3554413"/>
          <p14:tracePt t="135971" x="1204913" y="3303588"/>
          <p14:tracePt t="135986" x="1241425" y="3125788"/>
          <p14:tracePt t="136003" x="1250950" y="3071813"/>
          <p14:tracePt t="136020" x="1258888" y="3017838"/>
          <p14:tracePt t="136121" x="1258888" y="3009900"/>
          <p14:tracePt t="136266" x="1258888" y="3027363"/>
          <p14:tracePt t="136278" x="1258888" y="3036888"/>
          <p14:tracePt t="136291" x="1258888" y="3044825"/>
          <p14:tracePt t="136315" x="1258888" y="3054350"/>
          <p14:tracePt t="136327" x="1250950" y="3054350"/>
          <p14:tracePt t="136339" x="1241425" y="3062288"/>
          <p14:tracePt t="136364" x="1223963" y="3089275"/>
          <p14:tracePt t="136377" x="1196975" y="3133725"/>
          <p14:tracePt t="136385" x="1169988" y="3205163"/>
          <p14:tracePt t="136391" x="1143000" y="3251200"/>
          <p14:tracePt t="136403" x="1116013" y="3295650"/>
          <p14:tracePt t="136420" x="1081088" y="3446463"/>
          <p14:tracePt t="136436" x="1036638" y="3571875"/>
          <p14:tracePt t="136454" x="1009650" y="3687763"/>
          <p14:tracePt t="136475" x="1009650" y="3751263"/>
          <p14:tracePt t="136487" x="1009650" y="3822700"/>
          <p14:tracePt t="136503" x="1009650" y="3929063"/>
          <p14:tracePt t="136503" x="1017588" y="4017963"/>
          <p14:tracePt t="136521" x="1036638" y="4089400"/>
          <p14:tracePt t="136536" x="1054100" y="4143375"/>
          <p14:tracePt t="136553" x="1089025" y="4214813"/>
          <p14:tracePt t="136580" x="1108075" y="4241800"/>
          <p14:tracePt t="136586" x="1125538" y="4286250"/>
          <p14:tracePt t="136603" x="1204913" y="4402138"/>
          <p14:tracePt t="136620" x="1285875" y="4456113"/>
          <p14:tracePt t="136636" x="1347788" y="4500563"/>
          <p14:tracePt t="136653" x="1446213" y="4562475"/>
          <p14:tracePt t="136670" x="1465263" y="4581525"/>
          <p14:tracePt t="136686" x="1482725" y="4589463"/>
          <p14:tracePt t="136848" x="1473200" y="4589463"/>
          <p14:tracePt t="136909" x="1465263" y="4589463"/>
          <p14:tracePt t="136993" x="1455738" y="4589463"/>
          <p14:tracePt t="137757" x="1455738" y="4598988"/>
          <p14:tracePt t="137868" x="1455738" y="4608513"/>
          <p14:tracePt t="137879" x="1455738" y="4616450"/>
          <p14:tracePt t="137892" x="1455738" y="4633913"/>
          <p14:tracePt t="137903" x="1455738" y="4643438"/>
          <p14:tracePt t="137904" x="1490663" y="4724400"/>
          <p14:tracePt t="137954" x="1517650" y="4759325"/>
          <p14:tracePt t="137970" x="1562100" y="4848225"/>
          <p14:tracePt t="137986" x="1687513" y="5010150"/>
          <p14:tracePt t="138003" x="1751013" y="5081588"/>
          <p14:tracePt t="138019" x="1812925" y="5170488"/>
          <p14:tracePt t="138037" x="1830388" y="5205413"/>
          <p14:tracePt t="138053" x="1847850" y="5224463"/>
          <p14:tracePt t="138070" x="1866900" y="5251450"/>
          <p14:tracePt t="138181" x="1866900" y="5241925"/>
          <p14:tracePt t="138194" x="1866900" y="5232400"/>
          <p14:tracePt t="138242" x="1866900" y="5224463"/>
          <p14:tracePt t="143201" x="1874838" y="5214938"/>
          <p14:tracePt t="143213" x="1884363" y="5214938"/>
          <p14:tracePt t="143225" x="1893888" y="5205413"/>
          <p14:tracePt t="143225" x="1901825" y="5197475"/>
          <p14:tracePt t="143249" x="1911350" y="5187950"/>
          <p14:tracePt t="143261" x="1938338" y="5180013"/>
          <p14:tracePt t="143269" x="1973263" y="5170488"/>
          <p14:tracePt t="143287" x="2044700" y="5160963"/>
          <p14:tracePt t="143287" x="2098675" y="5153025"/>
          <p14:tracePt t="143303" x="2152650" y="5143500"/>
          <p14:tracePt t="143319" x="2393950" y="5108575"/>
          <p14:tracePt t="143336" x="2500313" y="5089525"/>
          <p14:tracePt t="143353" x="2598738" y="5054600"/>
          <p14:tracePt t="143370" x="3036888" y="4965700"/>
          <p14:tracePt t="143386" x="3143250" y="4929188"/>
          <p14:tracePt t="143402" x="3394075" y="4840288"/>
          <p14:tracePt t="143419" x="3544888" y="4795838"/>
          <p14:tracePt t="143436" x="3616325" y="4776788"/>
          <p14:tracePt t="143453" x="3697288" y="4751388"/>
          <p14:tracePt t="143470" x="3714750" y="4741863"/>
          <p14:tracePt t="143485" x="3714750" y="4732338"/>
          <p14:tracePt t="143502" x="3724275" y="4732338"/>
          <p14:tracePt t="143553" x="3741738" y="4714875"/>
          <p14:tracePt t="143565" x="3751263" y="4705350"/>
          <p14:tracePt t="143576" x="3776663" y="4687888"/>
          <p14:tracePt t="143589" x="3813175" y="4687888"/>
          <p14:tracePt t="143591" x="3875088" y="4670425"/>
          <p14:tracePt t="143603" x="3938588" y="4652963"/>
          <p14:tracePt t="143618" x="3973513" y="4633913"/>
          <p14:tracePt t="143636" x="4037013" y="4608513"/>
          <p14:tracePt t="143653" x="4116388" y="4581525"/>
          <p14:tracePt t="143702" x="4232275" y="4581525"/>
          <p14:tracePt t="143759" x="4251325" y="4581525"/>
          <p14:tracePt t="143771" x="4259263" y="4581525"/>
          <p14:tracePt t="143786" x="4268788" y="4581525"/>
          <p14:tracePt t="144971" x="4232275" y="4581525"/>
          <p14:tracePt t="144985" x="4197350" y="4581525"/>
          <p14:tracePt t="144995" x="4170363" y="4581525"/>
          <p14:tracePt t="145008" x="4143375" y="4581525"/>
          <p14:tracePt t="145019" x="4081463" y="4581525"/>
          <p14:tracePt t="145035" x="4062413" y="4572000"/>
          <p14:tracePt t="145052" x="3983038" y="4572000"/>
          <p14:tracePt t="145069" x="3965575" y="4572000"/>
          <p14:tracePt t="145086" x="3938588" y="4572000"/>
          <p14:tracePt t="145103" x="3894138" y="4572000"/>
          <p14:tracePt t="145119" x="3875088" y="4572000"/>
          <p14:tracePt t="145136" x="3848100" y="4572000"/>
          <p14:tracePt t="145152" x="3776663" y="4572000"/>
          <p14:tracePt t="145169" x="3741738" y="4572000"/>
          <p14:tracePt t="145185" x="3697288" y="4572000"/>
          <p14:tracePt t="145203" x="3679825" y="4581525"/>
          <p14:tracePt t="145219" x="3670300" y="4581525"/>
          <p14:tracePt t="145236" x="3660775" y="4581525"/>
          <p14:tracePt t="145397" x="3670300" y="4581525"/>
          <p14:tracePt t="145397" x="3679825" y="4581525"/>
          <p14:tracePt t="145421" x="3705225" y="4581525"/>
          <p14:tracePt t="145424" x="3741738" y="4581525"/>
          <p14:tracePt t="145435" x="3776663" y="4581525"/>
          <p14:tracePt t="145452" x="3867150" y="4581525"/>
          <p14:tracePt t="145471" x="3973513" y="4572000"/>
          <p14:tracePt t="145486" x="4071938" y="4554538"/>
          <p14:tracePt t="145502" x="4251325" y="4537075"/>
          <p14:tracePt t="145519" x="4394200" y="4518025"/>
          <p14:tracePt t="145536" x="4598988" y="4510088"/>
          <p14:tracePt t="145552" x="4830763" y="4510088"/>
          <p14:tracePt t="145569" x="5000625" y="4527550"/>
          <p14:tracePt t="145587" x="5170488" y="4554538"/>
          <p14:tracePt t="145603" x="5197475" y="4562475"/>
          <p14:tracePt t="145619" x="5224463" y="4572000"/>
          <p14:tracePt t="145663" x="5232400" y="4581525"/>
          <p14:tracePt t="146183" x="5224463" y="4581525"/>
          <p14:tracePt t="146196" x="5214938" y="4581525"/>
          <p14:tracePt t="146207" x="5197475" y="4589463"/>
          <p14:tracePt t="146225" x="5180013" y="4598988"/>
          <p14:tracePt t="146229" x="5143500" y="4598988"/>
          <p14:tracePt t="146235" x="5054600" y="4608513"/>
          <p14:tracePt t="146252" x="4902200" y="4633913"/>
          <p14:tracePt t="146269" x="4830763" y="4643438"/>
          <p14:tracePt t="146285" x="4724400" y="4643438"/>
          <p14:tracePt t="146303" x="4500563" y="4643438"/>
          <p14:tracePt t="146319" x="4429125" y="4643438"/>
          <p14:tracePt t="146336" x="4232275" y="4643438"/>
          <p14:tracePt t="146336" x="4160838" y="4643438"/>
          <p14:tracePt t="146377" x="4116388" y="4633913"/>
          <p14:tracePt t="146389" x="4071938" y="4616450"/>
          <p14:tracePt t="146390" x="4044950" y="4589463"/>
          <p14:tracePt t="146403" x="4027488" y="4589463"/>
          <p14:tracePt t="146424" x="4017963" y="4572000"/>
          <p14:tracePt t="146436" x="4000500" y="4545013"/>
          <p14:tracePt t="146453" x="4000500" y="4537075"/>
          <p14:tracePt t="146499" x="4000500" y="4527550"/>
          <p14:tracePt t="146514" x="4000500" y="4518025"/>
          <p14:tracePt t="146656" x="4010025" y="4518025"/>
          <p14:tracePt t="146668" x="4017963" y="4518025"/>
          <p14:tracePt t="146682" x="4037013" y="4527550"/>
          <p14:tracePt t="146693" x="4062413" y="4537075"/>
          <p14:tracePt t="146705" x="4081463" y="4545013"/>
          <p14:tracePt t="146711" x="4098925" y="4554538"/>
          <p14:tracePt t="146719" x="4108450" y="4554538"/>
          <p14:tracePt t="146754" x="4116388" y="4554538"/>
          <p14:tracePt t="146789" x="4125913" y="4554538"/>
          <p14:tracePt t="146801" x="4125913" y="4562475"/>
          <p14:tracePt t="146862" x="4125913" y="4572000"/>
          <p14:tracePt t="146898" x="4116388" y="4572000"/>
          <p14:tracePt t="146903" x="3990975" y="4589463"/>
          <p14:tracePt t="146947" x="3973513" y="4589463"/>
          <p14:tracePt t="146959" x="3946525" y="4589463"/>
          <p14:tracePt t="146961" x="3919538" y="4589463"/>
          <p14:tracePt t="146986" x="3894138" y="4589463"/>
          <p14:tracePt t="147129" x="3902075" y="4589463"/>
          <p14:tracePt t="147141" x="3911600" y="4589463"/>
          <p14:tracePt t="147153" x="3919538" y="4581525"/>
          <p14:tracePt t="147161" x="3946525" y="4581525"/>
          <p14:tracePt t="147168" x="3990975" y="4572000"/>
          <p14:tracePt t="147185" x="4133850" y="4554538"/>
          <p14:tracePt t="147203" x="4187825" y="4545013"/>
          <p14:tracePt t="147218" x="4241800" y="4545013"/>
          <p14:tracePt t="147236" x="4429125" y="4537075"/>
          <p14:tracePt t="147252" x="4473575" y="4537075"/>
          <p14:tracePt t="147268" x="4510088" y="4527550"/>
          <p14:tracePt t="147285" x="4554538" y="4527550"/>
          <p14:tracePt t="147303" x="4581525" y="4527550"/>
          <p14:tracePt t="147318" x="4608513" y="4527550"/>
          <p14:tracePt t="147335" x="4625975" y="4527550"/>
          <p14:tracePt t="147352" x="4652963" y="4527550"/>
          <p14:tracePt t="147369" x="4705350" y="4527550"/>
          <p14:tracePt t="147387" x="4724400" y="4527550"/>
          <p14:tracePt t="147402" x="4732338" y="4527550"/>
          <p14:tracePt t="147469" x="4741863" y="4527550"/>
          <p14:tracePt t="147505" x="4741863" y="4537075"/>
          <p14:tracePt t="147651" x="4732338" y="4537075"/>
          <p14:tracePt t="148136" x="4741863" y="4537075"/>
          <p14:tracePt t="148147" x="4751388" y="4537075"/>
          <p14:tracePt t="148161" x="4768850" y="4537075"/>
          <p14:tracePt t="148172" x="4795838" y="4537075"/>
          <p14:tracePt t="148186" x="4840288" y="4537075"/>
          <p14:tracePt t="148194" x="4884738" y="4537075"/>
          <p14:tracePt t="148202" x="4946650" y="4537075"/>
          <p14:tracePt t="148219" x="5018088" y="4537075"/>
          <p14:tracePt t="148236" x="5037138" y="4537075"/>
          <p14:tracePt t="148252" x="5108575" y="4537075"/>
          <p14:tracePt t="148269" x="5160963" y="4537075"/>
          <p14:tracePt t="148285" x="5187950" y="4537075"/>
          <p14:tracePt t="148303" x="5251450" y="4527550"/>
          <p14:tracePt t="148318" x="5268913" y="4527550"/>
          <p14:tracePt t="148336" x="5276850" y="4518025"/>
          <p14:tracePt t="148352" x="5286375" y="4518025"/>
          <p14:tracePt t="148403" x="5295900" y="4518025"/>
          <p14:tracePt t="148426" x="5303838" y="4518025"/>
          <p14:tracePt t="148438" x="5313363" y="4527550"/>
          <p14:tracePt t="148446" x="5322888" y="4537075"/>
          <p14:tracePt t="148475" x="5330825" y="4537075"/>
          <p14:tracePt t="148559" x="5375275" y="4537075"/>
          <p14:tracePt t="148572" x="5419725" y="4545013"/>
          <p14:tracePt t="148572" x="5419725" y="4554538"/>
          <p14:tracePt t="148646" x="5429250" y="4554538"/>
          <p14:tracePt t="149335" x="5411788" y="4554538"/>
          <p14:tracePt t="150015" x="5411788" y="4562475"/>
          <p14:tracePt t="150051" x="5402263" y="4562475"/>
          <p14:tracePt t="150088" x="5394325" y="4572000"/>
          <p14:tracePt t="150147" x="5384800" y="4572000"/>
          <p14:tracePt t="150184" x="5375275" y="4572000"/>
          <p14:tracePt t="150220" x="5357813" y="4581525"/>
          <p14:tracePt t="150232" x="5268913" y="4598988"/>
          <p14:tracePt t="150250" x="5187950" y="4616450"/>
          <p14:tracePt t="150252" x="4776788" y="4741863"/>
          <p14:tracePt t="150268" x="3133725" y="5402263"/>
          <p14:tracePt t="150342" x="2786063" y="5554663"/>
          <p14:tracePt t="150354" x="2312988" y="5768975"/>
          <p14:tracePt t="150355" x="1955800" y="5956300"/>
          <p14:tracePt t="150368" x="1509713" y="6126163"/>
          <p14:tracePt t="150402" x="1393825" y="6153150"/>
          <p14:tracePt t="150403" x="1330325" y="6161088"/>
          <p14:tracePt t="150419" x="1276350" y="6170613"/>
          <p14:tracePt t="150435" x="1250950" y="6170613"/>
          <p14:tracePt t="150500" x="1250950" y="6161088"/>
          <p14:tracePt t="150524" x="1258888" y="6153150"/>
          <p14:tracePt t="150536" x="1276350" y="6153150"/>
          <p14:tracePt t="150541" x="1303338" y="6153150"/>
          <p14:tracePt t="150551" x="1347788" y="6153150"/>
          <p14:tracePt t="150568" x="1473200" y="6126163"/>
          <p14:tracePt t="150586" x="1509713" y="6116638"/>
          <p14:tracePt t="150601" x="1554163" y="6108700"/>
          <p14:tracePt t="150619" x="2000250" y="6000750"/>
          <p14:tracePt t="150669" x="2170113" y="5965825"/>
          <p14:tracePt t="150670" x="2347913" y="5946775"/>
          <p14:tracePt t="150685" x="2509838" y="5929313"/>
          <p14:tracePt t="150703" x="2813050" y="5919788"/>
          <p14:tracePt t="150719" x="3027363" y="5919788"/>
          <p14:tracePt t="150761" x="3036888" y="5919788"/>
          <p14:tracePt t="150769" x="3044825" y="5919788"/>
          <p14:tracePt t="150803" x="3044825" y="5929313"/>
          <p14:tracePt t="150818" x="3044825" y="5938838"/>
          <p14:tracePt t="150819" x="3044825" y="5946775"/>
          <p14:tracePt t="150835" x="3044825" y="5973763"/>
          <p14:tracePt t="150851" x="3027363" y="5983288"/>
          <p14:tracePt t="150869" x="2938463" y="6010275"/>
          <p14:tracePt t="150885" x="2741613" y="6081713"/>
          <p14:tracePt t="150902" x="2660650" y="6099175"/>
          <p14:tracePt t="150918" x="2581275" y="6108700"/>
          <p14:tracePt t="150918" x="2509838" y="6108700"/>
          <p14:tracePt t="150936" x="2438400" y="6108700"/>
          <p14:tracePt t="150951" x="2411413" y="6108700"/>
          <p14:tracePt t="150968" x="2339975" y="6072188"/>
          <p14:tracePt t="150985" x="2322513" y="6062663"/>
          <p14:tracePt t="151001" x="2322513" y="6054725"/>
          <p14:tracePt t="151045" x="2322513" y="6045200"/>
          <p14:tracePt t="151081" x="2322513" y="6037263"/>
          <p14:tracePt t="151154" x="2330450" y="6037263"/>
          <p14:tracePt t="151173" x="2339975" y="6037263"/>
          <p14:tracePt t="151178" x="2347913" y="6027738"/>
          <p14:tracePt t="151185" x="2374900" y="6018213"/>
          <p14:tracePt t="151202" x="2446338" y="5983288"/>
          <p14:tracePt t="151220" x="2473325" y="5973763"/>
          <p14:tracePt t="151235" x="2500313" y="5965825"/>
          <p14:tracePt t="151253" x="2517775" y="5965825"/>
          <p14:tracePt t="151268" x="2536825" y="5956300"/>
          <p14:tracePt t="151286" x="2562225" y="5956300"/>
          <p14:tracePt t="151302" x="2581275" y="5956300"/>
          <p14:tracePt t="151319" x="2608263" y="5956300"/>
          <p14:tracePt t="151335" x="2633663" y="5956300"/>
          <p14:tracePt t="151353" x="2643188" y="5956300"/>
          <p14:tracePt t="151433" x="2652713" y="5956300"/>
          <p14:tracePt t="151439" x="2660650" y="5956300"/>
          <p14:tracePt t="151457" x="2670175" y="5956300"/>
          <p14:tracePt t="151481" x="2679700" y="5956300"/>
          <p14:tracePt t="151518" x="2679700" y="5965825"/>
          <p14:tracePt t="151530" x="2687638" y="5965825"/>
          <p14:tracePt t="151543" x="2687638" y="5973763"/>
          <p14:tracePt t="151567" x="2697163" y="5973763"/>
          <p14:tracePt t="151579" x="2697163" y="5983288"/>
          <p14:tracePt t="151590" x="2705100" y="6010275"/>
          <p14:tracePt t="154635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/>
          <p:nvPr/>
        </p:nvSpPr>
        <p:spPr>
          <a:xfrm>
            <a:off x="533400" y="228600"/>
            <a:ext cx="8153400" cy="486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800"/>
              <a:t>Single Strand Conformation Polymorphism</a:t>
            </a:r>
          </a:p>
        </p:txBody>
      </p:sp>
      <p:sp>
        <p:nvSpPr>
          <p:cNvPr id="405" name="Shape 405"/>
          <p:cNvSpPr/>
          <p:nvPr/>
        </p:nvSpPr>
        <p:spPr>
          <a:xfrm>
            <a:off x="457200" y="838200"/>
            <a:ext cx="3276600" cy="350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/>
            <a:r>
              <a:t>Methods</a:t>
            </a:r>
          </a:p>
        </p:txBody>
      </p:sp>
      <p:pic>
        <p:nvPicPr>
          <p:cNvPr id="406" name="image18.jpeg" descr="sscp copia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8600" y="1319212"/>
            <a:ext cx="3810000" cy="5157788"/>
          </a:xfrm>
          <a:prstGeom prst="rect">
            <a:avLst/>
          </a:prstGeom>
          <a:ln>
            <a:solidFill/>
            <a:round/>
          </a:ln>
        </p:spPr>
      </p:pic>
      <p:grpSp>
        <p:nvGrpSpPr>
          <p:cNvPr id="409" name="Group 409"/>
          <p:cNvGrpSpPr/>
          <p:nvPr/>
        </p:nvGrpSpPr>
        <p:grpSpPr>
          <a:xfrm>
            <a:off x="5765800" y="838199"/>
            <a:ext cx="2540000" cy="4127502"/>
            <a:chOff x="0" y="0"/>
            <a:chExt cx="2540000" cy="4127501"/>
          </a:xfrm>
        </p:grpSpPr>
        <p:sp>
          <p:nvSpPr>
            <p:cNvPr id="407" name="Shape 407"/>
            <p:cNvSpPr/>
            <p:nvPr/>
          </p:nvSpPr>
          <p:spPr>
            <a:xfrm>
              <a:off x="25400" y="-1"/>
              <a:ext cx="2514600" cy="3506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spcBef>
                  <a:spcPts val="1000"/>
                </a:spcBef>
                <a:defRPr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/>
              <a:r>
                <a:t>Results</a:t>
              </a:r>
            </a:p>
          </p:txBody>
        </p:sp>
        <p:pic>
          <p:nvPicPr>
            <p:cNvPr id="408" name="image19.jpeg" descr="tp53_exon5 copia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457200"/>
              <a:ext cx="2540000" cy="3670302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</p:pic>
      </p:grpSp>
      <p:grpSp>
        <p:nvGrpSpPr>
          <p:cNvPr id="412" name="Group 412"/>
          <p:cNvGrpSpPr/>
          <p:nvPr/>
        </p:nvGrpSpPr>
        <p:grpSpPr>
          <a:xfrm>
            <a:off x="4546599" y="5092700"/>
            <a:ext cx="4292601" cy="1536700"/>
            <a:chOff x="0" y="0"/>
            <a:chExt cx="4292600" cy="1536700"/>
          </a:xfrm>
        </p:grpSpPr>
        <p:sp>
          <p:nvSpPr>
            <p:cNvPr id="410" name="Shape 410"/>
            <p:cNvSpPr/>
            <p:nvPr/>
          </p:nvSpPr>
          <p:spPr>
            <a:xfrm>
              <a:off x="2540000" y="392112"/>
              <a:ext cx="1752600" cy="541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spcBef>
                  <a:spcPts val="900"/>
                </a:spcBef>
                <a:defRPr sz="1600"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/>
              </a:pPr>
              <a:r>
                <a:rPr sz="1600"/>
                <a:t>p53 mutation distribution</a:t>
              </a:r>
            </a:p>
          </p:txBody>
        </p:sp>
        <p:pic>
          <p:nvPicPr>
            <p:cNvPr id="411" name="image20.jpeg" descr="p53_mutations copia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0"/>
              <a:ext cx="2540001" cy="1536700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</p:pic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927214"/>
      </p:ext>
    </p:extLst>
  </p:cSld>
  <p:clrMapOvr>
    <a:masterClrMapping/>
  </p:clrMapOvr>
  <p:transition spd="med" advTm="5841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09" grpId="0" animBg="1" advAuto="0"/>
      <p:bldP spid="412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/>
          <p:nvPr/>
        </p:nvSpPr>
        <p:spPr>
          <a:xfrm>
            <a:off x="304800" y="1033462"/>
            <a:ext cx="6477000" cy="11278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>
              <a:spcBef>
                <a:spcPts val="900"/>
              </a:spcBef>
            </a:pPr>
            <a:r>
              <a:rPr sz="1600">
                <a:latin typeface="Arial Bold"/>
                <a:ea typeface="Arial Bold"/>
                <a:cs typeface="Arial Bold"/>
                <a:sym typeface="Arial Bold"/>
              </a:rPr>
              <a:t>Transcript or gene</a:t>
            </a:r>
            <a:br>
              <a:rPr sz="1600">
                <a:latin typeface="Arial Bold"/>
                <a:ea typeface="Arial Bold"/>
                <a:cs typeface="Arial Bold"/>
                <a:sym typeface="Arial Bold"/>
              </a:rPr>
            </a:br>
            <a:r>
              <a:rPr sz="1600">
                <a:latin typeface="Arial Bold"/>
                <a:ea typeface="Arial Bold"/>
                <a:cs typeface="Arial Bold"/>
                <a:sym typeface="Arial Bold"/>
              </a:rPr>
              <a:t/>
            </a:r>
            <a:br>
              <a:rPr sz="1600">
                <a:latin typeface="Arial Bold"/>
                <a:ea typeface="Arial Bold"/>
                <a:cs typeface="Arial Bold"/>
                <a:sym typeface="Arial Bold"/>
              </a:rPr>
            </a:br>
            <a:r>
              <a:rPr sz="16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                           </a:t>
            </a:r>
            <a:r>
              <a:rPr sz="1600">
                <a:latin typeface="Arial Bold"/>
                <a:ea typeface="Arial Bold"/>
                <a:cs typeface="Arial Bold"/>
                <a:sym typeface="Arial Bold"/>
              </a:rPr>
              <a:t>Wild-type</a:t>
            </a:r>
            <a:br>
              <a:rPr sz="1600">
                <a:latin typeface="Arial Bold"/>
                <a:ea typeface="Arial Bold"/>
                <a:cs typeface="Arial Bold"/>
                <a:sym typeface="Arial Bold"/>
              </a:rPr>
            </a:br>
            <a:r>
              <a:rPr sz="1200">
                <a:latin typeface="Arial Bold"/>
                <a:ea typeface="Arial Bold"/>
                <a:cs typeface="Arial Bold"/>
                <a:sym typeface="Arial Bold"/>
              </a:rPr>
              <a:t>                         Truncating mutation</a:t>
            </a:r>
            <a:br>
              <a:rPr sz="1200">
                <a:latin typeface="Arial Bold"/>
                <a:ea typeface="Arial Bold"/>
                <a:cs typeface="Arial Bold"/>
                <a:sym typeface="Arial Bold"/>
              </a:rPr>
            </a:br>
            <a:r>
              <a:rPr sz="1200">
                <a:latin typeface="Arial Bold"/>
                <a:ea typeface="Arial Bold"/>
                <a:cs typeface="Arial Bold"/>
                <a:sym typeface="Arial Bold"/>
              </a:rPr>
              <a:t>		Mutated</a:t>
            </a:r>
          </a:p>
        </p:txBody>
      </p:sp>
      <p:sp>
        <p:nvSpPr>
          <p:cNvPr id="420" name="Shape 420"/>
          <p:cNvSpPr/>
          <p:nvPr/>
        </p:nvSpPr>
        <p:spPr>
          <a:xfrm>
            <a:off x="1600200" y="381000"/>
            <a:ext cx="5867400" cy="486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600"/>
              </a:spcBef>
              <a:defRPr sz="2800">
                <a:solidFill>
                  <a:srgbClr val="FF0000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0000"/>
                </a:solidFill>
              </a:rPr>
              <a:t>PROTEIN TRUNCATION TEST</a:t>
            </a:r>
          </a:p>
        </p:txBody>
      </p:sp>
      <p:pic>
        <p:nvPicPr>
          <p:cNvPr id="422" name="image23.jpeg" descr="fragment e-k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638800" y="1066800"/>
            <a:ext cx="1905000" cy="2197100"/>
          </a:xfrm>
          <a:prstGeom prst="rect">
            <a:avLst/>
          </a:prstGeom>
          <a:ln w="12700">
            <a:solidFill/>
            <a:round/>
          </a:ln>
        </p:spPr>
      </p:pic>
      <p:sp>
        <p:nvSpPr>
          <p:cNvPr id="423" name="Shape 423"/>
          <p:cNvSpPr/>
          <p:nvPr/>
        </p:nvSpPr>
        <p:spPr>
          <a:xfrm>
            <a:off x="228600" y="2292350"/>
            <a:ext cx="4724400" cy="2492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ctr">
              <a:spcBef>
                <a:spcPts val="900"/>
              </a:spcBef>
            </a:pPr>
            <a:r>
              <a:rPr sz="1400" dirty="0">
                <a:latin typeface="Arial Bold"/>
                <a:ea typeface="Arial Bold"/>
                <a:cs typeface="Arial Bold"/>
                <a:sym typeface="Arial Bold"/>
              </a:rPr>
              <a:t>PCR amplification</a:t>
            </a:r>
            <a:br>
              <a:rPr sz="1400" dirty="0">
                <a:latin typeface="Arial Bold"/>
                <a:ea typeface="Arial Bold"/>
                <a:cs typeface="Arial Bold"/>
                <a:sym typeface="Arial Bold"/>
              </a:rPr>
            </a:br>
            <a:r>
              <a:rPr sz="1400" dirty="0">
                <a:latin typeface="Symbol"/>
                <a:ea typeface="Symbol"/>
                <a:cs typeface="Symbol"/>
                <a:sym typeface="Symbol"/>
              </a:rPr>
              <a:t>⇓</a:t>
            </a:r>
            <a:br>
              <a:rPr sz="1400" dirty="0">
                <a:latin typeface="Symbol"/>
                <a:ea typeface="Symbol"/>
                <a:cs typeface="Symbol"/>
                <a:sym typeface="Symbol"/>
              </a:rPr>
            </a:br>
            <a:r>
              <a:rPr sz="1400" dirty="0">
                <a:latin typeface="Arial Bold"/>
                <a:ea typeface="Arial Bold"/>
                <a:cs typeface="Arial Bold"/>
                <a:sym typeface="Arial Bold"/>
              </a:rPr>
              <a:t>RNA transcription</a:t>
            </a:r>
            <a:br>
              <a:rPr sz="1400" dirty="0">
                <a:latin typeface="Arial Bold"/>
                <a:ea typeface="Arial Bold"/>
                <a:cs typeface="Arial Bold"/>
                <a:sym typeface="Arial Bold"/>
              </a:rPr>
            </a:br>
            <a:r>
              <a:rPr sz="1400" dirty="0">
                <a:latin typeface="Symbol"/>
                <a:ea typeface="Symbol"/>
                <a:cs typeface="Symbol"/>
                <a:sym typeface="Symbol"/>
              </a:rPr>
              <a:t>⇓</a:t>
            </a:r>
            <a:br>
              <a:rPr sz="1400" dirty="0">
                <a:latin typeface="Symbol"/>
                <a:ea typeface="Symbol"/>
                <a:cs typeface="Symbol"/>
                <a:sym typeface="Symbol"/>
              </a:rPr>
            </a:br>
            <a:r>
              <a:rPr sz="1400" dirty="0">
                <a:latin typeface="Arial Bold"/>
                <a:ea typeface="Arial Bold"/>
                <a:cs typeface="Arial Bold"/>
                <a:sym typeface="Arial Bold"/>
              </a:rPr>
              <a:t>Protein transduction</a:t>
            </a:r>
            <a:br>
              <a:rPr sz="1400" dirty="0">
                <a:latin typeface="Arial Bold"/>
                <a:ea typeface="Arial Bold"/>
                <a:cs typeface="Arial Bold"/>
                <a:sym typeface="Arial Bold"/>
              </a:rPr>
            </a:br>
            <a:r>
              <a:rPr sz="1400" dirty="0">
                <a:latin typeface="Symbol"/>
                <a:ea typeface="Symbol"/>
                <a:cs typeface="Symbol"/>
                <a:sym typeface="Symbol"/>
              </a:rPr>
              <a:t>⇓</a:t>
            </a:r>
            <a:br>
              <a:rPr sz="1400" dirty="0">
                <a:latin typeface="Symbol"/>
                <a:ea typeface="Symbol"/>
                <a:cs typeface="Symbol"/>
                <a:sym typeface="Symbol"/>
              </a:rPr>
            </a:br>
            <a:r>
              <a:rPr sz="1400" dirty="0">
                <a:latin typeface="Arial Bold"/>
                <a:ea typeface="Arial Bold"/>
                <a:cs typeface="Arial Bold"/>
                <a:sym typeface="Arial Bold"/>
              </a:rPr>
              <a:t>Protein resolution with SDS- PAGE</a:t>
            </a:r>
            <a:br>
              <a:rPr sz="1400" dirty="0">
                <a:latin typeface="Arial Bold"/>
                <a:ea typeface="Arial Bold"/>
                <a:cs typeface="Arial Bold"/>
                <a:sym typeface="Arial Bold"/>
              </a:rPr>
            </a:br>
            <a:r>
              <a:rPr sz="1400" dirty="0">
                <a:latin typeface="Symbol"/>
                <a:ea typeface="Symbol"/>
                <a:cs typeface="Symbol"/>
                <a:sym typeface="Symbol"/>
              </a:rPr>
              <a:t>⇓</a:t>
            </a:r>
            <a:br>
              <a:rPr sz="1400" dirty="0">
                <a:latin typeface="Symbol"/>
                <a:ea typeface="Symbol"/>
                <a:cs typeface="Symbol"/>
                <a:sym typeface="Symbol"/>
              </a:rPr>
            </a:br>
            <a:r>
              <a:rPr sz="1400" dirty="0" err="1">
                <a:latin typeface="Arial Bold"/>
                <a:ea typeface="Arial Bold"/>
                <a:cs typeface="Arial Bold"/>
                <a:sym typeface="Arial Bold"/>
              </a:rPr>
              <a:t>Autoradiographic</a:t>
            </a:r>
            <a:r>
              <a:rPr sz="1400" dirty="0">
                <a:latin typeface="Arial Bold"/>
                <a:ea typeface="Arial Bold"/>
                <a:cs typeface="Arial Bold"/>
                <a:sym typeface="Arial Bold"/>
              </a:rPr>
              <a:t> detection</a:t>
            </a:r>
            <a:br>
              <a:rPr sz="1400" dirty="0">
                <a:latin typeface="Arial Bold"/>
                <a:ea typeface="Arial Bold"/>
                <a:cs typeface="Arial Bold"/>
                <a:sym typeface="Arial Bold"/>
              </a:rPr>
            </a:br>
            <a:r>
              <a:rPr sz="1400" dirty="0">
                <a:latin typeface="Symbol"/>
                <a:ea typeface="Symbol"/>
                <a:cs typeface="Symbol"/>
                <a:sym typeface="Symbol"/>
              </a:rPr>
              <a:t>⇓</a:t>
            </a:r>
            <a:br>
              <a:rPr sz="1400" dirty="0">
                <a:latin typeface="Symbol"/>
                <a:ea typeface="Symbol"/>
                <a:cs typeface="Symbol"/>
                <a:sym typeface="Symbol"/>
              </a:rPr>
            </a:br>
            <a:endParaRPr sz="1600" dirty="0">
              <a:solidFill>
                <a:srgbClr val="FF0000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424" name="Shape 424"/>
          <p:cNvSpPr/>
          <p:nvPr/>
        </p:nvSpPr>
        <p:spPr>
          <a:xfrm>
            <a:off x="457200" y="1752600"/>
            <a:ext cx="1447800" cy="0"/>
          </a:xfrm>
          <a:prstGeom prst="line">
            <a:avLst/>
          </a:prstGeom>
          <a:ln w="38100">
            <a:solidFill>
              <a:srgbClr val="FFFF00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425" name="Shape 425"/>
          <p:cNvSpPr/>
          <p:nvPr/>
        </p:nvSpPr>
        <p:spPr>
          <a:xfrm>
            <a:off x="457200" y="2133600"/>
            <a:ext cx="1447800" cy="0"/>
          </a:xfrm>
          <a:prstGeom prst="line">
            <a:avLst/>
          </a:prstGeom>
          <a:ln w="38100">
            <a:solidFill>
              <a:srgbClr val="FFFF00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426" name="Shape 426"/>
          <p:cNvSpPr/>
          <p:nvPr/>
        </p:nvSpPr>
        <p:spPr>
          <a:xfrm>
            <a:off x="1600200" y="2057400"/>
            <a:ext cx="0" cy="152400"/>
          </a:xfrm>
          <a:prstGeom prst="line">
            <a:avLst/>
          </a:prstGeom>
          <a:ln w="57150">
            <a:solidFill>
              <a:srgbClr val="FF0000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8061003"/>
      </p:ext>
    </p:extLst>
  </p:cSld>
  <p:clrMapOvr>
    <a:masterClrMapping/>
  </p:clrMapOvr>
  <p:transition spd="med" advTm="84778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22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400"/>
              <a:t>8</a:t>
            </a:fld>
            <a:endParaRPr sz="1400"/>
          </a:p>
        </p:txBody>
      </p:sp>
      <p:sp>
        <p:nvSpPr>
          <p:cNvPr id="430" name="Shape 430"/>
          <p:cNvSpPr/>
          <p:nvPr/>
        </p:nvSpPr>
        <p:spPr>
          <a:xfrm>
            <a:off x="257787" y="792010"/>
            <a:ext cx="8628426" cy="1577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/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Sanger sequencing is a </a:t>
            </a:r>
            <a:r>
              <a:rPr sz="1600" i="1">
                <a:latin typeface="Comic Sans MS Bold"/>
                <a:ea typeface="Comic Sans MS Bold"/>
                <a:cs typeface="Comic Sans MS Bold"/>
                <a:sym typeface="Comic Sans MS Bold"/>
              </a:rPr>
              <a:t>qualitative</a:t>
            </a:r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 method of DNA sequencing based on the selective incorporation of chain-terminating dideoxynucleotides by DNA polymerase during in vitro DNA replication</a:t>
            </a:r>
            <a:r>
              <a:rPr>
                <a:latin typeface="Comic Sans MS Bold"/>
                <a:ea typeface="Comic Sans MS Bold"/>
                <a:cs typeface="Comic Sans MS Bold"/>
                <a:sym typeface="Comic Sans MS Bold"/>
              </a:rPr>
              <a:t>. </a:t>
            </a:r>
          </a:p>
          <a:p>
            <a:pPr lvl="0"/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Developed by Frederick Sanger and colleagues in 1977, it was the most widely used sequencing method for approximately 40 years.</a:t>
            </a:r>
          </a:p>
        </p:txBody>
      </p:sp>
      <p:sp>
        <p:nvSpPr>
          <p:cNvPr id="431" name="Shape 431"/>
          <p:cNvSpPr/>
          <p:nvPr/>
        </p:nvSpPr>
        <p:spPr>
          <a:xfrm>
            <a:off x="1566939" y="240030"/>
            <a:ext cx="5543201" cy="459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1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2100"/>
              <a:t>MUTATION   CHARACTERIZATION</a:t>
            </a:r>
          </a:p>
        </p:txBody>
      </p:sp>
      <p:sp>
        <p:nvSpPr>
          <p:cNvPr id="432" name="Shape 432"/>
          <p:cNvSpPr/>
          <p:nvPr/>
        </p:nvSpPr>
        <p:spPr>
          <a:xfrm>
            <a:off x="5292345" y="2953421"/>
            <a:ext cx="3243179" cy="2987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just"/>
            <a:r>
              <a:rPr sz="1400">
                <a:latin typeface="Comic Sans MS"/>
                <a:ea typeface="Comic Sans MS"/>
                <a:cs typeface="Comic Sans MS"/>
                <a:sym typeface="Comic Sans MS"/>
              </a:rPr>
              <a:t>More recently, higher volume Sanger sequencing has been supplanted by "Next-Gen" sequencing methods, especially for large-scale, automated genome analyses. </a:t>
            </a:r>
          </a:p>
          <a:p>
            <a:pPr lvl="0" algn="just"/>
            <a:endParaRPr sz="140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algn="just"/>
            <a:r>
              <a:rPr sz="1400">
                <a:latin typeface="Comic Sans MS"/>
                <a:ea typeface="Comic Sans MS"/>
                <a:cs typeface="Comic Sans MS"/>
                <a:sym typeface="Comic Sans MS"/>
              </a:rPr>
              <a:t>However, the Sanger method remains in wide use, for smaller-scale projects, validation of Next-Gen results and for obtaining especially long contiguous DNA sequence reads (&gt; 500 nucleotides).</a:t>
            </a:r>
          </a:p>
        </p:txBody>
      </p:sp>
      <p:pic>
        <p:nvPicPr>
          <p:cNvPr id="433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5500" y="2579371"/>
            <a:ext cx="4374172" cy="37351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398835"/>
      </p:ext>
    </p:extLst>
  </p:cSld>
  <p:clrMapOvr>
    <a:masterClrMapping/>
  </p:clrMapOvr>
  <p:transition spd="med" advTm="2064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6064" x="822325" y="3705225"/>
          <p14:tracePt t="66378" x="803275" y="3705225"/>
          <p14:tracePt t="66389" x="785813" y="3705225"/>
          <p14:tracePt t="66402" x="598488" y="3490913"/>
          <p14:tracePt t="66516" x="554038" y="3357563"/>
          <p14:tracePt t="66556" x="544513" y="3322638"/>
          <p14:tracePt t="66567" x="544513" y="3276600"/>
          <p14:tracePt t="66585" x="544513" y="3259138"/>
          <p14:tracePt t="66621" x="544513" y="3251200"/>
          <p14:tracePt t="66621" x="544513" y="3241675"/>
          <p14:tracePt t="66657" x="544513" y="3224213"/>
          <p14:tracePt t="66665" x="561975" y="3197225"/>
          <p14:tracePt t="66683" x="581025" y="3160713"/>
          <p14:tracePt t="66684" x="598488" y="3108325"/>
          <p14:tracePt t="66701" x="625475" y="3071813"/>
          <p14:tracePt t="66716" x="679450" y="2990850"/>
          <p14:tracePt t="66734" x="758825" y="2938463"/>
          <p14:tracePt t="66750" x="1017588" y="2714625"/>
          <p14:tracePt t="66767" x="1116013" y="2643188"/>
          <p14:tracePt t="66784" x="1231900" y="2616200"/>
          <p14:tracePt t="66801" x="1527175" y="2625725"/>
          <p14:tracePt t="66817" x="1616075" y="2670175"/>
          <p14:tracePt t="66833" x="1758950" y="2776538"/>
          <p14:tracePt t="66850" x="1839913" y="2813050"/>
          <p14:tracePt t="66866" x="1938338" y="2867025"/>
          <p14:tracePt t="66883" x="2071688" y="2919413"/>
          <p14:tracePt t="66900" x="2143125" y="2946400"/>
          <p14:tracePt t="66916" x="2187575" y="2973388"/>
          <p14:tracePt t="66933" x="2374900" y="3089275"/>
          <p14:tracePt t="66950" x="2465388" y="3170238"/>
          <p14:tracePt t="66966" x="2536825" y="3259138"/>
          <p14:tracePt t="66984" x="2625725" y="3402013"/>
          <p14:tracePt t="67001" x="2652713" y="3465513"/>
          <p14:tracePt t="67016" x="2697163" y="3759200"/>
          <p14:tracePt t="67034" x="2697163" y="3956050"/>
          <p14:tracePt t="67050" x="2697163" y="4125913"/>
          <p14:tracePt t="67066" x="2679700" y="4670425"/>
          <p14:tracePt t="67084" x="2652713" y="4795838"/>
          <p14:tracePt t="67100" x="2482850" y="5205413"/>
          <p14:tracePt t="67119" x="2322513" y="5419725"/>
          <p14:tracePt t="67134" x="2170113" y="5688013"/>
          <p14:tracePt t="67151" x="1839913" y="6286500"/>
          <p14:tracePt t="67167" x="1581150" y="6518275"/>
          <p14:tracePt t="67184" x="1419225" y="6688138"/>
          <p14:tracePt t="67200" x="1214438" y="6848475"/>
          <p14:tracePt t="67218" x="1054100" y="6848475"/>
          <p14:tracePt t="67234" x="768350" y="6848475"/>
          <p14:tracePt t="67251" x="660400" y="6848475"/>
          <p14:tracePt t="67267" x="571500" y="6840538"/>
          <p14:tracePt t="67284" x="330200" y="6732588"/>
          <p14:tracePt t="67300" x="204788" y="6599238"/>
          <p14:tracePt t="67317" x="88900" y="6429375"/>
          <p14:tracePt t="67333" x="0" y="5965825"/>
          <p14:tracePt t="67351" x="0" y="5715000"/>
          <p14:tracePt t="67351" x="0" y="5626100"/>
          <p14:tracePt t="67384" x="0" y="5500688"/>
          <p14:tracePt t="67385" x="0" y="5340350"/>
          <p14:tracePt t="67400" x="0" y="5153025"/>
          <p14:tracePt t="67417" x="0" y="4867275"/>
          <p14:tracePt t="67434" x="0" y="4633913"/>
          <p14:tracePt t="67450" x="0" y="4438650"/>
          <p14:tracePt t="67466" x="9525" y="4187825"/>
          <p14:tracePt t="67484" x="2170113" y="2884488"/>
          <p14:tracePt t="67670" x="2384425" y="2884488"/>
          <p14:tracePt t="67683" x="2608263" y="2928938"/>
          <p14:tracePt t="67701" x="2724150" y="2990850"/>
          <p14:tracePt t="67716" x="2911475" y="3116263"/>
          <p14:tracePt t="67734" x="3098800" y="3303588"/>
          <p14:tracePt t="67750" x="3133725" y="3357563"/>
          <p14:tracePt t="67768" x="3187700" y="3438525"/>
          <p14:tracePt t="67783" x="3268663" y="3679825"/>
          <p14:tracePt t="67800" x="3313113" y="3830638"/>
          <p14:tracePt t="67816" x="3402013" y="4081463"/>
          <p14:tracePt t="67834" x="3419475" y="4187825"/>
          <p14:tracePt t="67849" x="3419475" y="4330700"/>
          <p14:tracePt t="67866" x="3357563" y="4537075"/>
          <p14:tracePt t="67883" x="3322638" y="4625975"/>
          <p14:tracePt t="67900" x="3268663" y="4714875"/>
          <p14:tracePt t="67916" x="3036888" y="4991100"/>
          <p14:tracePt t="67934" x="2830513" y="5108575"/>
          <p14:tracePt t="67950" x="2286000" y="5241925"/>
          <p14:tracePt t="67967" x="2054225" y="5286375"/>
          <p14:tracePt t="67984" x="1919288" y="5303838"/>
          <p14:tracePt t="68000" x="1517650" y="5330825"/>
          <p14:tracePt t="68017" x="1401763" y="5330825"/>
          <p14:tracePt t="68033" x="1276350" y="5330825"/>
          <p14:tracePt t="68033" x="1196975" y="5313363"/>
          <p14:tracePt t="68052" x="1062038" y="5241925"/>
          <p14:tracePt t="68066" x="847725" y="5018088"/>
          <p14:tracePt t="68084" x="652463" y="4598988"/>
          <p14:tracePt t="68100" x="598488" y="4340225"/>
          <p14:tracePt t="68117" x="544513" y="3946525"/>
          <p14:tracePt t="68138" x="536575" y="3867150"/>
          <p14:tracePt t="68150" x="527050" y="3795713"/>
          <p14:tracePt t="68166" x="527050" y="3670300"/>
          <p14:tracePt t="68166" x="527050" y="3571875"/>
          <p14:tracePt t="68184" x="517525" y="3517900"/>
          <p14:tracePt t="68200" x="517525" y="3490913"/>
          <p14:tracePt t="68216" x="517525" y="3465513"/>
          <p14:tracePt t="68257" x="517525" y="3455988"/>
          <p14:tracePt t="68268" x="660400" y="3259138"/>
          <p14:tracePt t="68285" x="839788" y="3125788"/>
          <p14:tracePt t="68300" x="1204913" y="2938463"/>
          <p14:tracePt t="68325" x="1536700" y="2894013"/>
          <p14:tracePt t="68333" x="2081213" y="2928938"/>
          <p14:tracePt t="68356" x="2589213" y="3152775"/>
          <p14:tracePt t="68382" x="2830513" y="3303588"/>
          <p14:tracePt t="68404" x="2990850" y="3394075"/>
          <p14:tracePt t="68405" x="3214688" y="3732213"/>
          <p14:tracePt t="68434" x="3286125" y="3990975"/>
          <p14:tracePt t="68466" x="3313113" y="4089400"/>
          <p14:tracePt t="68467" x="3313113" y="4170363"/>
          <p14:tracePt t="68483" x="3313113" y="4446588"/>
          <p14:tracePt t="68501" x="3224213" y="4697413"/>
          <p14:tracePt t="68536" x="3071813" y="4884738"/>
          <p14:tracePt t="68536" x="2928938" y="5045075"/>
          <p14:tracePt t="68550" x="2847975" y="5116513"/>
          <p14:tracePt t="68567" x="2786063" y="5153025"/>
          <p14:tracePt t="68583" x="2643188" y="5197475"/>
          <p14:tracePt t="68583" x="2446338" y="5286375"/>
          <p14:tracePt t="68620" x="2224088" y="5537200"/>
          <p14:tracePt t="68621" x="2000250" y="5894388"/>
          <p14:tracePt t="71034" x="1982788" y="5894388"/>
          <p14:tracePt t="71046" x="1919288" y="5875338"/>
          <p14:tracePt t="71058" x="1847850" y="5848350"/>
          <p14:tracePt t="71072" x="1822450" y="5830888"/>
          <p14:tracePt t="71073" x="1785938" y="5813425"/>
          <p14:tracePt t="71083" x="1758950" y="5803900"/>
          <p14:tracePt t="71101" x="1731963" y="5795963"/>
          <p14:tracePt t="71116" x="1598613" y="5741988"/>
          <p14:tracePt t="71133" x="1509713" y="5670550"/>
          <p14:tracePt t="71150" x="1446213" y="5581650"/>
          <p14:tracePt t="71167" x="1322388" y="5419725"/>
          <p14:tracePt t="71183" x="1204913" y="5303838"/>
          <p14:tracePt t="71210" x="1143000" y="5214938"/>
          <p14:tracePt t="71217" x="1089025" y="5116513"/>
          <p14:tracePt t="71234" x="1044575" y="5018088"/>
          <p14:tracePt t="71250" x="990600" y="4830763"/>
          <p14:tracePt t="71268" x="982663" y="4652963"/>
          <p14:tracePt t="71283" x="982663" y="4500563"/>
          <p14:tracePt t="71300" x="982663" y="4322763"/>
          <p14:tracePt t="71316" x="990600" y="4276725"/>
          <p14:tracePt t="71334" x="1731963" y="3670300"/>
          <p14:tracePt t="71450" x="1822450" y="3643313"/>
          <p14:tracePt t="71451" x="1893888" y="3608388"/>
          <p14:tracePt t="71467" x="2286000" y="3536950"/>
          <p14:tracePt t="71506" x="2366963" y="3527425"/>
          <p14:tracePt t="71516" x="2554288" y="3544888"/>
          <p14:tracePt t="71534" x="2660650" y="3571875"/>
          <p14:tracePt t="71550" x="2724150" y="3598863"/>
          <p14:tracePt t="71567" x="2840038" y="3652838"/>
          <p14:tracePt t="71584" x="2857500" y="3670300"/>
          <p14:tracePt t="71600" x="2874963" y="3714750"/>
          <p14:tracePt t="71617" x="2884488" y="4133850"/>
          <p14:tracePt t="71667" x="2867025" y="4214813"/>
          <p14:tracePt t="71667" x="2840038" y="4268788"/>
          <p14:tracePt t="71684" x="2633663" y="4438650"/>
          <p14:tracePt t="71701" x="2527300" y="4527550"/>
          <p14:tracePt t="71716" x="2419350" y="4608513"/>
          <p14:tracePt t="71734" x="2160588" y="4670425"/>
          <p14:tracePt t="71751" x="1982788" y="4679950"/>
          <p14:tracePt t="71768" x="1893888" y="4679950"/>
          <p14:tracePt t="71783" x="1660525" y="4572000"/>
          <p14:tracePt t="71801" x="1517650" y="4491038"/>
          <p14:tracePt t="71817" x="1339850" y="4340225"/>
          <p14:tracePt t="71833" x="1169988" y="4205288"/>
          <p14:tracePt t="71851" x="1036638" y="4098925"/>
          <p14:tracePt t="71866" x="723900" y="3679825"/>
          <p14:tracePt t="71884" x="660400" y="3562350"/>
          <p14:tracePt t="71899" x="625475" y="3455988"/>
          <p14:tracePt t="71917" x="554038" y="3108325"/>
          <p14:tracePt t="71933" x="554038" y="3000375"/>
          <p14:tracePt t="71949" x="544513" y="2919413"/>
          <p14:tracePt t="71966" x="544513" y="2813050"/>
          <p14:tracePt t="71983" x="544513" y="2751138"/>
          <p14:tracePt t="71999" x="608013" y="2562225"/>
          <p14:tracePt t="72017" x="955675" y="2401888"/>
          <p14:tracePt t="72072" x="1036638" y="2374900"/>
          <p14:tracePt t="72073" x="1143000" y="2366963"/>
          <p14:tracePt t="72082" x="1312863" y="2366963"/>
          <p14:tracePt t="72100" x="1536700" y="2384425"/>
          <p14:tracePt t="72116" x="1598613" y="2419350"/>
          <p14:tracePt t="72133" x="1751013" y="2536825"/>
          <p14:tracePt t="72150" x="1874838" y="2643188"/>
          <p14:tracePt t="72166" x="2017713" y="2786063"/>
          <p14:tracePt t="72183" x="2143125" y="2965450"/>
          <p14:tracePt t="72201" x="2224088" y="3089275"/>
          <p14:tracePt t="72233" x="2347913" y="3313113"/>
          <p14:tracePt t="72235" x="2384425" y="3357563"/>
          <p14:tracePt t="72249" x="2411413" y="3375025"/>
          <p14:tracePt t="72267" x="2465388" y="3438525"/>
          <p14:tracePt t="72284" x="2490788" y="3482975"/>
          <p14:tracePt t="72300" x="2509838" y="3554413"/>
          <p14:tracePt t="72317" x="2527300" y="3786188"/>
          <p14:tracePt t="72334" x="2527300" y="3830638"/>
          <p14:tracePt t="72349" x="2517775" y="3875088"/>
          <p14:tracePt t="72366" x="2465388" y="3894138"/>
          <p14:tracePt t="72383" x="2357438" y="3919538"/>
          <p14:tracePt t="72400" x="2160588" y="4000500"/>
          <p14:tracePt t="72417" x="1982788" y="4044950"/>
          <p14:tracePt t="72434" x="1812925" y="4098925"/>
          <p14:tracePt t="72450" x="1633538" y="4116388"/>
          <p14:tracePt t="72467" x="1544638" y="4116388"/>
          <p14:tracePt t="72485" x="1179513" y="4054475"/>
          <p14:tracePt t="72522" x="1089025" y="4027488"/>
          <p14:tracePt t="72533" x="874713" y="3956050"/>
          <p14:tracePt t="72551" x="785813" y="3911600"/>
          <p14:tracePt t="72566" x="714375" y="3830638"/>
          <p14:tracePt t="72583" x="642938" y="3625850"/>
          <p14:tracePt t="72599" x="615950" y="3571875"/>
          <p14:tracePt t="72616" x="588963" y="3482975"/>
          <p14:tracePt t="72632" x="581025" y="3384550"/>
          <p14:tracePt t="72650" x="561975" y="3268663"/>
          <p14:tracePt t="72665" x="561975" y="3089275"/>
          <p14:tracePt t="72684" x="561975" y="3027363"/>
          <p14:tracePt t="72706" x="561975" y="2973388"/>
          <p14:tracePt t="72717" x="588963" y="2847975"/>
          <p14:tracePt t="72733" x="608013" y="2786063"/>
          <p14:tracePt t="72750" x="625475" y="2759075"/>
          <p14:tracePt t="72765" x="633413" y="2759075"/>
          <p14:tracePt t="72817" x="642938" y="2759075"/>
          <p14:tracePt t="72842" x="687388" y="2768600"/>
          <p14:tracePt t="72853" x="723900" y="2768600"/>
          <p14:tracePt t="75921" x="723900" y="2776538"/>
          <p14:tracePt t="75933" x="723900" y="2786063"/>
          <p14:tracePt t="75935" x="731838" y="2795588"/>
          <p14:tracePt t="75958" x="731838" y="2803525"/>
          <p14:tracePt t="75970" x="741363" y="2813050"/>
          <p14:tracePt t="75982" x="741363" y="2822575"/>
          <p14:tracePt t="75989" x="741363" y="2847975"/>
          <p14:tracePt t="75999" x="741363" y="2874963"/>
          <p14:tracePt t="76016" x="741363" y="2938463"/>
          <p14:tracePt t="76032" x="750888" y="2965450"/>
          <p14:tracePt t="76050" x="750888" y="2982913"/>
          <p14:tracePt t="76067" x="758825" y="3009900"/>
          <p14:tracePt t="76083" x="758825" y="3027363"/>
          <p14:tracePt t="76099" x="758825" y="3036888"/>
          <p14:tracePt t="76162" x="758825" y="3044825"/>
          <p14:tracePt t="76417" x="741363" y="3071813"/>
          <p14:tracePt t="76429" x="696913" y="3125788"/>
          <p14:tracePt t="76441" x="660400" y="3170238"/>
          <p14:tracePt t="76454" x="642938" y="3179763"/>
          <p14:tracePt t="76466" x="615950" y="3187700"/>
          <p14:tracePt t="76574" x="615950" y="3179763"/>
          <p14:tracePt t="76574" x="615950" y="3160713"/>
          <p14:tracePt t="76601" x="704850" y="3143250"/>
          <p14:tracePt t="76601" x="731838" y="3143250"/>
          <p14:tracePt t="76693" x="866775" y="3170238"/>
          <p14:tracePt t="76754" x="884238" y="3170238"/>
          <p14:tracePt t="76767" x="919163" y="3187700"/>
          <p14:tracePt t="76782" x="928688" y="3187700"/>
          <p14:tracePt t="76800" x="946150" y="3187700"/>
          <p14:tracePt t="76842" x="955675" y="3187700"/>
          <p14:tracePt t="76856" x="965200" y="3187700"/>
          <p14:tracePt t="76867" x="982663" y="3179763"/>
          <p14:tracePt t="76882" x="1000125" y="3160713"/>
          <p14:tracePt t="76885" x="1009650" y="3152775"/>
          <p14:tracePt t="76899" x="1036638" y="3133725"/>
          <p14:tracePt t="76917" x="1044575" y="3133725"/>
          <p14:tracePt t="76933" x="1054100" y="3133725"/>
          <p14:tracePt t="76950" x="1081088" y="3133725"/>
          <p14:tracePt t="76966" x="1089025" y="3133725"/>
          <p14:tracePt t="77181" x="1108075" y="3133725"/>
          <p14:tracePt t="77194" x="1125538" y="3133725"/>
          <p14:tracePt t="77206" x="1133475" y="3133725"/>
          <p14:tracePt t="77217" x="1133475" y="3143250"/>
          <p14:tracePt t="77233" x="1152525" y="3143250"/>
          <p14:tracePt t="77233" x="1160463" y="3143250"/>
          <p14:tracePt t="77250" x="1187450" y="3160713"/>
          <p14:tracePt t="77266" x="1214438" y="3160713"/>
          <p14:tracePt t="77283" x="1241425" y="3170238"/>
          <p14:tracePt t="77299" x="1276350" y="3179763"/>
          <p14:tracePt t="77316" x="1285875" y="3179763"/>
          <p14:tracePt t="77332" x="1303338" y="3187700"/>
          <p14:tracePt t="77350" x="1322388" y="3187700"/>
          <p14:tracePt t="77388" x="1322388" y="3197225"/>
          <p14:tracePt t="77389" x="1330325" y="3197225"/>
          <p14:tracePt t="77439" x="1339850" y="3197225"/>
          <p14:tracePt t="77461" x="1347788" y="3205163"/>
          <p14:tracePt t="77557" x="1357313" y="3205163"/>
          <p14:tracePt t="77560" x="1473200" y="3214688"/>
          <p14:tracePt t="77690" x="1482725" y="3214688"/>
          <p14:tracePt t="78188" x="1490663" y="3214688"/>
          <p14:tracePt t="78200" x="1509713" y="3214688"/>
          <p14:tracePt t="78206" x="1536700" y="3214688"/>
          <p14:tracePt t="78216" x="1571625" y="3214688"/>
          <p14:tracePt t="78234" x="1633538" y="3214688"/>
          <p14:tracePt t="78252" x="1652588" y="3214688"/>
          <p14:tracePt t="78269" x="1660525" y="3214688"/>
          <p14:tracePt t="78282" x="1687513" y="3214688"/>
          <p14:tracePt t="78321" x="1697038" y="3214688"/>
          <p14:tracePt t="78331" x="1704975" y="3214688"/>
          <p14:tracePt t="78357" x="1724025" y="3214688"/>
          <p14:tracePt t="78370" x="1731963" y="3214688"/>
          <p14:tracePt t="78383" x="1741488" y="3214688"/>
          <p14:tracePt t="78398" x="1758950" y="3214688"/>
          <p14:tracePt t="78400" x="1776413" y="3214688"/>
          <p14:tracePt t="78415" x="1785938" y="3214688"/>
          <p14:tracePt t="78433" x="1803400" y="3214688"/>
          <p14:tracePt t="79680" x="1795463" y="3214688"/>
          <p14:tracePt t="81438" x="1795463" y="3224213"/>
          <p14:tracePt t="81449" x="1795463" y="3232150"/>
          <p14:tracePt t="81474" x="1795463" y="3241675"/>
          <p14:tracePt t="81481" x="1795463" y="3251200"/>
          <p14:tracePt t="81493" x="1795463" y="3268663"/>
          <p14:tracePt t="81500" x="1803400" y="3268663"/>
          <p14:tracePt t="81517" x="1803400" y="3276600"/>
          <p14:tracePt t="81532" x="1812925" y="3286125"/>
          <p14:tracePt t="81551" x="1812925" y="3295650"/>
          <p14:tracePt t="81565" x="1812925" y="3303588"/>
          <p14:tracePt t="81565" x="1822450" y="3303588"/>
          <p14:tracePt t="81608" x="1830388" y="3303588"/>
          <p14:tracePt t="81631" x="1839913" y="3313113"/>
          <p14:tracePt t="81645" x="1847850" y="3313113"/>
          <p14:tracePt t="81656" x="1857375" y="3313113"/>
          <p14:tracePt t="81668" x="1866900" y="3313113"/>
          <p14:tracePt t="81673" x="1901825" y="3313113"/>
          <p14:tracePt t="81699" x="1973263" y="3322638"/>
          <p14:tracePt t="81699" x="2036763" y="3330575"/>
          <p14:tracePt t="81716" x="2170113" y="3402013"/>
          <p14:tracePt t="81732" x="2259013" y="3438525"/>
          <p14:tracePt t="81750" x="2366963" y="3490913"/>
          <p14:tracePt t="81766" x="2384425" y="3509963"/>
          <p14:tracePt t="81783" x="2401888" y="3509963"/>
          <p14:tracePt t="81849" x="2411413" y="3509963"/>
          <p14:tracePt t="81900" x="2419350" y="3509963"/>
          <p14:tracePt t="81970" x="2419350" y="3517900"/>
          <p14:tracePt t="82116" x="2419350" y="3527425"/>
          <p14:tracePt t="82760" x="2419350" y="3517900"/>
          <p14:tracePt t="82773" x="2419350" y="3509963"/>
          <p14:tracePt t="82784" x="2411413" y="3482975"/>
          <p14:tracePt t="82796" x="2401888" y="3438525"/>
          <p14:tracePt t="82800" x="2393950" y="3394075"/>
          <p14:tracePt t="82821" x="2384425" y="3384550"/>
          <p14:tracePt t="82833" x="2384425" y="3367088"/>
          <p14:tracePt t="82848" x="2384425" y="3357563"/>
          <p14:tracePt t="82866" x="2384425" y="3340100"/>
          <p14:tracePt t="82883" x="2384425" y="3322638"/>
          <p14:tracePt t="82917" x="2384425" y="3313113"/>
          <p14:tracePt t="83050" x="2384425" y="3322638"/>
          <p14:tracePt t="83063" x="2384425" y="3330575"/>
          <p14:tracePt t="83074" x="2384425" y="3340100"/>
          <p14:tracePt t="83098" x="2384425" y="3357563"/>
          <p14:tracePt t="83111" x="2374900" y="3367088"/>
          <p14:tracePt t="83135" x="2374900" y="3375025"/>
          <p14:tracePt t="83147" x="2374900" y="3384550"/>
          <p14:tracePt t="83153" x="2374900" y="3394075"/>
          <p14:tracePt t="83165" x="2366963" y="3411538"/>
          <p14:tracePt t="83181" x="2347913" y="3455988"/>
          <p14:tracePt t="83199" x="2347913" y="3473450"/>
          <p14:tracePt t="83215" x="2339975" y="3517900"/>
          <p14:tracePt t="83232" x="2339975" y="3527425"/>
          <p14:tracePt t="83250" x="2339975" y="3536950"/>
          <p14:tracePt t="83329" x="2339975" y="3581400"/>
          <p14:tracePt t="83342" x="2339975" y="3616325"/>
          <p14:tracePt t="83438" x="2339975" y="3589338"/>
          <p14:tracePt t="83451" x="2339975" y="3581400"/>
          <p14:tracePt t="83462" x="2339975" y="3571875"/>
          <p14:tracePt t="83474" x="2339975" y="3562350"/>
          <p14:tracePt t="83487" x="2339975" y="3544888"/>
          <p14:tracePt t="83498" x="2339975" y="3536950"/>
          <p14:tracePt t="83505" x="2339975" y="3527425"/>
          <p14:tracePt t="83515" x="2339975" y="3490913"/>
          <p14:tracePt t="83515" x="2339975" y="3446463"/>
          <p14:tracePt t="83559" x="2339975" y="3411538"/>
          <p14:tracePt t="83573" x="2339975" y="3367088"/>
          <p14:tracePt t="83584" x="2339975" y="3340100"/>
          <p14:tracePt t="83598" x="2339975" y="3322638"/>
          <p14:tracePt t="83601" x="2339975" y="3313113"/>
          <p14:tracePt t="83632" x="2339975" y="3303588"/>
          <p14:tracePt t="83681" x="2330450" y="3303588"/>
          <p14:tracePt t="83729" x="2322513" y="3303588"/>
          <p14:tracePt t="83766" x="2322513" y="3313113"/>
          <p14:tracePt t="83778" x="2322513" y="3330575"/>
          <p14:tracePt t="83779" x="2322513" y="3348038"/>
          <p14:tracePt t="83797" x="2322513" y="3367088"/>
          <p14:tracePt t="83808" x="2322513" y="3384550"/>
          <p14:tracePt t="83820" x="2322513" y="3411538"/>
          <p14:tracePt t="83832" x="2322513" y="3438525"/>
          <p14:tracePt t="83848" x="2322513" y="3490913"/>
          <p14:tracePt t="83865" x="2322513" y="3536950"/>
          <p14:tracePt t="83882" x="2322513" y="3608388"/>
          <p14:tracePt t="83900" x="2322513" y="3625850"/>
          <p14:tracePt t="83915" x="2322513" y="3633788"/>
          <p14:tracePt t="83932" x="2322513" y="3643313"/>
          <p14:tracePt t="83972" x="2330450" y="3643313"/>
          <p14:tracePt t="84021" x="2339975" y="3643313"/>
          <p14:tracePt t="84081" x="2339975" y="3633788"/>
          <p14:tracePt t="84094" x="2339975" y="3625850"/>
          <p14:tracePt t="84105" x="2339975" y="3616325"/>
          <p14:tracePt t="84119" x="2347913" y="3598863"/>
          <p14:tracePt t="84120" x="2347913" y="3589338"/>
          <p14:tracePt t="84131" x="2347913" y="3581400"/>
          <p14:tracePt t="84149" x="2357438" y="3571875"/>
          <p14:tracePt t="84165" x="2357438" y="3562350"/>
          <p14:tracePt t="84183" x="2357438" y="3554413"/>
          <p14:tracePt t="84263" x="2357438" y="3544888"/>
          <p14:tracePt t="84313" x="2357438" y="3536950"/>
          <p14:tracePt t="84421" x="2357438" y="3517900"/>
          <p14:tracePt t="84433" x="2339975" y="3482975"/>
          <p14:tracePt t="84543" x="2330450" y="3482975"/>
          <p14:tracePt t="85367" x="2330450" y="3473450"/>
          <p14:tracePt t="85391" x="2330450" y="3465513"/>
          <p14:tracePt t="85391" x="2330450" y="3446463"/>
          <p14:tracePt t="85427" x="2330450" y="3438525"/>
          <p14:tracePt t="85561" x="2330450" y="3429000"/>
          <p14:tracePt t="85694" x="2330450" y="3419475"/>
          <p14:tracePt t="85730" x="2322513" y="3419475"/>
          <p14:tracePt t="85743" x="2322513" y="3411538"/>
          <p14:tracePt t="85755" x="2312988" y="3402013"/>
          <p14:tracePt t="85876" x="2303463" y="3402013"/>
          <p14:tracePt t="86422" x="2303463" y="3419475"/>
          <p14:tracePt t="86432" x="2303463" y="3429000"/>
          <p14:tracePt t="86449" x="2303463" y="3438525"/>
          <p14:tracePt t="86470" x="2303463" y="3446463"/>
          <p14:tracePt t="86519" x="2303463" y="3455988"/>
          <p14:tracePt t="86687" x="2303463" y="3465513"/>
          <p14:tracePt t="87391" x="2303463" y="3473450"/>
          <p14:tracePt t="87420" x="2303463" y="3482975"/>
          <p14:tracePt t="87453" x="2303463" y="3490913"/>
          <p14:tracePt t="87460" x="2303463" y="3517900"/>
          <p14:tracePt t="87481" x="2303463" y="3536950"/>
          <p14:tracePt t="87482" x="2303463" y="3554413"/>
          <p14:tracePt t="87499" x="2303463" y="3581400"/>
          <p14:tracePt t="87549" x="2303463" y="3589338"/>
          <p14:tracePt t="87573" x="2303463" y="3598863"/>
          <p14:tracePt t="87588" x="2303463" y="3616325"/>
          <p14:tracePt t="87589" x="2303463" y="3625850"/>
          <p14:tracePt t="87598" x="2303463" y="3633788"/>
          <p14:tracePt t="87615" x="2303463" y="3652838"/>
          <p14:tracePt t="87632" x="2303463" y="3670300"/>
          <p14:tracePt t="87648" x="2303463" y="3679825"/>
          <p14:tracePt t="88386" x="2303463" y="3670300"/>
          <p14:tracePt t="88410" x="2303463" y="3660775"/>
          <p14:tracePt t="88447" x="2303463" y="3652838"/>
          <p14:tracePt t="88483" x="2303463" y="3643313"/>
          <p14:tracePt t="88520" x="2303463" y="3633788"/>
          <p14:tracePt t="88592" x="2303463" y="3625850"/>
          <p14:tracePt t="88605" x="2303463" y="3616325"/>
          <p14:tracePt t="88609" x="2303463" y="3598863"/>
          <p14:tracePt t="88617" x="2303463" y="3571875"/>
          <p14:tracePt t="88632" x="2303463" y="3554413"/>
          <p14:tracePt t="88648" x="2303463" y="3527425"/>
          <p14:tracePt t="88689" x="2303463" y="3517900"/>
          <p14:tracePt t="88713" x="2303463" y="3509963"/>
          <p14:tracePt t="88785" x="2295525" y="3490913"/>
          <p14:tracePt t="88804" x="2295525" y="3482975"/>
          <p14:tracePt t="88809" x="2295525" y="3473450"/>
          <p14:tracePt t="89465" x="2295525" y="3465513"/>
          <p14:tracePt t="89514" x="2295525" y="3455988"/>
          <p14:tracePt t="89622" x="2295525" y="3446463"/>
          <p14:tracePt t="89637" x="2295525" y="3438525"/>
          <p14:tracePt t="89640" x="2295525" y="3411538"/>
          <p14:tracePt t="89664" x="2295525" y="3394075"/>
          <p14:tracePt t="89682" x="2295525" y="3384550"/>
          <p14:tracePt t="89720" x="2295525" y="3375025"/>
          <p14:tracePt t="89828" x="2295525" y="3384550"/>
          <p14:tracePt t="89852" x="2295525" y="3402013"/>
          <p14:tracePt t="89877" x="2295525" y="3411538"/>
          <p14:tracePt t="89890" x="2295525" y="3419475"/>
          <p14:tracePt t="89901" x="2295525" y="3429000"/>
          <p14:tracePt t="89915" x="2286000" y="3446463"/>
          <p14:tracePt t="89915" x="2286000" y="3473450"/>
          <p14:tracePt t="89915" x="2286000" y="3490913"/>
          <p14:tracePt t="89951" x="2286000" y="3517900"/>
          <p14:tracePt t="89951" x="2286000" y="3544888"/>
          <p14:tracePt t="89973" x="2286000" y="3554413"/>
          <p14:tracePt t="89981" x="2286000" y="3571875"/>
          <p14:tracePt t="89998" x="2286000" y="3598863"/>
          <p14:tracePt t="90036" x="2286000" y="3616325"/>
          <p14:tracePt t="90037" x="2286000" y="3633788"/>
          <p14:tracePt t="90048" x="2286000" y="3643313"/>
          <p14:tracePt t="90065" x="2286000" y="3652838"/>
          <p14:tracePt t="90081" x="2286000" y="3660775"/>
          <p14:tracePt t="93867" x="2286000" y="3643313"/>
          <p14:tracePt t="93879" x="2286000" y="3625850"/>
          <p14:tracePt t="93887" x="2286000" y="3608388"/>
          <p14:tracePt t="93898" x="2286000" y="3589338"/>
          <p14:tracePt t="93915" x="2286000" y="3562350"/>
          <p14:tracePt t="93932" x="2286000" y="3544888"/>
          <p14:tracePt t="93948" x="2286000" y="3527425"/>
          <p14:tracePt t="93965" x="2286000" y="3517900"/>
          <p14:tracePt t="94000" x="2286000" y="3500438"/>
          <p14:tracePt t="94024" x="2286000" y="3490913"/>
          <p14:tracePt t="94303" x="2286000" y="3482975"/>
          <p14:tracePt t="94340" x="2286000" y="3473450"/>
          <p14:tracePt t="94353" x="2286000" y="3446463"/>
          <p14:tracePt t="94353" x="2286000" y="3438525"/>
          <p14:tracePt t="94367" x="2286000" y="3429000"/>
          <p14:tracePt t="94381" x="2286000" y="3419475"/>
          <p14:tracePt t="94546" x="2286000" y="3411538"/>
          <p14:tracePt t="94557" x="2286000" y="3402013"/>
          <p14:tracePt t="94582" x="2286000" y="3394075"/>
          <p14:tracePt t="94825" x="2286000" y="3402013"/>
          <p14:tracePt t="94833" x="2286000" y="3419475"/>
          <p14:tracePt t="94872" x="2286000" y="3429000"/>
          <p14:tracePt t="94881" x="2286000" y="3438525"/>
          <p14:tracePt t="94899" x="2286000" y="3446463"/>
          <p14:tracePt t="94916" x="2286000" y="3455988"/>
          <p14:tracePt t="94931" x="2286000" y="3473450"/>
          <p14:tracePt t="94948" x="2286000" y="3482975"/>
          <p14:tracePt t="94964" x="2286000" y="3490913"/>
          <p14:tracePt t="94982" x="2286000" y="3500438"/>
          <p14:tracePt t="95309" x="2286000" y="3527425"/>
          <p14:tracePt t="95322" x="2286000" y="3581400"/>
          <p14:tracePt t="95332" x="2295525" y="3643313"/>
          <p14:tracePt t="95336" x="2303463" y="3705225"/>
          <p14:tracePt t="95347" x="2312988" y="3732213"/>
          <p14:tracePt t="95365" x="2312988" y="3759200"/>
          <p14:tracePt t="95381" x="2312988" y="3776663"/>
          <p14:tracePt t="95503" x="2312988" y="3768725"/>
          <p14:tracePt t="95649" x="2312988" y="3759200"/>
          <p14:tracePt t="95784" x="2312988" y="3751263"/>
          <p14:tracePt t="96594" x="2303463" y="3751263"/>
          <p14:tracePt t="96618" x="2295525" y="3751263"/>
          <p14:tracePt t="96631" x="2276475" y="3751263"/>
          <p14:tracePt t="96644" x="2268538" y="3751263"/>
          <p14:tracePt t="96656" x="2251075" y="3751263"/>
          <p14:tracePt t="96667" x="2241550" y="3751263"/>
          <p14:tracePt t="96682" x="2232025" y="3751263"/>
          <p14:tracePt t="96683" x="2232025" y="3741738"/>
          <p14:tracePt t="96697" x="2224088" y="3741738"/>
          <p14:tracePt t="96740" x="2224088" y="3732213"/>
          <p14:tracePt t="96745" x="2205038" y="3670300"/>
          <p14:tracePt t="96787" x="2205038" y="3625850"/>
          <p14:tracePt t="96798" x="2205038" y="3589338"/>
          <p14:tracePt t="96821" x="2205038" y="3581400"/>
          <p14:tracePt t="96831" x="2214563" y="3562350"/>
          <p14:tracePt t="96849" x="2251075" y="3554413"/>
          <p14:tracePt t="96865" x="2268538" y="3554413"/>
          <p14:tracePt t="96882" x="2295525" y="3544888"/>
          <p14:tracePt t="96897" x="2303463" y="3544888"/>
          <p14:tracePt t="96914" x="2312988" y="3544888"/>
          <p14:tracePt t="96931" x="2339975" y="3544888"/>
          <p14:tracePt t="96949" x="2347913" y="3544888"/>
          <p14:tracePt t="96982" x="2357438" y="3544888"/>
          <p14:tracePt t="97177" x="2339975" y="3544888"/>
          <p14:tracePt t="97189" x="2251075" y="3544888"/>
          <p14:tracePt t="97220" x="2205038" y="3544888"/>
          <p14:tracePt t="97231" x="2160588" y="3544888"/>
          <p14:tracePt t="97248" x="2116138" y="3527425"/>
          <p14:tracePt t="97265" x="2098675" y="3500438"/>
          <p14:tracePt t="97282" x="2071688" y="3465513"/>
          <p14:tracePt t="97282" x="2044700" y="3419475"/>
          <p14:tracePt t="97299" x="2017713" y="3375025"/>
          <p14:tracePt t="97314" x="2000250" y="3348038"/>
          <p14:tracePt t="97332" x="1965325" y="3295650"/>
          <p14:tracePt t="97348" x="1965325" y="3286125"/>
          <p14:tracePt t="97364" x="1965325" y="3259138"/>
          <p14:tracePt t="97381" x="2000250" y="3214688"/>
          <p14:tracePt t="97398" x="2017713" y="3205163"/>
          <p14:tracePt t="97414" x="2062163" y="3179763"/>
          <p14:tracePt t="97432" x="2081213" y="3179763"/>
          <p14:tracePt t="97447" x="2098675" y="3170238"/>
          <p14:tracePt t="97464" x="2152650" y="3170238"/>
          <p14:tracePt t="97483" x="2187575" y="3170238"/>
          <p14:tracePt t="97500" x="2303463" y="3214688"/>
          <p14:tracePt t="97521" x="2330450" y="3232150"/>
          <p14:tracePt t="97531" x="2339975" y="3241675"/>
          <p14:tracePt t="97548" x="2347913" y="3259138"/>
          <p14:tracePt t="97564" x="2347913" y="3268663"/>
          <p14:tracePt t="97581" x="2347913" y="3276600"/>
          <p14:tracePt t="97598" x="2312988" y="3286125"/>
          <p14:tracePt t="97615" x="2259013" y="3286125"/>
          <p14:tracePt t="97631" x="2205038" y="3286125"/>
          <p14:tracePt t="97647" x="2152650" y="3286125"/>
          <p14:tracePt t="97665" x="2133600" y="3286125"/>
          <p14:tracePt t="97682" x="2089150" y="3251200"/>
          <p14:tracePt t="97698" x="2081213" y="3232150"/>
          <p14:tracePt t="97714" x="2071688" y="3205163"/>
          <p14:tracePt t="97731" x="2062163" y="3187700"/>
          <p14:tracePt t="97731" x="2062163" y="3179763"/>
          <p14:tracePt t="97807" x="2071688" y="3179763"/>
          <p14:tracePt t="97809" x="2089150" y="3170238"/>
          <p14:tracePt t="97832" x="2098675" y="3170238"/>
          <p14:tracePt t="97833" x="2108200" y="3170238"/>
          <p14:tracePt t="97848" x="2133600" y="3170238"/>
          <p14:tracePt t="97864" x="2170113" y="3179763"/>
          <p14:tracePt t="97882" x="2187575" y="3187700"/>
          <p14:tracePt t="97897" x="2205038" y="3197225"/>
          <p14:tracePt t="97914" x="2205038" y="3205163"/>
          <p14:tracePt t="97965" x="2187575" y="3205163"/>
          <p14:tracePt t="97978" x="2179638" y="3205163"/>
          <p14:tracePt t="97989" x="2170113" y="3205163"/>
          <p14:tracePt t="98001" x="2160588" y="3205163"/>
          <p14:tracePt t="98025" x="2152650" y="3205163"/>
          <p14:tracePt t="98049" x="2133600" y="3214688"/>
          <p14:tracePt t="109387" x="2116138" y="3214688"/>
          <p14:tracePt t="109402" x="2098675" y="3214688"/>
          <p14:tracePt t="109404" x="2081213" y="3214688"/>
          <p14:tracePt t="109414" x="2054225" y="3214688"/>
          <p14:tracePt t="109430" x="2017713" y="3214688"/>
          <p14:tracePt t="109430" x="2000250" y="3214688"/>
          <p14:tracePt t="109447" x="1982788" y="3214688"/>
          <p14:tracePt t="109463" x="1973263" y="3214688"/>
          <p14:tracePt t="109480" x="1946275" y="3197225"/>
          <p14:tracePt t="109497" x="1911350" y="3152775"/>
          <p14:tracePt t="109566" x="1911350" y="3125788"/>
          <p14:tracePt t="109630" x="1901825" y="3125788"/>
          <p14:tracePt t="109667" x="1893888" y="3125788"/>
          <p14:tracePt t="109678" x="1884363" y="3125788"/>
          <p14:tracePt t="109686" x="1866900" y="3116263"/>
          <p14:tracePt t="109712" x="1857375" y="3116263"/>
          <p14:tracePt t="109739" x="1847850" y="3116263"/>
          <p14:tracePt t="109750" x="1839913" y="3116263"/>
          <p14:tracePt t="109775" x="1830388" y="3116263"/>
          <p14:tracePt t="109787" x="1822450" y="3116263"/>
          <p14:tracePt t="109800" x="1812925" y="3116263"/>
          <p14:tracePt t="109801" x="1803400" y="3125788"/>
          <p14:tracePt t="109847" x="1795463" y="3125788"/>
          <p14:tracePt t="109861" x="1785938" y="3125788"/>
          <p14:tracePt t="109872" x="1768475" y="3143250"/>
          <p14:tracePt t="109883" x="1751013" y="3160713"/>
          <p14:tracePt t="109886" x="1731963" y="3170238"/>
          <p14:tracePt t="109896" x="1704975" y="3179763"/>
          <p14:tracePt t="109913" x="1697038" y="3179763"/>
          <p14:tracePt t="109931" x="1679575" y="3187700"/>
          <p14:tracePt t="109947" x="1670050" y="3187700"/>
          <p14:tracePt t="109993" x="1660525" y="3187700"/>
          <p14:tracePt t="110018" x="1652588" y="3187700"/>
          <p14:tracePt t="110126" x="1660525" y="3179763"/>
          <p14:tracePt t="110139" x="1679575" y="3170238"/>
          <p14:tracePt t="110144" x="1714500" y="3143250"/>
          <p14:tracePt t="110152" x="1724025" y="3133725"/>
          <p14:tracePt t="110164" x="1741488" y="3133725"/>
          <p14:tracePt t="110181" x="1768475" y="3125788"/>
          <p14:tracePt t="110196" x="1795463" y="3116263"/>
          <p14:tracePt t="110214" x="1830388" y="3116263"/>
          <p14:tracePt t="110230" x="1874838" y="3116263"/>
          <p14:tracePt t="110247" x="1965325" y="3116263"/>
          <p14:tracePt t="110263" x="2000250" y="3116263"/>
          <p14:tracePt t="110287" x="2017713" y="3116263"/>
          <p14:tracePt t="110297" x="2027238" y="3116263"/>
          <p14:tracePt t="110332" x="2044700" y="3116263"/>
          <p14:tracePt t="110333" x="2054225" y="3116263"/>
          <p14:tracePt t="110346" x="2071688" y="3116263"/>
          <p14:tracePt t="110363" x="2081213" y="3116263"/>
          <p14:tracePt t="110380" x="2125663" y="3125788"/>
          <p14:tracePt t="110397" x="2133600" y="3125788"/>
          <p14:tracePt t="110413" x="2160588" y="3125788"/>
          <p14:tracePt t="110430" x="2179638" y="3125788"/>
          <p14:tracePt t="110446" x="2187575" y="3125788"/>
          <p14:tracePt t="110463" x="2214563" y="3125788"/>
          <p14:tracePt t="110480" x="2214563" y="3133725"/>
          <p14:tracePt t="110496" x="2224088" y="3143250"/>
          <p14:tracePt t="110513" x="2251075" y="3152775"/>
          <p14:tracePt t="110531" x="2268538" y="3160713"/>
          <p14:tracePt t="110547" x="2276475" y="3160713"/>
          <p14:tracePt t="110564" x="2295525" y="3170238"/>
          <p14:tracePt t="110600" x="2303463" y="3170238"/>
          <p14:tracePt t="110769" x="2312988" y="3170238"/>
          <p14:tracePt t="110878" x="2322513" y="3170238"/>
          <p14:tracePt t="110891" x="2330450" y="3170238"/>
          <p14:tracePt t="110909" x="2339975" y="3170238"/>
          <p14:tracePt t="110940" x="2357438" y="3170238"/>
          <p14:tracePt t="110953" x="2357438" y="3179763"/>
          <p14:tracePt t="110964" x="2366963" y="3179763"/>
          <p14:tracePt t="110965" x="2374900" y="3187700"/>
          <p14:tracePt t="110980" x="2384425" y="3187700"/>
          <p14:tracePt t="110997" x="2428875" y="3187700"/>
          <p14:tracePt t="111014" x="2465388" y="3197225"/>
          <p14:tracePt t="111030" x="2490788" y="3197225"/>
          <p14:tracePt t="111048" x="2517775" y="3205163"/>
          <p14:tracePt t="111064" x="2536825" y="3205163"/>
          <p14:tracePt t="111120" x="2544763" y="3205163"/>
          <p14:tracePt t="111146" x="2544763" y="3214688"/>
          <p14:tracePt t="117984" x="2544763" y="3224213"/>
          <p14:tracePt t="117986" x="2536825" y="3232150"/>
          <p14:tracePt t="118010" x="2509838" y="3268663"/>
          <p14:tracePt t="118052" x="2509838" y="3286125"/>
          <p14:tracePt t="118063" x="2473325" y="3375025"/>
          <p14:tracePt t="118084" x="2446338" y="3465513"/>
          <p14:tracePt t="118096" x="2393950" y="3527425"/>
          <p14:tracePt t="118112" x="2205038" y="3679825"/>
          <p14:tracePt t="118130" x="2133600" y="3768725"/>
          <p14:tracePt t="118146" x="2000250" y="3911600"/>
          <p14:tracePt t="118162" x="1714500" y="4089400"/>
          <p14:tracePt t="118180" x="1544638" y="4179888"/>
          <p14:tracePt t="118196" x="1500188" y="4205288"/>
          <p14:tracePt t="118213" x="1393825" y="4241800"/>
          <p14:tracePt t="118229" x="1330325" y="4241800"/>
          <p14:tracePt t="118246" x="847725" y="3929063"/>
          <p14:tracePt t="118347" x="795338" y="3867150"/>
          <p14:tracePt t="118348" x="731838" y="3813175"/>
          <p14:tracePt t="118362" x="669925" y="3768725"/>
          <p14:tracePt t="118380" x="581025" y="3616325"/>
          <p14:tracePt t="118397" x="544513" y="3438525"/>
          <p14:tracePt t="118413" x="517525" y="3276600"/>
          <p14:tracePt t="118429" x="598488" y="2241550"/>
          <p14:tracePt t="118519" x="696913" y="2170113"/>
          <p14:tracePt t="118545" x="785813" y="2108200"/>
          <p14:tracePt t="118546" x="874713" y="2071688"/>
          <p14:tracePt t="118562" x="1081088" y="2009775"/>
          <p14:tracePt t="118580" x="1231900" y="2000250"/>
          <p14:tracePt t="118597" x="1357313" y="2000250"/>
          <p14:tracePt t="118612" x="1536700" y="2000250"/>
          <p14:tracePt t="118630" x="1660525" y="2000250"/>
          <p14:tracePt t="118646" x="1803400" y="2027238"/>
          <p14:tracePt t="118662" x="1982788" y="2089150"/>
          <p14:tracePt t="118679" x="2036763" y="2133600"/>
          <p14:tracePt t="118697" x="2143125" y="2303463"/>
          <p14:tracePt t="118712" x="2224088" y="2393950"/>
          <p14:tracePt t="118730" x="2303463" y="2473325"/>
          <p14:tracePt t="118746" x="2419350" y="2840038"/>
          <p14:tracePt t="118763" x="2455863" y="3116263"/>
          <p14:tracePt t="118780" x="2455863" y="3429000"/>
          <p14:tracePt t="118798" x="2438400" y="3562350"/>
          <p14:tracePt t="118813" x="2401888" y="3670300"/>
          <p14:tracePt t="118830" x="2295525" y="3803650"/>
          <p14:tracePt t="118846" x="2259013" y="3848100"/>
          <p14:tracePt t="118863" x="2197100" y="3929063"/>
          <p14:tracePt t="118879" x="2108200" y="4081463"/>
          <p14:tracePt t="118897" x="2071688" y="4133850"/>
          <p14:tracePt t="118912" x="1857375" y="4241800"/>
          <p14:tracePt t="118930" x="1751013" y="4276725"/>
          <p14:tracePt t="118946" x="1670050" y="4303713"/>
          <p14:tracePt t="118963" x="1473200" y="4357688"/>
          <p14:tracePt t="118979" x="1330325" y="4357688"/>
          <p14:tracePt t="118996" x="1204913" y="4357688"/>
          <p14:tracePt t="119014" x="1017588" y="4303713"/>
          <p14:tracePt t="119030" x="857250" y="4143375"/>
          <p14:tracePt t="119064" x="741363" y="3973513"/>
          <p14:tracePt t="119065" x="679450" y="3884613"/>
          <p14:tracePt t="119080" x="652463" y="3786188"/>
          <p14:tracePt t="119096" x="615950" y="3608388"/>
          <p14:tracePt t="119096" x="608013" y="3438525"/>
          <p14:tracePt t="119113" x="608013" y="3187700"/>
          <p14:tracePt t="119129" x="608013" y="2973388"/>
          <p14:tracePt t="119146" x="608013" y="2759075"/>
          <p14:tracePt t="119162" x="608013" y="2705100"/>
          <p14:tracePt t="119180" x="608013" y="2670175"/>
          <p14:tracePt t="119244" x="669925" y="2633663"/>
          <p14:tracePt t="119258" x="731838" y="2598738"/>
          <p14:tracePt t="119270" x="795338" y="2571750"/>
          <p14:tracePt t="119281" x="847725" y="2554288"/>
          <p14:tracePt t="119282" x="893763" y="2536825"/>
          <p14:tracePt t="119296" x="928688" y="2536825"/>
          <p14:tracePt t="119312" x="1000125" y="2527300"/>
          <p14:tracePt t="119330" x="1108075" y="2517775"/>
          <p14:tracePt t="119347" x="1133475" y="2517775"/>
          <p14:tracePt t="119362" x="1169988" y="2517775"/>
          <p14:tracePt t="119380" x="1187450" y="2517775"/>
          <p14:tracePt t="119415" x="1196975" y="2517775"/>
          <p14:tracePt t="119416" x="1223963" y="2527300"/>
          <p14:tracePt t="119460" x="1231900" y="2536825"/>
          <p14:tracePt t="119487" x="1241425" y="2544763"/>
          <p14:tracePt t="119495" x="1258888" y="2562225"/>
          <p14:tracePt t="119584" x="1268413" y="2571750"/>
          <p14:tracePt t="119608" x="1268413" y="2581275"/>
          <p14:tracePt t="119620" x="1276350" y="2581275"/>
          <p14:tracePt t="122071" x="1276350" y="2589213"/>
          <p14:tracePt t="122082" x="1276350" y="2598738"/>
          <p14:tracePt t="122105" x="1276350" y="2616200"/>
          <p14:tracePt t="122118" x="1276350" y="2643188"/>
          <p14:tracePt t="122130" x="1276350" y="2660650"/>
          <p14:tracePt t="122138" x="1276350" y="2687638"/>
          <p14:tracePt t="122145" x="1276350" y="2714625"/>
          <p14:tracePt t="122163" x="1276350" y="2776538"/>
          <p14:tracePt t="122179" x="1276350" y="2847975"/>
          <p14:tracePt t="122196" x="1276350" y="2955925"/>
          <p14:tracePt t="122212" x="1276350" y="3062288"/>
          <p14:tracePt t="122230" x="1276350" y="3098800"/>
          <p14:tracePt t="122245" x="1276350" y="3133725"/>
          <p14:tracePt t="122262" x="1276350" y="3251200"/>
          <p14:tracePt t="122279" x="1276350" y="3322638"/>
          <p14:tracePt t="122296" x="1276350" y="3438525"/>
          <p14:tracePt t="122312" x="1276350" y="3465513"/>
          <p14:tracePt t="122329" x="1276350" y="3500438"/>
          <p14:tracePt t="122345" x="1276350" y="3598863"/>
          <p14:tracePt t="122363" x="1276350" y="3670300"/>
          <p14:tracePt t="122379" x="1276350" y="3714750"/>
          <p14:tracePt t="122396" x="1276350" y="3776663"/>
          <p14:tracePt t="122413" x="1276350" y="3822700"/>
          <p14:tracePt t="122942" x="1276350" y="3830638"/>
          <p14:tracePt t="122968" x="1276350" y="3848100"/>
          <p14:tracePt t="122980" x="1276350" y="3884613"/>
          <p14:tracePt t="122991" x="1276350" y="3919538"/>
          <p14:tracePt t="122996" x="1276350" y="3938588"/>
          <p14:tracePt t="123016" x="1276350" y="3965575"/>
          <p14:tracePt t="123028" x="1276350" y="3983038"/>
          <p14:tracePt t="123034" x="1276350" y="3990975"/>
          <p14:tracePt t="123046" x="1276350" y="4017963"/>
          <p14:tracePt t="123064" x="1268413" y="4027488"/>
          <p14:tracePt t="123079" x="1258888" y="4044950"/>
          <p14:tracePt t="123138" x="1258888" y="4054475"/>
          <p14:tracePt t="123162" x="1258888" y="4062413"/>
          <p14:tracePt t="123174" x="1258888" y="4071938"/>
          <p14:tracePt t="123294" x="1250950" y="4071938"/>
          <p14:tracePt t="123318" x="1250950" y="4062413"/>
          <p14:tracePt t="123331" x="1241425" y="4062413"/>
          <p14:tracePt t="123332" x="1231900" y="4054475"/>
          <p14:tracePt t="123368" x="1223963" y="4054475"/>
          <p14:tracePt t="123379" x="1196975" y="4054475"/>
          <p14:tracePt t="123384" x="1169988" y="4054475"/>
          <p14:tracePt t="123395" x="1125538" y="4054475"/>
          <p14:tracePt t="123413" x="1062038" y="4054475"/>
          <p14:tracePt t="123430" x="1036638" y="4054475"/>
          <p14:tracePt t="123446" x="1017588" y="4054475"/>
          <p14:tracePt t="123462" x="911225" y="4133850"/>
          <p14:tracePt t="123480" x="812800" y="4241800"/>
          <p14:tracePt t="123495" x="750888" y="4322763"/>
          <p14:tracePt t="123495" x="714375" y="4384675"/>
          <p14:tracePt t="123529" x="679450" y="4456113"/>
          <p14:tracePt t="123545" x="652463" y="4554538"/>
          <p14:tracePt t="123546" x="608013" y="4795838"/>
          <p14:tracePt t="123562" x="588963" y="4884738"/>
          <p14:tracePt t="123579" x="581025" y="5045075"/>
          <p14:tracePt t="123596" x="561975" y="5491163"/>
          <p14:tracePt t="123613" x="561975" y="5857875"/>
          <p14:tracePt t="123629" x="571500" y="6197600"/>
          <p14:tracePt t="123629" x="598488" y="6384925"/>
          <p14:tracePt t="123646" x="615950" y="6473825"/>
          <p14:tracePt t="123662" x="642938" y="6554788"/>
          <p14:tracePt t="123680" x="704850" y="6634163"/>
          <p14:tracePt t="123696" x="758825" y="6670675"/>
          <p14:tracePt t="123712" x="857250" y="6688138"/>
          <p14:tracePt t="123729" x="1000125" y="6688138"/>
          <p14:tracePt t="123746" x="1071563" y="6688138"/>
          <p14:tracePt t="123762" x="1401763" y="6688138"/>
          <p14:tracePt t="123803" x="1589088" y="6653213"/>
          <p14:tracePt t="123823" x="1724025" y="6634163"/>
          <p14:tracePt t="123829" x="1884363" y="6616700"/>
          <p14:tracePt t="123846" x="2000250" y="6599238"/>
          <p14:tracePt t="123863" x="2160588" y="6572250"/>
          <p14:tracePt t="123881" x="2232025" y="6562725"/>
          <p14:tracePt t="123896" x="2339975" y="6545263"/>
          <p14:tracePt t="123896" x="2428875" y="6527800"/>
          <p14:tracePt t="123914" x="2500313" y="6510338"/>
          <p14:tracePt t="123930" x="2544763" y="6491288"/>
          <p14:tracePt t="123946" x="2608263" y="6411913"/>
          <p14:tracePt t="123964" x="2652713" y="6269038"/>
          <p14:tracePt t="123979" x="2697163" y="6099175"/>
          <p14:tracePt t="123996" x="2768600" y="5894388"/>
          <p14:tracePt t="124012" x="2822575" y="5786438"/>
          <p14:tracePt t="124029" x="2847975" y="5661025"/>
          <p14:tracePt t="124045" x="2874963" y="5562600"/>
          <p14:tracePt t="124063" x="2874963" y="5545138"/>
          <p14:tracePt t="124079" x="2874963" y="5537200"/>
          <p14:tracePt t="124079" x="2857500" y="5510213"/>
          <p14:tracePt t="124097" x="2803525" y="5465763"/>
          <p14:tracePt t="124112" x="2759075" y="5429250"/>
          <p14:tracePt t="124129" x="2660650" y="5295900"/>
          <p14:tracePt t="124145" x="2571750" y="5197475"/>
          <p14:tracePt t="124162" x="2393950" y="5045075"/>
          <p14:tracePt t="124179" x="2224088" y="4902200"/>
          <p14:tracePt t="124196" x="2133600" y="4830763"/>
          <p14:tracePt t="124212" x="1884363" y="4687888"/>
          <p14:tracePt t="124230" x="1741488" y="4598988"/>
          <p14:tracePt t="124245" x="1652588" y="4527550"/>
          <p14:tracePt t="124262" x="1527175" y="4429125"/>
          <p14:tracePt t="124279" x="1482725" y="4402138"/>
          <p14:tracePt t="124296" x="1411288" y="4375150"/>
          <p14:tracePt t="124312" x="1231900" y="4348163"/>
          <p14:tracePt t="124330" x="1187450" y="4340225"/>
          <p14:tracePt t="124346" x="1098550" y="4322763"/>
          <p14:tracePt t="124362" x="1071563" y="4313238"/>
          <p14:tracePt t="124380" x="1017588" y="4303713"/>
          <p14:tracePt t="124395" x="884238" y="4303713"/>
          <p14:tracePt t="124412" x="839788" y="4303713"/>
          <p14:tracePt t="124429" x="785813" y="4313238"/>
          <p14:tracePt t="124446" x="741363" y="4330700"/>
          <p14:tracePt t="124462" x="731838" y="4348163"/>
          <p14:tracePt t="124480" x="687388" y="4419600"/>
          <p14:tracePt t="124496" x="669925" y="4491038"/>
          <p14:tracePt t="124512" x="642938" y="4554538"/>
          <p14:tracePt t="124529" x="571500" y="4643438"/>
          <p14:tracePt t="124547" x="517525" y="4697413"/>
          <p14:tracePt t="124562" x="482600" y="4759325"/>
          <p14:tracePt t="124562" x="455613" y="4857750"/>
          <p14:tracePt t="124580" x="428625" y="4946650"/>
          <p14:tracePt t="124595" x="393700" y="5037138"/>
          <p14:tracePt t="124613" x="357188" y="5224463"/>
          <p14:tracePt t="124630" x="339725" y="5375275"/>
          <p14:tracePt t="124646" x="312738" y="5500688"/>
          <p14:tracePt t="124662" x="303213" y="5616575"/>
          <p14:tracePt t="124680" x="303213" y="5634038"/>
          <p14:tracePt t="124695" x="303213" y="5643563"/>
          <p14:tracePt t="124712" x="303213" y="5653088"/>
          <p14:tracePt t="124729" x="330200" y="5697538"/>
          <p14:tracePt t="124745" x="473075" y="5875338"/>
          <p14:tracePt t="124763" x="554038" y="5946775"/>
          <p14:tracePt t="124781" x="588963" y="5983288"/>
          <p14:tracePt t="124796" x="633413" y="6018213"/>
          <p14:tracePt t="124812" x="642938" y="6018213"/>
          <p14:tracePt t="124846" x="660400" y="6018213"/>
          <p14:tracePt t="124847" x="669925" y="6018213"/>
          <p14:tracePt t="124863" x="696913" y="6018213"/>
          <p14:tracePt t="124879" x="839788" y="6018213"/>
          <p14:tracePt t="124897" x="911225" y="6018213"/>
          <p14:tracePt t="124912" x="965200" y="6018213"/>
          <p14:tracePt t="124929" x="1098550" y="6018213"/>
          <p14:tracePt t="124946" x="1196975" y="6018213"/>
          <p14:tracePt t="124963" x="1268413" y="6018213"/>
          <p14:tracePt t="124979" x="1330325" y="6018213"/>
          <p14:tracePt t="125003" x="1357313" y="6018213"/>
          <p14:tracePt t="125012" x="1419225" y="6018213"/>
          <p14:tracePt t="125045" x="1509713" y="6018213"/>
          <p14:tracePt t="125046" x="1598613" y="6018213"/>
          <p14:tracePt t="125063" x="1704975" y="6010275"/>
          <p14:tracePt t="125079" x="1724025" y="6010275"/>
          <p14:tracePt t="125096" x="1741488" y="6010275"/>
          <p14:tracePt t="125150" x="1751013" y="6010275"/>
          <p14:tracePt t="125162" x="1751013" y="6000750"/>
          <p14:tracePt t="125188" x="1812925" y="5973763"/>
          <p14:tracePt t="128170" x="1812925" y="5956300"/>
          <p14:tracePt t="128172" x="1803400" y="5938838"/>
          <p14:tracePt t="128199" x="1785938" y="5919788"/>
          <p14:tracePt t="128200" x="1768475" y="5911850"/>
          <p14:tracePt t="128212" x="1741488" y="5875338"/>
          <p14:tracePt t="128229" x="1697038" y="5822950"/>
          <p14:tracePt t="128246" x="1670050" y="5751513"/>
          <p14:tracePt t="128262" x="1509713" y="5089525"/>
          <p14:tracePt t="128386" x="1490663" y="5037138"/>
          <p14:tracePt t="128396" x="1473200" y="4965700"/>
          <p14:tracePt t="128419" x="1455738" y="4919663"/>
          <p14:tracePt t="128429" x="1455738" y="4884738"/>
          <p14:tracePt t="128445" x="1455738" y="4848225"/>
          <p14:tracePt t="128463" x="1455738" y="4822825"/>
          <p14:tracePt t="128497" x="1455738" y="4813300"/>
          <p14:tracePt t="128532" x="1455738" y="4803775"/>
          <p14:tracePt t="128739" x="1455738" y="4813300"/>
          <p14:tracePt t="128799" x="1455738" y="4822825"/>
          <p14:tracePt t="128825" x="1455738" y="4830763"/>
          <p14:tracePt t="128861" x="1455738" y="4840288"/>
          <p14:tracePt t="128898" x="1455738" y="4848225"/>
          <p14:tracePt t="128982" x="1455738" y="4857750"/>
          <p14:tracePt t="129078" x="1455738" y="4867275"/>
          <p14:tracePt t="129164" x="1455738" y="4875213"/>
          <p14:tracePt t="129201" x="1455738" y="4884738"/>
          <p14:tracePt t="129224" x="1455738" y="4902200"/>
          <p14:tracePt t="129234" x="1465263" y="4929188"/>
          <p14:tracePt t="129279" x="1465263" y="4946650"/>
          <p14:tracePt t="129280" x="1473200" y="5000625"/>
          <p14:tracePt t="129304" x="1482725" y="5054600"/>
          <p14:tracePt t="129312" x="1490663" y="5160963"/>
          <p14:tracePt t="129329" x="1500188" y="5322888"/>
          <p14:tracePt t="129346" x="1571625" y="5813425"/>
          <p14:tracePt t="129363" x="1598613" y="6018213"/>
          <p14:tracePt t="129378" x="1625600" y="6232525"/>
          <p14:tracePt t="129416" x="1625600" y="6242050"/>
          <p14:tracePt t="129528" x="1625600" y="6232525"/>
          <p14:tracePt t="129540" x="1608138" y="6232525"/>
          <p14:tracePt t="129553" x="1589088" y="6205538"/>
          <p14:tracePt t="129564" x="1571625" y="6188075"/>
          <p14:tracePt t="129565" x="1527175" y="6161088"/>
          <p14:tracePt t="129578" x="1500188" y="6143625"/>
          <p14:tracePt t="129596" x="1411288" y="6072188"/>
          <p14:tracePt t="129612" x="1384300" y="6045200"/>
          <p14:tracePt t="129629" x="1366838" y="6000750"/>
          <p14:tracePt t="129645" x="1312863" y="5830888"/>
          <p14:tracePt t="129663" x="1303338" y="5732463"/>
          <p14:tracePt t="129679" x="1295400" y="5670550"/>
          <p14:tracePt t="129695" x="1295400" y="5581650"/>
          <p14:tracePt t="129712" x="1303338" y="5491163"/>
          <p14:tracePt t="129728" x="1330325" y="5367338"/>
          <p14:tracePt t="129745" x="1357313" y="5286375"/>
          <p14:tracePt t="129763" x="1374775" y="5276850"/>
          <p14:tracePt t="129795" x="1428750" y="5295900"/>
          <p14:tracePt t="129796" x="1446213" y="5330825"/>
          <p14:tracePt t="129813" x="1455738" y="5367338"/>
          <p14:tracePt t="129829" x="1473200" y="5402263"/>
          <p14:tracePt t="129846" x="1482725" y="5411788"/>
          <p14:tracePt t="129862" x="1490663" y="5438775"/>
          <p14:tracePt t="129880" x="1490663" y="5446713"/>
          <p14:tracePt t="130666" x="1500188" y="5446713"/>
          <p14:tracePt t="130672" x="1509713" y="5446713"/>
          <p14:tracePt t="130691" x="1517650" y="5446713"/>
          <p14:tracePt t="130715" x="1536700" y="5446713"/>
          <p14:tracePt t="130727" x="1544638" y="5446713"/>
          <p14:tracePt t="130753" x="1554163" y="5446713"/>
          <p14:tracePt t="130764" x="1562100" y="5446713"/>
          <p14:tracePt t="130768" x="1562100" y="5438775"/>
          <p14:tracePt t="130780" x="1571625" y="5429250"/>
          <p14:tracePt t="130795" x="1581150" y="5429250"/>
          <p14:tracePt t="130811" x="1625600" y="5419725"/>
          <p14:tracePt t="130828" x="1652588" y="5411788"/>
          <p14:tracePt t="130846" x="1704975" y="5402263"/>
          <p14:tracePt t="130862" x="1714500" y="5394325"/>
          <p14:tracePt t="130879" x="1724025" y="5384800"/>
          <p14:tracePt t="130895" x="1731963" y="5384800"/>
          <p14:tracePt t="130912" x="1741488" y="5375275"/>
          <p14:tracePt t="130928" x="1758950" y="5367338"/>
          <p14:tracePt t="130946" x="1847850" y="5340350"/>
          <p14:tracePt t="130961" x="1884363" y="5322888"/>
          <p14:tracePt t="130979" x="1928813" y="5303838"/>
          <p14:tracePt t="130995" x="1938338" y="5295900"/>
          <p14:tracePt t="131043" x="1946275" y="5295900"/>
          <p14:tracePt t="131069" x="1946275" y="5286375"/>
          <p14:tracePt t="131079" x="1965325" y="5251450"/>
          <p14:tracePt t="131092" x="1973263" y="5232400"/>
          <p14:tracePt t="131096" x="1982788" y="5205413"/>
          <p14:tracePt t="131112" x="1982788" y="5180013"/>
          <p14:tracePt t="131129" x="1982788" y="5170488"/>
          <p14:tracePt t="131145" x="1982788" y="5160963"/>
          <p14:tracePt t="131162" x="1982788" y="5153025"/>
          <p14:tracePt t="131237" x="1982788" y="5133975"/>
          <p14:tracePt t="131249" x="1982788" y="5126038"/>
          <p14:tracePt t="131273" x="2179638" y="4705350"/>
          <p14:tracePt t="132099" x="2187575" y="4705350"/>
          <p14:tracePt t="132100" x="2197100" y="4705350"/>
          <p14:tracePt t="132122" x="2224088" y="4687888"/>
          <p14:tracePt t="132128" x="2232025" y="4679950"/>
          <p14:tracePt t="132145" x="2259013" y="4616450"/>
          <p14:tracePt t="132163" x="2286000" y="4572000"/>
          <p14:tracePt t="132178" x="2330450" y="4510088"/>
          <p14:tracePt t="132196" x="2357438" y="4483100"/>
          <p14:tracePt t="132211" x="2374900" y="4473575"/>
          <p14:tracePt t="132228" x="2411413" y="4438650"/>
          <p14:tracePt t="132245" x="2428875" y="4429125"/>
          <p14:tracePt t="132262" x="2455863" y="4384675"/>
          <p14:tracePt t="132278" x="2490788" y="4268788"/>
          <p14:tracePt t="132296" x="2500313" y="4241800"/>
          <p14:tracePt t="132311" x="2509838" y="4214813"/>
          <p14:tracePt t="132330" x="2517775" y="4197350"/>
          <p14:tracePt t="132345" x="2517775" y="4179888"/>
          <p14:tracePt t="132362" x="2517775" y="4160838"/>
          <p14:tracePt t="132378" x="2517775" y="4143375"/>
          <p14:tracePt t="132395" x="2517775" y="4116388"/>
          <p14:tracePt t="132411" x="2517775" y="3929063"/>
          <p14:tracePt t="132456" x="2517775" y="3902075"/>
          <p14:tracePt t="132478" x="2517775" y="3884613"/>
          <p14:tracePt t="132479" x="2517775" y="3848100"/>
          <p14:tracePt t="132495" x="2517775" y="3741738"/>
          <p14:tracePt t="132513" x="2517775" y="3679825"/>
          <p14:tracePt t="132528" x="2509838" y="3643313"/>
          <p14:tracePt t="132546" x="2509838" y="3589338"/>
          <p14:tracePt t="132568" x="2509838" y="3562350"/>
          <p14:tracePt t="132579" x="2509838" y="3536950"/>
          <p14:tracePt t="132595" x="2509838" y="3490913"/>
          <p14:tracePt t="132612" x="2517775" y="3419475"/>
          <p14:tracePt t="132628" x="2571750" y="3286125"/>
          <p14:tracePt t="132668" x="2598738" y="3241675"/>
          <p14:tracePt t="132680" x="2625725" y="3214688"/>
          <p14:tracePt t="132681" x="2901950" y="2894013"/>
          <p14:tracePt t="132745" x="2955925" y="2830513"/>
          <p14:tracePt t="132756" x="3009900" y="2776538"/>
          <p14:tracePt t="132766" x="3089275" y="2724150"/>
          <p14:tracePt t="132780" x="3179763" y="2643188"/>
          <p14:tracePt t="132795" x="3241675" y="2589213"/>
          <p14:tracePt t="132812" x="3340100" y="2536825"/>
          <p14:tracePt t="132828" x="3375025" y="2509838"/>
          <p14:tracePt t="132845" x="3429000" y="2490788"/>
          <p14:tracePt t="132862" x="3473450" y="2490788"/>
          <p14:tracePt t="132879" x="3527425" y="2490788"/>
          <p14:tracePt t="132895" x="3616325" y="2509838"/>
          <p14:tracePt t="132912" x="3652838" y="2554288"/>
          <p14:tracePt t="132929" x="3670300" y="2589213"/>
          <p14:tracePt t="132945" x="3679825" y="2633663"/>
          <p14:tracePt t="132962" x="3697288" y="2660650"/>
          <p14:tracePt t="132978" x="3697288" y="2687638"/>
          <p14:tracePt t="132995" x="3724275" y="2741613"/>
          <p14:tracePt t="133011" x="3732213" y="2751138"/>
          <p14:tracePt t="133029" x="3741738" y="2768600"/>
          <p14:tracePt t="133045" x="3741738" y="2776538"/>
          <p14:tracePt t="133061" x="3741738" y="2795588"/>
          <p14:tracePt t="133078" x="3751263" y="2840038"/>
          <p14:tracePt t="133096" x="3751263" y="2884488"/>
          <p14:tracePt t="133112" x="3751263" y="2919413"/>
          <p14:tracePt t="133112" x="3751263" y="2938463"/>
          <p14:tracePt t="133130" x="3751263" y="2955925"/>
          <p14:tracePt t="133144" x="3751263" y="2965450"/>
          <p14:tracePt t="133162" x="3751263" y="2973388"/>
          <p14:tracePt t="133201" x="3751263" y="2982913"/>
          <p14:tracePt t="133226" x="3751263" y="3000375"/>
          <p14:tracePt t="133233" x="3751263" y="3027363"/>
          <p14:tracePt t="133233" x="3751263" y="3054350"/>
          <p14:tracePt t="133262" x="3751263" y="3081338"/>
          <p14:tracePt t="133263" x="3751263" y="3089275"/>
          <p14:tracePt t="133278" x="3751263" y="3098800"/>
          <p14:tracePt t="133296" x="3751263" y="3125788"/>
          <p14:tracePt t="133312" x="3751263" y="3152775"/>
          <p14:tracePt t="133328" x="3751263" y="3170238"/>
          <p14:tracePt t="133345" x="3741738" y="3205163"/>
          <p14:tracePt t="133362" x="3741738" y="3214688"/>
          <p14:tracePt t="133379" x="3741738" y="3224213"/>
          <p14:tracePt t="133420" x="3741738" y="3232150"/>
          <p14:tracePt t="133431" x="3732213" y="3295650"/>
          <p14:tracePt t="133438" x="3724275" y="3340100"/>
          <p14:tracePt t="133445" x="3714750" y="3394075"/>
          <p14:tracePt t="133461" x="3705225" y="3419475"/>
          <p14:tracePt t="133479" x="3697288" y="3455988"/>
          <p14:tracePt t="133495" x="3697288" y="3465513"/>
          <p14:tracePt t="133529" x="3697288" y="3473450"/>
          <p14:tracePt t="133601" x="3697288" y="3500438"/>
          <p14:tracePt t="133614" x="3697288" y="3517900"/>
          <p14:tracePt t="133626" x="3697288" y="3536950"/>
          <p14:tracePt t="133637" x="3697288" y="3544888"/>
          <p14:tracePt t="133645" x="3697288" y="3625850"/>
          <p14:tracePt t="133720" x="3697288" y="3633788"/>
          <p14:tracePt t="133892" x="3697288" y="3660775"/>
          <p14:tracePt t="133905" x="3697288" y="3679825"/>
          <p14:tracePt t="133916" x="3705225" y="3697288"/>
          <p14:tracePt t="133931" x="3705225" y="3705225"/>
          <p14:tracePt t="133931" x="3705225" y="3724275"/>
          <p14:tracePt t="133989" x="3705225" y="3714750"/>
          <p14:tracePt t="134002" x="3714750" y="3714750"/>
          <p14:tracePt t="134608" x="3714750" y="3732213"/>
          <p14:tracePt t="134620" x="3714750" y="3759200"/>
          <p14:tracePt t="134630" x="3714750" y="3795713"/>
          <p14:tracePt t="134634" x="3724275" y="3867150"/>
          <p14:tracePt t="134645" x="3724275" y="3902075"/>
          <p14:tracePt t="134661" x="3724275" y="3938588"/>
          <p14:tracePt t="134678" x="3732213" y="4017963"/>
          <p14:tracePt t="134695" x="3741738" y="4098925"/>
          <p14:tracePt t="134712" x="3759200" y="4187825"/>
          <p14:tracePt t="134730" x="3776663" y="4268788"/>
          <p14:tracePt t="134745" x="3813175" y="4313238"/>
          <p14:tracePt t="134795" x="3822700" y="4322763"/>
          <p14:tracePt t="134796" x="3830638" y="4322763"/>
          <p14:tracePt t="134838" x="3830638" y="4330700"/>
          <p14:tracePt t="134875" x="3840163" y="4348163"/>
          <p14:tracePt t="134887" x="3848100" y="4402138"/>
          <p14:tracePt t="134887" x="3857625" y="4419600"/>
          <p14:tracePt t="134918" x="3857625" y="4446588"/>
          <p14:tracePt t="135008" x="3857625" y="4483100"/>
          <p14:tracePt t="135023" x="3857625" y="4491038"/>
          <p14:tracePt t="135032" x="3857625" y="4510088"/>
          <p14:tracePt t="135045" x="3857625" y="4518025"/>
          <p14:tracePt t="135457" x="3857625" y="4527550"/>
          <p14:tracePt t="135542" x="3848100" y="4527550"/>
          <p14:tracePt t="135579" x="3840163" y="4527550"/>
          <p14:tracePt t="135603" x="3830638" y="4527550"/>
          <p14:tracePt t="135615" x="3822700" y="4527550"/>
          <p14:tracePt t="135638" x="3813175" y="4527550"/>
          <p14:tracePt t="135651" x="3813175" y="4518025"/>
          <p14:tracePt t="135659" x="3795713" y="4473575"/>
          <p14:tracePt t="135667" x="3776663" y="4384675"/>
          <p14:tracePt t="135677" x="3768725" y="4303713"/>
          <p14:tracePt t="135695" x="3759200" y="4251325"/>
          <p14:tracePt t="135712" x="3751263" y="4054475"/>
          <p14:tracePt t="135728" x="3751263" y="3965575"/>
          <p14:tracePt t="135744" x="3751263" y="3840163"/>
          <p14:tracePt t="135762" x="3751263" y="3776663"/>
          <p14:tracePt t="135777" x="3751263" y="3724275"/>
          <p14:tracePt t="135777" x="3751263" y="3616325"/>
          <p14:tracePt t="135797" x="3751263" y="3517900"/>
          <p14:tracePt t="135811" x="3751263" y="3473450"/>
          <p14:tracePt t="135829" x="3751263" y="3438525"/>
          <p14:tracePt t="135845" x="3751263" y="3394075"/>
          <p14:tracePt t="135862" x="3751263" y="3375025"/>
          <p14:tracePt t="135878" x="3741738" y="3367088"/>
          <p14:tracePt t="135915" x="3741738" y="3357563"/>
          <p14:tracePt t="135966" x="3732213" y="3348038"/>
          <p14:tracePt t="135978" x="3732213" y="3330575"/>
          <p14:tracePt t="136039" x="3732213" y="3322638"/>
          <p14:tracePt t="136160" x="3732213" y="3330575"/>
          <p14:tracePt t="136184" x="3732213" y="3340100"/>
          <p14:tracePt t="136378" x="3732213" y="3348038"/>
          <p14:tracePt t="136536" x="3732213" y="3357563"/>
          <p14:tracePt t="136584" x="3732213" y="3367088"/>
          <p14:tracePt t="136609" x="3732213" y="3375025"/>
          <p14:tracePt t="136620" x="3732213" y="3384550"/>
          <p14:tracePt t="136633" x="3732213" y="3394075"/>
          <p14:tracePt t="136651" x="3732213" y="3402013"/>
          <p14:tracePt t="136656" x="3732213" y="3429000"/>
          <p14:tracePt t="136661" x="3732213" y="3446463"/>
          <p14:tracePt t="136678" x="3732213" y="3465513"/>
          <p14:tracePt t="136695" x="3732213" y="3482975"/>
          <p14:tracePt t="136711" x="3732213" y="3500438"/>
          <p14:tracePt t="136728" x="3732213" y="3554413"/>
          <p14:tracePt t="136744" x="3732213" y="3625850"/>
          <p14:tracePt t="136761" x="3732213" y="3724275"/>
          <p14:tracePt t="136779" x="3741738" y="3751263"/>
          <p14:tracePt t="136795" x="3741738" y="3776663"/>
          <p14:tracePt t="136811" x="3751263" y="3875088"/>
          <p14:tracePt t="136829" x="3759200" y="3973513"/>
          <p14:tracePt t="136844" x="3768725" y="4027488"/>
          <p14:tracePt t="136861" x="3786188" y="4179888"/>
          <p14:tracePt t="136878" x="3786188" y="4224338"/>
          <p14:tracePt t="136894" x="3786188" y="4276725"/>
          <p14:tracePt t="136911" x="3786188" y="4295775"/>
          <p14:tracePt t="136928" x="3786188" y="4303713"/>
          <p14:tracePt t="137021" x="3795713" y="4303713"/>
          <p14:tracePt t="137033" x="3795713" y="4313238"/>
          <p14:tracePt t="139521" x="3786188" y="4313238"/>
          <p14:tracePt t="139556" x="3776663" y="4313238"/>
          <p14:tracePt t="139593" x="3768725" y="4313238"/>
          <p14:tracePt t="139605" x="3768725" y="4303713"/>
          <p14:tracePt t="139616" x="3751263" y="4286250"/>
          <p14:tracePt t="139629" x="3741738" y="4268788"/>
          <p14:tracePt t="139665" x="3741738" y="4259263"/>
          <p14:tracePt t="139665" x="3741738" y="4251325"/>
          <p14:tracePt t="139679" x="3741738" y="4241800"/>
          <p14:tracePt t="139726" x="3741738" y="4232275"/>
          <p14:tracePt t="139750" x="3741738" y="4224338"/>
          <p14:tracePt t="139762" x="3751263" y="4224338"/>
          <p14:tracePt t="139774" x="3751263" y="4205288"/>
          <p14:tracePt t="139778" x="3759200" y="4205288"/>
          <p14:tracePt t="139847" x="3759200" y="4197350"/>
          <p14:tracePt t="139858" x="3768725" y="4197350"/>
          <p14:tracePt t="139896" x="3776663" y="4197350"/>
          <p14:tracePt t="139919" x="3786188" y="4197350"/>
          <p14:tracePt t="139932" x="3786188" y="4179888"/>
          <p14:tracePt t="142393" x="3803650" y="4179888"/>
          <p14:tracePt t="142405" x="3813175" y="4179888"/>
          <p14:tracePt t="142409" x="3822700" y="4170363"/>
          <p14:tracePt t="142430" x="3830638" y="4170363"/>
          <p14:tracePt t="142431" x="3840163" y="4160838"/>
          <p14:tracePt t="142445" x="3848100" y="4160838"/>
          <p14:tracePt t="142460" x="3875088" y="4160838"/>
          <p14:tracePt t="142488" x="3902075" y="4160838"/>
          <p14:tracePt t="142494" x="3938588" y="4160838"/>
          <p14:tracePt t="142511" x="4010025" y="4160838"/>
          <p14:tracePt t="142528" x="4044950" y="4160838"/>
          <p14:tracePt t="142553" x="4062413" y="4160838"/>
          <p14:tracePt t="142566" x="4071938" y="4160838"/>
          <p14:tracePt t="142582" x="4081463" y="4160838"/>
          <p14:tracePt t="142594" x="4089400" y="4160838"/>
          <p14:tracePt t="142612" x="4098925" y="4160838"/>
          <p14:tracePt t="142628" x="4108450" y="4160838"/>
          <p14:tracePt t="142645" x="4125913" y="4160838"/>
          <p14:tracePt t="142661" x="4133850" y="4160838"/>
          <p14:tracePt t="142677" x="4152900" y="4160838"/>
          <p14:tracePt t="142694" x="4179888" y="4152900"/>
          <p14:tracePt t="142711" x="4197350" y="4152900"/>
          <p14:tracePt t="142793" x="4205288" y="4152900"/>
          <p14:tracePt t="142829" x="4224338" y="4152900"/>
          <p14:tracePt t="142841" x="4241800" y="4152900"/>
          <p14:tracePt t="142853" x="4251325" y="4152900"/>
          <p14:tracePt t="142866" x="4268788" y="4152900"/>
          <p14:tracePt t="142878" x="4276725" y="4152900"/>
          <p14:tracePt t="142879" x="4286250" y="4152900"/>
          <p14:tracePt t="142915" x="4295775" y="4160838"/>
          <p14:tracePt t="142938" x="4303713" y="4170363"/>
          <p14:tracePt t="143193" x="4303713" y="4179888"/>
          <p14:tracePt t="143411" x="4295775" y="4179888"/>
          <p14:tracePt t="143690" x="4286250" y="4179888"/>
          <p14:tracePt t="144019" x="4276725" y="4179888"/>
          <p14:tracePt t="144139" x="4268788" y="4187825"/>
          <p14:tracePt t="144199" x="4268788" y="4197350"/>
          <p14:tracePt t="144236" x="4259263" y="4205288"/>
          <p14:tracePt t="144442" x="4259263" y="4197350"/>
          <p14:tracePt t="144491" x="4259263" y="4187825"/>
          <p14:tracePt t="144527" x="4259263" y="4179888"/>
          <p14:tracePt t="145387" x="4259263" y="4187825"/>
          <p14:tracePt t="145401" x="4259263" y="4205288"/>
          <p14:tracePt t="145412" x="4259263" y="4224338"/>
          <p14:tracePt t="145413" x="4259263" y="4251325"/>
          <p14:tracePt t="145427" x="4259263" y="4276725"/>
          <p14:tracePt t="145445" x="4251325" y="4313238"/>
          <p14:tracePt t="145460" x="4251325" y="4330700"/>
          <p14:tracePt t="145477" x="4251325" y="4340225"/>
          <p14:tracePt t="145493" x="4241800" y="4411663"/>
          <p14:tracePt t="145510" x="4241800" y="4483100"/>
          <p14:tracePt t="145528" x="4232275" y="4554538"/>
          <p14:tracePt t="145544" x="4232275" y="4679950"/>
          <p14:tracePt t="145561" x="4232275" y="4714875"/>
          <p14:tracePt t="145577" x="4232275" y="4759325"/>
          <p14:tracePt t="145577" x="4232275" y="4786313"/>
          <p14:tracePt t="145595" x="4232275" y="4822825"/>
          <p14:tracePt t="145611" x="4232275" y="4830763"/>
          <p14:tracePt t="145628" x="4232275" y="4857750"/>
          <p14:tracePt t="145644" x="4232275" y="4867275"/>
          <p14:tracePt t="146284" x="4241800" y="4867275"/>
          <p14:tracePt t="146359" x="4251325" y="4867275"/>
          <p14:tracePt t="146407" x="4251325" y="4857750"/>
          <p14:tracePt t="146467" x="4251325" y="4848225"/>
          <p14:tracePt t="146601" x="4241800" y="4848225"/>
          <p14:tracePt t="146627" x="4232275" y="4848225"/>
          <p14:tracePt t="146649" x="4224338" y="4840288"/>
          <p14:tracePt t="146661" x="4214813" y="4830763"/>
          <p14:tracePt t="146662" x="4205288" y="4822825"/>
          <p14:tracePt t="146677" x="4187825" y="4795838"/>
          <p14:tracePt t="146694" x="4143375" y="4705350"/>
          <p14:tracePt t="146710" x="4133850" y="4652963"/>
          <p14:tracePt t="146727" x="4133850" y="4608513"/>
          <p14:tracePt t="146744" x="4133850" y="4581525"/>
          <p14:tracePt t="146761" x="4133850" y="4572000"/>
          <p14:tracePt t="146777" x="4143375" y="4572000"/>
          <p14:tracePt t="146777" x="4152900" y="4572000"/>
          <p14:tracePt t="146811" x="4170363" y="4572000"/>
          <p14:tracePt t="146812" x="4303713" y="4732338"/>
          <p14:tracePt t="146915" x="4322763" y="4759325"/>
          <p14:tracePt t="146943" x="4322763" y="4768850"/>
          <p14:tracePt t="146979" x="4322763" y="4776788"/>
          <p14:tracePt t="146980" x="4322763" y="4786313"/>
          <p14:tracePt t="147001" x="4322763" y="4803775"/>
          <p14:tracePt t="147005" x="4303713" y="4840288"/>
          <p14:tracePt t="147037" x="4303713" y="4848225"/>
          <p14:tracePt t="147049" x="4303713" y="4857750"/>
          <p14:tracePt t="147060" x="4295775" y="4857750"/>
          <p14:tracePt t="147085" x="4286250" y="4857750"/>
          <p14:tracePt t="147098" x="4268788" y="4857750"/>
          <p14:tracePt t="147100" x="4232275" y="4857750"/>
          <p14:tracePt t="147111" x="4197350" y="4857750"/>
          <p14:tracePt t="147127" x="4170363" y="4830763"/>
          <p14:tracePt t="147144" x="4143375" y="4795838"/>
          <p14:tracePt t="147161" x="4143375" y="4786313"/>
          <p14:tracePt t="147177" x="4143375" y="4776788"/>
          <p14:tracePt t="147193" x="4143375" y="4759325"/>
          <p14:tracePt t="147211" x="4143375" y="4751388"/>
          <p14:tracePt t="147227" x="4160838" y="4732338"/>
          <p14:tracePt t="147244" x="4197350" y="4714875"/>
          <p14:tracePt t="147260" x="4224338" y="4714875"/>
          <p14:tracePt t="147277" x="4286250" y="4697413"/>
          <p14:tracePt t="147310" x="4340225" y="4697413"/>
          <p14:tracePt t="147311" x="4473575" y="4705350"/>
          <p14:tracePt t="147329" x="4527550" y="4732338"/>
          <p14:tracePt t="147344" x="4562475" y="4741863"/>
          <p14:tracePt t="147362" x="4572000" y="4795838"/>
          <p14:tracePt t="147377" x="4572000" y="4822825"/>
          <p14:tracePt t="147394" x="4572000" y="4875213"/>
          <p14:tracePt t="147410" x="4572000" y="4965700"/>
          <p14:tracePt t="147428" x="4562475" y="4983163"/>
          <p14:tracePt t="147444" x="4527550" y="5000625"/>
          <p14:tracePt t="147460" x="4375150" y="5018088"/>
          <p14:tracePt t="147477" x="4340225" y="5018088"/>
          <p14:tracePt t="147494" x="4232275" y="4894263"/>
          <p14:tracePt t="147511" x="4205288" y="4830763"/>
          <p14:tracePt t="147528" x="4205288" y="4786313"/>
          <p14:tracePt t="147544" x="4205288" y="4751388"/>
          <p14:tracePt t="147562" x="4205288" y="4741863"/>
          <p14:tracePt t="147644" x="4214813" y="4741863"/>
          <p14:tracePt t="147655" x="4214813" y="4751388"/>
          <p14:tracePt t="147668" x="4224338" y="4759325"/>
          <p14:tracePt t="147680" x="4224338" y="4768850"/>
          <p14:tracePt t="147681" x="4232275" y="4776788"/>
          <p14:tracePt t="147694" x="4232275" y="4803775"/>
          <p14:tracePt t="147711" x="4232275" y="4822825"/>
          <p14:tracePt t="148650" x="4232275" y="4840288"/>
          <p14:tracePt t="148666" x="4232275" y="4848225"/>
          <p14:tracePt t="148677" x="4232275" y="4857750"/>
          <p14:tracePt t="148678" x="4232275" y="4867275"/>
          <p14:tracePt t="148693" x="4232275" y="4902200"/>
          <p14:tracePt t="148711" x="4232275" y="4929188"/>
          <p14:tracePt t="148727" x="4232275" y="4946650"/>
          <p14:tracePt t="148744" x="4232275" y="4983163"/>
          <p14:tracePt t="148760" x="4232275" y="4991100"/>
          <p14:tracePt t="148794" x="4232275" y="5000625"/>
          <p14:tracePt t="149171" x="4232275" y="4991100"/>
          <p14:tracePt t="149292" x="4232275" y="4983163"/>
          <p14:tracePt t="149840" x="4224338" y="5000625"/>
          <p14:tracePt t="149851" x="4214813" y="5062538"/>
          <p14:tracePt t="149862" x="4197350" y="5143500"/>
          <p14:tracePt t="149865" x="4170363" y="5214938"/>
          <p14:tracePt t="149877" x="4108450" y="5330825"/>
          <p14:tracePt t="149894" x="3875088" y="5688013"/>
          <p14:tracePt t="149911" x="3759200" y="5803900"/>
          <p14:tracePt t="149926" x="3714750" y="5857875"/>
          <p14:tracePt t="149944" x="3616325" y="5965825"/>
          <p14:tracePt t="149977" x="3571875" y="6037263"/>
          <p14:tracePt t="149978" x="3500438" y="6126163"/>
          <p14:tracePt t="149994" x="3357563" y="6251575"/>
          <p14:tracePt t="150011" x="3303588" y="6286500"/>
          <p14:tracePt t="150028" x="3259138" y="6303963"/>
          <p14:tracePt t="150044" x="3241675" y="6303963"/>
          <p14:tracePt t="150061" x="3232150" y="6303963"/>
          <p14:tracePt t="150077" x="3224213" y="6303963"/>
          <p14:tracePt t="150077" x="3214688" y="6303963"/>
          <p14:tracePt t="150095" x="3205163" y="6303963"/>
          <p14:tracePt t="150110" x="3197225" y="6303963"/>
          <p14:tracePt t="150165" x="3187700" y="6303963"/>
          <p14:tracePt t="150201" x="3187700" y="6296025"/>
          <p14:tracePt t="150261" x="3170238" y="6296025"/>
          <p14:tracePt t="150271" x="3098800" y="6296025"/>
          <p14:tracePt t="150318" x="3089275" y="6296025"/>
          <p14:tracePt t="150455" x="3089275" y="6303963"/>
          <p14:tracePt t="150516" x="3098800" y="6303963"/>
          <p14:tracePt t="150529" x="3108325" y="6303963"/>
          <p14:tracePt t="150553" x="3116263" y="6303963"/>
          <p14:tracePt t="150565" x="3125788" y="6303963"/>
          <p14:tracePt t="150579" x="3133725" y="6303963"/>
          <p14:tracePt t="150580" x="3143250" y="6303963"/>
          <p14:tracePt t="150614" x="3160713" y="6303963"/>
          <p14:tracePt t="150637" x="3170238" y="6303963"/>
          <p14:tracePt t="150650" x="3179763" y="6303963"/>
          <p14:tracePt t="150666" x="3197225" y="6303963"/>
          <p14:tracePt t="150668" x="3224213" y="6303963"/>
          <p14:tracePt t="150677" x="3268663" y="6303963"/>
          <p14:tracePt t="150693" x="3295650" y="6303963"/>
          <p14:tracePt t="150693" x="3313113" y="6303963"/>
          <p14:tracePt t="150711" x="3330575" y="6303963"/>
          <p14:tracePt t="150727" x="3348038" y="6303963"/>
          <p14:tracePt t="150772" x="3357563" y="6303963"/>
          <p14:tracePt t="151680" x="3367088" y="6303963"/>
          <p14:tracePt t="151717" x="3375025" y="6303963"/>
          <p14:tracePt t="151947" x="3375025" y="6313488"/>
          <p14:tracePt t="152178" x="3384550" y="6313488"/>
          <p14:tracePt t="152216" x="3394075" y="6313488"/>
          <p14:tracePt t="152238" x="3402013" y="6313488"/>
          <p14:tracePt t="152251" x="3411538" y="6313488"/>
          <p14:tracePt t="152263" x="3419475" y="6313488"/>
          <p14:tracePt t="152287" x="3438525" y="6313488"/>
          <p14:tracePt t="152296" x="3490913" y="6296025"/>
          <p14:tracePt t="152397" x="3500438" y="6296025"/>
          <p14:tracePt t="152397" x="3509963" y="6296025"/>
          <p14:tracePt t="152661" x="3517900" y="6296025"/>
          <p14:tracePt t="152711" x="3527425" y="6296025"/>
          <p14:tracePt t="152736" x="3544888" y="6296025"/>
          <p14:tracePt t="152748" x="3562350" y="6296025"/>
          <p14:tracePt t="152758" x="3581400" y="6296025"/>
          <p14:tracePt t="152777" x="3589338" y="6296025"/>
          <p14:tracePt t="152810" x="3598863" y="6296025"/>
          <p14:tracePt t="152820" x="3608388" y="6296025"/>
          <p14:tracePt t="152833" x="3616325" y="6296025"/>
          <p14:tracePt t="152845" x="3625850" y="6296025"/>
          <p14:tracePt t="152851" x="3633788" y="6296025"/>
          <p14:tracePt t="152861" x="3652838" y="6296025"/>
          <p14:tracePt t="152877" x="3714750" y="6296025"/>
          <p14:tracePt t="152895" x="3732213" y="6303963"/>
          <p14:tracePt t="152910" x="3751263" y="6313488"/>
          <p14:tracePt t="152927" x="3759200" y="6313488"/>
          <p14:tracePt t="152966" x="3768725" y="6313488"/>
          <p14:tracePt t="153232" x="3776663" y="6313488"/>
          <p14:tracePt t="153246" x="3786188" y="6303963"/>
          <p14:tracePt t="153247" x="3795713" y="6296025"/>
          <p14:tracePt t="153260" x="3803650" y="6286500"/>
          <p14:tracePt t="153277" x="3848100" y="6259513"/>
          <p14:tracePt t="153294" x="3902075" y="6242050"/>
          <p14:tracePt t="153310" x="3956050" y="6224588"/>
          <p14:tracePt t="153326" x="4027488" y="6153150"/>
          <p14:tracePt t="153344" x="4062413" y="6099175"/>
          <p14:tracePt t="153360" x="4108450" y="6062663"/>
          <p14:tracePt t="153377" x="4322763" y="5956300"/>
          <p14:tracePt t="153435" x="4357688" y="5946775"/>
          <p14:tracePt t="153449" x="4384675" y="5929313"/>
          <p14:tracePt t="153460" x="4419600" y="5919788"/>
          <p14:tracePt t="153477" x="4429125" y="5911850"/>
          <p14:tracePt t="153493" x="4438650" y="5911850"/>
          <p14:tracePt t="153510" x="4438650" y="5902325"/>
          <p14:tracePt t="153550" x="4446588" y="5902325"/>
          <p14:tracePt t="153584" x="4500563" y="5875338"/>
          <p14:tracePt t="153594" x="4518025" y="5848350"/>
          <p14:tracePt t="153600" x="4537075" y="5848350"/>
          <p14:tracePt t="153611" x="4537075" y="5840413"/>
          <p14:tracePt t="153627" x="4545013" y="5840413"/>
          <p14:tracePt t="153695" x="4537075" y="5840413"/>
          <p14:tracePt t="153705" x="4510088" y="5840413"/>
          <p14:tracePt t="153719" x="4491038" y="5840413"/>
          <p14:tracePt t="153741" x="4483100" y="5840413"/>
          <p14:tracePt t="153756" x="4473575" y="5848350"/>
          <p14:tracePt t="153767" x="4473575" y="5857875"/>
          <p14:tracePt t="153779" x="4465638" y="5857875"/>
          <p14:tracePt t="153803" x="4465638" y="5867400"/>
          <p14:tracePt t="153816" x="4456113" y="5867400"/>
          <p14:tracePt t="153935" x="4456113" y="5875338"/>
          <p14:tracePt t="154421" x="4446588" y="5875338"/>
          <p14:tracePt t="154469" x="4438650" y="5875338"/>
          <p14:tracePt t="154505" x="4429125" y="5875338"/>
          <p14:tracePt t="154518" x="4286250" y="5875338"/>
          <p14:tracePt t="154538" x="4241800" y="5875338"/>
          <p14:tracePt t="154543" x="4214813" y="5875338"/>
          <p14:tracePt t="154561" x="4205288" y="5875338"/>
          <p14:tracePt t="154576" x="4197350" y="5875338"/>
          <p14:tracePt t="155527" x="4187825" y="5875338"/>
          <p14:tracePt t="155537" x="4133850" y="5884863"/>
          <p14:tracePt t="155550" x="4062413" y="5894388"/>
          <p14:tracePt t="155560" x="4010025" y="5911850"/>
          <p14:tracePt t="155576" x="3938588" y="5919788"/>
          <p14:tracePt t="155577" x="3822700" y="5938838"/>
          <p14:tracePt t="155593" x="3670300" y="5973763"/>
          <p14:tracePt t="155610" x="3527425" y="5973763"/>
          <p14:tracePt t="155634" x="3411538" y="5973763"/>
          <p14:tracePt t="155650" x="3276600" y="5983288"/>
          <p14:tracePt t="155659" x="3205163" y="5983288"/>
          <p14:tracePt t="155676" x="3133725" y="5983288"/>
          <p14:tracePt t="155676" x="3071813" y="5983288"/>
          <p14:tracePt t="155694" x="3027363" y="5983288"/>
          <p14:tracePt t="155709" x="2938463" y="5983288"/>
          <p14:tracePt t="155738" x="2919413" y="5973763"/>
          <p14:tracePt t="155743" x="2911475" y="5973763"/>
          <p14:tracePt t="155760" x="2911475" y="5965825"/>
          <p14:tracePt t="155776" x="2901950" y="5956300"/>
          <p14:tracePt t="155914" x="2911475" y="5956300"/>
          <p14:tracePt t="155925" x="2919413" y="5956300"/>
          <p14:tracePt t="155935" x="2938463" y="5956300"/>
          <p14:tracePt t="155935" x="2946400" y="5956300"/>
          <p14:tracePt t="155961" x="2955925" y="5956300"/>
          <p14:tracePt t="155962" x="2973388" y="5956300"/>
          <p14:tracePt t="155977" x="2990850" y="5956300"/>
          <p14:tracePt t="155993" x="3017838" y="5956300"/>
          <p14:tracePt t="156011" x="3062288" y="5946775"/>
          <p14:tracePt t="156026" x="3089275" y="5946775"/>
          <p14:tracePt t="156043" x="3133725" y="5938838"/>
          <p14:tracePt t="156082" x="3143250" y="5938838"/>
          <p14:tracePt t="156142" x="3152775" y="5938838"/>
          <p14:tracePt t="156166" x="3160713" y="5938838"/>
          <p14:tracePt t="156179" x="3170238" y="5938838"/>
          <p14:tracePt t="156265" x="3179763" y="5938838"/>
          <p14:tracePt t="156676" x="3187700" y="5938838"/>
          <p14:tracePt t="156677" x="3232150" y="5938838"/>
          <p14:tracePt t="156773" x="3241675" y="5938838"/>
          <p14:tracePt t="156810" x="3251200" y="5938838"/>
          <p14:tracePt t="156811" x="3268663" y="5938838"/>
          <p14:tracePt t="156908" x="3276600" y="5938838"/>
          <p14:tracePt t="157150" x="3295650" y="5938838"/>
          <p14:tracePt t="157158" x="3303588" y="5938838"/>
          <p14:tracePt t="157172" x="3322638" y="5938838"/>
          <p14:tracePt t="157199" x="3330575" y="5938838"/>
          <p14:tracePt t="157222" x="3340100" y="5938838"/>
          <p14:tracePt t="157439" x="3348038" y="5938838"/>
          <p14:tracePt t="157488" x="3357563" y="5938838"/>
          <p14:tracePt t="157507" x="3367088" y="5938838"/>
          <p14:tracePt t="157550" x="3375025" y="5938838"/>
          <p14:tracePt t="157961" x="3384550" y="5938838"/>
          <p14:tracePt t="158010" x="3411538" y="5938838"/>
          <p14:tracePt t="158021" x="3438525" y="5938838"/>
          <p14:tracePt t="158034" x="3465513" y="5938838"/>
          <p14:tracePt t="158035" x="3482975" y="5938838"/>
          <p14:tracePt t="158060" x="3490913" y="5938838"/>
          <p14:tracePt t="158096" x="3500438" y="5938838"/>
          <p14:tracePt t="158397" x="3490913" y="5938838"/>
          <p14:tracePt t="158421" x="3473450" y="5938838"/>
          <p14:tracePt t="158434" x="3455988" y="5938838"/>
          <p14:tracePt t="158448" x="3429000" y="5938838"/>
          <p14:tracePt t="158449" x="3394075" y="5938838"/>
          <p14:tracePt t="158460" x="3348038" y="5938838"/>
          <p14:tracePt t="158476" x="3276600" y="5938838"/>
          <p14:tracePt t="158493" x="3170238" y="5938838"/>
          <p14:tracePt t="158510" x="3143250" y="5946775"/>
          <p14:tracePt t="158526" x="3125788" y="5946775"/>
          <p14:tracePt t="158526" x="3116263" y="5946775"/>
          <p14:tracePt t="158544" x="3108325" y="5946775"/>
          <p14:tracePt t="158676" x="3116263" y="5946775"/>
          <p14:tracePt t="158689" x="3125788" y="5946775"/>
          <p14:tracePt t="158701" x="3133725" y="5946775"/>
          <p14:tracePt t="158710" x="3170238" y="5946775"/>
          <p14:tracePt t="158726" x="3179763" y="5946775"/>
          <p14:tracePt t="158742" x="3187700" y="5946775"/>
          <p14:tracePt t="158759" x="3214688" y="5946775"/>
          <p14:tracePt t="158776" x="3232150" y="5946775"/>
          <p14:tracePt t="158794" x="3251200" y="5946775"/>
          <p14:tracePt t="158811" x="3268663" y="5946775"/>
          <p14:tracePt t="158826" x="3286125" y="5946775"/>
          <p14:tracePt t="158844" x="3394075" y="5946775"/>
          <p14:tracePt t="158844" x="3402013" y="5946775"/>
          <p14:tracePt t="158920" x="3411538" y="5946775"/>
          <p14:tracePt t="159284" x="3419475" y="5946775"/>
          <p14:tracePt t="159307" x="3429000" y="5946775"/>
          <p14:tracePt t="159319" x="3446463" y="5946775"/>
          <p14:tracePt t="159331" x="3473450" y="5946775"/>
          <p14:tracePt t="159344" x="3500438" y="5946775"/>
          <p14:tracePt t="159348" x="3517900" y="5946775"/>
          <p14:tracePt t="159360" x="3536950" y="5946775"/>
          <p14:tracePt t="159376" x="3544888" y="5946775"/>
          <p14:tracePt t="159441" x="3554413" y="5946775"/>
          <p14:tracePt t="159452" x="3581400" y="5946775"/>
          <p14:tracePt t="159465" x="3589338" y="5946775"/>
          <p14:tracePt t="159477" x="3608388" y="5946775"/>
          <p14:tracePt t="159478" x="3652838" y="5946775"/>
          <p14:tracePt t="159493" x="3687763" y="5946775"/>
          <p14:tracePt t="159510" x="3732213" y="5938838"/>
          <p14:tracePt t="159527" x="3741738" y="5938838"/>
          <p14:tracePt t="159543" x="3751263" y="5938838"/>
          <p14:tracePt t="159560" x="3751263" y="5929313"/>
          <p14:tracePt t="160132" x="3741738" y="5929313"/>
          <p14:tracePt t="160143" x="3732213" y="5929313"/>
          <p14:tracePt t="160171" x="3724275" y="5929313"/>
          <p14:tracePt t="160229" x="3714750" y="5929313"/>
          <p14:tracePt t="160253" x="3705225" y="5929313"/>
          <p14:tracePt t="160301" x="3697288" y="5929313"/>
          <p14:tracePt t="160337" x="3687763" y="5929313"/>
          <p14:tracePt t="160350" x="3687763" y="5938838"/>
          <p14:tracePt t="160362" x="3670300" y="5938838"/>
          <p14:tracePt t="160374" x="3643313" y="5946775"/>
          <p14:tracePt t="160381" x="3562350" y="5965825"/>
          <p14:tracePt t="160393" x="3509963" y="5965825"/>
          <p14:tracePt t="160410" x="3419475" y="5973763"/>
          <p14:tracePt t="160448" x="3394075" y="5973763"/>
          <p14:tracePt t="160448" x="3367088" y="5965825"/>
          <p14:tracePt t="160460" x="3340100" y="5965825"/>
          <p14:tracePt t="160477" x="3303588" y="5946775"/>
          <p14:tracePt t="160493" x="3268663" y="5929313"/>
          <p14:tracePt t="160510" x="3259138" y="5929313"/>
          <p14:tracePt t="160526" x="3259138" y="5919788"/>
          <p14:tracePt t="160543" x="3268663" y="5919788"/>
          <p14:tracePt t="160559" x="3276600" y="5919788"/>
          <p14:tracePt t="160576" x="3322638" y="5919788"/>
          <p14:tracePt t="160593" x="3330575" y="5919788"/>
          <p14:tracePt t="160609" x="3348038" y="5919788"/>
          <p14:tracePt t="160626" x="3367088" y="5919788"/>
          <p14:tracePt t="160644" x="3384550" y="5919788"/>
          <p14:tracePt t="160659" x="3394075" y="5919788"/>
          <p14:tracePt t="160676" x="3429000" y="5919788"/>
          <p14:tracePt t="160693" x="3446463" y="5919788"/>
          <p14:tracePt t="160709" x="3509963" y="5919788"/>
          <p14:tracePt t="160727" x="3527425" y="5919788"/>
          <p14:tracePt t="160742" x="3544888" y="5919788"/>
          <p14:tracePt t="160760" x="3562350" y="5919788"/>
          <p14:tracePt t="160776" x="3571875" y="5929313"/>
          <p14:tracePt t="160883" x="3581400" y="5929313"/>
          <p14:tracePt t="161126" x="3616325" y="5938838"/>
          <p14:tracePt t="161138" x="3643313" y="5938838"/>
          <p14:tracePt t="161153" x="3670300" y="5946775"/>
          <p14:tracePt t="161163" x="3697288" y="5946775"/>
          <p14:tracePt t="161177" x="3705225" y="5946775"/>
          <p14:tracePt t="161198" x="3714750" y="5946775"/>
          <p14:tracePt t="161202" x="3732213" y="5946775"/>
          <p14:tracePt t="161247" x="3751263" y="5946775"/>
          <p14:tracePt t="161260" x="3768725" y="5956300"/>
          <p14:tracePt t="161277" x="3768725" y="5965825"/>
          <p14:tracePt t="161293" x="3786188" y="5965825"/>
          <p14:tracePt t="165047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image22.jpeg" descr="seq_ptt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2000" y="990600"/>
            <a:ext cx="5419725" cy="1597025"/>
          </a:xfrm>
          <a:prstGeom prst="rect">
            <a:avLst/>
          </a:prstGeom>
          <a:ln>
            <a:solidFill>
              <a:srgbClr val="CC0000"/>
            </a:solidFill>
            <a:round/>
          </a:ln>
        </p:spPr>
      </p:pic>
      <p:sp>
        <p:nvSpPr>
          <p:cNvPr id="439" name="Shape 439"/>
          <p:cNvSpPr/>
          <p:nvPr/>
        </p:nvSpPr>
        <p:spPr>
          <a:xfrm>
            <a:off x="1295400" y="304800"/>
            <a:ext cx="6661150" cy="428625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400"/>
              </a:spcBef>
              <a:defRPr sz="24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2400"/>
              <a:t>Sanger sequencing with automatic sequencer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735804" y="5032605"/>
            <a:ext cx="8482014" cy="1531938"/>
            <a:chOff x="735804" y="5032605"/>
            <a:chExt cx="8482014" cy="1531938"/>
          </a:xfrm>
        </p:grpSpPr>
        <p:pic>
          <p:nvPicPr>
            <p:cNvPr id="436" name="image24.png" descr="EGFR frameshift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35804" y="5032605"/>
              <a:ext cx="7040564" cy="1531938"/>
            </a:xfrm>
            <a:prstGeom prst="rect">
              <a:avLst/>
            </a:prstGeom>
            <a:ln>
              <a:solidFill>
                <a:srgbClr val="CC0000"/>
              </a:solidFill>
              <a:round/>
            </a:ln>
          </p:spPr>
        </p:pic>
        <p:sp>
          <p:nvSpPr>
            <p:cNvPr id="442" name="Shape 442"/>
            <p:cNvSpPr/>
            <p:nvPr/>
          </p:nvSpPr>
          <p:spPr>
            <a:xfrm>
              <a:off x="7776368" y="5798574"/>
              <a:ext cx="1441450" cy="35066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8" tIns="45718" rIns="45718" bIns="45718">
              <a:spAutoFit/>
            </a:bodyPr>
            <a:lstStyle>
              <a:lvl1pPr>
                <a:spcBef>
                  <a:spcPts val="1000"/>
                </a:spcBef>
                <a:defRPr i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i="0"/>
              </a:pPr>
              <a:r>
                <a:rPr i="1" dirty="0"/>
                <a:t>frameshift</a:t>
              </a:r>
            </a:p>
          </p:txBody>
        </p:sp>
      </p:grpSp>
      <p:grpSp>
        <p:nvGrpSpPr>
          <p:cNvPr id="4" name="Gruppo 3"/>
          <p:cNvGrpSpPr/>
          <p:nvPr/>
        </p:nvGrpSpPr>
        <p:grpSpPr>
          <a:xfrm>
            <a:off x="971550" y="2826513"/>
            <a:ext cx="7848600" cy="1752600"/>
            <a:chOff x="971550" y="2826513"/>
            <a:chExt cx="7848600" cy="1752600"/>
          </a:xfrm>
        </p:grpSpPr>
        <p:pic>
          <p:nvPicPr>
            <p:cNvPr id="438" name="image26.png" descr="kras GA copy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995737" y="2826513"/>
              <a:ext cx="2438402" cy="1752600"/>
            </a:xfrm>
            <a:prstGeom prst="rect">
              <a:avLst/>
            </a:prstGeom>
            <a:ln>
              <a:solidFill>
                <a:srgbClr val="CC0000"/>
              </a:solidFill>
              <a:round/>
            </a:ln>
          </p:spPr>
        </p:pic>
        <p:sp>
          <p:nvSpPr>
            <p:cNvPr id="440" name="Shape 440"/>
            <p:cNvSpPr/>
            <p:nvPr/>
          </p:nvSpPr>
          <p:spPr>
            <a:xfrm>
              <a:off x="6732586" y="3186875"/>
              <a:ext cx="2087564" cy="7309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8" tIns="45718" rIns="45718" bIns="45718">
              <a:spAutoFit/>
            </a:bodyPr>
            <a:lstStyle>
              <a:lvl1pPr>
                <a:spcBef>
                  <a:spcPts val="900"/>
                </a:spcBef>
                <a:defRPr sz="16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lvl="0" algn="ctr">
                <a:defRPr sz="1800"/>
              </a:pPr>
              <a:r>
                <a:rPr sz="1600" dirty="0"/>
                <a:t>Missense </a:t>
              </a:r>
              <a:r>
                <a:rPr sz="1600" dirty="0" smtClean="0"/>
                <a:t>mutation</a:t>
              </a:r>
              <a:endParaRPr lang="it-IT" sz="1600" dirty="0" smtClean="0"/>
            </a:p>
            <a:p>
              <a:pPr lvl="0" algn="ctr">
                <a:defRPr sz="1800"/>
              </a:pPr>
              <a:r>
                <a:rPr lang="it-IT" dirty="0" smtClean="0"/>
                <a:t>T&gt;G</a:t>
              </a:r>
              <a:endParaRPr sz="1600" dirty="0"/>
            </a:p>
          </p:txBody>
        </p:sp>
        <p:grpSp>
          <p:nvGrpSpPr>
            <p:cNvPr id="3" name="Gruppo 2"/>
            <p:cNvGrpSpPr/>
            <p:nvPr/>
          </p:nvGrpSpPr>
          <p:grpSpPr>
            <a:xfrm>
              <a:off x="971550" y="2826513"/>
              <a:ext cx="2438400" cy="1752600"/>
              <a:chOff x="971550" y="2826513"/>
              <a:chExt cx="2438400" cy="1752600"/>
            </a:xfrm>
          </p:grpSpPr>
          <p:pic>
            <p:nvPicPr>
              <p:cNvPr id="437" name="image25.png" descr="kras GT copy"/>
              <p:cNvPicPr/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971550" y="2826513"/>
                <a:ext cx="2438400" cy="1752600"/>
              </a:xfrm>
              <a:prstGeom prst="rect">
                <a:avLst/>
              </a:prstGeom>
              <a:ln>
                <a:solidFill>
                  <a:srgbClr val="CC0000"/>
                </a:solidFill>
                <a:round/>
              </a:ln>
            </p:spPr>
          </p:pic>
          <p:sp>
            <p:nvSpPr>
              <p:cNvPr id="2" name="CasellaDiTesto 1"/>
              <p:cNvSpPr txBox="1"/>
              <p:nvPr/>
            </p:nvSpPr>
            <p:spPr>
              <a:xfrm>
                <a:off x="1895475" y="3235769"/>
                <a:ext cx="27283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b="1" dirty="0" smtClean="0">
                    <a:solidFill>
                      <a:srgbClr val="FF0000"/>
                    </a:solidFill>
                  </a:rPr>
                  <a:t>T</a:t>
                </a:r>
                <a:endParaRPr lang="it-IT" sz="1400" b="1" dirty="0">
                  <a:solidFill>
                    <a:srgbClr val="FF0000"/>
                  </a:solidFill>
                </a:endParaRPr>
              </a:p>
            </p:txBody>
          </p:sp>
        </p:grpSp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5226565"/>
      </p:ext>
    </p:extLst>
  </p:cSld>
  <p:clrMapOvr>
    <a:masterClrMapping/>
  </p:clrMapOvr>
  <p:transition spd="med" advTm="171434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36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3|83.9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1328</Words>
  <Application>Microsoft Office PowerPoint</Application>
  <PresentationFormat>Presentazione su schermo (4:3)</PresentationFormat>
  <Paragraphs>161</Paragraphs>
  <Slides>17</Slides>
  <Notes>0</Notes>
  <HiddenSlides>0</HiddenSlides>
  <MMClips>17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18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HP</dc:creator>
  <cp:lastModifiedBy>HP</cp:lastModifiedBy>
  <cp:revision>1</cp:revision>
  <dcterms:created xsi:type="dcterms:W3CDTF">2020-03-30T18:08:31Z</dcterms:created>
  <dcterms:modified xsi:type="dcterms:W3CDTF">2020-03-30T18:09:39Z</dcterms:modified>
</cp:coreProperties>
</file>