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89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4" r:id="rId13"/>
    <p:sldId id="267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432" y="12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3BF4-4968-4902-8239-B73D42403648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D97D-FFF0-43C3-ADDF-CA44D61CA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22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3BF4-4968-4902-8239-B73D42403648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D97D-FFF0-43C3-ADDF-CA44D61CA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58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3BF4-4968-4902-8239-B73D42403648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D97D-FFF0-43C3-ADDF-CA44D61CA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77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4977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3BF4-4968-4902-8239-B73D42403648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D97D-FFF0-43C3-ADDF-CA44D61CA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0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3BF4-4968-4902-8239-B73D42403648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D97D-FFF0-43C3-ADDF-CA44D61CA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19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3BF4-4968-4902-8239-B73D42403648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D97D-FFF0-43C3-ADDF-CA44D61CA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94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3BF4-4968-4902-8239-B73D42403648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D97D-FFF0-43C3-ADDF-CA44D61CA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673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3BF4-4968-4902-8239-B73D42403648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D97D-FFF0-43C3-ADDF-CA44D61CA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950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3BF4-4968-4902-8239-B73D42403648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D97D-FFF0-43C3-ADDF-CA44D61CA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96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3BF4-4968-4902-8239-B73D42403648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D97D-FFF0-43C3-ADDF-CA44D61CA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249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33BF4-4968-4902-8239-B73D42403648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D97D-FFF0-43C3-ADDF-CA44D61CA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068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33BF4-4968-4902-8239-B73D42403648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AD97D-FFF0-43C3-ADDF-CA44D61CA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96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95536" y="929547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#5</a:t>
            </a:r>
          </a:p>
          <a:p>
            <a:pPr algn="ctr"/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"/>
    </mc:Choice>
    <mc:Fallback xmlns="">
      <p:transition spd="slow" advTm="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10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7212" y="757237"/>
            <a:ext cx="8029576" cy="5343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0068"/>
      </p:ext>
    </p:extLst>
  </p:cSld>
  <p:clrMapOvr>
    <a:masterClrMapping/>
  </p:clrMapOvr>
  <p:transition spd="med" advTm="375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171" x="3303588" y="3776663"/>
          <p14:tracePt t="25173" x="3313113" y="3776663"/>
          <p14:tracePt t="25411" x="3313113" y="3795713"/>
          <p14:tracePt t="25435" x="3322638" y="3803650"/>
          <p14:tracePt t="25439" x="3340100" y="3803650"/>
          <p14:tracePt t="25444" x="3348038" y="3822700"/>
          <p14:tracePt t="25456" x="3375025" y="3830638"/>
          <p14:tracePt t="25473" x="3429000" y="3848100"/>
          <p14:tracePt t="25488" x="3527425" y="3875088"/>
          <p14:tracePt t="25507" x="3554413" y="3875088"/>
          <p14:tracePt t="25522" x="3643313" y="3894138"/>
          <p14:tracePt t="25540" x="3714750" y="3911600"/>
          <p14:tracePt t="25556" x="3840163" y="3919538"/>
          <p14:tracePt t="25573" x="3956050" y="3919538"/>
          <p14:tracePt t="25589" x="3990975" y="3919538"/>
          <p14:tracePt t="25755" x="4010025" y="3919538"/>
          <p14:tracePt t="25770" x="4017963" y="3919538"/>
          <p14:tracePt t="25786" x="4027488" y="3911600"/>
          <p14:tracePt t="25803" x="4037013" y="3902075"/>
          <p14:tracePt t="25819" x="4044950" y="3894138"/>
          <p14:tracePt t="25828" x="4054475" y="3875088"/>
          <p14:tracePt t="25828" x="4054475" y="3867150"/>
          <p14:tracePt t="25839" x="4081463" y="3822700"/>
          <p14:tracePt t="25857" x="4081463" y="3803650"/>
          <p14:tracePt t="26010" x="4081463" y="3822700"/>
          <p14:tracePt t="26017" x="4098925" y="3894138"/>
          <p14:tracePt t="26019" x="4098925" y="4108450"/>
          <p14:tracePt t="26044" x="4098925" y="4179888"/>
          <p14:tracePt t="26057" x="4098925" y="4276725"/>
          <p14:tracePt t="26072" x="4098925" y="4313238"/>
          <p14:tracePt t="26090" x="4108450" y="4384675"/>
          <p14:tracePt t="26106" x="4108450" y="4394200"/>
          <p14:tracePt t="26106" x="4108450" y="4402138"/>
          <p14:tracePt t="26123" x="4125913" y="4429125"/>
          <p14:tracePt t="26140" x="4125913" y="4456113"/>
          <p14:tracePt t="26155" x="4133850" y="4473575"/>
          <p14:tracePt t="26172" x="4143375" y="4491038"/>
          <p14:tracePt t="26189" x="4143375" y="4518025"/>
          <p14:tracePt t="26205" x="4143375" y="4537075"/>
          <p14:tracePt t="26223" x="4160838" y="4554538"/>
          <p14:tracePt t="26239" x="4160838" y="4562475"/>
          <p14:tracePt t="26256" x="4160838" y="4589463"/>
          <p14:tracePt t="26274" x="4160838" y="4616450"/>
          <p14:tracePt t="26288" x="4160838" y="4652963"/>
          <p14:tracePt t="26308" x="4160838" y="4679950"/>
          <p14:tracePt t="26322" x="4160838" y="4741863"/>
          <p14:tracePt t="26341" x="4160838" y="4759325"/>
          <p14:tracePt t="26356" x="4160838" y="4776788"/>
          <p14:tracePt t="26372" x="4160838" y="4795838"/>
          <p14:tracePt t="26389" x="4170363" y="4840288"/>
          <p14:tracePt t="26763" x="4170363" y="4867275"/>
          <p14:tracePt t="26770" x="4160838" y="4867275"/>
          <p14:tracePt t="26786" x="4152900" y="4875213"/>
          <p14:tracePt t="27003" x="4143375" y="4884738"/>
          <p14:tracePt t="27139" x="4125913" y="4884738"/>
          <p14:tracePt t="27194" x="4125913" y="4875213"/>
          <p14:tracePt t="27202" x="4125913" y="4867275"/>
          <p14:tracePt t="27205" x="4125913" y="4848225"/>
          <p14:tracePt t="27221" x="4125913" y="4840288"/>
          <p14:tracePt t="27239" x="4125913" y="4830763"/>
          <p14:tracePt t="27256" x="4125913" y="4803775"/>
          <p14:tracePt t="27272" x="4125913" y="4786313"/>
          <p14:tracePt t="27289" x="4125913" y="4768850"/>
          <p14:tracePt t="27306" x="4125913" y="4751388"/>
          <p14:tracePt t="27306" x="4125913" y="4741863"/>
          <p14:tracePt t="27323" x="4125913" y="4714875"/>
          <p14:tracePt t="27341" x="4125913" y="4687888"/>
          <p14:tracePt t="27355" x="4125913" y="4643438"/>
          <p14:tracePt t="27373" x="4116388" y="4608513"/>
          <p14:tracePt t="27388" x="4116388" y="4581525"/>
          <p14:tracePt t="27407" x="4116388" y="4545013"/>
          <p14:tracePt t="27422" x="4089400" y="4473575"/>
          <p14:tracePt t="27440" x="4071938" y="4394200"/>
          <p14:tracePt t="27456" x="4044950" y="4322763"/>
          <p14:tracePt t="27473" x="4010025" y="4268788"/>
          <p14:tracePt t="27489" x="3956050" y="4152900"/>
          <p14:tracePt t="27517" x="3786188" y="3973513"/>
          <p14:tracePt t="27556" x="3732213" y="3938588"/>
          <p14:tracePt t="27573" x="3714750" y="3938588"/>
          <p14:tracePt t="27588" x="3705225" y="3938588"/>
          <p14:tracePt t="27606" x="3679825" y="3938588"/>
          <p14:tracePt t="27623" x="3643313" y="3938588"/>
          <p14:tracePt t="27667" x="3633788" y="3938588"/>
          <p14:tracePt t="27706" x="3625850" y="3938588"/>
          <p14:tracePt t="27722" x="3616325" y="3938588"/>
          <p14:tracePt t="27738" x="3608388" y="3938588"/>
          <p14:tracePt t="27754" x="3598863" y="3946525"/>
          <p14:tracePt t="27762" x="3589338" y="3946525"/>
          <p14:tracePt t="27771" x="3571875" y="3956050"/>
          <p14:tracePt t="27779" x="3527425" y="3965575"/>
          <p14:tracePt t="27789" x="3500438" y="3973513"/>
          <p14:tracePt t="27806" x="3473450" y="3983038"/>
          <p14:tracePt t="27823" x="3446463" y="3990975"/>
          <p14:tracePt t="27840" x="3429000" y="3990975"/>
          <p14:tracePt t="27857" x="3394075" y="4010025"/>
          <p14:tracePt t="27873" x="3330575" y="4017963"/>
          <p14:tracePt t="27890" x="3276600" y="4037013"/>
          <p14:tracePt t="27890" x="3259138" y="4054475"/>
          <p14:tracePt t="27907" x="3224213" y="4054475"/>
          <p14:tracePt t="27923" x="3205163" y="4062413"/>
          <p14:tracePt t="27939" x="3160713" y="4081463"/>
          <p14:tracePt t="27956" x="3081338" y="4081463"/>
          <p14:tracePt t="27972" x="2919413" y="4098925"/>
          <p14:tracePt t="27989" x="2768600" y="4125913"/>
          <p14:tracePt t="28006" x="2536825" y="4170363"/>
          <p14:tracePt t="28027" x="2465388" y="4170363"/>
          <p14:tracePt t="28040" x="2366963" y="4187825"/>
          <p14:tracePt t="28074" x="2357438" y="4187825"/>
          <p14:tracePt t="28370" x="2330450" y="4187825"/>
          <p14:tracePt t="28379" x="2303463" y="4187825"/>
          <p14:tracePt t="28386" x="2276475" y="4187825"/>
          <p14:tracePt t="28386" x="2232025" y="4187825"/>
          <p14:tracePt t="28394" x="2179638" y="4179888"/>
          <p14:tracePt t="28406" x="1938338" y="4125913"/>
          <p14:tracePt t="28423" x="1330325" y="4054475"/>
          <p14:tracePt t="28439" x="669925" y="4017963"/>
          <p14:tracePt t="28456" x="285750" y="3990975"/>
          <p14:tracePt t="28473" x="142875" y="3973513"/>
          <p14:tracePt t="28506" x="133350" y="3973513"/>
          <p14:tracePt t="28744" x="152400" y="3973513"/>
          <p14:tracePt t="28754" x="179388" y="3965575"/>
          <p14:tracePt t="28762" x="196850" y="3965575"/>
          <p14:tracePt t="28770" x="250825" y="3965575"/>
          <p14:tracePt t="28770" x="303213" y="3946525"/>
          <p14:tracePt t="28779" x="384175" y="3929063"/>
          <p14:tracePt t="28789" x="588963" y="3884613"/>
          <p14:tracePt t="28805" x="866775" y="3822700"/>
          <p14:tracePt t="28823" x="1196975" y="3751263"/>
          <p14:tracePt t="28838" x="1393825" y="3697288"/>
          <p14:tracePt t="28855" x="1438275" y="3679825"/>
          <p14:tracePt t="28873" x="1455738" y="3679825"/>
          <p14:tracePt t="28914" x="1473200" y="3679825"/>
          <p14:tracePt t="28931" x="1482725" y="3670300"/>
          <p14:tracePt t="28947" x="1490663" y="3670300"/>
          <p14:tracePt t="28994" x="1500188" y="3670300"/>
          <p14:tracePt t="29003" x="1517650" y="3670300"/>
          <p14:tracePt t="29021" x="1562100" y="3670300"/>
          <p14:tracePt t="29022" x="1687513" y="3670300"/>
          <p14:tracePt t="29040" x="1919288" y="3670300"/>
          <p14:tracePt t="29055" x="2330450" y="3670300"/>
          <p14:tracePt t="29089" x="2339975" y="3670300"/>
          <p14:tracePt t="29097" x="2347913" y="3670300"/>
          <p14:tracePt t="29122" x="2366963" y="3670300"/>
          <p14:tracePt t="29123" x="2374900" y="3670300"/>
          <p14:tracePt t="29143" x="2411413" y="3670300"/>
          <p14:tracePt t="29155" x="2482850" y="3670300"/>
          <p14:tracePt t="29172" x="2536825" y="3670300"/>
          <p14:tracePt t="29188" x="2589213" y="3670300"/>
          <p14:tracePt t="29206" x="2643188" y="3679825"/>
          <p14:tracePt t="29222" x="2670175" y="3679825"/>
          <p14:tracePt t="29239" x="2687638" y="3679825"/>
          <p14:tracePt t="29274" x="2697163" y="3687763"/>
          <p14:tracePt t="29290" x="2705100" y="3687763"/>
          <p14:tracePt t="29294" x="2714625" y="3687763"/>
          <p14:tracePt t="29305" x="2724150" y="3687763"/>
          <p14:tracePt t="29321" x="2732088" y="3697288"/>
          <p14:tracePt t="29418" x="2751138" y="3697288"/>
          <p14:tracePt t="29420" x="2759075" y="3697288"/>
          <p14:tracePt t="29427" x="2786063" y="3697288"/>
          <p14:tracePt t="29438" x="2822575" y="3705225"/>
          <p14:tracePt t="29455" x="2901950" y="3724275"/>
          <p14:tracePt t="29472" x="2928938" y="3732213"/>
          <p14:tracePt t="29489" x="2938463" y="3732213"/>
          <p14:tracePt t="29505" x="2955925" y="3732213"/>
          <p14:tracePt t="29523" x="3000375" y="3732213"/>
          <p14:tracePt t="29538" x="3054350" y="3732213"/>
          <p14:tracePt t="29557" x="3313113" y="3759200"/>
          <p14:tracePt t="29587" x="3367088" y="3759200"/>
          <p14:tracePt t="29605" x="3446463" y="3759200"/>
          <p14:tracePt t="29622" x="3608388" y="3759200"/>
          <p14:tracePt t="29639" x="3803650" y="3759200"/>
          <p14:tracePt t="29655" x="3929063" y="3759200"/>
          <p14:tracePt t="29672" x="3965575" y="3759200"/>
          <p14:tracePt t="29689" x="3973513" y="3759200"/>
          <p14:tracePt t="30194" x="3983038" y="3759200"/>
          <p14:tracePt t="30227" x="3990975" y="3759200"/>
          <p14:tracePt t="30235" x="4017963" y="3759200"/>
          <p14:tracePt t="30243" x="4017963" y="3751263"/>
          <p14:tracePt t="30251" x="4027488" y="3751263"/>
          <p14:tracePt t="30256" x="4054475" y="3751263"/>
          <p14:tracePt t="30272" x="4071938" y="3751263"/>
          <p14:tracePt t="30291" x="4098925" y="3751263"/>
          <p14:tracePt t="30305" x="4098925" y="3741738"/>
          <p14:tracePt t="30363" x="4108450" y="3741738"/>
          <p14:tracePt t="30634" x="4098925" y="3741738"/>
          <p14:tracePt t="30641" x="4089400" y="3741738"/>
          <p14:tracePt t="30755" x="4116388" y="3724275"/>
          <p14:tracePt t="30763" x="4214813" y="3705225"/>
          <p14:tracePt t="30768" x="4286250" y="3687763"/>
          <p14:tracePt t="30772" x="4483100" y="3625850"/>
          <p14:tracePt t="30789" x="4598988" y="3598863"/>
          <p14:tracePt t="30789" x="4616450" y="3589338"/>
          <p14:tracePt t="30866" x="4625975" y="3581400"/>
          <p14:tracePt t="31011" x="4633913" y="3581400"/>
          <p14:tracePt t="31019" x="4643438" y="3581400"/>
          <p14:tracePt t="31019" x="4660900" y="3581400"/>
          <p14:tracePt t="31027" x="4670425" y="3581400"/>
          <p14:tracePt t="31038" x="4705350" y="3581400"/>
          <p14:tracePt t="31055" x="4751388" y="3581400"/>
          <p14:tracePt t="31072" x="4786313" y="3581400"/>
          <p14:tracePt t="31088" x="5089525" y="3589338"/>
          <p14:tracePt t="31208" x="5108575" y="3589338"/>
          <p14:tracePt t="31222" x="5133975" y="3589338"/>
          <p14:tracePt t="31238" x="5143500" y="3589338"/>
          <p14:tracePt t="31256" x="5160963" y="3589338"/>
          <p14:tracePt t="31272" x="5170488" y="3598863"/>
          <p14:tracePt t="31288" x="5180013" y="3598863"/>
          <p14:tracePt t="31306" x="5187950" y="3598863"/>
          <p14:tracePt t="31306" x="5197475" y="3598863"/>
          <p14:tracePt t="31323" x="5224463" y="3598863"/>
          <p14:tracePt t="31339" x="5232400" y="3598863"/>
          <p14:tracePt t="31355" x="5241925" y="3608388"/>
          <p14:tracePt t="31372" x="5268913" y="3608388"/>
          <p14:tracePt t="31389" x="5322888" y="3625850"/>
          <p14:tracePt t="31405" x="5357813" y="3625850"/>
          <p14:tracePt t="31483" x="5375275" y="3625850"/>
          <p14:tracePt t="31506" x="5384800" y="3633788"/>
          <p14:tracePt t="31514" x="5394325" y="3633788"/>
          <p14:tracePt t="31523" x="5411788" y="3643313"/>
          <p14:tracePt t="31539" x="5429250" y="3643313"/>
          <p14:tracePt t="31545" x="5438775" y="3660775"/>
          <p14:tracePt t="31556" x="5465763" y="3660775"/>
          <p14:tracePt t="31574" x="5483225" y="3670300"/>
          <p14:tracePt t="31589" x="5500688" y="3670300"/>
          <p14:tracePt t="31606" x="5518150" y="3687763"/>
          <p14:tracePt t="31622" x="5562600" y="3687763"/>
          <p14:tracePt t="31639" x="5599113" y="3697288"/>
          <p14:tracePt t="31656" x="5608638" y="3697288"/>
          <p14:tracePt t="31672" x="5616575" y="3697288"/>
          <p14:tracePt t="31689" x="5643563" y="3697288"/>
          <p14:tracePt t="31709" x="5653088" y="3697288"/>
          <p14:tracePt t="31722" x="5697538" y="3705225"/>
          <p14:tracePt t="31740" x="5715000" y="3705225"/>
          <p14:tracePt t="31756" x="5732463" y="3705225"/>
          <p14:tracePt t="31772" x="5751513" y="3705225"/>
          <p14:tracePt t="31788" x="5786438" y="3724275"/>
          <p14:tracePt t="31806" x="5840413" y="3724275"/>
          <p14:tracePt t="31822" x="5938838" y="3741738"/>
          <p14:tracePt t="31840" x="6010275" y="3751263"/>
          <p14:tracePt t="31855" x="6045200" y="3768725"/>
          <p14:tracePt t="31873" x="6054725" y="3768725"/>
          <p14:tracePt t="31890" x="6062663" y="3768725"/>
          <p14:tracePt t="31923" x="6072188" y="3768725"/>
          <p14:tracePt t="31924" x="6089650" y="3768725"/>
          <p14:tracePt t="31972" x="6099175" y="3768725"/>
          <p14:tracePt t="31994" x="6108700" y="3768725"/>
          <p14:tracePt t="32003" x="6153150" y="3768725"/>
          <p14:tracePt t="32019" x="6161088" y="3768725"/>
          <p14:tracePt t="32023" x="6197600" y="3768725"/>
          <p14:tracePt t="32039" x="6224588" y="3768725"/>
          <p14:tracePt t="32056" x="6232525" y="3768725"/>
          <p14:tracePt t="32114" x="6242050" y="3768725"/>
          <p14:tracePt t="32579" x="6259513" y="3759200"/>
          <p14:tracePt t="32587" x="6276975" y="3759200"/>
          <p14:tracePt t="32596" x="6296025" y="3751263"/>
          <p14:tracePt t="32605" x="6323013" y="3751263"/>
          <p14:tracePt t="32622" x="6340475" y="3751263"/>
          <p14:tracePt t="32639" x="6367463" y="3741738"/>
          <p14:tracePt t="32655" x="6402388" y="3741738"/>
          <p14:tracePt t="32673" x="6438900" y="3741738"/>
          <p14:tracePt t="32689" x="6465888" y="3741738"/>
          <p14:tracePt t="32755" x="6473825" y="3741738"/>
          <p14:tracePt t="32994" x="6456363" y="3741738"/>
          <p14:tracePt t="33002" x="6384925" y="3741738"/>
          <p14:tracePt t="33016" x="6330950" y="3759200"/>
          <p14:tracePt t="33021" x="6232525" y="3795713"/>
          <p14:tracePt t="33039" x="6116638" y="3813175"/>
          <p14:tracePt t="33056" x="6027738" y="3830638"/>
          <p14:tracePt t="33072" x="5973763" y="3830638"/>
          <p14:tracePt t="33089" x="5919788" y="3830638"/>
          <p14:tracePt t="33105" x="5776913" y="3830638"/>
          <p14:tracePt t="33124" x="5724525" y="3830638"/>
          <p14:tracePt t="33139" x="5608638" y="3830638"/>
          <p14:tracePt t="33156" x="5510213" y="3822700"/>
          <p14:tracePt t="33172" x="5411788" y="3822700"/>
          <p14:tracePt t="33194" x="5295900" y="3822700"/>
          <p14:tracePt t="33206" x="5197475" y="3803650"/>
          <p14:tracePt t="33221" x="5099050" y="3803650"/>
          <p14:tracePt t="33239" x="5000625" y="3803650"/>
          <p14:tracePt t="33255" x="4929188" y="3803650"/>
          <p14:tracePt t="33274" x="4857750" y="3803650"/>
          <p14:tracePt t="33288" x="4786313" y="3803650"/>
          <p14:tracePt t="33288" x="4759325" y="3803650"/>
          <p14:tracePt t="33306" x="4660900" y="3803650"/>
          <p14:tracePt t="33322" x="4589463" y="3803650"/>
          <p14:tracePt t="33340" x="4510088" y="3803650"/>
          <p14:tracePt t="33355" x="4456113" y="3803650"/>
          <p14:tracePt t="33372" x="4438650" y="3795713"/>
          <p14:tracePt t="33419" x="4429125" y="3795713"/>
          <p14:tracePt t="33427" x="4419600" y="3786188"/>
          <p14:tracePt t="33430" x="4411663" y="3786188"/>
          <p14:tracePt t="33439" x="4402138" y="3786188"/>
          <p14:tracePt t="33455" x="4384675" y="3776663"/>
          <p14:tracePt t="33471" x="4375150" y="3768725"/>
          <p14:tracePt t="33489" x="4367213" y="3759200"/>
          <p14:tracePt t="33505" x="4330700" y="3751263"/>
          <p14:tracePt t="33521" x="4303713" y="3751263"/>
          <p14:tracePt t="33540" x="4276725" y="3732213"/>
          <p14:tracePt t="33635" x="4268788" y="3732213"/>
          <p14:tracePt t="33835" x="4286250" y="3724275"/>
          <p14:tracePt t="33843" x="4322763" y="3705225"/>
          <p14:tracePt t="33851" x="4330700" y="3705225"/>
          <p14:tracePt t="33857" x="4375150" y="3697288"/>
          <p14:tracePt t="33873" x="4429125" y="3679825"/>
          <p14:tracePt t="33892" x="4473575" y="3670300"/>
          <p14:tracePt t="33906" x="4572000" y="3633788"/>
          <p14:tracePt t="33927" x="4608513" y="3633788"/>
          <p14:tracePt t="33939" x="4633913" y="3625850"/>
          <p14:tracePt t="33956" x="4660900" y="3625850"/>
          <p14:tracePt t="33972" x="4697413" y="3608388"/>
          <p14:tracePt t="33989" x="4786313" y="3581400"/>
          <p14:tracePt t="34005" x="4813300" y="3581400"/>
          <p14:tracePt t="34021" x="4840288" y="3562350"/>
          <p14:tracePt t="34179" x="4848225" y="3562350"/>
          <p14:tracePt t="34203" x="4875213" y="3562350"/>
          <p14:tracePt t="34205" x="4884738" y="3562350"/>
          <p14:tracePt t="34222" x="4902200" y="3562350"/>
          <p14:tracePt t="34223" x="4919663" y="3562350"/>
          <p14:tracePt t="34239" x="4929188" y="3562350"/>
          <p14:tracePt t="34275" x="4946650" y="3554413"/>
          <p14:tracePt t="34306" x="4956175" y="3554413"/>
          <p14:tracePt t="34394" x="4965700" y="3554413"/>
          <p14:tracePt t="34410" x="4983163" y="3554413"/>
          <p14:tracePt t="34427" x="4991100" y="3554413"/>
          <p14:tracePt t="34891" x="5000625" y="3554413"/>
          <p14:tracePt t="34899" x="5018088" y="3536950"/>
          <p14:tracePt t="34907" x="5045075" y="3536950"/>
          <p14:tracePt t="34912" x="5054600" y="3536950"/>
          <p14:tracePt t="34912" x="5081588" y="3536950"/>
          <p14:tracePt t="34923" x="5116513" y="3536950"/>
          <p14:tracePt t="34939" x="5153025" y="3536950"/>
          <p14:tracePt t="34955" x="5170488" y="3527425"/>
          <p14:tracePt t="34972" x="5205413" y="3527425"/>
          <p14:tracePt t="34990" x="5259388" y="3509963"/>
          <p14:tracePt t="35005" x="5357813" y="3500438"/>
          <p14:tracePt t="35023" x="5473700" y="3473450"/>
          <p14:tracePt t="35038" x="5554663" y="3465513"/>
          <p14:tracePt t="35056" x="5581650" y="3465513"/>
          <p14:tracePt t="35072" x="5626100" y="3446463"/>
          <p14:tracePt t="35089" x="5643563" y="3446463"/>
          <p14:tracePt t="35089" x="5653088" y="3446463"/>
          <p14:tracePt t="35107" x="5661025" y="3446463"/>
          <p14:tracePt t="35122" x="5680075" y="3446463"/>
          <p14:tracePt t="35347" x="5688013" y="3446463"/>
          <p14:tracePt t="35355" x="5732463" y="3446463"/>
          <p14:tracePt t="35355" x="5786438" y="3429000"/>
          <p14:tracePt t="35372" x="5857875" y="3429000"/>
          <p14:tracePt t="35372" x="6000750" y="3429000"/>
          <p14:tracePt t="35388" x="6054725" y="3419475"/>
          <p14:tracePt t="35406" x="6081713" y="3402013"/>
          <p14:tracePt t="35422" x="6099175" y="3402013"/>
          <p14:tracePt t="35439" x="6126163" y="3402013"/>
          <p14:tracePt t="35455" x="6170613" y="3402013"/>
          <p14:tracePt t="35473" x="6242050" y="3402013"/>
          <p14:tracePt t="35488" x="6296025" y="3402013"/>
          <p14:tracePt t="35505" x="6411913" y="3402013"/>
          <p14:tracePt t="35505" x="6419850" y="3402013"/>
          <p14:tracePt t="35595" x="6500813" y="3402013"/>
          <p14:tracePt t="35648" x="6518275" y="3402013"/>
          <p14:tracePt t="35931" x="6527800" y="3402013"/>
          <p14:tracePt t="36059" x="6537325" y="3402013"/>
          <p14:tracePt t="36067" x="6562725" y="3402013"/>
          <p14:tracePt t="36069" x="6572250" y="3402013"/>
          <p14:tracePt t="36077" x="6599238" y="3402013"/>
          <p14:tracePt t="36088" x="6626225" y="3402013"/>
          <p14:tracePt t="36088" x="6634163" y="3402013"/>
          <p14:tracePt t="36107" x="6653213" y="3402013"/>
          <p14:tracePt t="36122" x="6661150" y="3402013"/>
          <p14:tracePt t="36122" x="6670675" y="3402013"/>
          <p14:tracePt t="36424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12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8662" y="771525"/>
            <a:ext cx="7686676" cy="5314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63504"/>
      </p:ext>
    </p:extLst>
  </p:cSld>
  <p:clrMapOvr>
    <a:masterClrMapping/>
  </p:clrMapOvr>
  <p:transition spd="med" advTm="30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72" x="7269163" y="1758950"/>
          <p14:tracePt t="3288" x="7269163" y="1751013"/>
          <p14:tracePt t="3344" x="7269163" y="1741488"/>
          <p14:tracePt t="3432" x="7269163" y="1724025"/>
          <p14:tracePt t="3451" x="7277100" y="1704975"/>
          <p14:tracePt t="3452" x="7277100" y="1697038"/>
          <p14:tracePt t="3462" x="7286625" y="1652588"/>
          <p14:tracePt t="3480" x="7304088" y="1625600"/>
          <p14:tracePt t="3480" x="7304088" y="1616075"/>
          <p14:tracePt t="3497" x="7313613" y="1571625"/>
          <p14:tracePt t="3513" x="7313613" y="1500188"/>
          <p14:tracePt t="3530" x="7331075" y="1401763"/>
          <p14:tracePt t="3546" x="7348538" y="1330325"/>
          <p14:tracePt t="3564" x="7348538" y="1250950"/>
          <p14:tracePt t="3580" x="7348538" y="1133475"/>
          <p14:tracePt t="3596" x="7348538" y="1017588"/>
          <p14:tracePt t="3612" x="7348538" y="874713"/>
          <p14:tracePt t="3629" x="7348538" y="723900"/>
          <p14:tracePt t="3647" x="7296150" y="536575"/>
          <p14:tracePt t="3662" x="7205663" y="231775"/>
          <p14:tracePt t="3681" x="7143750" y="53975"/>
          <p14:tracePt t="3702" x="7045325" y="0"/>
          <p14:tracePt t="3713" x="6929438" y="0"/>
          <p14:tracePt t="3730" x="6831013" y="0"/>
          <p14:tracePt t="3747" x="6697663" y="0"/>
          <p14:tracePt t="3763" x="6616700" y="0"/>
          <p14:tracePt t="3779" x="6581775" y="0"/>
          <p14:tracePt t="3797" x="6572250" y="0"/>
          <p14:tracePt t="3812" x="6554788" y="0"/>
          <p14:tracePt t="3829" x="6491288" y="9525"/>
          <p14:tracePt t="3847" x="5813425" y="588963"/>
          <p14:tracePt t="3917" x="5680075" y="741363"/>
          <p14:tracePt t="3930" x="5581650" y="884238"/>
          <p14:tracePt t="3947" x="5537200" y="990600"/>
          <p14:tracePt t="3963" x="5491163" y="1071563"/>
          <p14:tracePt t="3979" x="5456238" y="1133475"/>
          <p14:tracePt t="3997" x="5438775" y="1179513"/>
          <p14:tracePt t="4012" x="5394325" y="1241425"/>
          <p14:tracePt t="4037" x="5384800" y="1250950"/>
          <p14:tracePt t="4046" x="5367338" y="1276350"/>
          <p14:tracePt t="4046" x="5340350" y="1312863"/>
          <p14:tracePt t="4064" x="5295900" y="1374775"/>
          <p14:tracePt t="4080" x="5241925" y="1438275"/>
          <p14:tracePt t="4080" x="5170488" y="1482725"/>
          <p14:tracePt t="4097" x="5037138" y="1608138"/>
          <p14:tracePt t="4112" x="4919663" y="1697038"/>
          <p14:tracePt t="4130" x="4857750" y="1741488"/>
          <p14:tracePt t="4146" x="4803775" y="1776413"/>
          <p14:tracePt t="4164" x="4759325" y="1803400"/>
          <p14:tracePt t="4179" x="4670425" y="1830388"/>
          <p14:tracePt t="4198" x="4554538" y="1884363"/>
          <p14:tracePt t="4218" x="4527550" y="1884363"/>
          <p14:tracePt t="4229" x="4491038" y="1884363"/>
          <p14:tracePt t="4247" x="4394200" y="1893888"/>
          <p14:tracePt t="4264" x="3446463" y="2054225"/>
          <p14:tracePt t="4280" x="2393950" y="2303463"/>
          <p14:tracePt t="4297" x="1393825" y="2482850"/>
          <p14:tracePt t="4312" x="982663" y="2536825"/>
          <p14:tracePt t="4329" x="938213" y="2536825"/>
          <p14:tracePt t="5433" x="946150" y="2536825"/>
          <p14:tracePt t="5442" x="965200" y="2536825"/>
          <p14:tracePt t="6161" x="973138" y="2536825"/>
          <p14:tracePt t="6185" x="982663" y="2536825"/>
          <p14:tracePt t="6193" x="990600" y="2536825"/>
          <p14:tracePt t="6198" x="1017588" y="2527300"/>
          <p14:tracePt t="6214" x="1017588" y="2517775"/>
          <p14:tracePt t="6265" x="1027113" y="2517775"/>
          <p14:tracePt t="6277" x="1044575" y="2517775"/>
          <p14:tracePt t="6473" x="1054100" y="2517775"/>
          <p14:tracePt t="6479" x="1179513" y="2527300"/>
          <p14:tracePt t="6825" x="1196975" y="2527300"/>
          <p14:tracePt t="6832" x="1214438" y="2509838"/>
          <p14:tracePt t="6840" x="1214438" y="2490788"/>
          <p14:tracePt t="6848" x="1223963" y="2473325"/>
          <p14:tracePt t="6854" x="1241425" y="2428875"/>
          <p14:tracePt t="6863" x="1268413" y="2374900"/>
          <p14:tracePt t="6881" x="1295400" y="2312988"/>
          <p14:tracePt t="6881" x="1312863" y="2276475"/>
          <p14:tracePt t="6897" x="1339850" y="2214563"/>
          <p14:tracePt t="6914" x="1357313" y="2170113"/>
          <p14:tracePt t="6930" x="1374775" y="2116138"/>
          <p14:tracePt t="6947" x="1411288" y="2081213"/>
          <p14:tracePt t="6963" x="1446213" y="2009775"/>
          <p14:tracePt t="6979" x="1473200" y="1982788"/>
          <p14:tracePt t="6997" x="1517650" y="1955800"/>
          <p14:tracePt t="7012" x="1608138" y="1919288"/>
          <p14:tracePt t="7030" x="1687513" y="1911350"/>
          <p14:tracePt t="7046" x="1795463" y="1874838"/>
          <p14:tracePt t="7064" x="1911350" y="1847850"/>
          <p14:tracePt t="7082" x="1955800" y="1839913"/>
          <p14:tracePt t="7097" x="2009775" y="1839913"/>
          <p14:tracePt t="7115" x="2143125" y="1822450"/>
          <p14:tracePt t="7129" x="2366963" y="1803400"/>
          <p14:tracePt t="7147" x="2633663" y="1803400"/>
          <p14:tracePt t="7163" x="2776538" y="1803400"/>
          <p14:tracePt t="7180" x="2830513" y="1803400"/>
          <p14:tracePt t="7197" x="2847975" y="1803400"/>
          <p14:tracePt t="7214" x="2894013" y="1803400"/>
          <p14:tracePt t="7246" x="2982913" y="1830388"/>
          <p14:tracePt t="7280" x="2990850" y="1830388"/>
          <p14:tracePt t="7281" x="3017838" y="1847850"/>
          <p14:tracePt t="7297" x="3071813" y="1874838"/>
          <p14:tracePt t="7315" x="3133725" y="1901825"/>
          <p14:tracePt t="7329" x="3214688" y="1938338"/>
          <p14:tracePt t="7347" x="3268663" y="1946275"/>
          <p14:tracePt t="7363" x="3313113" y="1973263"/>
          <p14:tracePt t="7379" x="3313113" y="1982788"/>
          <p14:tracePt t="7398" x="3330575" y="1982788"/>
          <p14:tracePt t="7416" x="3340100" y="2000250"/>
          <p14:tracePt t="7431" x="3419475" y="2044700"/>
          <p14:tracePt t="7502" x="3438525" y="2054225"/>
          <p14:tracePt t="7502" x="3465513" y="2081213"/>
          <p14:tracePt t="7512" x="3500438" y="2116138"/>
          <p14:tracePt t="7531" x="3517900" y="2133600"/>
          <p14:tracePt t="7546" x="3527425" y="2143125"/>
          <p14:tracePt t="7565" x="3544888" y="2152650"/>
          <p14:tracePt t="8937" x="3536950" y="2152650"/>
          <p14:tracePt t="9058" x="3527425" y="2152650"/>
          <p14:tracePt t="9384" x="3517900" y="2152650"/>
          <p14:tracePt t="9390" x="3509963" y="2152650"/>
          <p14:tracePt t="9396" x="3500438" y="2152650"/>
          <p14:tracePt t="9412" x="3490913" y="2152650"/>
          <p14:tracePt t="9412" x="3482975" y="2152650"/>
          <p14:tracePt t="9429" x="3455988" y="2143125"/>
          <p14:tracePt t="9446" x="3402013" y="2133600"/>
          <p14:tracePt t="9462" x="3375025" y="2116138"/>
          <p14:tracePt t="9479" x="3340100" y="2116138"/>
          <p14:tracePt t="9503" x="3286125" y="2116138"/>
          <p14:tracePt t="9545" x="3276600" y="2116138"/>
          <p14:tracePt t="9546" x="3268663" y="2116138"/>
          <p14:tracePt t="9563" x="3232150" y="2116138"/>
          <p14:tracePt t="9578" x="3197225" y="2133600"/>
          <p14:tracePt t="9613" x="3152775" y="2143125"/>
          <p14:tracePt t="9629" x="3116263" y="2160588"/>
          <p14:tracePt t="9646" x="3054350" y="2160588"/>
          <p14:tracePt t="9662" x="3009900" y="2170113"/>
          <p14:tracePt t="9662" x="2982913" y="2187575"/>
          <p14:tracePt t="9680" x="2928938" y="2187575"/>
          <p14:tracePt t="9696" x="2830513" y="2205038"/>
          <p14:tracePt t="9696" x="2786063" y="2205038"/>
          <p14:tracePt t="9713" x="2643188" y="2241550"/>
          <p14:tracePt t="9729" x="2562225" y="2241550"/>
          <p14:tracePt t="9746" x="2455863" y="2259013"/>
          <p14:tracePt t="9762" x="2339975" y="2276475"/>
          <p14:tracePt t="9779" x="2241550" y="2286000"/>
          <p14:tracePt t="9796" x="1919288" y="2347913"/>
          <p14:tracePt t="9828" x="1724025" y="2366963"/>
          <p14:tracePt t="9854" x="1616075" y="2401888"/>
          <p14:tracePt t="9869" x="1455738" y="2446338"/>
          <p14:tracePt t="9917" x="1446213" y="2455863"/>
          <p14:tracePt t="9929" x="1428750" y="2482850"/>
          <p14:tracePt t="9968" x="1419225" y="2490788"/>
          <p14:tracePt t="9992" x="1419225" y="2500313"/>
          <p14:tracePt t="10000" x="1419225" y="2509838"/>
          <p14:tracePt t="10004" x="1419225" y="2527300"/>
          <p14:tracePt t="10011" x="1419225" y="2536825"/>
          <p14:tracePt t="10028" x="1428750" y="2571750"/>
          <p14:tracePt t="10047" x="1455738" y="2598738"/>
          <p14:tracePt t="10062" x="1482725" y="2625725"/>
          <p14:tracePt t="10062" x="1509713" y="2670175"/>
          <p14:tracePt t="10080" x="1517650" y="2679700"/>
          <p14:tracePt t="10095" x="1571625" y="2732088"/>
          <p14:tracePt t="10113" x="1608138" y="2768600"/>
          <p14:tracePt t="10130" x="1633538" y="2803525"/>
          <p14:tracePt t="10145" x="1679575" y="2830513"/>
          <p14:tracePt t="10163" x="1704975" y="2847975"/>
          <p14:tracePt t="10178" x="1741488" y="2867025"/>
          <p14:tracePt t="10197" x="1776413" y="2884488"/>
          <p14:tracePt t="10212" x="1803400" y="2894013"/>
          <p14:tracePt t="10229" x="1812925" y="2901950"/>
          <p14:tracePt t="10246" x="1857375" y="2911475"/>
          <p14:tracePt t="10262" x="1893888" y="2938463"/>
          <p14:tracePt t="10279" x="1965325" y="2965450"/>
          <p14:tracePt t="10279" x="1982788" y="2973388"/>
          <p14:tracePt t="10296" x="2000250" y="2982913"/>
          <p14:tracePt t="10296" x="2036763" y="2990850"/>
          <p14:tracePt t="10312" x="2081213" y="3009900"/>
          <p14:tracePt t="10330" x="2160588" y="3044825"/>
          <p14:tracePt t="10345" x="2205038" y="3054350"/>
          <p14:tracePt t="10363" x="2259013" y="3071813"/>
          <p14:tracePt t="10378" x="2286000" y="3089275"/>
          <p14:tracePt t="10396" x="2303463" y="3089275"/>
          <p14:tracePt t="10411" x="2366963" y="3089275"/>
          <p14:tracePt t="10429" x="2419350" y="3089275"/>
          <p14:tracePt t="10446" x="2490788" y="3089275"/>
          <p14:tracePt t="10463" x="2643188" y="3081338"/>
          <p14:tracePt t="10578" x="2660650" y="3081338"/>
          <p14:tracePt t="10602" x="2670175" y="3081338"/>
          <p14:tracePt t="10612" x="2697163" y="3081338"/>
          <p14:tracePt t="10629" x="2714625" y="3071813"/>
          <p14:tracePt t="10645" x="2724150" y="3062288"/>
          <p14:tracePt t="10680" x="2732088" y="3062288"/>
          <p14:tracePt t="10720" x="2741613" y="3054350"/>
          <p14:tracePt t="10728" x="2751138" y="3054350"/>
          <p14:tracePt t="10738" x="2768600" y="3044825"/>
          <p14:tracePt t="10800" x="2768600" y="3036888"/>
          <p14:tracePt t="10808" x="2768600" y="3027363"/>
          <p14:tracePt t="10835" x="2776538" y="3027363"/>
          <p14:tracePt t="10836" x="2776538" y="3009900"/>
          <p14:tracePt t="10845" x="2776538" y="3000375"/>
          <p14:tracePt t="10861" x="2776538" y="2982913"/>
          <p14:tracePt t="10878" x="2776538" y="2955925"/>
          <p14:tracePt t="10896" x="2776538" y="2946400"/>
          <p14:tracePt t="10912" x="2776538" y="2928938"/>
          <p14:tracePt t="11016" x="2768600" y="2928938"/>
          <p14:tracePt t="11028" x="2759075" y="2928938"/>
          <p14:tracePt t="11048" x="2741613" y="2928938"/>
          <p14:tracePt t="11064" x="2732088" y="2928938"/>
          <p14:tracePt t="11064" x="2724150" y="2928938"/>
          <p14:tracePt t="11111" x="2724150" y="2938463"/>
          <p14:tracePt t="11151" x="2714625" y="2946400"/>
          <p14:tracePt t="11200" x="2705100" y="2955925"/>
          <p14:tracePt t="11847" x="2705100" y="2990850"/>
          <p14:tracePt t="11857" x="2705100" y="3044825"/>
          <p14:tracePt t="11862" x="2705100" y="3116263"/>
          <p14:tracePt t="11866" x="2705100" y="3232150"/>
          <p14:tracePt t="11878" x="2705100" y="3687763"/>
          <p14:tracePt t="11896" x="2705100" y="4037013"/>
          <p14:tracePt t="11911" x="2705100" y="4295775"/>
          <p14:tracePt t="11929" x="2714625" y="4510088"/>
          <p14:tracePt t="11945" x="2776538" y="4679950"/>
          <p14:tracePt t="11963" x="2813050" y="4830763"/>
          <p14:tracePt t="11979" x="2847975" y="4938713"/>
          <p14:tracePt t="11995" x="2857500" y="4991100"/>
          <p14:tracePt t="12012" x="2874963" y="5045075"/>
          <p14:tracePt t="12028" x="2901950" y="5180013"/>
          <p14:tracePt t="12028" x="2919413" y="5205413"/>
          <p14:tracePt t="12072" x="2919413" y="5214938"/>
          <p14:tracePt t="12079" x="2938463" y="5259388"/>
          <p14:tracePt t="12095" x="2946400" y="5268913"/>
          <p14:tracePt t="12111" x="2946400" y="5276850"/>
          <p14:tracePt t="12111" x="2946400" y="5295900"/>
          <p14:tracePt t="12231" x="2938463" y="5295900"/>
          <p14:tracePt t="12247" x="2928938" y="5295900"/>
          <p14:tracePt t="12252" x="2919413" y="5268913"/>
          <p14:tracePt t="12265" x="2911475" y="5241925"/>
          <p14:tracePt t="12290" x="2911475" y="5224463"/>
          <p14:tracePt t="12296" x="2911475" y="5214938"/>
          <p14:tracePt t="12312" x="2901950" y="5180013"/>
          <p14:tracePt t="12328" x="2901950" y="5160963"/>
          <p14:tracePt t="12345" x="2901950" y="5126038"/>
          <p14:tracePt t="12361" x="2901950" y="5108575"/>
          <p14:tracePt t="12379" x="2901950" y="5099050"/>
          <p14:tracePt t="12394" x="2901950" y="5089525"/>
          <p14:tracePt t="12412" x="2901950" y="5062538"/>
          <p14:tracePt t="12430" x="2901950" y="5027613"/>
          <p14:tracePt t="12464" x="2901950" y="5018088"/>
          <p14:tracePt t="12465" x="2901950" y="5010150"/>
          <p14:tracePt t="12496" x="2901950" y="5000625"/>
          <p14:tracePt t="12808" x="2901950" y="4991100"/>
          <p14:tracePt t="12825" x="2919413" y="4983163"/>
          <p14:tracePt t="12840" x="2928938" y="4983163"/>
          <p14:tracePt t="12848" x="2938463" y="4965700"/>
          <p14:tracePt t="12856" x="2946400" y="4965700"/>
          <p14:tracePt t="13440" x="3000375" y="4965700"/>
          <p14:tracePt t="13448" x="3089275" y="4919663"/>
          <p14:tracePt t="13456" x="3205163" y="4867275"/>
          <p14:tracePt t="13464" x="3419475" y="4724400"/>
          <p14:tracePt t="13464" x="3536950" y="4660900"/>
          <p14:tracePt t="13482" x="4037013" y="4394200"/>
          <p14:tracePt t="13498" x="4911725" y="3929063"/>
          <p14:tracePt t="13513" x="6438900" y="3411538"/>
          <p14:tracePt t="13531" x="7894638" y="2857500"/>
          <p14:tracePt t="13547" x="9134475" y="2268538"/>
          <p14:tracePt t="13645" x="9134475" y="2251075"/>
          <p14:tracePt t="13645" x="9134475" y="2197100"/>
          <p14:tracePt t="13661" x="9134475" y="2116138"/>
          <p14:tracePt t="13687" x="9134475" y="2000250"/>
          <p14:tracePt t="13712" x="9126538" y="1955800"/>
          <p14:tracePt t="13712" x="9090025" y="1847850"/>
          <p14:tracePt t="13730" x="9082088" y="1795463"/>
          <p14:tracePt t="13744" x="9045575" y="1731963"/>
          <p14:tracePt t="13762" x="9028113" y="1697038"/>
          <p14:tracePt t="13780" x="9018588" y="1679575"/>
          <p14:tracePt t="13797" x="8974138" y="1652588"/>
          <p14:tracePt t="13812" x="8759825" y="1536700"/>
          <p14:tracePt t="13878" x="8705850" y="1517650"/>
          <p14:tracePt t="13895" x="8572500" y="1482725"/>
          <p14:tracePt t="13895" x="8501063" y="1465263"/>
          <p14:tracePt t="13911" x="8251825" y="1446213"/>
          <p14:tracePt t="13930" x="8037513" y="1446213"/>
          <p14:tracePt t="13945" x="7848600" y="1446213"/>
          <p14:tracePt t="13962" x="7537450" y="1465263"/>
          <p14:tracePt t="13979" x="6965950" y="1616075"/>
          <p14:tracePt t="13995" x="6323013" y="1839913"/>
          <p14:tracePt t="14011" x="5830888" y="2071688"/>
          <p14:tracePt t="14028" x="5562600" y="2232025"/>
          <p14:tracePt t="14045" x="5438775" y="2330450"/>
          <p14:tracePt t="14062" x="5402263" y="2366963"/>
          <p14:tracePt t="14078" x="5357813" y="2465388"/>
          <p14:tracePt t="14096" x="5357813" y="2517775"/>
          <p14:tracePt t="14112" x="5340350" y="2581275"/>
          <p14:tracePt t="14128" x="5340350" y="2625725"/>
          <p14:tracePt t="14146" x="5330825" y="2670175"/>
          <p14:tracePt t="14161" x="5330825" y="2705100"/>
          <p14:tracePt t="14179" x="5330825" y="2759075"/>
          <p14:tracePt t="14195" x="5330825" y="2830513"/>
          <p14:tracePt t="14214" x="5330825" y="2955925"/>
          <p14:tracePt t="14228" x="5348288" y="3089275"/>
          <p14:tracePt t="14247" x="5394325" y="3205163"/>
          <p14:tracePt t="14262" x="5419725" y="3268663"/>
          <p14:tracePt t="14279" x="5456238" y="3303588"/>
          <p14:tracePt t="14295" x="5465763" y="3303588"/>
          <p14:tracePt t="14311" x="5473700" y="3303588"/>
          <p14:tracePt t="14328" x="5500688" y="3303588"/>
          <p14:tracePt t="14346" x="5545138" y="3303588"/>
          <p14:tracePt t="14361" x="5643563" y="3224213"/>
          <p14:tracePt t="14378" x="5848350" y="3027363"/>
          <p14:tracePt t="14394" x="5965825" y="2867025"/>
          <p14:tracePt t="14412" x="6062663" y="2679700"/>
          <p14:tracePt t="14428" x="6116638" y="2536825"/>
          <p14:tracePt t="14445" x="6170613" y="2438400"/>
          <p14:tracePt t="14462" x="6170613" y="2393950"/>
          <p14:tracePt t="14478" x="6170613" y="2374900"/>
          <p14:tracePt t="14478" x="6170613" y="2366963"/>
          <p14:tracePt t="14495" x="6170613" y="2339975"/>
          <p14:tracePt t="14512" x="6170613" y="2303463"/>
          <p14:tracePt t="14528" x="6170613" y="2259013"/>
          <p14:tracePt t="14545" x="6170613" y="2187575"/>
          <p14:tracePt t="14562" x="6170613" y="2116138"/>
          <p14:tracePt t="14578" x="6170613" y="2044700"/>
          <p14:tracePt t="14595" x="6170613" y="1973263"/>
          <p14:tracePt t="14611" x="6170613" y="1901825"/>
          <p14:tracePt t="14628" x="6143625" y="1803400"/>
          <p14:tracePt t="14628" x="6143625" y="1785938"/>
          <p14:tracePt t="14672" x="6126163" y="1758950"/>
          <p14:tracePt t="14697" x="6126163" y="1751013"/>
          <p14:tracePt t="14735" x="6126163" y="1741488"/>
          <p14:tracePt t="14760" x="6126163" y="1731963"/>
          <p14:tracePt t="15151" x="6126163" y="1724025"/>
          <p14:tracePt t="15159" x="6134100" y="1704975"/>
          <p14:tracePt t="15171" x="6143625" y="1679575"/>
          <p14:tracePt t="15177" x="6161088" y="1679575"/>
          <p14:tracePt t="15194" x="6180138" y="1660525"/>
          <p14:tracePt t="15231" x="6188075" y="1660525"/>
          <p14:tracePt t="15234" x="6197600" y="1660525"/>
          <p14:tracePt t="15272" x="6215063" y="1660525"/>
          <p14:tracePt t="15279" x="6224588" y="1660525"/>
          <p14:tracePt t="15287" x="6232525" y="1660525"/>
          <p14:tracePt t="15295" x="6313488" y="1643063"/>
          <p14:tracePt t="15295" x="6340475" y="1643063"/>
          <p14:tracePt t="15312" x="6357938" y="1643063"/>
          <p14:tracePt t="15328" x="6384925" y="1643063"/>
          <p14:tracePt t="15345" x="6411913" y="1643063"/>
          <p14:tracePt t="15382" x="6419850" y="1643063"/>
          <p14:tracePt t="15394" x="6429375" y="1643063"/>
          <p14:tracePt t="15394" x="6465888" y="1643063"/>
          <p14:tracePt t="15411" x="6473825" y="1660525"/>
          <p14:tracePt t="15428" x="6500813" y="1670050"/>
          <p14:tracePt t="15444" x="6527800" y="1679575"/>
          <p14:tracePt t="15461" x="6545263" y="1697038"/>
          <p14:tracePt t="15477" x="6589713" y="1724025"/>
          <p14:tracePt t="15477" x="6599238" y="1724025"/>
          <p14:tracePt t="15496" x="6616700" y="1724025"/>
          <p14:tracePt t="15510" x="6634163" y="1741488"/>
          <p14:tracePt t="15528" x="6643688" y="1751013"/>
          <p14:tracePt t="15575" x="6661150" y="1768475"/>
          <p14:tracePt t="15783" x="6715125" y="1795463"/>
          <p14:tracePt t="15791" x="6724650" y="1803400"/>
          <p14:tracePt t="15799" x="6759575" y="1822450"/>
          <p14:tracePt t="15811" x="6777038" y="1839913"/>
          <p14:tracePt t="15812" x="6884988" y="1901825"/>
          <p14:tracePt t="15828" x="7000875" y="1990725"/>
          <p14:tracePt t="15844" x="7089775" y="2054225"/>
          <p14:tracePt t="15861" x="7143750" y="2098675"/>
          <p14:tracePt t="15861" x="7188200" y="2125663"/>
          <p14:tracePt t="15879" x="7197725" y="2143125"/>
          <p14:tracePt t="15894" x="7232650" y="2205038"/>
          <p14:tracePt t="15912" x="7251700" y="2232025"/>
          <p14:tracePt t="15927" x="7277100" y="2276475"/>
          <p14:tracePt t="15946" x="7313613" y="2322513"/>
          <p14:tracePt t="15961" x="7340600" y="2347913"/>
          <p14:tracePt t="15978" x="7367588" y="2374900"/>
          <p14:tracePt t="15995" x="7419975" y="2428875"/>
          <p14:tracePt t="16720" x="7412038" y="2428875"/>
          <p14:tracePt t="17928" x="7402513" y="2428875"/>
          <p14:tracePt t="17961" x="7385050" y="2428875"/>
          <p14:tracePt t="19328" x="7375525" y="2428875"/>
          <p14:tracePt t="19385" x="7358063" y="2428875"/>
          <p14:tracePt t="19400" x="7348538" y="2428875"/>
          <p14:tracePt t="19432" x="7348538" y="2411413"/>
          <p14:tracePt t="19440" x="7340600" y="2411413"/>
          <p14:tracePt t="19443" x="7331075" y="2401888"/>
          <p14:tracePt t="19921" x="7323138" y="2401888"/>
          <p14:tracePt t="20009" x="7313613" y="2411413"/>
          <p14:tracePt t="20096" x="7313613" y="2419350"/>
          <p14:tracePt t="20112" x="7313613" y="2428875"/>
          <p14:tracePt t="20117" x="7304088" y="2473325"/>
          <p14:tracePt t="20209" x="7304088" y="2490788"/>
          <p14:tracePt t="20214" x="7304088" y="2509838"/>
          <p14:tracePt t="20256" x="7304088" y="2527300"/>
          <p14:tracePt t="20260" x="7304088" y="2536825"/>
          <p14:tracePt t="20279" x="7304088" y="2554288"/>
          <p14:tracePt t="20329" x="7304088" y="2571750"/>
          <p14:tracePt t="20329" x="7304088" y="2581275"/>
          <p14:tracePt t="20345" x="7251700" y="2776538"/>
          <p14:tracePt t="20435" x="7224713" y="2822575"/>
          <p14:tracePt t="20463" x="7205663" y="2857500"/>
          <p14:tracePt t="20463" x="7180263" y="2874963"/>
          <p14:tracePt t="20481" x="7180263" y="2894013"/>
          <p14:tracePt t="20495" x="7134225" y="2919413"/>
          <p14:tracePt t="20495" x="7126288" y="2938463"/>
          <p14:tracePt t="20513" x="7062788" y="2965450"/>
          <p14:tracePt t="20529" x="6965950" y="3027363"/>
          <p14:tracePt t="20562" x="6848475" y="3089275"/>
          <p14:tracePt t="20649" x="6956425" y="2955925"/>
          <p14:tracePt t="20929" x="7000875" y="2894013"/>
          <p14:tracePt t="20929" x="7027863" y="2847975"/>
          <p14:tracePt t="20945" x="7037388" y="2840038"/>
          <p14:tracePt t="21385" x="7018338" y="2874963"/>
          <p14:tracePt t="21393" x="6946900" y="2973388"/>
          <p14:tracePt t="21403" x="6938963" y="2990850"/>
          <p14:tracePt t="21412" x="6894513" y="3054350"/>
          <p14:tracePt t="21429" x="6840538" y="3116263"/>
          <p14:tracePt t="21446" x="6813550" y="3160713"/>
          <p14:tracePt t="21461" x="6796088" y="3187700"/>
          <p14:tracePt t="21480" x="6777038" y="3205163"/>
          <p14:tracePt t="21495" x="6759575" y="3224213"/>
          <p14:tracePt t="21513" x="6759575" y="3232150"/>
          <p14:tracePt t="21513" x="6759575" y="3241675"/>
          <p14:tracePt t="21529" x="6732588" y="3276600"/>
          <p14:tracePt t="21546" x="6715125" y="3286125"/>
          <p14:tracePt t="21564" x="6705600" y="3303588"/>
          <p14:tracePt t="21578" x="6643688" y="3367088"/>
          <p14:tracePt t="21596" x="6616700" y="3384550"/>
          <p14:tracePt t="21612" x="6554788" y="3429000"/>
          <p14:tracePt t="21630" x="6518275" y="3465513"/>
          <p14:tracePt t="21645" x="6483350" y="3490913"/>
          <p14:tracePt t="21662" x="6446838" y="3509963"/>
          <p14:tracePt t="21697" x="6438900" y="3517900"/>
          <p14:tracePt t="21817" x="6419850" y="3536950"/>
          <p14:tracePt t="21819" x="6081713" y="3581400"/>
          <p14:tracePt t="21895" x="5626100" y="3616325"/>
          <p14:tracePt t="22013" x="5608638" y="3616325"/>
          <p14:tracePt t="22026" x="5572125" y="3616325"/>
          <p14:tracePt t="22044" x="5500688" y="3581400"/>
          <p14:tracePt t="22060" x="5419725" y="3562350"/>
          <p14:tracePt t="22080" x="5375275" y="3536950"/>
          <p14:tracePt t="22095" x="5322888" y="3509963"/>
          <p14:tracePt t="22113" x="5224463" y="3482975"/>
          <p14:tracePt t="22129" x="5072063" y="3429000"/>
          <p14:tracePt t="22155" x="4991100" y="3411538"/>
          <p14:tracePt t="22162" x="4875213" y="3394075"/>
          <p14:tracePt t="22179" x="4822825" y="3394075"/>
          <p14:tracePt t="22212" x="4803775" y="3394075"/>
          <p14:tracePt t="22265" x="4803775" y="3384550"/>
          <p14:tracePt t="22329" x="4822825" y="3384550"/>
          <p14:tracePt t="22332" x="4902200" y="3348038"/>
          <p14:tracePt t="22345" x="4965700" y="3330575"/>
          <p14:tracePt t="22346" x="5126038" y="3251200"/>
          <p14:tracePt t="22362" x="5251450" y="3214688"/>
          <p14:tracePt t="22380" x="5330825" y="3214688"/>
          <p14:tracePt t="22395" x="5348288" y="3214688"/>
          <p14:tracePt t="22413" x="5367338" y="3205163"/>
          <p14:tracePt t="22429" x="5384800" y="3205163"/>
          <p14:tracePt t="22445" x="5419725" y="3205163"/>
          <p14:tracePt t="22463" x="5473700" y="3205163"/>
          <p14:tracePt t="22478" x="5545138" y="3205163"/>
          <p14:tracePt t="22478" x="5572125" y="3205163"/>
          <p14:tracePt t="22497" x="5608638" y="3205163"/>
          <p14:tracePt t="22512" x="5643563" y="3205163"/>
          <p14:tracePt t="22512" x="5653088" y="3205163"/>
          <p14:tracePt t="22529" x="5688013" y="3187700"/>
          <p14:tracePt t="22546" x="5715000" y="3187700"/>
          <p14:tracePt t="22633" x="5724525" y="3187700"/>
          <p14:tracePt t="22665" x="5741988" y="3187700"/>
          <p14:tracePt t="23041" x="5732463" y="3187700"/>
          <p14:tracePt t="23057" x="5715000" y="3187700"/>
          <p14:tracePt t="23071" x="5680075" y="3205163"/>
          <p14:tracePt t="23071" x="5661025" y="3205163"/>
          <p14:tracePt t="23098" x="5626100" y="3205163"/>
          <p14:tracePt t="23118" x="5545138" y="3214688"/>
          <p14:tracePt t="23145" x="5518150" y="3214688"/>
          <p14:tracePt t="23145" x="5473700" y="3214688"/>
          <p14:tracePt t="23162" x="5411788" y="3214688"/>
          <p14:tracePt t="23179" x="5357813" y="3214688"/>
          <p14:tracePt t="23195" x="5330825" y="3214688"/>
          <p14:tracePt t="23213" x="5313363" y="3214688"/>
          <p14:tracePt t="23385" x="5322888" y="3214688"/>
          <p14:tracePt t="23392" x="5340350" y="3214688"/>
          <p14:tracePt t="23394" x="5429250" y="3214688"/>
          <p14:tracePt t="23394" x="5456238" y="3214688"/>
          <p14:tracePt t="23445" x="5483225" y="3197225"/>
          <p14:tracePt t="23445" x="5554663" y="3197225"/>
          <p14:tracePt t="23463" x="5616575" y="3187700"/>
          <p14:tracePt t="23478" x="5680075" y="3170238"/>
          <p14:tracePt t="23496" x="5857875" y="3152775"/>
          <p14:tracePt t="23513" x="5938838" y="3133725"/>
          <p14:tracePt t="23529" x="6018213" y="3125788"/>
          <p14:tracePt t="23737" x="6037263" y="3125788"/>
          <p14:tracePt t="23744" x="6251575" y="3330575"/>
          <p14:tracePt t="23829" x="6276975" y="3340100"/>
          <p14:tracePt t="23879" x="6438900" y="3340100"/>
          <p14:tracePt t="23933" x="6500813" y="3330575"/>
          <p14:tracePt t="23963" x="6562725" y="3322638"/>
          <p14:tracePt t="23997" x="6670675" y="3187700"/>
          <p14:tracePt t="24101" x="6670675" y="2928938"/>
          <p14:tracePt t="24155" x="6661150" y="2894013"/>
          <p14:tracePt t="24178" x="6653213" y="2874963"/>
          <p14:tracePt t="24179" x="6643688" y="2847975"/>
          <p14:tracePt t="24197" x="6626225" y="2822575"/>
          <p14:tracePt t="24212" x="6483350" y="2697163"/>
          <p14:tracePt t="24274" x="6232525" y="2554288"/>
          <p14:tracePt t="24368" x="6215063" y="2554288"/>
          <p14:tracePt t="24417" x="6205538" y="2554288"/>
          <p14:tracePt t="24421" x="6180138" y="2554288"/>
          <p14:tracePt t="24445" x="6161088" y="2571750"/>
          <p14:tracePt t="24461" x="6153150" y="2571750"/>
          <p14:tracePt t="24471" x="6134100" y="2589213"/>
          <p14:tracePt t="24479" x="6108700" y="2598738"/>
          <p14:tracePt t="24496" x="6089650" y="2616200"/>
          <p14:tracePt t="24512" x="6062663" y="2633663"/>
          <p14:tracePt t="24530" x="5946775" y="2679700"/>
          <p14:tracePt t="24605" x="5884863" y="2724150"/>
          <p14:tracePt t="24645" x="5857875" y="2732088"/>
          <p14:tracePt t="24665" x="5848350" y="2741613"/>
          <p14:tracePt t="24673" x="5840413" y="2751138"/>
          <p14:tracePt t="24679" x="5813425" y="2759075"/>
          <p14:tracePt t="24695" x="5795963" y="2776538"/>
          <p14:tracePt t="24695" x="5776913" y="2786063"/>
          <p14:tracePt t="24713" x="5759450" y="2803525"/>
          <p14:tracePt t="24729" x="5751513" y="2830513"/>
          <p14:tracePt t="24746" x="5724525" y="2884488"/>
          <p14:tracePt t="24762" x="5911850" y="3473450"/>
          <p14:tracePt t="24899" x="6608763" y="3697288"/>
          <p14:tracePt t="25188" x="6661150" y="3714750"/>
          <p14:tracePt t="25204" x="6688138" y="3714750"/>
          <p14:tracePt t="25213" x="6742113" y="3714750"/>
          <p14:tracePt t="25229" x="6796088" y="3714750"/>
          <p14:tracePt t="25246" x="6823075" y="3714750"/>
          <p14:tracePt t="25263" x="6840538" y="3714750"/>
          <p14:tracePt t="25279" x="6848475" y="3714750"/>
          <p14:tracePt t="25295" x="6875463" y="3714750"/>
          <p14:tracePt t="25311" x="6894513" y="3687763"/>
          <p14:tracePt t="25329" x="6911975" y="3670300"/>
          <p14:tracePt t="25345" x="6919913" y="3625850"/>
          <p14:tracePt t="25362" x="6938963" y="3589338"/>
          <p14:tracePt t="25379" x="6946900" y="3536950"/>
          <p14:tracePt t="25395" x="6965950" y="3455988"/>
          <p14:tracePt t="25412" x="6965950" y="3357563"/>
          <p14:tracePt t="25428" x="6965950" y="3268663"/>
          <p14:tracePt t="25445" x="6589713" y="2608263"/>
          <p14:tracePt t="25445" x="6554788" y="2598738"/>
          <p14:tracePt t="25573" x="6537325" y="2598738"/>
          <p14:tracePt t="25574" x="6483350" y="2581275"/>
          <p14:tracePt t="25581" x="6411913" y="2581275"/>
          <p14:tracePt t="25595" x="6313488" y="2589213"/>
          <p14:tracePt t="25613" x="6188075" y="2616200"/>
          <p14:tracePt t="25634" x="6153150" y="2633663"/>
          <p14:tracePt t="25646" x="6134100" y="2633663"/>
          <p14:tracePt t="25661" x="6099175" y="2633663"/>
          <p14:tracePt t="25679" x="6072188" y="2633663"/>
          <p14:tracePt t="25696" x="5946775" y="2633663"/>
          <p14:tracePt t="25754" x="5919788" y="2633663"/>
          <p14:tracePt t="25763" x="5867400" y="2633663"/>
          <p14:tracePt t="25780" x="5786438" y="2660650"/>
          <p14:tracePt t="25780" x="5776913" y="2679700"/>
          <p14:tracePt t="25832" x="5768975" y="2679700"/>
          <p14:tracePt t="25833" x="5759450" y="2697163"/>
          <p14:tracePt t="25846" x="5732463" y="2714625"/>
          <p14:tracePt t="25862" x="5724525" y="2741613"/>
          <p14:tracePt t="25879" x="5715000" y="2759075"/>
          <p14:tracePt t="25895" x="5705475" y="2813050"/>
          <p14:tracePt t="25912" x="5705475" y="2919413"/>
          <p14:tracePt t="25939" x="5946775" y="3438525"/>
          <p14:tracePt t="26113" x="5973763" y="3455988"/>
          <p14:tracePt t="26113" x="6224588" y="3598863"/>
          <p14:tracePt t="26255" x="6232525" y="3608388"/>
          <p14:tracePt t="26262" x="6242050" y="3625850"/>
          <p14:tracePt t="26278" x="6269038" y="3633788"/>
          <p14:tracePt t="26278" x="6303963" y="3670300"/>
          <p14:tracePt t="26298" x="6323013" y="3670300"/>
          <p14:tracePt t="26311" x="6446838" y="3714750"/>
          <p14:tracePt t="26368" x="6545263" y="3724275"/>
          <p14:tracePt t="26428" x="6572250" y="3724275"/>
          <p14:tracePt t="26446" x="6608763" y="3670300"/>
          <p14:tracePt t="26493" x="6616700" y="3633788"/>
          <p14:tracePt t="26512" x="6634163" y="3544888"/>
          <p14:tracePt t="26537" x="6653213" y="3500438"/>
          <p14:tracePt t="26545" x="6545263" y="2946400"/>
          <p14:tracePt t="26688" x="6384925" y="2741613"/>
          <p14:tracePt t="26749" x="6340475" y="2679700"/>
          <p14:tracePt t="26772" x="6323013" y="2660650"/>
          <p14:tracePt t="26779" x="6303963" y="2643188"/>
          <p14:tracePt t="26797" x="6224588" y="2589213"/>
          <p14:tracePt t="26841" x="6215063" y="2571750"/>
          <p14:tracePt t="26857" x="6188075" y="2571750"/>
          <p14:tracePt t="26881" x="6180138" y="2554288"/>
          <p14:tracePt t="26886" x="6170613" y="2554288"/>
          <p14:tracePt t="26901" x="6153150" y="2536825"/>
          <p14:tracePt t="26919" x="6062663" y="2517775"/>
          <p14:tracePt t="26948" x="5991225" y="2509838"/>
          <p14:tracePt t="27001" x="5983288" y="2509838"/>
          <p14:tracePt t="27010" x="5786438" y="2759075"/>
          <p14:tracePt t="27139" x="5705475" y="3571875"/>
          <p14:tracePt t="27465" x="5705475" y="3589338"/>
          <p14:tracePt t="27470" x="5688013" y="3643313"/>
          <p14:tracePt t="27478" x="5688013" y="3670300"/>
          <p14:tracePt t="27496" x="5688013" y="3714750"/>
          <p14:tracePt t="27496" x="5680075" y="3724275"/>
          <p14:tracePt t="27513" x="5680075" y="3759200"/>
          <p14:tracePt t="27545" x="5680075" y="3786188"/>
          <p14:tracePt t="27546" x="5680075" y="3840163"/>
          <p14:tracePt t="27562" x="5680075" y="3894138"/>
          <p14:tracePt t="27581" x="5680075" y="3929063"/>
          <p14:tracePt t="27594" x="5680075" y="3956050"/>
          <p14:tracePt t="27612" x="5680075" y="4010025"/>
          <p14:tracePt t="27628" x="5680075" y="4027488"/>
          <p14:tracePt t="27645" x="5688013" y="4062413"/>
          <p14:tracePt t="27661" x="5724525" y="4098925"/>
          <p14:tracePt t="27678" x="5751513" y="4116388"/>
          <p14:tracePt t="27678" x="5768975" y="4143375"/>
          <p14:tracePt t="27711" x="5795963" y="4152900"/>
          <p14:tracePt t="27711" x="5884863" y="4187825"/>
          <p14:tracePt t="27730" x="6010275" y="4205288"/>
          <p14:tracePt t="27745" x="6126163" y="4224338"/>
          <p14:tracePt t="27763" x="6323013" y="4224338"/>
          <p14:tracePt t="27779" x="6438900" y="4224338"/>
          <p14:tracePt t="27796" x="6527800" y="4205288"/>
          <p14:tracePt t="27812" x="6581775" y="4187825"/>
          <p14:tracePt t="27828" x="6626225" y="4152900"/>
          <p14:tracePt t="27864" x="6653213" y="4152900"/>
          <p14:tracePt t="27872" x="6680200" y="4125913"/>
          <p14:tracePt t="27880" x="6724650" y="4054475"/>
          <p14:tracePt t="27902" x="6732588" y="4027488"/>
          <p14:tracePt t="27911" x="6796088" y="3938588"/>
          <p14:tracePt t="27929" x="6804025" y="3894138"/>
          <p14:tracePt t="27944" x="6823075" y="3822700"/>
          <p14:tracePt t="27962" x="6840538" y="3759200"/>
          <p14:tracePt t="27979" x="6840538" y="3687763"/>
          <p14:tracePt t="27995" x="6840538" y="3589338"/>
          <p14:tracePt t="28012" x="6840538" y="3429000"/>
          <p14:tracePt t="28028" x="6840538" y="3259138"/>
          <p14:tracePt t="28045" x="6786563" y="3089275"/>
          <p14:tracePt t="28061" x="6510338" y="2652713"/>
          <p14:tracePt t="28119" x="6429375" y="2608263"/>
          <p14:tracePt t="28151" x="6323013" y="2571750"/>
          <p14:tracePt t="28187" x="6242050" y="2571750"/>
          <p14:tracePt t="28201" x="6215063" y="2571750"/>
          <p14:tracePt t="28212" x="6143625" y="2571750"/>
          <p14:tracePt t="28228" x="6045200" y="2581275"/>
          <p14:tracePt t="28246" x="5965825" y="2625725"/>
          <p14:tracePt t="28262" x="5894388" y="2660650"/>
          <p14:tracePt t="28279" x="5840413" y="2687638"/>
          <p14:tracePt t="28279" x="5840413" y="2697163"/>
          <p14:tracePt t="28329" x="5840413" y="2724150"/>
          <p14:tracePt t="28345" x="6170613" y="3152775"/>
          <p14:tracePt t="28345" x="6215063" y="3187700"/>
          <p14:tracePt t="28498" x="7197725" y="3036888"/>
          <p14:tracePt t="28644" x="7323138" y="2946400"/>
          <p14:tracePt t="28659" x="7456488" y="2847975"/>
          <p14:tracePt t="28676" x="7562850" y="2759075"/>
          <p14:tracePt t="28696" x="7626350" y="2714625"/>
          <p14:tracePt t="28711" x="7751763" y="2643188"/>
          <p14:tracePt t="28730" x="7823200" y="2616200"/>
          <p14:tracePt t="28730" x="7920038" y="2571750"/>
          <p14:tracePt t="28745" x="8205788" y="2446338"/>
          <p14:tracePt t="28763" x="8447088" y="2347913"/>
          <p14:tracePt t="28778" x="8609013" y="2268538"/>
          <p14:tracePt t="28795" x="8715375" y="2224088"/>
          <p14:tracePt t="28812" x="8823325" y="2170113"/>
          <p14:tracePt t="28828" x="8947150" y="2089150"/>
          <p14:tracePt t="28845" x="9134475" y="2027238"/>
          <p14:tracePt t="28862" x="9134475" y="1946275"/>
          <p14:tracePt t="29137" x="9126538" y="1965325"/>
          <p14:tracePt t="29145" x="9090025" y="2000250"/>
          <p14:tracePt t="29151" x="8589963" y="2339975"/>
          <p14:tracePt t="29151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1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6775" y="705231"/>
            <a:ext cx="7410450" cy="527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09008"/>
      </p:ext>
    </p:extLst>
  </p:cSld>
  <p:clrMapOvr>
    <a:masterClrMapping/>
  </p:clrMapOvr>
  <p:transition spd="med" advTm="28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21" x="4803775" y="204788"/>
          <p14:tracePt t="6086" x="4813300" y="214313"/>
          <p14:tracePt t="6094" x="4813300" y="241300"/>
          <p14:tracePt t="6110" x="4813300" y="393700"/>
          <p14:tracePt t="6111" x="4813300" y="642938"/>
          <p14:tracePt t="6126" x="4813300" y="973138"/>
          <p14:tracePt t="6145" x="4813300" y="1295400"/>
          <p14:tracePt t="6160" x="4875213" y="1608138"/>
          <p14:tracePt t="6177" x="4938713" y="1812925"/>
          <p14:tracePt t="6193" x="4991100" y="1982788"/>
          <p14:tracePt t="6211" x="5027613" y="2133600"/>
          <p14:tracePt t="6226" x="5099050" y="2295525"/>
          <p14:tracePt t="6244" x="5160963" y="2428875"/>
          <p14:tracePt t="6261" x="5214938" y="2562225"/>
          <p14:tracePt t="6277" x="5276850" y="2697163"/>
          <p14:tracePt t="6293" x="5330825" y="2813050"/>
          <p14:tracePt t="6293" x="5340350" y="2867025"/>
          <p14:tracePt t="6311" x="5411788" y="3027363"/>
          <p14:tracePt t="6327" x="5456238" y="3179763"/>
          <p14:tracePt t="6344" x="5518150" y="3340100"/>
          <p14:tracePt t="6360" x="5581650" y="3500438"/>
          <p14:tracePt t="6406" x="5589588" y="3517900"/>
          <p14:tracePt t="6454" x="5599113" y="3517900"/>
          <p14:tracePt t="6494" x="5608638" y="3517900"/>
          <p14:tracePt t="6511" x="5653088" y="3517900"/>
          <p14:tracePt t="6550" x="5670550" y="3517900"/>
          <p14:tracePt t="6591" x="5688013" y="3517900"/>
          <p14:tracePt t="6592" x="5697538" y="3517900"/>
          <p14:tracePt t="6621" x="5705475" y="3517900"/>
          <p14:tracePt t="6627" x="5724525" y="3517900"/>
          <p14:tracePt t="6643" x="5724525" y="3509963"/>
          <p14:tracePt t="6660" x="5732463" y="3509963"/>
          <p14:tracePt t="6767" x="5732463" y="3500438"/>
          <p14:tracePt t="6806" x="5732463" y="3490913"/>
          <p14:tracePt t="6823" x="5724525" y="3473450"/>
          <p14:tracePt t="6831" x="5715000" y="3473450"/>
          <p14:tracePt t="6838" x="5705475" y="3465513"/>
          <p14:tracePt t="6844" x="5697538" y="3446463"/>
          <p14:tracePt t="6860" x="5680075" y="3438525"/>
          <p14:tracePt t="6877" x="5653088" y="3411538"/>
          <p14:tracePt t="6893" x="5643563" y="3384550"/>
          <p14:tracePt t="6911" x="5626100" y="3330575"/>
          <p14:tracePt t="6927" x="5616575" y="3303588"/>
          <p14:tracePt t="6944" x="5599113" y="3268663"/>
          <p14:tracePt t="6960" x="5599113" y="3241675"/>
          <p14:tracePt t="6978" x="5581650" y="3214688"/>
          <p14:tracePt t="6993" x="5581650" y="3179763"/>
          <p14:tracePt t="7011" x="5581650" y="3170238"/>
          <p14:tracePt t="7126" x="5581650" y="3152775"/>
          <p14:tracePt t="7143" x="5581650" y="3143250"/>
          <p14:tracePt t="7144" x="5599113" y="3116263"/>
          <p14:tracePt t="7144" x="5608638" y="3098800"/>
          <p14:tracePt t="7177" x="5643563" y="3081338"/>
          <p14:tracePt t="7193" x="5741988" y="3036888"/>
          <p14:tracePt t="7194" x="5795963" y="3017838"/>
          <p14:tracePt t="7211" x="5840413" y="3000375"/>
          <p14:tracePt t="7227" x="5894388" y="2990850"/>
          <p14:tracePt t="7244" x="5938838" y="2973388"/>
          <p14:tracePt t="7260" x="5965825" y="2955925"/>
          <p14:tracePt t="7276" x="6010275" y="2938463"/>
          <p14:tracePt t="7293" x="6062663" y="2919413"/>
          <p14:tracePt t="7293" x="6108700" y="2919413"/>
          <p14:tracePt t="7310" x="6197600" y="2911475"/>
          <p14:tracePt t="7327" x="6251575" y="2894013"/>
          <p14:tracePt t="7343" x="6367463" y="2857500"/>
          <p14:tracePt t="7360" x="6572250" y="2840038"/>
          <p14:tracePt t="7377" x="6946900" y="2795588"/>
          <p14:tracePt t="7393" x="7340600" y="2741613"/>
          <p14:tracePt t="7410" x="7491413" y="2724150"/>
          <p14:tracePt t="7427" x="7527925" y="2724150"/>
          <p14:tracePt t="7478" x="7545388" y="2724150"/>
          <p14:tracePt t="7502" x="7562850" y="2724150"/>
          <p14:tracePt t="7518" x="7589838" y="2741613"/>
          <p14:tracePt t="7520" x="7751763" y="3108325"/>
          <p14:tracePt t="7601" x="7751763" y="3259138"/>
          <p14:tracePt t="7640" x="7751763" y="3286125"/>
          <p14:tracePt t="7659" x="7751763" y="3303588"/>
          <p14:tracePt t="7659" x="7742238" y="3340100"/>
          <p14:tracePt t="7676" x="7732713" y="3367088"/>
          <p14:tracePt t="7676" x="7724775" y="3375025"/>
          <p14:tracePt t="7695" x="7705725" y="3394075"/>
          <p14:tracePt t="7710" x="7680325" y="3438525"/>
          <p14:tracePt t="7728" x="7643813" y="3473450"/>
          <p14:tracePt t="7744" x="7589838" y="3536950"/>
          <p14:tracePt t="7759" x="7545388" y="3571875"/>
          <p14:tracePt t="7778" x="7500938" y="3625850"/>
          <p14:tracePt t="7793" x="7439025" y="3670300"/>
          <p14:tracePt t="7822" x="7412038" y="3687763"/>
          <p14:tracePt t="7826" x="7394575" y="3705225"/>
          <p14:tracePt t="7844" x="7358063" y="3714750"/>
          <p14:tracePt t="7859" x="7331075" y="3724275"/>
          <p14:tracePt t="7876" x="7296150" y="3741738"/>
          <p14:tracePt t="7893" x="7269163" y="3741738"/>
          <p14:tracePt t="7910" x="7188200" y="3741738"/>
          <p14:tracePt t="7927" x="7134225" y="3741738"/>
          <p14:tracePt t="7944" x="7081838" y="3732213"/>
          <p14:tracePt t="7959" x="7010400" y="3697288"/>
          <p14:tracePt t="7978" x="6956425" y="3660775"/>
          <p14:tracePt t="7992" x="6911975" y="3616325"/>
          <p14:tracePt t="8011" x="6867525" y="3571875"/>
          <p14:tracePt t="8026" x="6813550" y="3517900"/>
          <p14:tracePt t="8044" x="6777038" y="3465513"/>
          <p14:tracePt t="8059" x="6742113" y="3429000"/>
          <p14:tracePt t="8077" x="6697663" y="3367088"/>
          <p14:tracePt t="8093" x="6661150" y="3322638"/>
          <p14:tracePt t="8093" x="6634163" y="3276600"/>
          <p14:tracePt t="8111" x="6589713" y="3214688"/>
          <p14:tracePt t="8127" x="6545263" y="3152775"/>
          <p14:tracePt t="8143" x="6491288" y="3089275"/>
          <p14:tracePt t="8159" x="6446838" y="3044825"/>
          <p14:tracePt t="8177" x="6411913" y="2990850"/>
          <p14:tracePt t="8194" x="6367463" y="2946400"/>
          <p14:tracePt t="8210" x="6323013" y="2911475"/>
          <p14:tracePt t="8232" x="6303963" y="2894013"/>
          <p14:tracePt t="8243" x="6251575" y="2857500"/>
          <p14:tracePt t="8260" x="6170613" y="2830513"/>
          <p14:tracePt t="8276" x="6108700" y="2813050"/>
          <p14:tracePt t="8294" x="6089650" y="2813050"/>
          <p14:tracePt t="8310" x="6062663" y="2813050"/>
          <p14:tracePt t="8328" x="6045200" y="2813050"/>
          <p14:tracePt t="8343" x="6010275" y="2813050"/>
          <p14:tracePt t="8360" x="5965825" y="2813050"/>
          <p14:tracePt t="8377" x="5938838" y="2847975"/>
          <p14:tracePt t="8393" x="5884863" y="2919413"/>
          <p14:tracePt t="8410" x="5840413" y="3009900"/>
          <p14:tracePt t="8427" x="5776913" y="3125788"/>
          <p14:tracePt t="8443" x="5705475" y="3259138"/>
          <p14:tracePt t="8460" x="5634038" y="3411538"/>
          <p14:tracePt t="8476" x="5562600" y="3571875"/>
          <p14:tracePt t="8476" x="5518150" y="3652838"/>
          <p14:tracePt t="8495" x="5500688" y="3714750"/>
          <p14:tracePt t="8509" x="5429250" y="3894138"/>
          <p14:tracePt t="8528" x="5429250" y="3946525"/>
          <p14:tracePt t="8543" x="5411788" y="4000500"/>
          <p14:tracePt t="8560" x="5411788" y="4037013"/>
          <p14:tracePt t="8577" x="5411788" y="4179888"/>
          <p14:tracePt t="8807" x="5411788" y="4160838"/>
          <p14:tracePt t="8817" x="5411788" y="4152900"/>
          <p14:tracePt t="8817" x="5411788" y="4125913"/>
          <p14:tracePt t="8828" x="5411788" y="4071938"/>
          <p14:tracePt t="8846" x="5411788" y="4017963"/>
          <p14:tracePt t="8861" x="5394325" y="3919538"/>
          <p14:tracePt t="8877" x="5375275" y="3768725"/>
          <p14:tracePt t="8909" x="5375275" y="3724275"/>
          <p14:tracePt t="8910" x="5375275" y="3581400"/>
          <p14:tracePt t="8927" x="5375275" y="3473450"/>
          <p14:tracePt t="8943" x="5375275" y="3384550"/>
          <p14:tracePt t="8959" x="5375275" y="3330575"/>
          <p14:tracePt t="8978" x="5384800" y="3295650"/>
          <p14:tracePt t="8992" x="5394325" y="3259138"/>
          <p14:tracePt t="9010" x="5402263" y="3241675"/>
          <p14:tracePt t="9026" x="5419725" y="3224213"/>
          <p14:tracePt t="9044" x="5438775" y="3205163"/>
          <p14:tracePt t="9059" x="5465763" y="3179763"/>
          <p14:tracePt t="9076" x="5500688" y="3160713"/>
          <p14:tracePt t="9076" x="5510213" y="3152775"/>
          <p14:tracePt t="9095" x="5527675" y="3152775"/>
          <p14:tracePt t="9109" x="5581650" y="3125788"/>
          <p14:tracePt t="9127" x="5608638" y="3108325"/>
          <p14:tracePt t="9144" x="5643563" y="3108325"/>
          <p14:tracePt t="9160" x="5697538" y="3108325"/>
          <p14:tracePt t="9177" x="5751513" y="3108325"/>
          <p14:tracePt t="9193" x="5786438" y="3108325"/>
          <p14:tracePt t="9211" x="5822950" y="3108325"/>
          <p14:tracePt t="9227" x="5919788" y="3108325"/>
          <p14:tracePt t="9265" x="5983288" y="3108325"/>
          <p14:tracePt t="9266" x="5991225" y="3108325"/>
          <p14:tracePt t="9276" x="6081713" y="3108325"/>
          <p14:tracePt t="9276" x="6108700" y="3108325"/>
          <p14:tracePt t="9295" x="6134100" y="3108325"/>
          <p14:tracePt t="9309" x="6205538" y="3125788"/>
          <p14:tracePt t="9327" x="6251575" y="3143250"/>
          <p14:tracePt t="9343" x="6303963" y="3160713"/>
          <p14:tracePt t="9360" x="6340475" y="3170238"/>
          <p14:tracePt t="9377" x="6384925" y="3197225"/>
          <p14:tracePt t="9393" x="6419850" y="3205163"/>
          <p14:tracePt t="9410" x="6518275" y="3259138"/>
          <p14:tracePt t="9426" x="6616700" y="3313113"/>
          <p14:tracePt t="9443" x="6715125" y="3367088"/>
          <p14:tracePt t="9460" x="6796088" y="3402013"/>
          <p14:tracePt t="9480" x="6823075" y="3419475"/>
          <p14:tracePt t="9495" x="6831013" y="3419475"/>
          <p14:tracePt t="9509" x="6858000" y="3429000"/>
          <p14:tracePt t="9526" x="6867525" y="3429000"/>
          <p14:tracePt t="9582" x="6884988" y="3429000"/>
          <p14:tracePt t="10053" x="6875463" y="3429000"/>
          <p14:tracePt t="10677" x="6867525" y="3429000"/>
          <p14:tracePt t="10733" x="6858000" y="3429000"/>
          <p14:tracePt t="10773" x="6840538" y="3411538"/>
          <p14:tracePt t="10821" x="6831013" y="3411538"/>
          <p14:tracePt t="10917" x="6823075" y="3411538"/>
          <p14:tracePt t="11846" x="6823075" y="3402013"/>
          <p14:tracePt t="11849" x="6823075" y="3394075"/>
          <p14:tracePt t="11893" x="6823075" y="3384550"/>
          <p14:tracePt t="11909" x="6813550" y="3375025"/>
          <p14:tracePt t="11941" x="6813550" y="3357563"/>
          <p14:tracePt t="11949" x="6813550" y="3348038"/>
          <p14:tracePt t="11981" x="6804025" y="3348038"/>
          <p14:tracePt t="11982" x="6804025" y="3340100"/>
          <p14:tracePt t="12009" x="6804025" y="3330575"/>
          <p14:tracePt t="12030" x="6796088" y="3322638"/>
          <p14:tracePt t="12054" x="6796088" y="3303588"/>
          <p14:tracePt t="12062" x="6786563" y="3295650"/>
          <p14:tracePt t="12062" x="6777038" y="3276600"/>
          <p14:tracePt t="12102" x="6769100" y="3268663"/>
          <p14:tracePt t="12109" x="6759575" y="3259138"/>
          <p14:tracePt t="12113" x="6751638" y="3251200"/>
          <p14:tracePt t="12125" x="6751638" y="3241675"/>
          <p14:tracePt t="12143" x="6732588" y="3224213"/>
          <p14:tracePt t="12159" x="6732588" y="3205163"/>
          <p14:tracePt t="12197" x="6715125" y="3205163"/>
          <p14:tracePt t="12207" x="6688138" y="3179763"/>
          <p14:tracePt t="12246" x="6653213" y="3152775"/>
          <p14:tracePt t="12246" x="6643688" y="3143250"/>
          <p14:tracePt t="12258" x="6608763" y="3125788"/>
          <p14:tracePt t="12276" x="6554788" y="3089275"/>
          <p14:tracePt t="12294" x="6491288" y="3054350"/>
          <p14:tracePt t="12323" x="6465888" y="3036888"/>
          <p14:tracePt t="12331" x="6438900" y="3017838"/>
          <p14:tracePt t="12342" x="6411913" y="3009900"/>
          <p14:tracePt t="12359" x="6375400" y="2990850"/>
          <p14:tracePt t="12376" x="6348413" y="2990850"/>
          <p14:tracePt t="12391" x="6330950" y="2990850"/>
          <p14:tracePt t="12409" x="6259513" y="2990850"/>
          <p14:tracePt t="12425" x="6232525" y="2990850"/>
          <p14:tracePt t="12443" x="6180138" y="2990850"/>
          <p14:tracePt t="12458" x="6143625" y="2990850"/>
          <p14:tracePt t="12476" x="6089650" y="2990850"/>
          <p14:tracePt t="12492" x="6018213" y="3009900"/>
          <p14:tracePt t="12492" x="5991225" y="3027363"/>
          <p14:tracePt t="12510" x="5938838" y="3044825"/>
          <p14:tracePt t="12526" x="5902325" y="3071813"/>
          <p14:tracePt t="12543" x="5857875" y="3098800"/>
          <p14:tracePt t="12558" x="5813425" y="3116263"/>
          <p14:tracePt t="12576" x="5776913" y="3125788"/>
          <p14:tracePt t="12592" x="5751513" y="3152775"/>
          <p14:tracePt t="12609" x="5732463" y="3179763"/>
          <p14:tracePt t="12625" x="5680075" y="3187700"/>
          <p14:tracePt t="12643" x="5653088" y="3214688"/>
          <p14:tracePt t="12659" x="5608638" y="3259138"/>
          <p14:tracePt t="12675" x="5562600" y="3303588"/>
          <p14:tracePt t="12675" x="5554663" y="3322638"/>
          <p14:tracePt t="12694" x="5473700" y="3411538"/>
          <p14:tracePt t="12694" x="5456238" y="3429000"/>
          <p14:tracePt t="12733" x="5419725" y="3482975"/>
          <p14:tracePt t="12741" x="5402263" y="3517900"/>
          <p14:tracePt t="12749" x="5348288" y="3616325"/>
          <p14:tracePt t="12759" x="5330825" y="3724275"/>
          <p14:tracePt t="12776" x="5313363" y="3803650"/>
          <p14:tracePt t="12792" x="5313363" y="3875088"/>
          <p14:tracePt t="12809" x="5313363" y="3929063"/>
          <p14:tracePt t="12826" x="5313363" y="3938588"/>
          <p14:tracePt t="12841" x="5313363" y="3946525"/>
          <p14:tracePt t="12859" x="5313363" y="3956050"/>
          <p14:tracePt t="12875" x="5322888" y="3965575"/>
          <p14:tracePt t="12893" x="5330825" y="3965575"/>
          <p14:tracePt t="12909" x="5348288" y="3965575"/>
          <p14:tracePt t="12927" x="5357813" y="3965575"/>
          <p14:tracePt t="12944" x="5367338" y="3965575"/>
          <p14:tracePt t="12961" x="5375275" y="3946525"/>
          <p14:tracePt t="12978" x="5394325" y="3938588"/>
          <p14:tracePt t="13045" x="5402263" y="3929063"/>
          <p14:tracePt t="13077" x="5411788" y="3919538"/>
          <p14:tracePt t="13174" x="5411788" y="3911600"/>
          <p14:tracePt t="13374" x="5402263" y="3911600"/>
          <p14:tracePt t="15206" x="5394325" y="3902075"/>
          <p14:tracePt t="15213" x="5394325" y="3894138"/>
          <p14:tracePt t="15221" x="5394325" y="3884613"/>
          <p14:tracePt t="15225" x="5394325" y="3875088"/>
          <p14:tracePt t="15242" x="5394325" y="3867150"/>
          <p14:tracePt t="15333" x="5384800" y="3848100"/>
          <p14:tracePt t="15374" x="5384800" y="3840163"/>
          <p14:tracePt t="15390" x="5384800" y="3830638"/>
          <p14:tracePt t="15390" x="5384800" y="3813175"/>
          <p14:tracePt t="15413" x="5384800" y="3803650"/>
          <p14:tracePt t="15417" x="5384800" y="3795713"/>
          <p14:tracePt t="15425" x="5384800" y="3759200"/>
          <p14:tracePt t="15441" x="5384800" y="3714750"/>
          <p14:tracePt t="15460" x="5384800" y="3697288"/>
          <p14:tracePt t="15475" x="5384800" y="3660775"/>
          <p14:tracePt t="15492" x="5384800" y="3625850"/>
          <p14:tracePt t="15510" x="5384800" y="3608388"/>
          <p14:tracePt t="15510" x="5384800" y="3598863"/>
          <p14:tracePt t="15526" x="5384800" y="3562350"/>
          <p14:tracePt t="15543" x="5384800" y="3536950"/>
          <p14:tracePt t="15559" x="5384800" y="3527425"/>
          <p14:tracePt t="15575" x="5384800" y="3500438"/>
          <p14:tracePt t="15599" x="5394325" y="3490913"/>
          <p14:tracePt t="15608" x="5402263" y="3455988"/>
          <p14:tracePt t="15625" x="5419725" y="3446463"/>
          <p14:tracePt t="15661" x="5429250" y="3429000"/>
          <p14:tracePt t="15674" x="5446713" y="3419475"/>
          <p14:tracePt t="15691" x="5456238" y="3402013"/>
          <p14:tracePt t="15691" x="5510213" y="3367088"/>
          <p14:tracePt t="15691" x="5537200" y="3367088"/>
          <p14:tracePt t="15710" x="5545138" y="3357563"/>
          <p14:tracePt t="15724" x="5616575" y="3313113"/>
          <p14:tracePt t="15742" x="5643563" y="3313113"/>
          <p14:tracePt t="15759" x="5661025" y="3303588"/>
          <p14:tracePt t="15776" x="5724525" y="3295650"/>
          <p14:tracePt t="15792" x="5795963" y="3286125"/>
          <p14:tracePt t="15809" x="5867400" y="3276600"/>
          <p14:tracePt t="15825" x="5929313" y="3276600"/>
          <p14:tracePt t="15842" x="5965825" y="3259138"/>
          <p14:tracePt t="15858" x="5983288" y="3259138"/>
          <p14:tracePt t="15875" x="5991225" y="3259138"/>
          <p14:tracePt t="16401" x="5991225" y="3241675"/>
          <p14:tracePt t="16430" x="5991225" y="3232150"/>
          <p14:tracePt t="16438" x="5991225" y="3224213"/>
          <p14:tracePt t="16438" x="5983288" y="3205163"/>
          <p14:tracePt t="16462" x="5983288" y="3197225"/>
          <p14:tracePt t="16470" x="5965825" y="3187700"/>
          <p14:tracePt t="16475" x="5965825" y="3160713"/>
          <p14:tracePt t="16494" x="5956300" y="3160713"/>
          <p14:tracePt t="16502" x="5946775" y="3143250"/>
          <p14:tracePt t="16502" x="5946775" y="3133725"/>
          <p14:tracePt t="16511" x="5938838" y="3133725"/>
          <p14:tracePt t="16525" x="5929313" y="3116263"/>
          <p14:tracePt t="16544" x="5919788" y="3098800"/>
          <p14:tracePt t="16558" x="5911850" y="3089275"/>
          <p14:tracePt t="16576" x="5894388" y="3062288"/>
          <p14:tracePt t="16592" x="5803900" y="3017838"/>
          <p14:tracePt t="16678" x="5776913" y="3017838"/>
          <p14:tracePt t="16686" x="5589588" y="3017838"/>
          <p14:tracePt t="16786" x="5581650" y="3017838"/>
          <p14:tracePt t="16792" x="5562600" y="3017838"/>
          <p14:tracePt t="16810" x="5545138" y="3027363"/>
          <p14:tracePt t="16825" x="5537200" y="3044825"/>
          <p14:tracePt t="16843" x="5518150" y="3054350"/>
          <p14:tracePt t="16858" x="5518150" y="3062288"/>
          <p14:tracePt t="18942" x="5510213" y="3062288"/>
          <p14:tracePt t="18974" x="5500688" y="3062288"/>
          <p14:tracePt t="18998" x="5473700" y="3062288"/>
          <p14:tracePt t="19007" x="5446713" y="3062288"/>
          <p14:tracePt t="19016" x="5419725" y="3062288"/>
          <p14:tracePt t="19028" x="5402263" y="3062288"/>
          <p14:tracePt t="19044" x="5375275" y="3062288"/>
          <p14:tracePt t="19060" x="5357813" y="3062288"/>
          <p14:tracePt t="19076" x="5322888" y="3054350"/>
          <p14:tracePt t="19112" x="5303838" y="3054350"/>
          <p14:tracePt t="19113" x="5295900" y="3036888"/>
          <p14:tracePt t="19126" x="5268913" y="3036888"/>
          <p14:tracePt t="19144" x="5205413" y="3009900"/>
          <p14:tracePt t="19144" x="5180013" y="3000375"/>
          <p14:tracePt t="19192" x="5153025" y="2982913"/>
          <p14:tracePt t="19193" x="5045075" y="2928938"/>
          <p14:tracePt t="19211" x="4991100" y="2911475"/>
          <p14:tracePt t="19226" x="4929188" y="2884488"/>
          <p14:tracePt t="19244" x="4875213" y="2857500"/>
          <p14:tracePt t="19259" x="4830763" y="2840038"/>
          <p14:tracePt t="19276" x="4803775" y="2840038"/>
          <p14:tracePt t="19293" x="4795838" y="2830513"/>
          <p14:tracePt t="19309" x="4768850" y="2822575"/>
          <p14:tracePt t="19327" x="4759325" y="2813050"/>
          <p14:tracePt t="19327" x="4751388" y="2813050"/>
          <p14:tracePt t="19343" x="4751388" y="2803525"/>
          <p14:tracePt t="19359" x="4741863" y="2795588"/>
          <p14:tracePt t="19376" x="4732338" y="2776538"/>
          <p14:tracePt t="19392" x="4724400" y="2768600"/>
          <p14:tracePt t="19410" x="4724400" y="2751138"/>
          <p14:tracePt t="19425" x="4724400" y="2724150"/>
          <p14:tracePt t="19443" x="4724400" y="2714625"/>
          <p14:tracePt t="19527" x="4724400" y="2705100"/>
          <p14:tracePt t="19551" x="4724400" y="2697163"/>
          <p14:tracePt t="19590" x="4724400" y="2679700"/>
          <p14:tracePt t="19606" x="4724400" y="2670175"/>
          <p14:tracePt t="19622" x="4724400" y="2598738"/>
          <p14:tracePt t="19659" x="4724400" y="2509838"/>
          <p14:tracePt t="19705" x="4724400" y="2482850"/>
          <p14:tracePt t="19710" x="4724400" y="2465388"/>
          <p14:tracePt t="19718" x="4724400" y="2438400"/>
          <p14:tracePt t="19718" x="4714875" y="2411413"/>
          <p14:tracePt t="19727" x="4697413" y="2374900"/>
          <p14:tracePt t="19743" x="4687888" y="2322513"/>
          <p14:tracePt t="19760" x="4679950" y="2295525"/>
          <p14:tracePt t="19775" x="4660900" y="2276475"/>
          <p14:tracePt t="19792" x="4660900" y="2259013"/>
          <p14:tracePt t="19809" x="4652963" y="2251075"/>
          <p14:tracePt t="19831" x="4652963" y="2232025"/>
          <p14:tracePt t="19843" x="4625975" y="2224088"/>
          <p14:tracePt t="19858" x="4608513" y="2214563"/>
          <p14:tracePt t="19875" x="4598988" y="2205038"/>
          <p14:tracePt t="19893" x="4589463" y="2205038"/>
          <p14:tracePt t="19934" x="4581525" y="2205038"/>
          <p14:tracePt t="21336" x="4572000" y="2205038"/>
          <p14:tracePt t="21791" x="4572000" y="2197100"/>
          <p14:tracePt t="23119" x="4581525" y="2197100"/>
          <p14:tracePt t="23288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14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6275" y="719137"/>
            <a:ext cx="7791450" cy="5419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25704"/>
      </p:ext>
    </p:extLst>
  </p:cSld>
  <p:clrMapOvr>
    <a:masterClrMapping/>
  </p:clrMapOvr>
  <p:transition spd="med" advTm="52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84" x="8188325" y="5545138"/>
          <p14:tracePt t="18772" x="8205788" y="5562600"/>
          <p14:tracePt t="18783" x="8224838" y="5572125"/>
          <p14:tracePt t="18788" x="8232775" y="5572125"/>
          <p14:tracePt t="18796" x="8251825" y="5581650"/>
          <p14:tracePt t="18811" x="8277225" y="5589588"/>
          <p14:tracePt t="18828" x="8277225" y="5599113"/>
          <p14:tracePt t="18868" x="8296275" y="5608638"/>
          <p14:tracePt t="18871" x="8313738" y="5616575"/>
          <p14:tracePt t="18892" x="8420100" y="5680075"/>
          <p14:tracePt t="18892" x="8439150" y="5688013"/>
          <p14:tracePt t="19004" x="8439150" y="5697538"/>
          <p14:tracePt t="19017" x="8447088" y="5697538"/>
          <p14:tracePt t="19020" x="8456613" y="5697538"/>
          <p14:tracePt t="19020" x="8466138" y="5697538"/>
          <p14:tracePt t="19029" x="8491538" y="5715000"/>
          <p14:tracePt t="19044" x="8518525" y="5715000"/>
          <p14:tracePt t="19063" x="8528050" y="5715000"/>
          <p14:tracePt t="19109" x="8537575" y="5715000"/>
          <p14:tracePt t="19116" x="8545513" y="5715000"/>
          <p14:tracePt t="19122" x="8589963" y="5680075"/>
          <p14:tracePt t="19127" x="8661400" y="5527675"/>
          <p14:tracePt t="19144" x="8769350" y="5303838"/>
          <p14:tracePt t="19161" x="8867775" y="5089525"/>
          <p14:tracePt t="19177" x="8939213" y="4724400"/>
          <p14:tracePt t="19195" x="8939213" y="4330700"/>
          <p14:tracePt t="19211" x="8688388" y="3616325"/>
          <p14:tracePt t="19229" x="8375650" y="3152775"/>
          <p14:tracePt t="19245" x="8062913" y="2813050"/>
          <p14:tracePt t="19261" x="7848600" y="2598738"/>
          <p14:tracePt t="19278" x="7688263" y="2465388"/>
          <p14:tracePt t="19294" x="7491413" y="2339975"/>
          <p14:tracePt t="19311" x="7323138" y="2241550"/>
          <p14:tracePt t="19328" x="7143750" y="2143125"/>
          <p14:tracePt t="19344" x="7018338" y="2089150"/>
          <p14:tracePt t="19361" x="6911975" y="2054225"/>
          <p14:tracePt t="19379" x="6831013" y="2017713"/>
          <p14:tracePt t="19395" x="6777038" y="2009775"/>
          <p14:tracePt t="19395" x="6742113" y="1990725"/>
          <p14:tracePt t="19412" x="6634163" y="1990725"/>
          <p14:tracePt t="19428" x="6473825" y="1965325"/>
          <p14:tracePt t="19445" x="6286500" y="1938338"/>
          <p14:tracePt t="19461" x="6197600" y="1938338"/>
          <p14:tracePt t="19479" x="6180138" y="1938338"/>
          <p14:tracePt t="19494" x="6170613" y="1938338"/>
          <p14:tracePt t="19511" x="6134100" y="1938338"/>
          <p14:tracePt t="19534" x="6116638" y="1946275"/>
          <p14:tracePt t="19545" x="6072188" y="2017713"/>
          <p14:tracePt t="19561" x="6037263" y="2116138"/>
          <p14:tracePt t="19579" x="6000750" y="2197100"/>
          <p14:tracePt t="19595" x="6000750" y="2268538"/>
          <p14:tracePt t="19595" x="6000750" y="2295525"/>
          <p14:tracePt t="19613" x="6000750" y="2347913"/>
          <p14:tracePt t="19628" x="6000750" y="2401888"/>
          <p14:tracePt t="19645" x="6018213" y="2455863"/>
          <p14:tracePt t="19661" x="6027738" y="2490788"/>
          <p14:tracePt t="19678" x="6037263" y="2509838"/>
          <p14:tracePt t="19694" x="6054725" y="2517775"/>
          <p14:tracePt t="19711" x="6062663" y="2527300"/>
          <p14:tracePt t="19728" x="6081713" y="2544763"/>
          <p14:tracePt t="19745" x="6089650" y="2554288"/>
          <p14:tracePt t="19762" x="6099175" y="2571750"/>
          <p14:tracePt t="19778" x="6126163" y="2598738"/>
          <p14:tracePt t="19795" x="6143625" y="2616200"/>
          <p14:tracePt t="19795" x="6161088" y="2616200"/>
          <p14:tracePt t="19812" x="6161088" y="2625725"/>
          <p14:tracePt t="19884" x="6170613" y="2625725"/>
          <p14:tracePt t="19885" x="6224588" y="2625725"/>
          <p14:tracePt t="19943" x="6269038" y="2608263"/>
          <p14:tracePt t="19961" x="6303963" y="2554288"/>
          <p14:tracePt t="19994" x="6323013" y="2544763"/>
          <p14:tracePt t="19995" x="6323013" y="2536825"/>
          <p14:tracePt t="20011" x="6340475" y="2527300"/>
          <p14:tracePt t="20029" x="6340475" y="2509838"/>
          <p14:tracePt t="20365" x="6340475" y="2500313"/>
          <p14:tracePt t="20373" x="6340475" y="2455863"/>
          <p14:tracePt t="20381" x="6357938" y="2411413"/>
          <p14:tracePt t="20395" x="6375400" y="2384425"/>
          <p14:tracePt t="20396" x="6411913" y="2347913"/>
          <p14:tracePt t="20468" x="6429375" y="2347913"/>
          <p14:tracePt t="20477" x="6438900" y="2347913"/>
          <p14:tracePt t="20484" x="6465888" y="2347913"/>
          <p14:tracePt t="20492" x="6491288" y="2347913"/>
          <p14:tracePt t="20500" x="6643688" y="2347913"/>
          <p14:tracePt t="20517" x="6705600" y="2357438"/>
          <p14:tracePt t="20529" x="6831013" y="2393950"/>
          <p14:tracePt t="20546" x="6911975" y="2411413"/>
          <p14:tracePt t="20563" x="6911975" y="2419350"/>
          <p14:tracePt t="20579" x="6929438" y="2419350"/>
          <p14:tracePt t="20595" x="6938963" y="2419350"/>
          <p14:tracePt t="20595" x="6965950" y="2419350"/>
          <p14:tracePt t="20613" x="7000875" y="2419350"/>
          <p14:tracePt t="20629" x="7027863" y="2419350"/>
          <p14:tracePt t="20646" x="7072313" y="2419350"/>
          <p14:tracePt t="20662" x="7108825" y="2419350"/>
          <p14:tracePt t="20679" x="7161213" y="2401888"/>
          <p14:tracePt t="20695" x="7232650" y="2384425"/>
          <p14:tracePt t="20712" x="7259638" y="2357438"/>
          <p14:tracePt t="20728" x="7304088" y="2347913"/>
          <p14:tracePt t="20746" x="7323138" y="2330450"/>
          <p14:tracePt t="20762" x="7375525" y="2303463"/>
          <p14:tracePt t="21029" x="7375525" y="2312988"/>
          <p14:tracePt t="21037" x="7375525" y="2322513"/>
          <p14:tracePt t="21109" x="7375525" y="2330450"/>
          <p14:tracePt t="21125" x="7375525" y="2339975"/>
          <p14:tracePt t="21133" x="7375525" y="2347913"/>
          <p14:tracePt t="21165" x="7375525" y="2366963"/>
          <p14:tracePt t="21170" x="7375525" y="2374900"/>
          <p14:tracePt t="21190" x="7375525" y="2384425"/>
          <p14:tracePt t="21205" x="7385050" y="2393950"/>
          <p14:tracePt t="21205" x="7394575" y="2393950"/>
          <p14:tracePt t="21222" x="7412038" y="2393950"/>
          <p14:tracePt t="21229" x="7419975" y="2401888"/>
          <p14:tracePt t="21237" x="7466013" y="2401888"/>
          <p14:tracePt t="21247" x="7518400" y="2384425"/>
          <p14:tracePt t="21263" x="7589838" y="2357438"/>
          <p14:tracePt t="21280" x="7608888" y="2347913"/>
          <p14:tracePt t="21295" x="7626350" y="2339975"/>
          <p14:tracePt t="21313" x="7643813" y="2339975"/>
          <p14:tracePt t="21622" x="7653338" y="2330450"/>
          <p14:tracePt t="21622" x="7670800" y="2330450"/>
          <p14:tracePt t="21637" x="7705725" y="2322513"/>
          <p14:tracePt t="21645" x="7715250" y="2322513"/>
          <p14:tracePt t="21663" x="7769225" y="2322513"/>
          <p14:tracePt t="21664" x="7796213" y="2303463"/>
          <p14:tracePt t="21679" x="7831138" y="2303463"/>
          <p14:tracePt t="21696" x="7840663" y="2303463"/>
          <p14:tracePt t="21813" x="7848600" y="2303463"/>
          <p14:tracePt t="21821" x="7831138" y="2339975"/>
          <p14:tracePt t="21823" x="7742238" y="2411413"/>
          <p14:tracePt t="21829" x="7545388" y="2544763"/>
          <p14:tracePt t="21846" x="7348538" y="2643188"/>
          <p14:tracePt t="21863" x="7116763" y="2714625"/>
          <p14:tracePt t="21879" x="6867525" y="2776538"/>
          <p14:tracePt t="21896" x="6634163" y="2857500"/>
          <p14:tracePt t="21912" x="6465888" y="2901950"/>
          <p14:tracePt t="21929" x="6340475" y="2938463"/>
          <p14:tracePt t="21946" x="6242050" y="2946400"/>
          <p14:tracePt t="22373" x="6232525" y="2946400"/>
          <p14:tracePt t="22401" x="6232525" y="2928938"/>
          <p14:tracePt t="22403" x="6303963" y="2884488"/>
          <p14:tracePt t="22429" x="6348413" y="2867025"/>
          <p14:tracePt t="22430" x="6473825" y="2803525"/>
          <p14:tracePt t="22446" x="6537325" y="2776538"/>
          <p14:tracePt t="22462" x="6581775" y="2751138"/>
          <p14:tracePt t="22479" x="6608763" y="2732088"/>
          <p14:tracePt t="22495" x="6616700" y="2724150"/>
          <p14:tracePt t="22513" x="6634163" y="2724150"/>
          <p14:tracePt t="22530" x="6653213" y="2724150"/>
          <p14:tracePt t="22589" x="6661150" y="2724150"/>
          <p14:tracePt t="22613" x="6670675" y="2724150"/>
          <p14:tracePt t="22621" x="6688138" y="2724150"/>
          <p14:tracePt t="22637" x="6697663" y="2724150"/>
          <p14:tracePt t="22646" x="6705600" y="2724150"/>
          <p14:tracePt t="22646" x="6742113" y="2724150"/>
          <p14:tracePt t="22663" x="6786563" y="2724150"/>
          <p14:tracePt t="22679" x="6840538" y="2705100"/>
          <p14:tracePt t="22696" x="6858000" y="2705100"/>
          <p14:tracePt t="22712" x="6884988" y="2705100"/>
          <p14:tracePt t="22730" x="6911975" y="2705100"/>
          <p14:tracePt t="22745" x="6946900" y="2705100"/>
          <p14:tracePt t="22763" x="7018338" y="2697163"/>
          <p14:tracePt t="22779" x="7116763" y="2679700"/>
          <p14:tracePt t="22796" x="7180263" y="2660650"/>
          <p14:tracePt t="22812" x="7188200" y="2660650"/>
          <p14:tracePt t="23090" x="7197725" y="2660650"/>
          <p14:tracePt t="23110" x="7205663" y="2660650"/>
          <p14:tracePt t="23118" x="7242175" y="2652713"/>
          <p14:tracePt t="23129" x="7419975" y="2652713"/>
          <p14:tracePt t="23146" x="7670800" y="2625725"/>
          <p14:tracePt t="23162" x="7875588" y="2625725"/>
          <p14:tracePt t="23179" x="7974013" y="2625725"/>
          <p14:tracePt t="23195" x="7991475" y="2625725"/>
          <p14:tracePt t="23405" x="7991475" y="2643188"/>
          <p14:tracePt t="23412" x="7974013" y="2687638"/>
          <p14:tracePt t="23420" x="7912100" y="2786063"/>
          <p14:tracePt t="23433" x="7831138" y="2857500"/>
          <p14:tracePt t="23445" x="7751763" y="2955925"/>
          <p14:tracePt t="23463" x="7661275" y="3017838"/>
          <p14:tracePt t="23479" x="7562850" y="3062288"/>
          <p14:tracePt t="23495" x="7473950" y="3098800"/>
          <p14:tracePt t="23511" x="7402513" y="3125788"/>
          <p14:tracePt t="23530" x="7286625" y="3160713"/>
          <p14:tracePt t="23545" x="7161213" y="3197225"/>
          <p14:tracePt t="23562" x="6894513" y="3251200"/>
          <p14:tracePt t="23583" x="6823075" y="3251200"/>
          <p14:tracePt t="23596" x="6634163" y="3251200"/>
          <p14:tracePt t="23611" x="6286500" y="3276600"/>
          <p14:tracePt t="23630" x="6134100" y="3295650"/>
          <p14:tracePt t="23647" x="6000750" y="3295650"/>
          <p14:tracePt t="23665" x="5946775" y="3295650"/>
          <p14:tracePt t="23679" x="5911850" y="3295650"/>
          <p14:tracePt t="23696" x="5902325" y="3286125"/>
          <p14:tracePt t="23712" x="5848350" y="3286125"/>
          <p14:tracePt t="23729" x="5803900" y="3286125"/>
          <p14:tracePt t="23745" x="5751513" y="3286125"/>
          <p14:tracePt t="23762" x="5732463" y="3286125"/>
          <p14:tracePt t="23779" x="5705475" y="3286125"/>
          <p14:tracePt t="23779" x="5697538" y="3286125"/>
          <p14:tracePt t="23797" x="5688013" y="3286125"/>
          <p14:tracePt t="23812" x="5661025" y="3286125"/>
          <p14:tracePt t="25100" x="5680075" y="3286125"/>
          <p14:tracePt t="25109" x="5705475" y="3286125"/>
          <p14:tracePt t="25117" x="5751513" y="3268663"/>
          <p14:tracePt t="25125" x="5803900" y="3268663"/>
          <p14:tracePt t="25125" x="5840413" y="3268663"/>
          <p14:tracePt t="25134" x="5875338" y="3259138"/>
          <p14:tracePt t="25145" x="5956300" y="3259138"/>
          <p14:tracePt t="25161" x="6010275" y="3241675"/>
          <p14:tracePt t="25178" x="6045200" y="3232150"/>
          <p14:tracePt t="25195" x="6126163" y="3232150"/>
          <p14:tracePt t="25211" x="6224588" y="3214688"/>
          <p14:tracePt t="25228" x="6510338" y="3214688"/>
          <p14:tracePt t="25246" x="6626225" y="3214688"/>
          <p14:tracePt t="25263" x="6680200" y="3214688"/>
          <p14:tracePt t="25279" x="6724650" y="3197225"/>
          <p14:tracePt t="25296" x="6848475" y="3197225"/>
          <p14:tracePt t="25296" x="6875463" y="3197225"/>
          <p14:tracePt t="25469" x="6956425" y="3205163"/>
          <p14:tracePt t="25510" x="6965950" y="3205163"/>
          <p14:tracePt t="26429" x="6956425" y="3214688"/>
          <p14:tracePt t="26437" x="6946900" y="3214688"/>
          <p14:tracePt t="26445" x="6884988" y="3251200"/>
          <p14:tracePt t="26495" x="6867525" y="3268663"/>
          <p14:tracePt t="26517" x="6831013" y="3276600"/>
          <p14:tracePt t="26541" x="6823075" y="3276600"/>
          <p14:tracePt t="26549" x="6813550" y="3295650"/>
          <p14:tracePt t="26549" x="6796088" y="3295650"/>
          <p14:tracePt t="26562" x="6777038" y="3303588"/>
          <p14:tracePt t="26578" x="6724650" y="3322638"/>
          <p14:tracePt t="26595" x="6616700" y="3357563"/>
          <p14:tracePt t="26595" x="6545263" y="3394075"/>
          <p14:tracePt t="26613" x="6429375" y="3438525"/>
          <p14:tracePt t="26628" x="5803900" y="3697288"/>
          <p14:tracePt t="26646" x="5205413" y="3973513"/>
          <p14:tracePt t="26661" x="4724400" y="4160838"/>
          <p14:tracePt t="26679" x="4411663" y="4303713"/>
          <p14:tracePt t="26694" x="4062413" y="4429125"/>
          <p14:tracePt t="26712" x="3633788" y="4581525"/>
          <p14:tracePt t="26728" x="3197225" y="4776788"/>
          <p14:tracePt t="26745" x="2697163" y="5000625"/>
          <p14:tracePt t="26761" x="2089150" y="5259388"/>
          <p14:tracePt t="26779" x="1589088" y="5465763"/>
          <p14:tracePt t="26794" x="1179513" y="5653088"/>
          <p14:tracePt t="26812" x="490538" y="5938838"/>
          <p14:tracePt t="26830" x="61913" y="6108700"/>
          <p14:tracePt t="26847" x="0" y="6259513"/>
          <p14:tracePt t="26863" x="0" y="6367463"/>
          <p14:tracePt t="26881" x="0" y="6446838"/>
          <p14:tracePt t="26897" x="0" y="6473825"/>
          <p14:tracePt t="26913" x="0" y="6491288"/>
          <p14:tracePt t="26929" x="0" y="6500813"/>
          <p14:tracePt t="27117" x="9525" y="6491288"/>
          <p14:tracePt t="27117" x="61913" y="6473825"/>
          <p14:tracePt t="27126" x="115888" y="6419850"/>
          <p14:tracePt t="27133" x="169863" y="6402388"/>
          <p14:tracePt t="27145" x="295275" y="6323013"/>
          <p14:tracePt t="27162" x="455613" y="6215063"/>
          <p14:tracePt t="27195" x="509588" y="6180138"/>
          <p14:tracePt t="27196" x="588963" y="6126163"/>
          <p14:tracePt t="27211" x="633413" y="6089650"/>
          <p14:tracePt t="27211" x="652463" y="6072188"/>
          <p14:tracePt t="27229" x="696913" y="6037263"/>
          <p14:tracePt t="27245" x="741363" y="6000750"/>
          <p14:tracePt t="27262" x="750888" y="5983288"/>
          <p14:tracePt t="27279" x="776288" y="5956300"/>
          <p14:tracePt t="27296" x="803275" y="5929313"/>
          <p14:tracePt t="27311" x="812800" y="5919788"/>
          <p14:tracePt t="27329" x="839788" y="5894388"/>
          <p14:tracePt t="27344" x="857250" y="5875338"/>
          <p14:tracePt t="27362" x="893763" y="5830888"/>
          <p14:tracePt t="27378" x="938213" y="5751513"/>
          <p14:tracePt t="27396" x="1009650" y="5661025"/>
          <p14:tracePt t="27411" x="1054100" y="5581650"/>
          <p14:tracePt t="27411" x="1081088" y="5537200"/>
          <p14:tracePt t="27429" x="1482725" y="4929188"/>
          <p14:tracePt t="27531" x="1608138" y="4732338"/>
          <p14:tracePt t="27597" x="1625600" y="4705350"/>
          <p14:tracePt t="27605" x="1633538" y="4697413"/>
          <p14:tracePt t="27611" x="1652588" y="4660900"/>
          <p14:tracePt t="27628" x="1670050" y="4660900"/>
          <p14:tracePt t="27645" x="1687513" y="4660900"/>
          <p14:tracePt t="27661" x="1785938" y="4660900"/>
          <p14:tracePt t="27679" x="1839913" y="4643438"/>
          <p14:tracePt t="27696" x="1874838" y="4643438"/>
          <p14:tracePt t="27714" x="1901825" y="4643438"/>
          <p14:tracePt t="27730" x="1990725" y="4643438"/>
          <p14:tracePt t="27748" x="2170113" y="4608513"/>
          <p14:tracePt t="27762" x="2295525" y="4608513"/>
          <p14:tracePt t="27779" x="2357438" y="4608513"/>
          <p14:tracePt t="27795" x="2401888" y="4608513"/>
          <p14:tracePt t="27813" x="2411413" y="4608513"/>
          <p14:tracePt t="27829" x="2446338" y="4608513"/>
          <p14:tracePt t="27893" x="2465388" y="4608513"/>
          <p14:tracePt t="27909" x="2482850" y="4616450"/>
          <p14:tracePt t="27917" x="2500313" y="4625975"/>
          <p14:tracePt t="27925" x="2509838" y="4625975"/>
          <p14:tracePt t="27931" x="2544763" y="4660900"/>
          <p14:tracePt t="27945" x="2562225" y="4670425"/>
          <p14:tracePt t="27962" x="2581275" y="4687888"/>
          <p14:tracePt t="27979" x="2608263" y="4705350"/>
          <p14:tracePt t="27995" x="2643188" y="4724400"/>
          <p14:tracePt t="28012" x="2670175" y="4732338"/>
          <p14:tracePt t="28012" x="2670175" y="4741863"/>
          <p14:tracePt t="28030" x="2679700" y="4741863"/>
          <p14:tracePt t="28158" x="2687638" y="4741863"/>
          <p14:tracePt t="28165" x="2697163" y="4759325"/>
          <p14:tracePt t="28173" x="2732088" y="4768850"/>
          <p14:tracePt t="28181" x="2776538" y="4776788"/>
          <p14:tracePt t="28195" x="2830513" y="4795838"/>
          <p14:tracePt t="28212" x="2867025" y="4795838"/>
          <p14:tracePt t="28212" x="2874963" y="4795838"/>
          <p14:tracePt t="28245" x="2911475" y="4795838"/>
          <p14:tracePt t="28246" x="2982913" y="4795838"/>
          <p14:tracePt t="28262" x="3081338" y="4795838"/>
          <p14:tracePt t="28279" x="3179763" y="4795838"/>
          <p14:tracePt t="28296" x="3251200" y="4795838"/>
          <p14:tracePt t="28312" x="3303588" y="4795838"/>
          <p14:tracePt t="28329" x="3357563" y="4795838"/>
          <p14:tracePt t="28345" x="3455988" y="4776788"/>
          <p14:tracePt t="28362" x="3509963" y="4776788"/>
          <p14:tracePt t="28378" x="3554413" y="4759325"/>
          <p14:tracePt t="28395" x="3608388" y="4751388"/>
          <p14:tracePt t="28395" x="3633788" y="4732338"/>
          <p14:tracePt t="28413" x="3652838" y="4732338"/>
          <p14:tracePt t="28428" x="3687763" y="4724400"/>
          <p14:tracePt t="28446" x="3724275" y="4705350"/>
          <p14:tracePt t="28462" x="3732213" y="4705350"/>
          <p14:tracePt t="28479" x="3776663" y="4697413"/>
          <p14:tracePt t="28495" x="3884613" y="4670425"/>
          <p14:tracePt t="28546" x="3956050" y="4633913"/>
          <p14:tracePt t="28562" x="4330700" y="4581525"/>
          <p14:tracePt t="28664" x="4402138" y="4581525"/>
          <p14:tracePt t="28679" x="4456113" y="4581525"/>
          <p14:tracePt t="28695" x="4491038" y="4581525"/>
          <p14:tracePt t="28712" x="4500563" y="4581525"/>
          <p14:tracePt t="28728" x="4518025" y="4572000"/>
          <p14:tracePt t="28745" x="4562475" y="4572000"/>
          <p14:tracePt t="28762" x="4608513" y="4554538"/>
          <p14:tracePt t="28779" x="4625975" y="4554538"/>
          <p14:tracePt t="28829" x="4643438" y="4554538"/>
          <p14:tracePt t="29021" x="4652963" y="4554538"/>
          <p14:tracePt t="29045" x="4660900" y="4554538"/>
          <p14:tracePt t="29053" x="4697413" y="4554538"/>
          <p14:tracePt t="29067" x="4732338" y="4554538"/>
          <p14:tracePt t="29349" x="4732338" y="4562475"/>
          <p14:tracePt t="29357" x="4751388" y="4589463"/>
          <p14:tracePt t="29373" x="4751388" y="4608513"/>
          <p14:tracePt t="29376" x="4751388" y="4625975"/>
          <p14:tracePt t="29397" x="4751388" y="4633913"/>
          <p14:tracePt t="29413" x="4751388" y="4652963"/>
          <p14:tracePt t="29413" x="4759325" y="4660900"/>
          <p14:tracePt t="29428" x="4759325" y="4687888"/>
          <p14:tracePt t="29446" x="4759325" y="4697413"/>
          <p14:tracePt t="29461" x="4759325" y="4724400"/>
          <p14:tracePt t="29479" x="4759325" y="4732338"/>
          <p14:tracePt t="29525" x="4759325" y="4741863"/>
          <p14:tracePt t="29621" x="4741863" y="4776788"/>
          <p14:tracePt t="29629" x="4724400" y="4786313"/>
          <p14:tracePt t="29634" x="4705350" y="4822825"/>
          <p14:tracePt t="29651" x="4679950" y="4840288"/>
          <p14:tracePt t="29651" x="4679950" y="4848225"/>
          <p14:tracePt t="29678" x="4660900" y="4857750"/>
          <p14:tracePt t="29679" x="4660900" y="4867275"/>
          <p14:tracePt t="29695" x="4652963" y="4867275"/>
          <p14:tracePt t="29748" x="4652963" y="4875213"/>
          <p14:tracePt t="29838" x="4633913" y="4875213"/>
          <p14:tracePt t="30453" x="4633913" y="4867275"/>
          <p14:tracePt t="30464" x="4598988" y="4822825"/>
          <p14:tracePt t="30464" x="4572000" y="4813300"/>
          <p14:tracePt t="30494" x="4554538" y="4803775"/>
          <p14:tracePt t="30502" x="4510088" y="4768850"/>
          <p14:tracePt t="30512" x="4491038" y="4741863"/>
          <p14:tracePt t="30528" x="4446588" y="4697413"/>
          <p14:tracePt t="30734" x="4446588" y="4679950"/>
          <p14:tracePt t="30741" x="4446588" y="4670425"/>
          <p14:tracePt t="30757" x="4465638" y="4670425"/>
          <p14:tracePt t="30797" x="4473575" y="4670425"/>
          <p14:tracePt t="30805" x="4473575" y="4660900"/>
          <p14:tracePt t="30837" x="4483100" y="4660900"/>
          <p14:tracePt t="30853" x="4491038" y="4660900"/>
          <p14:tracePt t="30869" x="4500563" y="4660900"/>
          <p14:tracePt t="30877" x="4527550" y="4652963"/>
          <p14:tracePt t="30885" x="4572000" y="4643438"/>
          <p14:tracePt t="30895" x="4589463" y="4643438"/>
          <p14:tracePt t="30911" x="4608513" y="4643438"/>
          <p14:tracePt t="30997" x="4616450" y="4643438"/>
          <p14:tracePt t="31005" x="4625975" y="4643438"/>
          <p14:tracePt t="31021" x="4643438" y="4643438"/>
          <p14:tracePt t="31029" x="4652963" y="4652963"/>
          <p14:tracePt t="31045" x="4660900" y="4652963"/>
          <p14:tracePt t="31101" x="4670425" y="4652963"/>
          <p14:tracePt t="31109" x="4670425" y="4660900"/>
          <p14:tracePt t="31118" x="4687888" y="4660900"/>
          <p14:tracePt t="31128" x="4697413" y="4660900"/>
          <p14:tracePt t="31145" x="4705350" y="4670425"/>
          <p14:tracePt t="31161" x="4714875" y="4679950"/>
          <p14:tracePt t="31178" x="4751388" y="4714875"/>
          <p14:tracePt t="31194" x="4786313" y="4751388"/>
          <p14:tracePt t="31211" x="4830763" y="4813300"/>
          <p14:tracePt t="31227" x="4848225" y="4830763"/>
          <p14:tracePt t="31227" x="4857750" y="4840288"/>
          <p14:tracePt t="31245" x="4867275" y="4848225"/>
          <p14:tracePt t="31261" x="4875213" y="4857750"/>
          <p14:tracePt t="31278" x="4911725" y="4867275"/>
          <p14:tracePt t="31294" x="4919663" y="4875213"/>
          <p14:tracePt t="31365" x="4929188" y="4875213"/>
          <p14:tracePt t="31373" x="4956175" y="4875213"/>
          <p14:tracePt t="31381" x="4965700" y="4875213"/>
          <p14:tracePt t="31389" x="5010150" y="4875213"/>
          <p14:tracePt t="31395" x="5062538" y="4875213"/>
          <p14:tracePt t="31412" x="5116513" y="4867275"/>
          <p14:tracePt t="31428" x="5126038" y="4867275"/>
          <p14:tracePt t="31445" x="5126038" y="4857750"/>
          <p14:tracePt t="32845" x="5116513" y="4857750"/>
          <p14:tracePt t="32861" x="5108575" y="4857750"/>
          <p14:tracePt t="32885" x="5089525" y="4867275"/>
          <p14:tracePt t="32949" x="5081588" y="4867275"/>
          <p14:tracePt t="32965" x="5072063" y="4867275"/>
          <p14:tracePt t="32977" x="5062538" y="4867275"/>
          <p14:tracePt t="33045" x="5045075" y="4867275"/>
          <p14:tracePt t="33629" x="5045075" y="4857750"/>
          <p14:tracePt t="33637" x="5045075" y="4848225"/>
          <p14:tracePt t="33651" x="5045075" y="4840288"/>
          <p14:tracePt t="33667" x="5062538" y="4840288"/>
          <p14:tracePt t="33667" x="5099050" y="4830763"/>
          <p14:tracePt t="33678" x="5143500" y="4803775"/>
          <p14:tracePt t="33695" x="5180013" y="4786313"/>
          <p14:tracePt t="33711" x="6000750" y="4652963"/>
          <p14:tracePt t="33767" x="6180138" y="4633913"/>
          <p14:tracePt t="33777" x="6375400" y="4608513"/>
          <p14:tracePt t="33795" x="6446838" y="4589463"/>
          <p14:tracePt t="33811" x="6473825" y="4589463"/>
          <p14:tracePt t="33828" x="6510338" y="4581525"/>
          <p14:tracePt t="33828" x="6545263" y="4581525"/>
          <p14:tracePt t="33845" x="6680200" y="4562475"/>
          <p14:tracePt t="33861" x="6867525" y="4545013"/>
          <p14:tracePt t="33878" x="7062788" y="4527550"/>
          <p14:tracePt t="33894" x="7188200" y="4527550"/>
          <p14:tracePt t="33911" x="7215188" y="4518025"/>
          <p14:tracePt t="33927" x="7224713" y="4510088"/>
          <p14:tracePt t="33944" x="7242175" y="4510088"/>
          <p14:tracePt t="33960" x="7269163" y="4510088"/>
          <p14:tracePt t="33978" x="7304088" y="4510088"/>
          <p14:tracePt t="33994" x="7340600" y="4510088"/>
          <p14:tracePt t="34012" x="7375525" y="4500563"/>
          <p14:tracePt t="34950" x="7375525" y="4518025"/>
          <p14:tracePt t="34958" x="7358063" y="4537075"/>
          <p14:tracePt t="34971" x="7358063" y="4545013"/>
          <p14:tracePt t="34995" x="7348538" y="4581525"/>
          <p14:tracePt t="34996" x="7331075" y="4608513"/>
          <p14:tracePt t="34996" x="7323138" y="4616450"/>
          <p14:tracePt t="35014" x="7304088" y="4643438"/>
          <p14:tracePt t="35030" x="7304088" y="4670425"/>
          <p14:tracePt t="35045" x="7296150" y="4705350"/>
          <p14:tracePt t="35061" x="7277100" y="4751388"/>
          <p14:tracePt t="35079" x="7269163" y="4786313"/>
          <p14:tracePt t="35095" x="7269163" y="4813300"/>
          <p14:tracePt t="35111" x="7269163" y="4857750"/>
          <p14:tracePt t="35154" x="7251700" y="4911725"/>
          <p14:tracePt t="35178" x="7251700" y="4946650"/>
          <p14:tracePt t="35195" x="7251700" y="4965700"/>
          <p14:tracePt t="35196" x="7242175" y="4983163"/>
          <p14:tracePt t="35210" x="7242175" y="5037138"/>
          <p14:tracePt t="35228" x="7205663" y="5108575"/>
          <p14:tracePt t="35244" x="7180263" y="5187950"/>
          <p14:tracePt t="35262" x="7161213" y="5241925"/>
          <p14:tracePt t="35278" x="7134225" y="5286375"/>
          <p14:tracePt t="35295" x="7089775" y="5348288"/>
          <p14:tracePt t="35311" x="7081838" y="5384800"/>
          <p14:tracePt t="35329" x="7045325" y="5402263"/>
          <p14:tracePt t="35345" x="7027863" y="5419725"/>
          <p14:tracePt t="35362" x="6991350" y="5456238"/>
          <p14:tracePt t="35377" x="6956425" y="5500688"/>
          <p14:tracePt t="35395" x="6823075" y="5562600"/>
          <p14:tracePt t="35415" x="6769100" y="5599113"/>
          <p14:tracePt t="35428" x="6680200" y="5634038"/>
          <p14:tracePt t="35444" x="6554788" y="5680075"/>
          <p14:tracePt t="35444" x="6518275" y="5697538"/>
          <p14:tracePt t="35477" x="6446838" y="5697538"/>
          <p14:tracePt t="35478" x="6323013" y="5732463"/>
          <p14:tracePt t="35494" x="6143625" y="5795963"/>
          <p14:tracePt t="35511" x="5911850" y="5848350"/>
          <p14:tracePt t="35529" x="5697538" y="5911850"/>
          <p14:tracePt t="35544" x="5446713" y="5991225"/>
          <p14:tracePt t="35561" x="5160963" y="6062663"/>
          <p14:tracePt t="35577" x="4919663" y="6099175"/>
          <p14:tracePt t="35595" x="4705350" y="6143625"/>
          <p14:tracePt t="35612" x="4510088" y="6143625"/>
          <p14:tracePt t="35628" x="4295775" y="6143625"/>
          <p14:tracePt t="35644" x="4054475" y="6180138"/>
          <p14:tracePt t="35661" x="3902075" y="6197600"/>
          <p14:tracePt t="35679" x="3768725" y="6197600"/>
          <p14:tracePt t="35694" x="3670300" y="6197600"/>
          <p14:tracePt t="35711" x="3598863" y="6197600"/>
          <p14:tracePt t="35727" x="3544888" y="6197600"/>
          <p14:tracePt t="35745" x="3490913" y="6197600"/>
          <p14:tracePt t="35761" x="3465513" y="6197600"/>
          <p14:tracePt t="35778" x="3438525" y="6197600"/>
          <p14:tracePt t="35794" x="3429000" y="6197600"/>
          <p14:tracePt t="35811" x="3411538" y="6180138"/>
          <p14:tracePt t="35827" x="3402013" y="6170613"/>
          <p14:tracePt t="35827" x="3394075" y="6161088"/>
          <p14:tracePt t="35845" x="3384550" y="6153150"/>
          <p14:tracePt t="35861" x="3367088" y="6134100"/>
          <p14:tracePt t="35878" x="3367088" y="6108700"/>
          <p14:tracePt t="35894" x="3367088" y="6054725"/>
          <p14:tracePt t="35911" x="3367088" y="5983288"/>
          <p14:tracePt t="35928" x="3367088" y="5884863"/>
          <p14:tracePt t="35945" x="3367088" y="5786438"/>
          <p14:tracePt t="35961" x="3367088" y="5715000"/>
          <p14:tracePt t="35978" x="3367088" y="5680075"/>
          <p14:tracePt t="35994" x="3375025" y="5643563"/>
          <p14:tracePt t="36011" x="3384550" y="5626100"/>
          <p14:tracePt t="36028" x="3384550" y="5616575"/>
          <p14:tracePt t="36077" x="3394075" y="5616575"/>
          <p14:tracePt t="36101" x="3402013" y="5616575"/>
          <p14:tracePt t="36109" x="3411538" y="5616575"/>
          <p14:tracePt t="36173" x="3429000" y="5616575"/>
          <p14:tracePt t="36181" x="3438525" y="5616575"/>
          <p14:tracePt t="36189" x="3446463" y="5616575"/>
          <p14:tracePt t="36194" x="3465513" y="5643563"/>
          <p14:tracePt t="36211" x="3509963" y="5715000"/>
          <p14:tracePt t="36211" x="3527425" y="5732463"/>
          <p14:tracePt t="36254" x="3527425" y="5741988"/>
          <p14:tracePt t="36262" x="3544888" y="5776913"/>
          <p14:tracePt t="36278" x="3554413" y="5795963"/>
          <p14:tracePt t="36294" x="3554413" y="5803900"/>
          <p14:tracePt t="37564" x="3589338" y="5795963"/>
          <p14:tracePt t="37573" x="3616325" y="5776913"/>
          <p14:tracePt t="37576" x="3633788" y="5751513"/>
          <p14:tracePt t="37594" x="3652838" y="5741988"/>
          <p14:tracePt t="37611" x="3660775" y="5724525"/>
          <p14:tracePt t="37709" x="3652838" y="5768975"/>
          <p14:tracePt t="37719" x="3581400" y="5830888"/>
          <p14:tracePt t="37725" x="3536950" y="5919788"/>
          <p14:tracePt t="37725" x="3419475" y="6045200"/>
          <p14:tracePt t="37744" x="3313113" y="6143625"/>
          <p14:tracePt t="37744" x="3071813" y="6330950"/>
          <p14:tracePt t="37761" x="2928938" y="6438900"/>
          <p14:tracePt t="37779" x="2786063" y="6537325"/>
          <p14:tracePt t="37794" x="2714625" y="6581775"/>
          <p14:tracePt t="37811" x="2687638" y="6608763"/>
          <p14:tracePt t="37827" x="2679700" y="6608763"/>
          <p14:tracePt t="37844" x="2679700" y="6616700"/>
          <p14:tracePt t="37885" x="2670175" y="6616700"/>
          <p14:tracePt t="37957" x="2660650" y="6616700"/>
          <p14:tracePt t="38006" x="2633663" y="6608763"/>
          <p14:tracePt t="38014" x="2625725" y="6608763"/>
          <p14:tracePt t="38021" x="2608263" y="6581775"/>
          <p14:tracePt t="38021" x="2581275" y="6562725"/>
          <p14:tracePt t="38031" x="2527300" y="6537325"/>
          <p14:tracePt t="38045" x="2044700" y="6313488"/>
          <p14:tracePt t="38119" x="1830388" y="6251575"/>
          <p14:tracePt t="38136" x="1704975" y="6205538"/>
          <p14:tracePt t="38144" x="1455738" y="6143625"/>
          <p14:tracePt t="38162" x="1285875" y="6089650"/>
          <p14:tracePt t="38177" x="1187450" y="6072188"/>
          <p14:tracePt t="38195" x="1116013" y="6045200"/>
          <p14:tracePt t="38211" x="1108075" y="6045200"/>
          <p14:tracePt t="38227" x="1098550" y="6045200"/>
          <p14:tracePt t="38244" x="1081088" y="6037263"/>
          <p14:tracePt t="38285" x="1062038" y="6027738"/>
          <p14:tracePt t="38293" x="1044575" y="6027738"/>
          <p14:tracePt t="38301" x="1027113" y="6018213"/>
          <p14:tracePt t="38311" x="1017588" y="6010275"/>
          <p14:tracePt t="38328" x="982663" y="6000750"/>
          <p14:tracePt t="38344" x="955675" y="5983288"/>
          <p14:tracePt t="38389" x="946150" y="5973763"/>
          <p14:tracePt t="38397" x="938213" y="5973763"/>
          <p14:tracePt t="38429" x="938213" y="5956300"/>
          <p14:tracePt t="38437" x="938213" y="5919788"/>
          <p14:tracePt t="38445" x="938213" y="5911850"/>
          <p14:tracePt t="38446" x="973138" y="5848350"/>
          <p14:tracePt t="38461" x="1017588" y="5741988"/>
          <p14:tracePt t="38483" x="1071563" y="5670550"/>
          <p14:tracePt t="38494" x="1160463" y="5554663"/>
          <p14:tracePt t="38511" x="1250950" y="5465763"/>
          <p14:tracePt t="38528" x="1303338" y="5419725"/>
          <p14:tracePt t="38546" x="1347788" y="5375275"/>
          <p14:tracePt t="38561" x="1393825" y="5330825"/>
          <p14:tracePt t="38578" x="1411288" y="5313363"/>
          <p14:tracePt t="38594" x="1438275" y="5286375"/>
          <p14:tracePt t="38612" x="1446213" y="5276850"/>
          <p14:tracePt t="38627" x="1455738" y="5259388"/>
          <p14:tracePt t="38644" x="1473200" y="5251450"/>
          <p14:tracePt t="38894" x="1473200" y="5241925"/>
          <p14:tracePt t="38909" x="1465263" y="5241925"/>
          <p14:tracePt t="38933" x="1455738" y="5251450"/>
          <p14:tracePt t="38942" x="1428750" y="5259388"/>
          <p14:tracePt t="38949" x="1419225" y="5268913"/>
          <p14:tracePt t="38962" x="1401763" y="5268913"/>
          <p14:tracePt t="38978" x="1384300" y="5276850"/>
          <p14:tracePt t="38995" x="1357313" y="5303838"/>
          <p14:tracePt t="39010" x="1330325" y="5340350"/>
          <p14:tracePt t="39010" x="1322388" y="5357813"/>
          <p14:tracePt t="39030" x="1303338" y="5384800"/>
          <p14:tracePt t="39044" x="1285875" y="5419725"/>
          <p14:tracePt t="39064" x="1268413" y="5429250"/>
          <p14:tracePt t="39064" x="1268413" y="5456238"/>
          <p14:tracePt t="39086" x="1268413" y="5465763"/>
          <p14:tracePt t="39095" x="1258888" y="5483225"/>
          <p14:tracePt t="39111" x="1231900" y="5527675"/>
          <p14:tracePt t="39177" x="1231900" y="5537200"/>
          <p14:tracePt t="39740" x="1231900" y="5554663"/>
          <p14:tracePt t="40947" x="1231900" y="5545138"/>
          <p14:tracePt t="41436" x="1250950" y="5545138"/>
          <p14:tracePt t="41444" x="1285875" y="5545138"/>
          <p14:tracePt t="41452" x="1330325" y="5545138"/>
          <p14:tracePt t="41459" x="1625600" y="5589588"/>
          <p14:tracePt t="41476" x="1822450" y="5653088"/>
          <p14:tracePt t="41494" x="1919288" y="5670550"/>
          <p14:tracePt t="41509" x="1946275" y="5680075"/>
          <p14:tracePt t="41528" x="1982788" y="5697538"/>
          <p14:tracePt t="41543" x="2017713" y="5697538"/>
          <p14:tracePt t="41560" x="2081213" y="5724525"/>
          <p14:tracePt t="41576" x="2133600" y="5741988"/>
          <p14:tracePt t="41593" x="2160588" y="5741988"/>
          <p14:tracePt t="41609" x="2179638" y="5751513"/>
          <p14:tracePt t="41626" x="2205038" y="5751513"/>
          <p14:tracePt t="41644" x="2241550" y="5768975"/>
          <p14:tracePt t="41644" x="2268538" y="5776913"/>
          <p14:tracePt t="41660" x="2286000" y="5776913"/>
          <p14:tracePt t="41676" x="2295525" y="5776913"/>
          <p14:tracePt t="41693" x="2366963" y="5776913"/>
          <p14:tracePt t="41742" x="2411413" y="5776913"/>
          <p14:tracePt t="41743" x="2465388" y="5776913"/>
          <p14:tracePt t="41760" x="2517775" y="5776913"/>
          <p14:tracePt t="41776" x="2571750" y="5776913"/>
          <p14:tracePt t="41799" x="2589213" y="5776913"/>
          <p14:tracePt t="41809" x="2643188" y="5776913"/>
          <p14:tracePt t="41826" x="2697163" y="5776913"/>
          <p14:tracePt t="41842" x="2751138" y="5776913"/>
          <p14:tracePt t="41842" x="2768600" y="5776913"/>
          <p14:tracePt t="41860" x="2803525" y="5776913"/>
          <p14:tracePt t="41876" x="2822575" y="5776913"/>
          <p14:tracePt t="41893" x="2884488" y="5776913"/>
          <p14:tracePt t="41909" x="2938463" y="5759450"/>
          <p14:tracePt t="41927" x="2982913" y="5732463"/>
          <p14:tracePt t="41942" x="2990850" y="5724525"/>
          <p14:tracePt t="41960" x="3000375" y="5724525"/>
          <p14:tracePt t="41976" x="3027363" y="5697538"/>
          <p14:tracePt t="41992" x="3044825" y="5680075"/>
          <p14:tracePt t="42010" x="3044825" y="5661025"/>
          <p14:tracePt t="42026" x="3054350" y="5643563"/>
          <p14:tracePt t="42044" x="3054350" y="5634038"/>
          <p14:tracePt t="42059" x="3054350" y="5626100"/>
          <p14:tracePt t="42220" x="3062288" y="5634038"/>
          <p14:tracePt t="42228" x="3062288" y="5643563"/>
          <p14:tracePt t="42234" x="3071813" y="5653088"/>
          <p14:tracePt t="42242" x="3116263" y="5705475"/>
          <p14:tracePt t="42260" x="3179763" y="5751513"/>
          <p14:tracePt t="42277" x="3251200" y="5795963"/>
          <p14:tracePt t="42293" x="3276600" y="5803900"/>
          <p14:tracePt t="42310" x="3286125" y="5803900"/>
          <p14:tracePt t="42326" x="3303588" y="5803900"/>
          <p14:tracePt t="42345" x="3330575" y="5803900"/>
          <p14:tracePt t="42362" x="3367088" y="5803900"/>
          <p14:tracePt t="42377" x="3419475" y="5803900"/>
          <p14:tracePt t="42377" x="3455988" y="5795963"/>
          <p14:tracePt t="42398" x="3465513" y="5786438"/>
          <p14:tracePt t="42411" x="3517900" y="5741988"/>
          <p14:tracePt t="42411" x="3544888" y="5715000"/>
          <p14:tracePt t="42428" x="3571875" y="5680075"/>
          <p14:tracePt t="42443" x="3652838" y="5554663"/>
          <p14:tracePt t="42461" x="3660775" y="5510213"/>
          <p14:tracePt t="42477" x="3660775" y="5491163"/>
          <p14:tracePt t="42493" x="3660775" y="5483225"/>
          <p14:tracePt t="42603" x="3660775" y="5473700"/>
          <p14:tracePt t="42612" x="3652838" y="5473700"/>
          <p14:tracePt t="42612" x="3633788" y="5473700"/>
          <p14:tracePt t="42627" x="3625850" y="5483225"/>
          <p14:tracePt t="42644" x="3608388" y="5500688"/>
          <p14:tracePt t="42652" x="3598863" y="5537200"/>
          <p14:tracePt t="42660" x="3581400" y="5581650"/>
          <p14:tracePt t="42676" x="3562350" y="5643563"/>
          <p14:tracePt t="42693" x="3554413" y="5653088"/>
          <p14:tracePt t="42710" x="3554413" y="5697538"/>
          <p14:tracePt t="42727" x="3554413" y="5715000"/>
          <p14:tracePt t="42840" x="3571875" y="5724525"/>
          <p14:tracePt t="42845" x="3589338" y="5724525"/>
          <p14:tracePt t="42860" x="3598863" y="5715000"/>
          <p14:tracePt t="42861" x="3643313" y="5653088"/>
          <p14:tracePt t="42877" x="3697288" y="5572125"/>
          <p14:tracePt t="42893" x="3724275" y="5465763"/>
          <p14:tracePt t="42911" x="3759200" y="5411788"/>
          <p14:tracePt t="42926" x="3768725" y="5367338"/>
          <p14:tracePt t="42945" x="3768725" y="5357813"/>
          <p14:tracePt t="43044" x="3768725" y="5375275"/>
          <p14:tracePt t="43052" x="3751263" y="5438775"/>
          <p14:tracePt t="43061" x="3705225" y="5537200"/>
          <p14:tracePt t="43061" x="3670300" y="5661025"/>
          <p14:tracePt t="43070" x="3625850" y="5759450"/>
          <p14:tracePt t="43078" x="3598863" y="5867400"/>
          <p14:tracePt t="43094" x="3598863" y="5884863"/>
          <p14:tracePt t="43276" x="3608388" y="5875338"/>
          <p14:tracePt t="43284" x="3616325" y="5867400"/>
          <p14:tracePt t="43292" x="3633788" y="5848350"/>
          <p14:tracePt t="43299" x="3652838" y="5822950"/>
          <p14:tracePt t="43309" x="3660775" y="5786438"/>
          <p14:tracePt t="43327" x="3679825" y="5759450"/>
          <p14:tracePt t="43342" x="3687763" y="5732463"/>
          <p14:tracePt t="43359" x="3697288" y="5705475"/>
          <p14:tracePt t="43376" x="3697288" y="5688013"/>
          <p14:tracePt t="43756" x="3714750" y="5688013"/>
          <p14:tracePt t="44076" x="3732213" y="5688013"/>
          <p14:tracePt t="44097" x="3741738" y="5688013"/>
          <p14:tracePt t="44098" x="3759200" y="5688013"/>
          <p14:tracePt t="44109" x="3803650" y="5697538"/>
          <p14:tracePt t="44126" x="3830638" y="5705475"/>
          <p14:tracePt t="44142" x="3848100" y="5705475"/>
          <p14:tracePt t="44159" x="3875088" y="5705475"/>
          <p14:tracePt t="44176" x="3894138" y="5715000"/>
          <p14:tracePt t="44192" x="3911600" y="5724525"/>
          <p14:tracePt t="44209" x="3938588" y="5724525"/>
          <p14:tracePt t="44226" x="3956050" y="5724525"/>
          <p14:tracePt t="44242" x="3965575" y="5732463"/>
          <p14:tracePt t="44260" x="3990975" y="5732463"/>
          <p14:tracePt t="44276" x="4027488" y="5751513"/>
          <p14:tracePt t="44293" x="4071938" y="5759450"/>
          <p14:tracePt t="44310" x="4089400" y="5759450"/>
          <p14:tracePt t="44326" x="4116388" y="5759450"/>
          <p14:tracePt t="44342" x="4133850" y="5759450"/>
          <p14:tracePt t="44359" x="4160838" y="5759450"/>
          <p14:tracePt t="44377" x="4197350" y="5759450"/>
          <p14:tracePt t="44377" x="4224338" y="5759450"/>
          <p14:tracePt t="44397" x="4241800" y="5759450"/>
          <p14:tracePt t="44410" x="4286250" y="5759450"/>
          <p14:tracePt t="44429" x="4322763" y="5759450"/>
          <p14:tracePt t="44444" x="4348163" y="5759450"/>
          <p14:tracePt t="44461" x="4357688" y="5759450"/>
          <p14:tracePt t="44475" x="4402138" y="5759450"/>
          <p14:tracePt t="44493" x="4446588" y="5759450"/>
          <p14:tracePt t="44509" x="4545013" y="5759450"/>
          <p14:tracePt t="44527" x="4643438" y="5759450"/>
          <p14:tracePt t="44542" x="4697413" y="5759450"/>
          <p14:tracePt t="44560" x="4732338" y="5759450"/>
          <p14:tracePt t="44576" x="4848225" y="5759450"/>
          <p14:tracePt t="44646" x="4857750" y="5759450"/>
          <p14:tracePt t="44684" x="4867275" y="5759450"/>
          <p14:tracePt t="44700" x="4884738" y="5759450"/>
          <p14:tracePt t="44717" x="4894263" y="5776913"/>
          <p14:tracePt t="44820" x="4902200" y="5776913"/>
          <p14:tracePt t="44828" x="4919663" y="5875338"/>
          <p14:tracePt t="44857" x="4919663" y="5884863"/>
          <p14:tracePt t="44864" x="4929188" y="5911850"/>
          <p14:tracePt t="44877" x="4938713" y="5919788"/>
          <p14:tracePt t="45468" x="4938713" y="5946775"/>
          <p14:tracePt t="45476" x="4938713" y="5965825"/>
          <p14:tracePt t="45485" x="4946650" y="5973763"/>
          <p14:tracePt t="45493" x="4946650" y="5991225"/>
          <p14:tracePt t="45509" x="4946650" y="6010275"/>
          <p14:tracePt t="46011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13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0100" y="852485"/>
            <a:ext cx="7543800" cy="515302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/>
          <p:cNvSpPr txBox="1"/>
          <p:nvPr/>
        </p:nvSpPr>
        <p:spPr>
          <a:xfrm>
            <a:off x="800100" y="2967333"/>
            <a:ext cx="2250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1955-2000</a:t>
            </a:r>
          </a:p>
          <a:p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types</a:t>
            </a:r>
            <a:r>
              <a:rPr lang="it-IT" dirty="0" smtClean="0"/>
              <a:t> of </a:t>
            </a:r>
            <a:r>
              <a:rPr lang="it-IT" dirty="0" err="1" smtClean="0"/>
              <a:t>cancer</a:t>
            </a:r>
            <a:endParaRPr lang="it-IT" dirty="0" smtClean="0"/>
          </a:p>
          <a:p>
            <a:r>
              <a:rPr lang="it-IT" dirty="0" smtClean="0"/>
              <a:t>1°-5° </a:t>
            </a:r>
            <a:r>
              <a:rPr lang="it-IT" dirty="0" err="1" smtClean="0"/>
              <a:t>degree</a:t>
            </a:r>
            <a:r>
              <a:rPr lang="it-IT" dirty="0" smtClean="0"/>
              <a:t> </a:t>
            </a:r>
            <a:r>
              <a:rPr lang="it-IT" dirty="0" err="1" smtClean="0"/>
              <a:t>relatives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71537"/>
      </p:ext>
    </p:extLst>
  </p:cSld>
  <p:clrMapOvr>
    <a:masterClrMapping/>
  </p:clrMapOvr>
  <p:transition spd="med" advTm="1057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08" x="5062538" y="3705225"/>
          <p14:tracePt t="8429" x="5062538" y="3714750"/>
          <p14:tracePt t="8443" x="4902200" y="3830638"/>
          <p14:tracePt t="8469" x="4840288" y="3857625"/>
          <p14:tracePt t="8477" x="4714875" y="3956050"/>
          <p14:tracePt t="8500" x="4537075" y="4098925"/>
          <p14:tracePt t="8524" x="4446588" y="4160838"/>
          <p14:tracePt t="8532" x="3973513" y="4518025"/>
          <p14:tracePt t="8556" x="3795713" y="4660900"/>
          <p14:tracePt t="8564" x="3554413" y="4867275"/>
          <p14:tracePt t="8576" x="3384550" y="5062538"/>
          <p14:tracePt t="8596" x="3179763" y="5402263"/>
          <p14:tracePt t="8636" x="3160713" y="5429250"/>
          <p14:tracePt t="8644" x="3133725" y="5491163"/>
          <p14:tracePt t="8660" x="3116263" y="5545138"/>
          <p14:tracePt t="8677" x="3062288" y="5680075"/>
          <p14:tracePt t="8694" x="3054350" y="5732463"/>
          <p14:tracePt t="8710" x="3044825" y="5751513"/>
          <p14:tracePt t="8726" x="3036888" y="5786438"/>
          <p14:tracePt t="8743" x="3009900" y="5830888"/>
          <p14:tracePt t="8759" x="3000375" y="5875338"/>
          <p14:tracePt t="8776" x="2973388" y="5929313"/>
          <p14:tracePt t="8793" x="2946400" y="5973763"/>
          <p14:tracePt t="8809" x="2901950" y="6010275"/>
          <p14:tracePt t="8827" x="2884488" y="6045200"/>
          <p14:tracePt t="8843" x="2857500" y="6054725"/>
          <p14:tracePt t="8860" x="2847975" y="6072188"/>
          <p14:tracePt t="8876" x="2822575" y="6072188"/>
          <p14:tracePt t="8893" x="2813050" y="6072188"/>
          <p14:tracePt t="8973" x="2803525" y="6072188"/>
          <p14:tracePt t="8997" x="2786063" y="6072188"/>
          <p14:tracePt t="9013" x="2768600" y="6054725"/>
          <p14:tracePt t="9022" x="2751138" y="6045200"/>
          <p14:tracePt t="9028" x="2724150" y="6027738"/>
          <p14:tracePt t="9036" x="2697163" y="6027738"/>
          <p14:tracePt t="9042" x="2616200" y="6000750"/>
          <p14:tracePt t="9060" x="2500313" y="6000750"/>
          <p14:tracePt t="9060" x="2446338" y="6000750"/>
          <p14:tracePt t="9077" x="2428875" y="6000750"/>
          <p14:tracePt t="9092" x="2384425" y="6000750"/>
          <p14:tracePt t="9110" x="2312988" y="6000750"/>
          <p14:tracePt t="9125" x="2098675" y="6000750"/>
          <p14:tracePt t="9125" x="2017713" y="6000750"/>
          <p14:tracePt t="9164" x="1955800" y="6000750"/>
          <p14:tracePt t="9165" x="1884363" y="6000750"/>
          <p14:tracePt t="9176" x="1741488" y="6000750"/>
          <p14:tracePt t="9193" x="1687513" y="6000750"/>
          <p14:tracePt t="9245" x="1670050" y="6000750"/>
          <p14:tracePt t="9397" x="1670050" y="5983288"/>
          <p14:tracePt t="9404" x="1731963" y="5973763"/>
          <p14:tracePt t="9413" x="1847850" y="5946775"/>
          <p14:tracePt t="9421" x="2054225" y="5938838"/>
          <p14:tracePt t="9427" x="2536825" y="5867400"/>
          <p14:tracePt t="9443" x="2884488" y="5813425"/>
          <p14:tracePt t="9460" x="3009900" y="5795963"/>
          <p14:tracePt t="9475" x="3027363" y="5795963"/>
          <p14:tracePt t="9516" x="3054350" y="5795963"/>
          <p14:tracePt t="9562" x="3108325" y="5795963"/>
          <p14:tracePt t="9668" x="3116263" y="5803900"/>
          <p14:tracePt t="9849" x="0" y="0"/>
        </p14:tracePtLst>
        <p14:tracePtLst>
          <p14:tracePt t="36406" x="4572000" y="3429000"/>
          <p14:tracePt t="36430" x="4581525" y="3429000"/>
          <p14:tracePt t="36445" x="4616450" y="3446463"/>
          <p14:tracePt t="36545" x="4625975" y="3446463"/>
          <p14:tracePt t="36573" x="4633913" y="3455988"/>
          <p14:tracePt t="36613" x="4608513" y="3473450"/>
          <p14:tracePt t="36621" x="4510088" y="3517900"/>
          <p14:tracePt t="36629" x="4348163" y="3589338"/>
          <p14:tracePt t="36637" x="4098925" y="3670300"/>
          <p14:tracePt t="36646" x="3303588" y="3875088"/>
          <p14:tracePt t="36659" x="2517775" y="4044950"/>
          <p14:tracePt t="36675" x="1741488" y="4143375"/>
          <p14:tracePt t="36692" x="857250" y="4241800"/>
          <p14:tracePt t="36692" x="268288" y="4276725"/>
          <p14:tracePt t="36710" x="0" y="4276725"/>
          <p14:tracePt t="36770" x="0" y="4322763"/>
          <p14:tracePt t="36893" x="17463" y="4322763"/>
          <p14:tracePt t="36897" x="1517650" y="3965575"/>
          <p14:tracePt t="36958" x="2259013" y="3724275"/>
          <p14:tracePt t="37034" x="2286000" y="3705225"/>
          <p14:tracePt t="37041" x="2357438" y="3705225"/>
          <p14:tracePt t="37058" x="2438400" y="3687763"/>
          <p14:tracePt t="37058" x="2446338" y="3687763"/>
          <p14:tracePt t="37078" x="2473325" y="3679825"/>
          <p14:tracePt t="37092" x="2544763" y="3660775"/>
          <p14:tracePt t="37109" x="2633663" y="3633788"/>
          <p14:tracePt t="37125" x="2732088" y="3616325"/>
          <p14:tracePt t="37142" x="2786063" y="3598863"/>
          <p14:tracePt t="37158" x="2840038" y="3581400"/>
          <p14:tracePt t="37175" x="2946400" y="3554413"/>
          <p14:tracePt t="37192" x="3098800" y="3517900"/>
          <p14:tracePt t="37208" x="3179763" y="3482975"/>
          <p14:tracePt t="37225" x="3197225" y="3473450"/>
          <p14:tracePt t="37365" x="3143250" y="3473450"/>
          <p14:tracePt t="37373" x="3044825" y="3473450"/>
          <p14:tracePt t="37381" x="2901950" y="3473450"/>
          <p14:tracePt t="37392" x="2633663" y="3500438"/>
          <p14:tracePt t="37408" x="2251075" y="3544888"/>
          <p14:tracePt t="37425" x="2036763" y="3581400"/>
          <p14:tracePt t="37441" x="1946275" y="3589338"/>
          <p14:tracePt t="37459" x="1893888" y="3608388"/>
          <p14:tracePt t="37475" x="1822450" y="3608388"/>
          <p14:tracePt t="37492" x="1679575" y="3633788"/>
          <p14:tracePt t="37614" x="1643063" y="3633788"/>
          <p14:tracePt t="37641" x="1633538" y="3625850"/>
          <p14:tracePt t="37678" x="1625600" y="3625850"/>
          <p14:tracePt t="37691" x="1616075" y="3625850"/>
          <p14:tracePt t="37692" x="1608138" y="3616325"/>
          <p14:tracePt t="37709" x="1554163" y="3598863"/>
          <p14:tracePt t="37725" x="1446213" y="3554413"/>
          <p14:tracePt t="37725" x="1384300" y="3517900"/>
          <p14:tracePt t="37742" x="1312863" y="3482975"/>
          <p14:tracePt t="37758" x="1285875" y="3473450"/>
          <p14:tracePt t="37776" x="1276350" y="3473450"/>
          <p14:tracePt t="37792" x="1223963" y="3446463"/>
          <p14:tracePt t="37809" x="1116013" y="3384550"/>
          <p14:tracePt t="37825" x="1044575" y="3367088"/>
          <p14:tracePt t="37843" x="1009650" y="3348038"/>
          <p14:tracePt t="37858" x="982663" y="3348038"/>
          <p14:tracePt t="37934" x="973138" y="3340100"/>
          <p14:tracePt t="38246" x="1009650" y="3340100"/>
          <p14:tracePt t="38254" x="1054100" y="3340100"/>
          <p14:tracePt t="38261" x="1108075" y="3340100"/>
          <p14:tracePt t="38269" x="1133475" y="3340100"/>
          <p14:tracePt t="38277" x="1214438" y="3340100"/>
          <p14:tracePt t="38292" x="1322388" y="3357563"/>
          <p14:tracePt t="38308" x="1401763" y="3375025"/>
          <p14:tracePt t="38308" x="1446213" y="3375025"/>
          <p14:tracePt t="38326" x="1473200" y="3394075"/>
          <p14:tracePt t="38326" x="1527175" y="3394075"/>
          <p14:tracePt t="38342" x="1581150" y="3402013"/>
          <p14:tracePt t="38359" x="1633538" y="3402013"/>
          <p14:tracePt t="38375" x="1643063" y="3402013"/>
          <p14:tracePt t="38392" x="1660525" y="3402013"/>
          <p14:tracePt t="38408" x="1670050" y="3402013"/>
          <p14:tracePt t="38424" x="1704975" y="3402013"/>
          <p14:tracePt t="38441" x="1731963" y="3402013"/>
          <p14:tracePt t="38459" x="1768475" y="3402013"/>
          <p14:tracePt t="38475" x="1803400" y="3402013"/>
          <p14:tracePt t="38491" x="1911350" y="3367088"/>
          <p14:tracePt t="38510" x="1973263" y="3357563"/>
          <p14:tracePt t="38524" x="2054225" y="3340100"/>
          <p14:tracePt t="38542" x="2089150" y="3322638"/>
          <p14:tracePt t="38558" x="2108200" y="3322638"/>
          <p14:tracePt t="38636" x="2116138" y="3313113"/>
          <p14:tracePt t="38638" x="2143125" y="3303588"/>
          <p14:tracePt t="38728" x="2179638" y="3286125"/>
          <p14:tracePt t="38742" x="2187575" y="3276600"/>
          <p14:tracePt t="38758" x="2205038" y="3268663"/>
          <p14:tracePt t="40446" x="2224088" y="3268663"/>
          <p14:tracePt t="40454" x="2251075" y="3268663"/>
          <p14:tracePt t="40460" x="2347913" y="3268663"/>
          <p14:tracePt t="40475" x="2419350" y="3268663"/>
          <p14:tracePt t="40491" x="2490788" y="3268663"/>
          <p14:tracePt t="40508" x="2527300" y="3268663"/>
          <p14:tracePt t="40524" x="2598738" y="3268663"/>
          <p14:tracePt t="40542" x="2625725" y="3268663"/>
          <p14:tracePt t="40558" x="2660650" y="3268663"/>
          <p14:tracePt t="40576" x="2697163" y="3268663"/>
          <p14:tracePt t="40592" x="2776538" y="3251200"/>
          <p14:tracePt t="40609" x="2813050" y="3232150"/>
          <p14:tracePt t="40625" x="2840038" y="3232150"/>
          <p14:tracePt t="40641" x="2857500" y="3232150"/>
          <p14:tracePt t="40658" x="2884488" y="3224213"/>
          <p14:tracePt t="40675" x="2919413" y="3224213"/>
          <p14:tracePt t="40691" x="2946400" y="3224213"/>
          <p14:tracePt t="40709" x="2973388" y="3214688"/>
          <p14:tracePt t="40725" x="2982913" y="3214688"/>
          <p14:tracePt t="40933" x="2990850" y="3214688"/>
          <p14:tracePt t="40973" x="3017838" y="3214688"/>
          <p14:tracePt t="40981" x="3027363" y="3214688"/>
          <p14:tracePt t="40988" x="3044825" y="3214688"/>
          <p14:tracePt t="40996" x="3062288" y="3214688"/>
          <p14:tracePt t="41008" x="3081338" y="3214688"/>
          <p14:tracePt t="41025" x="3089275" y="3214688"/>
          <p14:tracePt t="41042" x="3098800" y="3214688"/>
          <p14:tracePt t="41058" x="3108325" y="3224213"/>
          <p14:tracePt t="41093" x="3116263" y="3224213"/>
          <p14:tracePt t="41094" x="3133725" y="3224213"/>
          <p14:tracePt t="41107" x="3143250" y="3232150"/>
          <p14:tracePt t="41107" x="3152775" y="3232150"/>
          <p14:tracePt t="41142" x="3160713" y="3232150"/>
          <p14:tracePt t="41143" x="3179763" y="3251200"/>
          <p14:tracePt t="41157" x="3187700" y="3251200"/>
          <p14:tracePt t="41197" x="3197225" y="3251200"/>
          <p14:tracePt t="41229" x="3214688" y="3251200"/>
          <p14:tracePt t="41270" x="3224213" y="3251200"/>
          <p14:tracePt t="41274" x="3241675" y="3251200"/>
          <p14:tracePt t="41307" x="3241675" y="3259138"/>
          <p14:tracePt t="41324" x="3268663" y="3259138"/>
          <p14:tracePt t="41324" x="3276600" y="3268663"/>
          <p14:tracePt t="41342" x="3313113" y="3276600"/>
          <p14:tracePt t="41358" x="3330575" y="3286125"/>
          <p14:tracePt t="41375" x="3340100" y="3295650"/>
          <p14:tracePt t="41393" x="3348038" y="3295650"/>
          <p14:tracePt t="41439" x="3357563" y="3303588"/>
          <p14:tracePt t="41470" x="3384550" y="3313113"/>
          <p14:tracePt t="41518" x="3384550" y="3322638"/>
          <p14:tracePt t="41549" x="3394075" y="3322638"/>
          <p14:tracePt t="41725" x="3394075" y="3330575"/>
          <p14:tracePt t="41733" x="3394075" y="3357563"/>
          <p14:tracePt t="41741" x="3394075" y="3375025"/>
          <p14:tracePt t="41749" x="3394075" y="3429000"/>
          <p14:tracePt t="41758" x="3384550" y="3446463"/>
          <p14:tracePt t="41774" x="3384550" y="3490913"/>
          <p14:tracePt t="41796" x="3384550" y="3509963"/>
          <p14:tracePt t="41807" x="3384550" y="3517900"/>
          <p14:tracePt t="41825" x="3384550" y="3536950"/>
          <p14:tracePt t="41842" x="3384550" y="3544888"/>
          <p14:tracePt t="41858" x="3384550" y="3554413"/>
          <p14:tracePt t="41874" x="3384550" y="3562350"/>
          <p14:tracePt t="41892" x="3384550" y="3625850"/>
          <p14:tracePt t="41976" x="3384550" y="3633788"/>
          <p14:tracePt t="41998" x="3384550" y="3643313"/>
          <p14:tracePt t="42005" x="3384550" y="3660775"/>
          <p14:tracePt t="42005" x="3384550" y="3670300"/>
          <p14:tracePt t="42014" x="3384550" y="3679825"/>
          <p14:tracePt t="42024" x="3384550" y="3741738"/>
          <p14:tracePt t="42058" x="3384550" y="3776663"/>
          <p14:tracePt t="42074" x="3375025" y="3822700"/>
          <p14:tracePt t="42091" x="3375025" y="3840163"/>
          <p14:tracePt t="42109" x="3348038" y="3902075"/>
          <p14:tracePt t="42124" x="3330575" y="3946525"/>
          <p14:tracePt t="42146" x="3322638" y="3973513"/>
          <p14:tracePt t="42175" x="3322638" y="4000500"/>
          <p14:tracePt t="42197" x="3313113" y="4000500"/>
          <p14:tracePt t="42309" x="3303588" y="4010025"/>
          <p14:tracePt t="42325" x="3295650" y="4017963"/>
          <p14:tracePt t="42332" x="3251200" y="4044950"/>
          <p14:tracePt t="42358" x="3197225" y="4062413"/>
          <p14:tracePt t="42359" x="3160713" y="4081463"/>
          <p14:tracePt t="42375" x="3125788" y="4089400"/>
          <p14:tracePt t="42391" x="3108325" y="4089400"/>
          <p14:tracePt t="42408" x="3081338" y="4108450"/>
          <p14:tracePt t="42424" x="3044825" y="4116388"/>
          <p14:tracePt t="42442" x="3036888" y="4116388"/>
          <p14:tracePt t="42457" x="3017838" y="4116388"/>
          <p14:tracePt t="42476" x="3000375" y="4125913"/>
          <p14:tracePt t="42518" x="2990850" y="4125913"/>
          <p14:tracePt t="43469" x="3000375" y="4116388"/>
          <p14:tracePt t="43477" x="3036888" y="4081463"/>
          <p14:tracePt t="43508" x="3044825" y="4081463"/>
          <p14:tracePt t="43512" x="3054350" y="4062413"/>
          <p14:tracePt t="43525" x="3071813" y="4054475"/>
          <p14:tracePt t="43541" x="3089275" y="4044950"/>
          <p14:tracePt t="43558" x="3133725" y="4010025"/>
          <p14:tracePt t="43669" x="3143250" y="3990975"/>
          <p14:tracePt t="43797" x="3152775" y="3983038"/>
          <p14:tracePt t="43810" x="3160713" y="3983038"/>
          <p14:tracePt t="43861" x="3170238" y="3983038"/>
          <p14:tracePt t="43869" x="3179763" y="3973513"/>
          <p14:tracePt t="43893" x="3187700" y="3973513"/>
          <p14:tracePt t="43901" x="3205163" y="3973513"/>
          <p14:tracePt t="43906" x="3214688" y="3956050"/>
          <p14:tracePt t="43925" x="3224213" y="3956050"/>
          <p14:tracePt t="43957" x="3232150" y="3956050"/>
          <p14:tracePt t="43965" x="3241675" y="3956050"/>
          <p14:tracePt t="43971" x="3251200" y="3956050"/>
          <p14:tracePt t="43982" x="3268663" y="3956050"/>
          <p14:tracePt t="43991" x="3276600" y="3946525"/>
          <p14:tracePt t="44037" x="3286125" y="3946525"/>
          <p14:tracePt t="44048" x="3295650" y="3946525"/>
          <p14:tracePt t="44055" x="3303588" y="3938588"/>
          <p14:tracePt t="44381" x="3286125" y="3938588"/>
          <p14:tracePt t="44389" x="3259138" y="3946525"/>
          <p14:tracePt t="44407" x="3205163" y="3956050"/>
          <p14:tracePt t="44408" x="3143250" y="3973513"/>
          <p14:tracePt t="44425" x="3116263" y="3973513"/>
          <p14:tracePt t="44440" x="3081338" y="3973513"/>
          <p14:tracePt t="44458" x="3044825" y="3990975"/>
          <p14:tracePt t="44475" x="2990850" y="3990975"/>
          <p14:tracePt t="44491" x="2884488" y="3990975"/>
          <p14:tracePt t="44508" x="2741613" y="3990975"/>
          <p14:tracePt t="44508" x="2670175" y="3990975"/>
          <p14:tracePt t="44526" x="2625725" y="3990975"/>
          <p14:tracePt t="44541" x="2536825" y="3990975"/>
          <p14:tracePt t="44558" x="2517775" y="3990975"/>
          <p14:tracePt t="44581" x="2465388" y="3990975"/>
          <p14:tracePt t="44631" x="2438400" y="3990975"/>
          <p14:tracePt t="44641" x="2419350" y="3990975"/>
          <p14:tracePt t="44657" x="2366963" y="4000500"/>
          <p14:tracePt t="44690" x="2357438" y="4000500"/>
          <p14:tracePt t="44690" x="2330450" y="4017963"/>
          <p14:tracePt t="44707" x="2303463" y="4017963"/>
          <p14:tracePt t="44724" x="2241550" y="4027488"/>
          <p14:tracePt t="44743" x="2187575" y="4044950"/>
          <p14:tracePt t="44758" x="2089150" y="4071938"/>
          <p14:tracePt t="44796" x="2044700" y="4089400"/>
          <p14:tracePt t="44809" x="2027238" y="4098925"/>
          <p14:tracePt t="44824" x="2009775" y="4098925"/>
          <p14:tracePt t="44842" x="1965325" y="4108450"/>
          <p14:tracePt t="44857" x="1901825" y="4116388"/>
          <p14:tracePt t="44874" x="1751013" y="4133850"/>
          <p14:tracePt t="44891" x="1589088" y="4133850"/>
          <p14:tracePt t="44908" x="1482725" y="4133850"/>
          <p14:tracePt t="44925" x="1411288" y="4133850"/>
          <p14:tracePt t="44925" x="1401763" y="4133850"/>
          <p14:tracePt t="44957" x="1374775" y="4133850"/>
          <p14:tracePt t="44958" x="1276350" y="4133850"/>
          <p14:tracePt t="44975" x="1036638" y="4133850"/>
          <p14:tracePt t="44991" x="803275" y="4133850"/>
          <p14:tracePt t="45008" x="652463" y="4133850"/>
          <p14:tracePt t="45024" x="598488" y="4133850"/>
          <p14:tracePt t="45042" x="581025" y="4133850"/>
          <p14:tracePt t="45057" x="571500" y="4133850"/>
          <p14:tracePt t="45074" x="561975" y="4133850"/>
          <p14:tracePt t="45117" x="554038" y="4133850"/>
          <p14:tracePt t="45469" x="561975" y="4133850"/>
          <p14:tracePt t="45486" x="571500" y="4133850"/>
          <p14:tracePt t="45494" x="581025" y="4133850"/>
          <p14:tracePt t="45502" x="608013" y="4133850"/>
          <p14:tracePt t="45510" x="633413" y="4133850"/>
          <p14:tracePt t="45527" x="669925" y="4125913"/>
          <p14:tracePt t="45543" x="679450" y="4125913"/>
          <p14:tracePt t="45560" x="704850" y="4125913"/>
          <p14:tracePt t="45575" x="714375" y="4125913"/>
          <p14:tracePt t="45592" x="731838" y="4125913"/>
          <p14:tracePt t="45608" x="741363" y="4116388"/>
          <p14:tracePt t="49477" x="750888" y="4116388"/>
          <p14:tracePt t="49485" x="776288" y="4108450"/>
          <p14:tracePt t="49493" x="795338" y="4108450"/>
          <p14:tracePt t="49505" x="812800" y="4089400"/>
          <p14:tracePt t="49512" x="839788" y="4089400"/>
          <p14:tracePt t="49523" x="847725" y="4081463"/>
          <p14:tracePt t="49540" x="857250" y="4081463"/>
          <p14:tracePt t="49677" x="866775" y="4081463"/>
          <p14:tracePt t="49717" x="884238" y="4071938"/>
          <p14:tracePt t="49721" x="938213" y="4071938"/>
          <p14:tracePt t="49739" x="982663" y="4054475"/>
          <p14:tracePt t="49757" x="1027113" y="4054475"/>
          <p14:tracePt t="49773" x="1044575" y="4037013"/>
          <p14:tracePt t="49791" x="1098550" y="4037013"/>
          <p14:tracePt t="49807" x="1143000" y="4037013"/>
          <p14:tracePt t="49824" x="1214438" y="4037013"/>
          <p14:tracePt t="49840" x="1303338" y="4037013"/>
          <p14:tracePt t="49857" x="1357313" y="4037013"/>
          <p14:tracePt t="49873" x="1428750" y="4037013"/>
          <p14:tracePt t="49898" x="1438275" y="4037013"/>
          <p14:tracePt t="49906" x="1490663" y="4027488"/>
          <p14:tracePt t="49924" x="1517650" y="4027488"/>
          <p14:tracePt t="49940" x="1581150" y="4027488"/>
          <p14:tracePt t="49940" x="1589088" y="4027488"/>
          <p14:tracePt t="49965" x="1598613" y="4027488"/>
          <p14:tracePt t="49973" x="1625600" y="4027488"/>
          <p14:tracePt t="49990" x="1751013" y="4027488"/>
          <p14:tracePt t="50079" x="1758950" y="4027488"/>
          <p14:tracePt t="50090" x="1768475" y="4027488"/>
          <p14:tracePt t="50107" x="1776413" y="4027488"/>
          <p14:tracePt t="50123" x="1795463" y="4027488"/>
          <p14:tracePt t="50421" x="1839913" y="4027488"/>
          <p14:tracePt t="50429" x="1884363" y="4027488"/>
          <p14:tracePt t="50431" x="1955800" y="4027488"/>
          <p14:tracePt t="50440" x="2098675" y="4027488"/>
          <p14:tracePt t="50456" x="2224088" y="4027488"/>
          <p14:tracePt t="50474" x="2295525" y="4027488"/>
          <p14:tracePt t="50490" x="2347913" y="4027488"/>
          <p14:tracePt t="50507" x="2401888" y="4027488"/>
          <p14:tracePt t="50523" x="2428875" y="4027488"/>
          <p14:tracePt t="50523" x="2438400" y="4027488"/>
          <p14:tracePt t="50557" x="2446338" y="4027488"/>
          <p14:tracePt t="50558" x="2517775" y="4027488"/>
          <p14:tracePt t="50573" x="2633663" y="4027488"/>
          <p14:tracePt t="50591" x="2705100" y="4027488"/>
          <p14:tracePt t="50606" x="2759075" y="4027488"/>
          <p14:tracePt t="50624" x="2786063" y="4027488"/>
          <p14:tracePt t="50640" x="2795588" y="4027488"/>
          <p14:tracePt t="50676" x="2813050" y="4027488"/>
          <p14:tracePt t="52789" x="2803525" y="4027488"/>
          <p14:tracePt t="52797" x="2633663" y="4027488"/>
          <p14:tracePt t="52797" x="2589213" y="4027488"/>
          <p14:tracePt t="52830" x="2393950" y="4027488"/>
          <p14:tracePt t="52887" x="2384425" y="4027488"/>
          <p14:tracePt t="52909" x="2374900" y="4027488"/>
          <p14:tracePt t="52940" x="2366963" y="4027488"/>
          <p14:tracePt t="53477" x="2295525" y="4027488"/>
          <p14:tracePt t="53482" x="2116138" y="4027488"/>
          <p14:tracePt t="53486" x="1911350" y="4000500"/>
          <p14:tracePt t="53496" x="1589088" y="3956050"/>
          <p14:tracePt t="53510" x="1428750" y="3956050"/>
          <p14:tracePt t="53526" x="1347788" y="3956050"/>
          <p14:tracePt t="53543" x="1312863" y="3956050"/>
          <p14:tracePt t="53559" x="1285875" y="3956050"/>
          <p14:tracePt t="53576" x="1258888" y="3956050"/>
          <p14:tracePt t="53593" x="1204913" y="3956050"/>
          <p14:tracePt t="53607" x="1169988" y="3956050"/>
          <p14:tracePt t="53624" x="1116013" y="3956050"/>
          <p14:tracePt t="53639" x="1071563" y="3956050"/>
          <p14:tracePt t="53656" x="1017588" y="3956050"/>
          <p14:tracePt t="53673" x="965200" y="3956050"/>
          <p14:tracePt t="53690" x="893763" y="3956050"/>
          <p14:tracePt t="53706" x="847725" y="3956050"/>
          <p14:tracePt t="53723" x="839788" y="3956050"/>
          <p14:tracePt t="53741" x="830263" y="3956050"/>
          <p14:tracePt t="53756" x="758825" y="3956050"/>
          <p14:tracePt t="53774" x="704850" y="3938588"/>
          <p14:tracePt t="53790" x="652463" y="3938588"/>
          <p14:tracePt t="53807" x="615950" y="3938588"/>
          <p14:tracePt t="53822" x="588963" y="3929063"/>
          <p14:tracePt t="53840" x="571500" y="3929063"/>
          <p14:tracePt t="53855" x="544513" y="3929063"/>
          <p14:tracePt t="54069" x="561975" y="3929063"/>
          <p14:tracePt t="54077" x="588963" y="3929063"/>
          <p14:tracePt t="54089" x="598488" y="3929063"/>
          <p14:tracePt t="54094" x="608013" y="3929063"/>
          <p14:tracePt t="54106" x="615950" y="3929063"/>
          <p14:tracePt t="54122" x="633413" y="3929063"/>
          <p14:tracePt t="54139" x="642938" y="3929063"/>
          <p14:tracePt t="54155" x="652463" y="3929063"/>
          <p14:tracePt t="54172" x="669925" y="3929063"/>
          <p14:tracePt t="54228" x="679450" y="3929063"/>
          <p14:tracePt t="54236" x="687388" y="3929063"/>
          <p14:tracePt t="54253" x="696913" y="3929063"/>
          <p14:tracePt t="54356" x="704850" y="3919538"/>
          <p14:tracePt t="54364" x="714375" y="3919538"/>
          <p14:tracePt t="54364" x="723900" y="3919538"/>
          <p14:tracePt t="54405" x="731838" y="3919538"/>
          <p14:tracePt t="54423" x="741363" y="3919538"/>
          <p14:tracePt t="54439" x="758825" y="3919538"/>
          <p14:tracePt t="54477" x="768350" y="3919538"/>
          <p14:tracePt t="54508" x="776288" y="3919538"/>
          <p14:tracePt t="54541" x="785813" y="3919538"/>
          <p14:tracePt t="54556" x="803275" y="3919538"/>
          <p14:tracePt t="54573" x="812800" y="3919538"/>
          <p14:tracePt t="54580" x="822325" y="3919538"/>
          <p14:tracePt t="54885" x="847725" y="3919538"/>
          <p14:tracePt t="54892" x="893763" y="3938588"/>
          <p14:tracePt t="54897" x="946150" y="3956050"/>
          <p14:tracePt t="54906" x="1044575" y="3983038"/>
          <p14:tracePt t="54923" x="1108075" y="4000500"/>
          <p14:tracePt t="54923" x="1133475" y="4000500"/>
          <p14:tracePt t="54941" x="1143000" y="4010025"/>
          <p14:tracePt t="54956" x="1268413" y="4017963"/>
          <p14:tracePt t="54984" x="1330325" y="4027488"/>
          <p14:tracePt t="54990" x="1509713" y="4044950"/>
          <p14:tracePt t="55056" x="1536700" y="4044950"/>
          <p14:tracePt t="55056" x="1554163" y="4044950"/>
          <p14:tracePt t="55452" x="1554163" y="4054475"/>
          <p14:tracePt t="55468" x="1544638" y="4054475"/>
          <p14:tracePt t="55474" x="1536700" y="4054475"/>
          <p14:tracePt t="55478" x="1527175" y="4071938"/>
          <p14:tracePt t="55489" x="1509713" y="4071938"/>
          <p14:tracePt t="55507" x="1490663" y="4071938"/>
          <p14:tracePt t="55522" x="1465263" y="4071938"/>
          <p14:tracePt t="55564" x="1455738" y="4071938"/>
          <p14:tracePt t="55596" x="1446213" y="4071938"/>
          <p14:tracePt t="55652" x="1438275" y="4071938"/>
          <p14:tracePt t="56156" x="1446213" y="4071938"/>
          <p14:tracePt t="56164" x="1785938" y="4027488"/>
          <p14:tracePt t="56164" x="1822450" y="4017963"/>
          <p14:tracePt t="56244" x="1866900" y="4010025"/>
          <p14:tracePt t="56261" x="1893888" y="4010025"/>
          <p14:tracePt t="56272" x="1928813" y="4010025"/>
          <p14:tracePt t="56289" x="1946275" y="4010025"/>
          <p14:tracePt t="56305" x="1973263" y="4010025"/>
          <p14:tracePt t="56322" x="1990725" y="4000500"/>
          <p14:tracePt t="56339" x="2027238" y="3990975"/>
          <p14:tracePt t="56339" x="2054225" y="3990975"/>
          <p14:tracePt t="56356" x="2125663" y="3990975"/>
          <p14:tracePt t="56372" x="2179638" y="3990975"/>
          <p14:tracePt t="56390" x="2232025" y="3990975"/>
          <p14:tracePt t="56405" x="2330450" y="3990975"/>
          <p14:tracePt t="56422" x="2419350" y="3990975"/>
          <p14:tracePt t="56440" x="2446338" y="3990975"/>
          <p14:tracePt t="57332" x="2455863" y="3990975"/>
          <p14:tracePt t="57340" x="2465388" y="3990975"/>
          <p14:tracePt t="57348" x="2490788" y="3990975"/>
          <p14:tracePt t="57356" x="2500313" y="3990975"/>
          <p14:tracePt t="57364" x="2544763" y="3990975"/>
          <p14:tracePt t="57373" x="2581275" y="3990975"/>
          <p14:tracePt t="57389" x="2660650" y="4017963"/>
          <p14:tracePt t="57406" x="2751138" y="4037013"/>
          <p14:tracePt t="57422" x="2847975" y="4044950"/>
          <p14:tracePt t="57439" x="2919413" y="4044950"/>
          <p14:tracePt t="57455" x="2990850" y="4062413"/>
          <p14:tracePt t="57473" x="3036888" y="4062413"/>
          <p14:tracePt t="57489" x="3054350" y="4062413"/>
          <p14:tracePt t="57506" x="3081338" y="4062413"/>
          <p14:tracePt t="57556" x="3089275" y="4062413"/>
          <p14:tracePt t="57988" x="3133725" y="4062413"/>
          <p14:tracePt t="57996" x="3187700" y="4062413"/>
          <p14:tracePt t="58004" x="3303588" y="4062413"/>
          <p14:tracePt t="58013" x="3357563" y="4062413"/>
          <p14:tracePt t="58022" x="3429000" y="4062413"/>
          <p14:tracePt t="58039" x="3482975" y="4062413"/>
          <p14:tracePt t="58056" x="3517900" y="4062413"/>
          <p14:tracePt t="58072" x="3527425" y="4062413"/>
          <p14:tracePt t="58089" x="3544888" y="4062413"/>
          <p14:tracePt t="58132" x="3554413" y="4062413"/>
          <p14:tracePt t="58148" x="3562350" y="4062413"/>
          <p14:tracePt t="58828" x="3571875" y="4062413"/>
          <p14:tracePt t="59689" x="0" y="0"/>
        </p14:tracePtLst>
        <p14:tracePtLst>
          <p14:tracePt t="62420" x="2598738" y="4340225"/>
          <p14:tracePt t="62949" x="2598738" y="4330700"/>
          <p14:tracePt t="62956" x="2608263" y="4322763"/>
          <p14:tracePt t="62964" x="2616200" y="4313238"/>
          <p14:tracePt t="62972" x="2643188" y="4286250"/>
          <p14:tracePt t="62989" x="2660650" y="4276725"/>
          <p14:tracePt t="63005" x="2670175" y="4259263"/>
          <p14:tracePt t="63022" x="2670175" y="4241800"/>
          <p14:tracePt t="63039" x="2687638" y="4232275"/>
          <p14:tracePt t="63055" x="2697163" y="4232275"/>
          <p14:tracePt t="63072" x="2776538" y="4179888"/>
          <p14:tracePt t="63072" x="2795588" y="4170363"/>
          <p14:tracePt t="63172" x="2803525" y="4160838"/>
          <p14:tracePt t="63173" x="2822575" y="4160838"/>
          <p14:tracePt t="63190" x="2847975" y="4143375"/>
          <p14:tracePt t="63206" x="2867025" y="4143375"/>
          <p14:tracePt t="63222" x="2867025" y="4133850"/>
          <p14:tracePt t="63239" x="2874963" y="4125913"/>
          <p14:tracePt t="63256" x="2894013" y="4116388"/>
          <p14:tracePt t="63272" x="2928938" y="4108450"/>
          <p14:tracePt t="63289" x="2946400" y="4108450"/>
          <p14:tracePt t="63305" x="2955925" y="4089400"/>
          <p14:tracePt t="63322" x="2965450" y="4089400"/>
          <p14:tracePt t="63339" x="2982913" y="4089400"/>
          <p14:tracePt t="63356" x="2990850" y="4081463"/>
          <p14:tracePt t="65501" x="3000375" y="4081463"/>
          <p14:tracePt t="66540" x="3027363" y="4081463"/>
          <p14:tracePt t="66548" x="3036888" y="4081463"/>
          <p14:tracePt t="66556" x="3062288" y="4081463"/>
          <p14:tracePt t="66562" x="3081338" y="4081463"/>
          <p14:tracePt t="66571" x="3125788" y="4089400"/>
          <p14:tracePt t="66589" x="3143250" y="4089400"/>
          <p14:tracePt t="66606" x="3152775" y="4089400"/>
          <p14:tracePt t="68908" x="3160713" y="4071938"/>
          <p14:tracePt t="68916" x="3179763" y="4054475"/>
          <p14:tracePt t="68924" x="3197225" y="4027488"/>
          <p14:tracePt t="68924" x="3205163" y="4010025"/>
          <p14:tracePt t="68948" x="3224213" y="3983038"/>
          <p14:tracePt t="68956" x="3224213" y="3973513"/>
          <p14:tracePt t="68965" x="3232150" y="3956050"/>
          <p14:tracePt t="69629" x="3241675" y="3956050"/>
          <p14:tracePt t="70037" x="3268663" y="3929063"/>
          <p14:tracePt t="70047" x="3322638" y="3911600"/>
          <p14:tracePt t="70053" x="3384550" y="3884613"/>
          <p14:tracePt t="70061" x="3438525" y="3848100"/>
          <p14:tracePt t="70072" x="3482975" y="3830638"/>
          <p14:tracePt t="70149" x="3500438" y="3830638"/>
          <p14:tracePt t="70333" x="3509963" y="3830638"/>
          <p14:tracePt t="70349" x="3517900" y="3830638"/>
          <p14:tracePt t="70355" x="3616325" y="3830638"/>
          <p14:tracePt t="70382" x="3643313" y="3830638"/>
          <p14:tracePt t="70401" x="3670300" y="3848100"/>
          <p14:tracePt t="70405" x="3705225" y="3867150"/>
          <p14:tracePt t="70423" x="3732213" y="3894138"/>
          <p14:tracePt t="70439" x="3768725" y="3911600"/>
          <p14:tracePt t="70456" x="3776663" y="3919538"/>
          <p14:tracePt t="70472" x="3786188" y="3929063"/>
          <p14:tracePt t="70490" x="3795713" y="3938588"/>
          <p14:tracePt t="70505" x="3803650" y="3946525"/>
          <p14:tracePt t="70524" x="3822700" y="3946525"/>
          <p14:tracePt t="70541" x="3822700" y="3965575"/>
          <p14:tracePt t="70558" x="3830638" y="3965575"/>
          <p14:tracePt t="70574" x="3840163" y="3973513"/>
          <p14:tracePt t="70734" x="3848100" y="3983038"/>
          <p14:tracePt t="70758" x="3857625" y="3990975"/>
          <p14:tracePt t="70771" x="3867150" y="3990975"/>
          <p14:tracePt t="70780" x="3894138" y="4000500"/>
          <p14:tracePt t="70789" x="3946525" y="4027488"/>
          <p14:tracePt t="70806" x="4017963" y="4054475"/>
          <p14:tracePt t="70823" x="4081463" y="4054475"/>
          <p14:tracePt t="70840" x="4089400" y="4054475"/>
          <p14:tracePt t="70855" x="4108450" y="4054475"/>
          <p14:tracePt t="70873" x="4187825" y="4054475"/>
          <p14:tracePt t="70889" x="4241800" y="4037013"/>
          <p14:tracePt t="70906" x="4313238" y="3990975"/>
          <p14:tracePt t="70922" x="4357688" y="3956050"/>
          <p14:tracePt t="70939" x="4375150" y="3919538"/>
          <p14:tracePt t="70955" x="4411663" y="3867150"/>
          <p14:tracePt t="70973" x="4438650" y="3830638"/>
          <p14:tracePt t="70989" x="4446588" y="3786188"/>
          <p14:tracePt t="71006" x="4446588" y="3768725"/>
          <p14:tracePt t="71023" x="4465638" y="3741738"/>
          <p14:tracePt t="71040" x="4473575" y="3705225"/>
          <p14:tracePt t="71056" x="4473575" y="3670300"/>
          <p14:tracePt t="71073" x="4483100" y="3633788"/>
          <p14:tracePt t="71089" x="4518025" y="3571875"/>
          <p14:tracePt t="71106" x="4527550" y="3517900"/>
          <p14:tracePt t="71122" x="4545013" y="3465513"/>
          <p14:tracePt t="71139" x="4589463" y="3384550"/>
          <p14:tracePt t="71155" x="4660900" y="3276600"/>
          <p14:tracePt t="71155" x="4697413" y="3241675"/>
          <p14:tracePt t="71174" x="4751388" y="3152775"/>
          <p14:tracePt t="71189" x="4803775" y="3098800"/>
          <p14:tracePt t="71206" x="4848225" y="3062288"/>
          <p14:tracePt t="71223" x="4938713" y="3017838"/>
          <p14:tracePt t="71239" x="5054600" y="2946400"/>
          <p14:tracePt t="71256" x="5170488" y="2884488"/>
          <p14:tracePt t="71273" x="5251450" y="2857500"/>
          <p14:tracePt t="71290" x="5303838" y="2840038"/>
          <p14:tracePt t="71306" x="5348288" y="2830513"/>
          <p14:tracePt t="71323" x="5394325" y="2813050"/>
          <p14:tracePt t="71339" x="5411788" y="2813050"/>
          <p14:tracePt t="71356" x="5438775" y="2795588"/>
          <p14:tracePt t="71372" x="5465763" y="2795588"/>
          <p14:tracePt t="71389" x="5473700" y="2795588"/>
          <p14:tracePt t="71405" x="5510213" y="2795588"/>
          <p14:tracePt t="71445" x="5527675" y="2795588"/>
          <p14:tracePt t="71472" x="5545138" y="2795588"/>
          <p14:tracePt t="71472" x="5554663" y="2795588"/>
          <p14:tracePt t="71489" x="5572125" y="2795588"/>
          <p14:tracePt t="71505" x="5589588" y="2803525"/>
          <p14:tracePt t="71523" x="5608638" y="2822575"/>
          <p14:tracePt t="71539" x="5626100" y="2830513"/>
          <p14:tracePt t="71556" x="5634038" y="2830513"/>
          <p14:tracePt t="71572" x="5643563" y="2840038"/>
          <p14:tracePt t="71572" x="5653088" y="2847975"/>
          <p14:tracePt t="71590" x="5661025" y="2867025"/>
          <p14:tracePt t="71605" x="5688013" y="2901950"/>
          <p14:tracePt t="71622" x="5724525" y="2946400"/>
          <p14:tracePt t="71640" x="5741988" y="2973388"/>
          <p14:tracePt t="71655" x="5759450" y="2990850"/>
          <p14:tracePt t="71673" x="5776913" y="3000375"/>
          <p14:tracePt t="71688" x="5786438" y="3009900"/>
          <p14:tracePt t="71706" x="5795963" y="3027363"/>
          <p14:tracePt t="71723" x="5830888" y="3081338"/>
          <p14:tracePt t="71723" x="5857875" y="3081338"/>
          <p14:tracePt t="71742" x="5867400" y="3116263"/>
          <p14:tracePt t="71757" x="5911850" y="3160713"/>
          <p14:tracePt t="71775" x="5929313" y="3170238"/>
          <p14:tracePt t="71790" x="5965825" y="3197225"/>
          <p14:tracePt t="71809" x="5991225" y="3224213"/>
          <p14:tracePt t="71824" x="6062663" y="3268663"/>
          <p14:tracePt t="71842" x="6116638" y="3330575"/>
          <p14:tracePt t="71856" x="6251575" y="3490913"/>
          <p14:tracePt t="71916" x="6259513" y="3500438"/>
          <p14:tracePt t="71922" x="6276975" y="3544888"/>
          <p14:tracePt t="71939" x="6296025" y="3562350"/>
          <p14:tracePt t="71955" x="6296025" y="3571875"/>
          <p14:tracePt t="71973" x="6296025" y="3589338"/>
          <p14:tracePt t="71989" x="6303963" y="3598863"/>
          <p14:tracePt t="72006" x="6303963" y="3608388"/>
          <p14:tracePt t="72054" x="6303963" y="3616325"/>
          <p14:tracePt t="72059" x="6303963" y="3633788"/>
          <p14:tracePt t="72062" x="6303963" y="3643313"/>
          <p14:tracePt t="72072" x="6303963" y="3652838"/>
          <p14:tracePt t="72089" x="6303963" y="3660775"/>
          <p14:tracePt t="72106" x="6303963" y="3670300"/>
          <p14:tracePt t="72123" x="6303963" y="3714750"/>
          <p14:tracePt t="72139" x="6303963" y="3751263"/>
          <p14:tracePt t="72156" x="6303963" y="3803650"/>
          <p14:tracePt t="72172" x="6259513" y="3894138"/>
          <p14:tracePt t="72190" x="6215063" y="3956050"/>
          <p14:tracePt t="72206" x="6161088" y="4054475"/>
          <p14:tracePt t="72223" x="6089650" y="4125913"/>
          <p14:tracePt t="72238" x="6027738" y="4214813"/>
          <p14:tracePt t="72256" x="5946775" y="4286250"/>
          <p14:tracePt t="72272" x="5857875" y="4375150"/>
          <p14:tracePt t="72289" x="5786438" y="4419600"/>
          <p14:tracePt t="72305" x="5732463" y="4465638"/>
          <p14:tracePt t="72322" x="5661025" y="4518025"/>
          <p14:tracePt t="72345" x="5634038" y="4527550"/>
          <p14:tracePt t="72356" x="5554663" y="4562475"/>
          <p14:tracePt t="72372" x="5375275" y="4616450"/>
          <p14:tracePt t="72390" x="5160963" y="4652963"/>
          <p14:tracePt t="72405" x="4884738" y="4697413"/>
          <p14:tracePt t="72423" x="4697413" y="4714875"/>
          <p14:tracePt t="72438" x="4483100" y="4732338"/>
          <p14:tracePt t="72456" x="4295775" y="4732338"/>
          <p14:tracePt t="72472" x="4152900" y="4732338"/>
          <p14:tracePt t="72489" x="4054475" y="4732338"/>
          <p14:tracePt t="72505" x="3956050" y="4732338"/>
          <p14:tracePt t="72522" x="3902075" y="4732338"/>
          <p14:tracePt t="72539" x="3875088" y="4751388"/>
          <p14:tracePt t="72555" x="3867150" y="4751388"/>
          <p14:tracePt t="72653" x="3857625" y="4751388"/>
          <p14:tracePt t="72709" x="3857625" y="4741863"/>
          <p14:tracePt t="72725" x="3857625" y="4714875"/>
          <p14:tracePt t="72725" x="3857625" y="4705350"/>
          <p14:tracePt t="72742" x="3857625" y="4652963"/>
          <p14:tracePt t="72743" x="3894138" y="4608513"/>
          <p14:tracePt t="72758" x="3956050" y="4518025"/>
          <p14:tracePt t="72775" x="4000500" y="4456113"/>
          <p14:tracePt t="72792" x="4054475" y="4375150"/>
          <p14:tracePt t="72806" x="4143375" y="4268788"/>
          <p14:tracePt t="72823" x="4214813" y="4179888"/>
          <p14:tracePt t="72840" x="4268788" y="4133850"/>
          <p14:tracePt t="72856" x="4303713" y="4108450"/>
          <p14:tracePt t="72873" x="4313238" y="4098925"/>
          <p14:tracePt t="72889" x="4348163" y="4071938"/>
          <p14:tracePt t="72906" x="4500563" y="4000500"/>
          <p14:tracePt t="72999" x="4545013" y="3990975"/>
          <p14:tracePt t="73016" x="4598988" y="3990975"/>
          <p14:tracePt t="73024" x="4652963" y="3973513"/>
          <p14:tracePt t="73041" x="4732338" y="3946525"/>
          <p14:tracePt t="73056" x="4768850" y="3929063"/>
          <p14:tracePt t="73073" x="4813300" y="3929063"/>
          <p14:tracePt t="73090" x="4902200" y="3911600"/>
          <p14:tracePt t="73105" x="4991100" y="3902075"/>
          <p14:tracePt t="73123" x="5099050" y="3884613"/>
          <p14:tracePt t="73139" x="5197475" y="3884613"/>
          <p14:tracePt t="73156" x="5276850" y="3867150"/>
          <p14:tracePt t="73172" x="5348288" y="3867150"/>
          <p14:tracePt t="73172" x="5375275" y="3867150"/>
          <p14:tracePt t="73190" x="5429250" y="3867150"/>
          <p14:tracePt t="73205" x="5465763" y="3867150"/>
          <p14:tracePt t="73223" x="5510213" y="3867150"/>
          <p14:tracePt t="73239" x="5554663" y="3867150"/>
          <p14:tracePt t="73256" x="5634038" y="3867150"/>
          <p14:tracePt t="73272" x="5795963" y="3938588"/>
          <p14:tracePt t="73290" x="5929313" y="4010025"/>
          <p14:tracePt t="73305" x="6072188" y="4098925"/>
          <p14:tracePt t="73323" x="6126163" y="4143375"/>
          <p14:tracePt t="73340" x="6215063" y="4214813"/>
          <p14:tracePt t="73357" x="6242050" y="4232275"/>
          <p14:tracePt t="73373" x="6286500" y="4276725"/>
          <p14:tracePt t="73373" x="6296025" y="4295775"/>
          <p14:tracePt t="73390" x="6313488" y="4313238"/>
          <p14:tracePt t="73406" x="6323013" y="4330700"/>
          <p14:tracePt t="73423" x="6340475" y="4348163"/>
          <p14:tracePt t="73469" x="6340475" y="4357688"/>
          <p14:tracePt t="73472" x="6340475" y="4367213"/>
          <p14:tracePt t="73501" x="6340475" y="4375150"/>
          <p14:tracePt t="73505" x="6340475" y="4394200"/>
          <p14:tracePt t="73511" x="6340475" y="4402138"/>
          <p14:tracePt t="73522" x="6340475" y="4429125"/>
          <p14:tracePt t="73539" x="6340475" y="4446588"/>
          <p14:tracePt t="73556" x="6340475" y="4483100"/>
          <p14:tracePt t="73572" x="6330950" y="4527550"/>
          <p14:tracePt t="73588" x="6303963" y="4581525"/>
          <p14:tracePt t="73606" x="6286500" y="4616450"/>
          <p14:tracePt t="73622" x="6259513" y="4643438"/>
          <p14:tracePt t="73622" x="6242050" y="4652963"/>
          <p14:tracePt t="73655" x="6232525" y="4670425"/>
          <p14:tracePt t="73662" x="6215063" y="4679950"/>
          <p14:tracePt t="73672" x="6197600" y="4697413"/>
          <p14:tracePt t="73688" x="6143625" y="4724400"/>
          <p14:tracePt t="73705" x="6089650" y="4741863"/>
          <p14:tracePt t="73721" x="6037263" y="4751388"/>
          <p14:tracePt t="73739" x="5911850" y="4786313"/>
          <p14:tracePt t="73756" x="5751513" y="4830763"/>
          <p14:tracePt t="73756" x="5680075" y="4848225"/>
          <p14:tracePt t="73773" x="5599113" y="4867275"/>
          <p14:tracePt t="73788" x="5456238" y="4919663"/>
          <p14:tracePt t="73806" x="5402263" y="4929188"/>
          <p14:tracePt t="73822" x="5322888" y="4965700"/>
          <p14:tracePt t="73840" x="5205413" y="5018088"/>
          <p14:tracePt t="73855" x="5099050" y="5054600"/>
          <p14:tracePt t="73872" x="5054600" y="5072063"/>
          <p14:tracePt t="73981" x="5037138" y="5037138"/>
          <p14:tracePt t="73987" x="5018088" y="4911725"/>
          <p14:tracePt t="74012" x="5000625" y="4652963"/>
          <p14:tracePt t="74044" x="5000625" y="4500563"/>
          <p14:tracePt t="74056" x="4983163" y="4214813"/>
          <p14:tracePt t="74144" x="4983163" y="4170363"/>
          <p14:tracePt t="74144" x="4983163" y="4143375"/>
          <p14:tracePt t="74155" x="4983163" y="4125913"/>
          <p14:tracePt t="74172" x="4983163" y="4108450"/>
          <p14:tracePt t="74189" x="4983163" y="4098925"/>
          <p14:tracePt t="74205" x="4983163" y="4089400"/>
          <p14:tracePt t="74245" x="4983163" y="4081463"/>
          <p14:tracePt t="74325" x="4991100" y="4071938"/>
          <p14:tracePt t="74333" x="5000625" y="4062413"/>
          <p14:tracePt t="74341" x="5018088" y="4044950"/>
          <p14:tracePt t="74342" x="5045075" y="4037013"/>
          <p14:tracePt t="74357" x="5108575" y="3990975"/>
          <p14:tracePt t="74357" x="5153025" y="3973513"/>
          <p14:tracePt t="74373" x="5205413" y="3956050"/>
          <p14:tracePt t="74388" x="5295900" y="3929063"/>
          <p14:tracePt t="74406" x="5348288" y="3902075"/>
          <p14:tracePt t="74431" x="5375275" y="3902075"/>
          <p14:tracePt t="74439" x="5411788" y="3884613"/>
          <p14:tracePt t="74455" x="5483225" y="3884613"/>
          <p14:tracePt t="74473" x="5581650" y="3884613"/>
          <p14:tracePt t="74488" x="5616575" y="3884613"/>
          <p14:tracePt t="74506" x="5653088" y="3884613"/>
          <p14:tracePt t="74522" x="5680075" y="3884613"/>
          <p14:tracePt t="74539" x="5697538" y="3884613"/>
          <p14:tracePt t="74555" x="5705475" y="3884613"/>
          <p14:tracePt t="74572" x="5724525" y="3884613"/>
          <p14:tracePt t="74588" x="5776913" y="3902075"/>
          <p14:tracePt t="74606" x="5813425" y="3911600"/>
          <p14:tracePt t="74622" x="5884863" y="3956050"/>
          <p14:tracePt t="74639" x="5956300" y="3990975"/>
          <p14:tracePt t="74655" x="6010275" y="4037013"/>
          <p14:tracePt t="74673" x="6018213" y="4062413"/>
          <p14:tracePt t="74705" x="6037263" y="4081463"/>
          <p14:tracePt t="74706" x="6054725" y="4108450"/>
          <p14:tracePt t="74722" x="6062663" y="4133850"/>
          <p14:tracePt t="74739" x="6062663" y="4170363"/>
          <p14:tracePt t="74756" x="6062663" y="4214813"/>
          <p14:tracePt t="74773" x="6062663" y="4232275"/>
          <p14:tracePt t="74788" x="6062663" y="4268788"/>
          <p14:tracePt t="74806" x="6062663" y="4295775"/>
          <p14:tracePt t="74823" x="6062663" y="4322763"/>
          <p14:tracePt t="74839" x="6045200" y="4367213"/>
          <p14:tracePt t="74856" x="5983288" y="4429125"/>
          <p14:tracePt t="74872" x="5965825" y="4456113"/>
          <p14:tracePt t="74889" x="5902325" y="4537075"/>
          <p14:tracePt t="74905" x="5822950" y="4643438"/>
          <p14:tracePt t="74922" x="5768975" y="4705350"/>
          <p14:tracePt t="74939" x="5715000" y="4759325"/>
          <p14:tracePt t="74956" x="5653088" y="4822825"/>
          <p14:tracePt t="74972" x="5599113" y="4875213"/>
          <p14:tracePt t="74972" x="5554663" y="4902200"/>
          <p14:tracePt t="74990" x="5500688" y="4929188"/>
          <p14:tracePt t="74990" x="5491163" y="4938713"/>
          <p14:tracePt t="75005" x="5446713" y="4965700"/>
          <p14:tracePt t="75027" x="5429250" y="4983163"/>
          <p14:tracePt t="75039" x="5402263" y="4991100"/>
          <p14:tracePt t="75055" x="5394325" y="4991100"/>
          <p14:tracePt t="75093" x="5384800" y="5000625"/>
          <p14:tracePt t="75133" x="5357813" y="5000625"/>
          <p14:tracePt t="75141" x="4938713" y="4946650"/>
          <p14:tracePt t="75204" x="4848225" y="4929188"/>
          <p14:tracePt t="75222" x="4830763" y="4911725"/>
          <p14:tracePt t="75269" x="4822825" y="4911725"/>
          <p14:tracePt t="75301" x="4803775" y="4911725"/>
          <p14:tracePt t="75306" x="4803775" y="4894263"/>
          <p14:tracePt t="75311" x="4795838" y="4875213"/>
          <p14:tracePt t="75322" x="4776788" y="4803775"/>
          <p14:tracePt t="75340" x="4741863" y="4714875"/>
          <p14:tracePt t="75355" x="4705350" y="4581525"/>
          <p14:tracePt t="75372" x="4687888" y="4446588"/>
          <p14:tracePt t="75388" x="4670425" y="4313238"/>
          <p14:tracePt t="75405" x="4652963" y="4268788"/>
          <p14:tracePt t="75422" x="4652963" y="4241800"/>
          <p14:tracePt t="75444" x="4652963" y="4232275"/>
          <p14:tracePt t="75733" x="4652963" y="4251325"/>
          <p14:tracePt t="75743" x="4652963" y="4276725"/>
          <p14:tracePt t="75749" x="4652963" y="4303713"/>
          <p14:tracePt t="75755" x="4652963" y="4357688"/>
          <p14:tracePt t="75772" x="4652963" y="4402138"/>
          <p14:tracePt t="75772" x="4652963" y="4419600"/>
          <p14:tracePt t="75789" x="4652963" y="4438650"/>
          <p14:tracePt t="75805" x="4652963" y="4446588"/>
          <p14:tracePt t="75822" x="4652963" y="4456113"/>
          <p14:tracePt t="75838" x="4652963" y="4473575"/>
          <p14:tracePt t="75855" x="4652963" y="4483100"/>
          <p14:tracePt t="75872" x="4643438" y="4510088"/>
          <p14:tracePt t="75889" x="4633913" y="4545013"/>
          <p14:tracePt t="75905" x="4598988" y="4581525"/>
          <p14:tracePt t="75922" x="4572000" y="4643438"/>
          <p14:tracePt t="75938" x="4545013" y="4724400"/>
          <p14:tracePt t="75955" x="4473575" y="4830763"/>
          <p14:tracePt t="75971" x="4402138" y="4919663"/>
          <p14:tracePt t="75971" x="4375150" y="4956175"/>
          <p14:tracePt t="76005" x="4348163" y="4991100"/>
          <p14:tracePt t="76006" x="4330700" y="5027613"/>
          <p14:tracePt t="76022" x="4313238" y="5054600"/>
          <p14:tracePt t="76069" x="4303713" y="5062538"/>
          <p14:tracePt t="76101" x="4295775" y="5072063"/>
          <p14:tracePt t="76117" x="4286250" y="5072063"/>
          <p14:tracePt t="76125" x="4268788" y="5081588"/>
          <p14:tracePt t="76138" x="4259263" y="5099050"/>
          <p14:tracePt t="76140" x="4224338" y="5116513"/>
          <p14:tracePt t="76155" x="4197350" y="5143500"/>
          <p14:tracePt t="76172" x="4187825" y="5153025"/>
          <p14:tracePt t="76189" x="4170363" y="5170488"/>
          <p14:tracePt t="76206" x="4152900" y="5180013"/>
          <p14:tracePt t="76222" x="4089400" y="5224463"/>
          <p14:tracePt t="76381" x="4081463" y="5214938"/>
          <p14:tracePt t="76389" x="4081463" y="5027613"/>
          <p14:tracePt t="76412" x="4081463" y="4848225"/>
          <p14:tracePt t="76422" x="4081463" y="4652963"/>
          <p14:tracePt t="76439" x="4081463" y="4438650"/>
          <p14:tracePt t="76455" x="4081463" y="4232275"/>
          <p14:tracePt t="76472" x="4081463" y="4081463"/>
          <p14:tracePt t="76488" x="4089400" y="3956050"/>
          <p14:tracePt t="76506" x="4125913" y="3857625"/>
          <p14:tracePt t="76523" x="4143375" y="3759200"/>
          <p14:tracePt t="76539" x="4170363" y="3697288"/>
          <p14:tracePt t="76555" x="4187825" y="3643313"/>
          <p14:tracePt t="76572" x="4214813" y="3598863"/>
          <p14:tracePt t="76589" x="4224338" y="3536950"/>
          <p14:tracePt t="76606" x="4241800" y="3517900"/>
          <p14:tracePt t="76622" x="4251325" y="3509963"/>
          <p14:tracePt t="76638" x="4268788" y="3490913"/>
          <p14:tracePt t="76656" x="4286250" y="3473450"/>
          <p14:tracePt t="76672" x="4295775" y="3455988"/>
          <p14:tracePt t="76766" x="4303713" y="3455988"/>
          <p14:tracePt t="76797" x="4313238" y="3455988"/>
          <p14:tracePt t="76805" x="4340225" y="3455988"/>
          <p14:tracePt t="76813" x="4394200" y="3455988"/>
          <p14:tracePt t="76825" x="4438650" y="3465513"/>
          <p14:tracePt t="76842" x="4465638" y="3482975"/>
          <p14:tracePt t="76857" x="4500563" y="3500438"/>
          <p14:tracePt t="76872" x="4518025" y="3509963"/>
          <p14:tracePt t="76889" x="4537075" y="3517900"/>
          <p14:tracePt t="76905" x="4545013" y="3517900"/>
          <p14:tracePt t="76922" x="4562475" y="3517900"/>
          <p14:tracePt t="76938" x="4581525" y="3536950"/>
          <p14:tracePt t="76955" x="4598988" y="3544888"/>
          <p14:tracePt t="76972" x="4625975" y="3562350"/>
          <p14:tracePt t="76972" x="4633913" y="3562350"/>
          <p14:tracePt t="76991" x="4652963" y="3571875"/>
          <p14:tracePt t="77004" x="4670425" y="3581400"/>
          <p14:tracePt t="77022" x="4687888" y="3589338"/>
          <p14:tracePt t="77038" x="4751388" y="3589338"/>
          <p14:tracePt t="77056" x="4786313" y="3616325"/>
          <p14:tracePt t="77073" x="4813300" y="3616325"/>
          <p14:tracePt t="77089" x="4830763" y="3616325"/>
          <p14:tracePt t="77106" x="4857750" y="3625850"/>
          <p14:tracePt t="77122" x="4894263" y="3633788"/>
          <p14:tracePt t="77140" x="4919663" y="3652838"/>
          <p14:tracePt t="77155" x="4946650" y="3652838"/>
          <p14:tracePt t="77173" x="4965700" y="3660775"/>
          <p14:tracePt t="77358" x="4938713" y="3670300"/>
          <p14:tracePt t="77362" x="4500563" y="3724275"/>
          <p14:tracePt t="77426" x="4456113" y="3724275"/>
          <p14:tracePt t="77439" x="4438650" y="3724275"/>
          <p14:tracePt t="77456" x="4419600" y="3724275"/>
          <p14:tracePt t="77472" x="4402138" y="3724275"/>
          <p14:tracePt t="77510" x="4394200" y="3724275"/>
          <p14:tracePt t="77534" x="4375150" y="3724275"/>
          <p14:tracePt t="77544" x="4367213" y="3724275"/>
          <p14:tracePt t="77549" x="4357688" y="3724275"/>
          <p14:tracePt t="77555" x="4330700" y="3724275"/>
          <p14:tracePt t="77572" x="4322763" y="3724275"/>
          <p14:tracePt t="77606" x="4313238" y="3724275"/>
          <p14:tracePt t="77933" x="4322763" y="3724275"/>
          <p14:tracePt t="77941" x="4456113" y="3652838"/>
          <p14:tracePt t="78010" x="4510088" y="3633788"/>
          <p14:tracePt t="78031" x="4527550" y="3625850"/>
          <p14:tracePt t="78039" x="4545013" y="3625850"/>
          <p14:tracePt t="78055" x="4554538" y="3625850"/>
          <p14:tracePt t="78093" x="4572000" y="3608388"/>
          <p14:tracePt t="78277" x="4562475" y="3608388"/>
          <p14:tracePt t="78285" x="4537075" y="3608388"/>
          <p14:tracePt t="78285" x="4500563" y="3608388"/>
          <p14:tracePt t="78294" x="4446588" y="3608388"/>
          <p14:tracePt t="78305" x="4348163" y="3608388"/>
          <p14:tracePt t="78321" x="4295775" y="3608388"/>
          <p14:tracePt t="78340" x="4259263" y="3608388"/>
          <p14:tracePt t="78355" x="4251325" y="3608388"/>
          <p14:tracePt t="78388" x="4232275" y="3608388"/>
          <p14:tracePt t="78733" x="4251325" y="3608388"/>
          <p14:tracePt t="78744" x="4268788" y="3608388"/>
          <p14:tracePt t="78745" x="4276725" y="3608388"/>
          <p14:tracePt t="78755" x="4330700" y="3608388"/>
          <p14:tracePt t="78771" x="4384675" y="3608388"/>
          <p14:tracePt t="78771" x="4429125" y="3608388"/>
          <p14:tracePt t="78789" x="4456113" y="3608388"/>
          <p14:tracePt t="78804" x="4572000" y="3608388"/>
          <p14:tracePt t="78822" x="4652963" y="3598863"/>
          <p14:tracePt t="78840" x="4751388" y="3598863"/>
          <p14:tracePt t="78855" x="4884738" y="3598863"/>
          <p14:tracePt t="78872" x="4973638" y="3598863"/>
          <p14:tracePt t="78888" x="5045075" y="3598863"/>
          <p14:tracePt t="78905" x="5116513" y="3598863"/>
          <p14:tracePt t="78922" x="5187950" y="3598863"/>
          <p14:tracePt t="78922" x="5214938" y="3598863"/>
          <p14:tracePt t="78955" x="5224463" y="3598863"/>
          <p14:tracePt t="78955" x="5241925" y="3598863"/>
          <p14:tracePt t="79294" x="5232400" y="3598863"/>
          <p14:tracePt t="79300" x="5205413" y="3598863"/>
          <p14:tracePt t="79311" x="5180013" y="3598863"/>
          <p14:tracePt t="79317" x="5153025" y="3598863"/>
          <p14:tracePt t="79322" x="5099050" y="3598863"/>
          <p14:tracePt t="79339" x="5045075" y="3598863"/>
          <p14:tracePt t="79355" x="4956175" y="3598863"/>
          <p14:tracePt t="79371" x="4813300" y="3598863"/>
          <p14:tracePt t="79371" x="4705350" y="3598863"/>
          <p14:tracePt t="79390" x="4598988" y="3598863"/>
          <p14:tracePt t="79404" x="4187825" y="3598863"/>
          <p14:tracePt t="79427" x="3776663" y="3598863"/>
          <p14:tracePt t="79438" x="3473450" y="3554413"/>
          <p14:tracePt t="79455" x="3411538" y="3554413"/>
          <p14:tracePt t="79661" x="3517900" y="3608388"/>
          <p14:tracePt t="79670" x="3697288" y="3687763"/>
          <p14:tracePt t="79670" x="3911600" y="3741738"/>
          <p14:tracePt t="79688" x="4125913" y="3795713"/>
          <p14:tracePt t="79688" x="4518025" y="3848100"/>
          <p14:tracePt t="79705" x="4652963" y="3884613"/>
          <p14:tracePt t="79721" x="4679950" y="3884613"/>
          <p14:tracePt t="79765" x="4687888" y="3884613"/>
          <p14:tracePt t="79781" x="4714875" y="3884613"/>
          <p14:tracePt t="79794" x="4724400" y="3884613"/>
          <p14:tracePt t="79797" x="4732338" y="3884613"/>
          <p14:tracePt t="79797" x="4751388" y="3884613"/>
          <p14:tracePt t="79806" x="4768850" y="3884613"/>
          <p14:tracePt t="79821" x="4786313" y="3884613"/>
          <p14:tracePt t="79839" x="4803775" y="3884613"/>
          <p14:tracePt t="79854" x="4813300" y="3884613"/>
          <p14:tracePt t="79872" x="4822825" y="3875088"/>
          <p14:tracePt t="79888" x="4840288" y="3875088"/>
          <p14:tracePt t="79905" x="4848225" y="3857625"/>
          <p14:tracePt t="79921" x="4857750" y="3857625"/>
          <p14:tracePt t="81246" x="4867275" y="3848100"/>
          <p14:tracePt t="81249" x="5108575" y="3830638"/>
          <p14:tracePt t="81290" x="5251450" y="3795713"/>
          <p14:tracePt t="81304" x="5348288" y="3759200"/>
          <p14:tracePt t="81322" x="5394325" y="3751263"/>
          <p14:tracePt t="81338" x="5419725" y="3751263"/>
          <p14:tracePt t="81355" x="5473700" y="3724275"/>
          <p14:tracePt t="81378" x="5518150" y="3705225"/>
          <p14:tracePt t="81387" x="5589588" y="3679825"/>
          <p14:tracePt t="81404" x="5661025" y="3660775"/>
          <p14:tracePt t="81422" x="5715000" y="3660775"/>
          <p14:tracePt t="81438" x="5822950" y="3643313"/>
          <p14:tracePt t="81455" x="5946775" y="3625850"/>
          <p14:tracePt t="81471" x="6081713" y="3625850"/>
          <p14:tracePt t="81488" x="6197600" y="3625850"/>
          <p14:tracePt t="81504" x="6286500" y="3625850"/>
          <p14:tracePt t="81522" x="6357938" y="3625850"/>
          <p14:tracePt t="81538" x="6438900" y="3643313"/>
          <p14:tracePt t="81554" x="6518275" y="3679825"/>
          <p14:tracePt t="81572" x="6608763" y="3714750"/>
          <p14:tracePt t="81588" x="6643688" y="3751263"/>
          <p14:tracePt t="81588" x="6670675" y="3776663"/>
          <p14:tracePt t="81605" x="6688138" y="3803650"/>
          <p14:tracePt t="81621" x="6715125" y="3867150"/>
          <p14:tracePt t="81639" x="6742113" y="3946525"/>
          <p14:tracePt t="81655" x="6823075" y="4054475"/>
          <p14:tracePt t="81672" x="6848475" y="4133850"/>
          <p14:tracePt t="81688" x="6867525" y="4205288"/>
          <p14:tracePt t="81706" x="6875463" y="4259263"/>
          <p14:tracePt t="81742" x="6875463" y="4268788"/>
          <p14:tracePt t="81758" x="6875463" y="4286250"/>
          <p14:tracePt t="81764" x="6875463" y="4295775"/>
          <p14:tracePt t="81772" x="6875463" y="4322763"/>
          <p14:tracePt t="81788" x="6875463" y="4340225"/>
          <p14:tracePt t="81788" x="6875463" y="4348163"/>
          <p14:tracePt t="81806" x="6875463" y="4375150"/>
          <p14:tracePt t="82326" x="6956425" y="4384675"/>
          <p14:tracePt t="82333" x="7367588" y="4411663"/>
          <p14:tracePt t="82333" x="7456488" y="4419600"/>
          <p14:tracePt t="82370" x="7562850" y="4419600"/>
          <p14:tracePt t="82477" x="7572375" y="4438650"/>
          <p14:tracePt t="82541" x="7599363" y="4438650"/>
          <p14:tracePt t="82550" x="7634288" y="4438650"/>
          <p14:tracePt t="82557" x="7697788" y="4438650"/>
          <p14:tracePt t="82565" x="7840663" y="4438650"/>
          <p14:tracePt t="82577" x="7867650" y="4438650"/>
          <p14:tracePt t="82588" x="7902575" y="4438650"/>
          <p14:tracePt t="82588" x="7920038" y="4438650"/>
          <p14:tracePt t="82790" x="7920038" y="4429125"/>
          <p14:tracePt t="82798" x="7912100" y="4411663"/>
          <p14:tracePt t="82806" x="7894638" y="4384675"/>
          <p14:tracePt t="82814" x="7840663" y="4348163"/>
          <p14:tracePt t="82825" x="7796213" y="4330700"/>
          <p14:tracePt t="82839" x="7759700" y="4322763"/>
          <p14:tracePt t="82854" x="7724775" y="4303713"/>
          <p14:tracePt t="82871" x="7697788" y="4295775"/>
          <p14:tracePt t="82889" x="7680325" y="4295775"/>
          <p14:tracePt t="82904" x="7626350" y="4295775"/>
          <p14:tracePt t="82922" x="7581900" y="4286250"/>
          <p14:tracePt t="82937" x="7545388" y="4286250"/>
          <p14:tracePt t="82955" x="7518400" y="4286250"/>
          <p14:tracePt t="82988" x="7510463" y="4286250"/>
          <p14:tracePt t="83013" x="7500938" y="4286250"/>
          <p14:tracePt t="83246" x="7510463" y="4286250"/>
          <p14:tracePt t="83254" x="7527925" y="4286250"/>
          <p14:tracePt t="83261" x="7537450" y="4286250"/>
          <p14:tracePt t="83269" x="7581900" y="4268788"/>
          <p14:tracePt t="83276" x="7680325" y="4268788"/>
          <p14:tracePt t="83287" x="7769225" y="4251325"/>
          <p14:tracePt t="83304" x="7796213" y="4251325"/>
          <p14:tracePt t="83597" x="7759700" y="4259263"/>
          <p14:tracePt t="83605" x="7724775" y="4286250"/>
          <p14:tracePt t="83613" x="7705725" y="4303713"/>
          <p14:tracePt t="83621" x="7661275" y="4330700"/>
          <p14:tracePt t="83621" x="7616825" y="4357688"/>
          <p14:tracePt t="83643" x="7572375" y="4384675"/>
          <p14:tracePt t="83643" x="7466013" y="4446588"/>
          <p14:tracePt t="83654" x="7385050" y="4483100"/>
          <p14:tracePt t="83672" x="7331075" y="4500563"/>
          <p14:tracePt t="83688" x="7296150" y="4518025"/>
          <p14:tracePt t="83704" x="7296150" y="4527550"/>
          <p14:tracePt t="83721" x="7259638" y="4545013"/>
          <p14:tracePt t="83738" x="7232650" y="4572000"/>
          <p14:tracePt t="83754" x="7205663" y="4589463"/>
          <p14:tracePt t="83772" x="7161213" y="4633913"/>
          <p14:tracePt t="83787" x="7116763" y="4670425"/>
          <p14:tracePt t="83787" x="7062788" y="4732338"/>
          <p14:tracePt t="83805" x="6965950" y="4830763"/>
          <p14:tracePt t="83822" x="6848475" y="5000625"/>
          <p14:tracePt t="83838" x="6769100" y="5133975"/>
          <p14:tracePt t="83855" x="6742113" y="5214938"/>
          <p14:tracePt t="83871" x="6724650" y="5276850"/>
          <p14:tracePt t="83889" x="6705600" y="5313363"/>
          <p14:tracePt t="83904" x="6705600" y="5340350"/>
          <p14:tracePt t="83921" x="6697663" y="5357813"/>
          <p14:tracePt t="83938" x="6688138" y="5375275"/>
          <p14:tracePt t="83955" x="6688138" y="5384800"/>
          <p14:tracePt t="83971" x="6688138" y="5394325"/>
          <p14:tracePt t="83988" x="6688138" y="5419725"/>
          <p14:tracePt t="84005" x="6697663" y="5446713"/>
          <p14:tracePt t="84023" x="6715125" y="5500688"/>
          <p14:tracePt t="84038" x="6742113" y="5537200"/>
          <p14:tracePt t="84055" x="6777038" y="5608638"/>
          <p14:tracePt t="84072" x="6804025" y="5634038"/>
          <p14:tracePt t="84089" x="6831013" y="5643563"/>
          <p14:tracePt t="84105" x="6840538" y="5653088"/>
          <p14:tracePt t="84122" x="6848475" y="5653088"/>
          <p14:tracePt t="84349" x="6796088" y="5634038"/>
          <p14:tracePt t="84357" x="6715125" y="5589588"/>
          <p14:tracePt t="84365" x="6643688" y="5572125"/>
          <p14:tracePt t="84372" x="6446838" y="5518150"/>
          <p14:tracePt t="84388" x="6286500" y="5473700"/>
          <p14:tracePt t="84388" x="6232525" y="5473700"/>
          <p14:tracePt t="84406" x="6062663" y="5456238"/>
          <p14:tracePt t="84422" x="5938838" y="5438775"/>
          <p14:tracePt t="84439" x="5813425" y="5402263"/>
          <p14:tracePt t="84455" x="5670550" y="5402263"/>
          <p14:tracePt t="84472" x="5537200" y="5384800"/>
          <p14:tracePt t="84488" x="5483225" y="5375275"/>
          <p14:tracePt t="84523" x="5394325" y="5375275"/>
          <p14:tracePt t="84577" x="5367338" y="5375275"/>
          <p14:tracePt t="84588" x="5330825" y="5375275"/>
          <p14:tracePt t="84588" x="5322888" y="5375275"/>
          <p14:tracePt t="84606" x="5259388" y="5375275"/>
          <p14:tracePt t="84621" x="5187950" y="5375275"/>
          <p14:tracePt t="84638" x="5116513" y="5375275"/>
          <p14:tracePt t="84654" x="5081588" y="5375275"/>
          <p14:tracePt t="84672" x="5027613" y="5375275"/>
          <p14:tracePt t="84688" x="5000625" y="5375275"/>
          <p14:tracePt t="84705" x="4965700" y="5375275"/>
          <p14:tracePt t="84721" x="4938713" y="5375275"/>
          <p14:tracePt t="84737" x="4902200" y="5375275"/>
          <p14:tracePt t="84756" x="4875213" y="5375275"/>
          <p14:tracePt t="84771" x="4867275" y="5375275"/>
          <p14:tracePt t="84829" x="4857750" y="5375275"/>
          <p14:tracePt t="84853" x="4848225" y="5375275"/>
          <p14:tracePt t="84957" x="4848225" y="5357813"/>
          <p14:tracePt t="84973" x="4848225" y="5340350"/>
          <p14:tracePt t="85013" x="4848225" y="5322888"/>
          <p14:tracePt t="85061" x="4857750" y="5303838"/>
          <p14:tracePt t="85078" x="4875213" y="5303838"/>
          <p14:tracePt t="85078" x="5045075" y="5232400"/>
          <p14:tracePt t="85078" x="5072063" y="5214938"/>
          <p14:tracePt t="85198" x="5133975" y="5205413"/>
          <p14:tracePt t="85254" x="5160963" y="5205413"/>
          <p14:tracePt t="85255" x="5214938" y="5214938"/>
          <p14:tracePt t="85273" x="5286375" y="5214938"/>
          <p14:tracePt t="85288" x="5367338" y="5232400"/>
          <p14:tracePt t="85305" x="5419725" y="5241925"/>
          <p14:tracePt t="85320" x="5491163" y="5241925"/>
          <p14:tracePt t="85339" x="5572125" y="5259388"/>
          <p14:tracePt t="85354" x="5634038" y="5259388"/>
          <p14:tracePt t="85372" x="5661025" y="5259388"/>
          <p14:tracePt t="85388" x="5680075" y="5259388"/>
          <p14:tracePt t="85388" x="5697538" y="5259388"/>
          <p14:tracePt t="85406" x="5715000" y="5259388"/>
          <p14:tracePt t="85422" x="5724525" y="5268913"/>
          <p14:tracePt t="85871" x="5759450" y="5268913"/>
          <p14:tracePt t="85871" x="5902325" y="5268913"/>
          <p14:tracePt t="85886" x="6045200" y="5268913"/>
          <p14:tracePt t="85893" x="6170613" y="5268913"/>
          <p14:tracePt t="85901" x="6367463" y="5268913"/>
          <p14:tracePt t="85910" x="6438900" y="5268913"/>
          <p14:tracePt t="85921" x="6537325" y="5259388"/>
          <p14:tracePt t="85938" x="6572250" y="5241925"/>
          <p14:tracePt t="85954" x="6581775" y="5241925"/>
          <p14:tracePt t="85971" x="6589713" y="5241925"/>
          <p14:tracePt t="85988" x="6616700" y="5241925"/>
          <p14:tracePt t="86004" x="6653213" y="5241925"/>
          <p14:tracePt t="86022" x="6688138" y="5241925"/>
          <p14:tracePt t="86037" x="7072313" y="5295900"/>
          <p14:tracePt t="86933" x="7072313" y="5303838"/>
          <p14:tracePt t="86957" x="7072313" y="5313363"/>
          <p14:tracePt t="86965" x="7072313" y="5330825"/>
          <p14:tracePt t="86970" x="7045325" y="5348288"/>
          <p14:tracePt t="86987" x="7018338" y="5357813"/>
          <p14:tracePt t="86988" x="6929438" y="5402263"/>
          <p14:tracePt t="87005" x="6759575" y="5483225"/>
          <p14:tracePt t="87022" x="6608763" y="5537200"/>
          <p14:tracePt t="87039" x="6527800" y="5572125"/>
          <p14:tracePt t="87055" x="6465888" y="5572125"/>
          <p14:tracePt t="87072" x="6384925" y="5616575"/>
          <p14:tracePt t="87087" x="6286500" y="5634038"/>
          <p14:tracePt t="87105" x="6116638" y="5653088"/>
          <p14:tracePt t="87121" x="5965825" y="5697538"/>
          <p14:tracePt t="87139" x="5848350" y="5715000"/>
          <p14:tracePt t="87154" x="5741988" y="5732463"/>
          <p14:tracePt t="87172" x="4679950" y="5848350"/>
          <p14:tracePt t="87255" x="4633913" y="5848350"/>
          <p14:tracePt t="87379" x="4625975" y="5848350"/>
          <p14:tracePt t="87390" x="4616450" y="5848350"/>
          <p14:tracePt t="87413" x="4598988" y="5830888"/>
          <p14:tracePt t="87429" x="4581525" y="5822950"/>
          <p14:tracePt t="87437" x="4562475" y="5822950"/>
          <p14:tracePt t="87438" x="4491038" y="5803900"/>
          <p14:tracePt t="87455" x="4394200" y="5803900"/>
          <p14:tracePt t="87471" x="4295775" y="5803900"/>
          <p14:tracePt t="87489" x="4259263" y="5803900"/>
          <p14:tracePt t="87504" x="4241800" y="5803900"/>
          <p14:tracePt t="87522" x="4214813" y="5813425"/>
          <p14:tracePt t="87558" x="4205288" y="5813425"/>
          <p14:tracePt t="87590" x="4197350" y="5813425"/>
          <p14:tracePt t="87598" x="4187825" y="5822950"/>
          <p14:tracePt t="87598" x="4170363" y="5822950"/>
          <p14:tracePt t="87621" x="4170363" y="5830888"/>
          <p14:tracePt t="87629" x="4152900" y="5840413"/>
          <p14:tracePt t="87629" x="4143375" y="5840413"/>
          <p14:tracePt t="87654" x="4143375" y="5848350"/>
          <p14:tracePt t="87670" x="4125913" y="5867400"/>
          <p14:tracePt t="87677" x="4108450" y="5867400"/>
          <p14:tracePt t="87680" x="4098925" y="5875338"/>
          <p14:tracePt t="87687" x="4089400" y="5875338"/>
          <p14:tracePt t="88030" x="4081463" y="5884863"/>
          <p14:tracePt t="88292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15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012" y="757237"/>
            <a:ext cx="8181976" cy="5343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63646"/>
      </p:ext>
    </p:extLst>
  </p:cSld>
  <p:clrMapOvr>
    <a:masterClrMapping/>
  </p:clrMapOvr>
  <p:transition spd="med" advTm="948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183" x="6232525" y="4062413"/>
          <p14:tracePt t="24198" x="6242050" y="4071938"/>
          <p14:tracePt t="24215" x="6259513" y="4071938"/>
          <p14:tracePt t="24343" x="6276975" y="4081463"/>
          <p14:tracePt t="24351" x="6286500" y="4081463"/>
          <p14:tracePt t="24359" x="6303963" y="4081463"/>
          <p14:tracePt t="24364" x="6340475" y="4081463"/>
          <p14:tracePt t="24379" x="6375400" y="4062413"/>
          <p14:tracePt t="24396" x="6446838" y="3983038"/>
          <p14:tracePt t="24413" x="6572250" y="3857625"/>
          <p14:tracePt t="24430" x="6688138" y="3660775"/>
          <p14:tracePt t="24445" x="6813550" y="3367088"/>
          <p14:tracePt t="24463" x="6831013" y="3116263"/>
          <p14:tracePt t="24479" x="6831013" y="2768600"/>
          <p14:tracePt t="24496" x="6518275" y="2179638"/>
          <p14:tracePt t="24513" x="5956300" y="1554163"/>
          <p14:tracePt t="24530" x="4598988" y="795338"/>
          <p14:tracePt t="24553" x="3589338" y="482600"/>
          <p14:tracePt t="24579" x="2965450" y="312738"/>
          <p14:tracePt t="24579" x="1857375" y="53975"/>
          <p14:tracePt t="24597" x="196850" y="0"/>
          <p14:tracePt t="24645" x="36513" y="0"/>
          <p14:tracePt t="24823" x="0" y="482600"/>
          <p14:tracePt t="24831" x="0" y="500063"/>
          <p14:tracePt t="24839" x="0" y="527050"/>
          <p14:tracePt t="24839" x="0" y="544513"/>
          <p14:tracePt t="24847" x="0" y="608013"/>
          <p14:tracePt t="24863" x="0" y="642938"/>
          <p14:tracePt t="24879" x="0" y="687388"/>
          <p14:tracePt t="24896" x="0" y="714375"/>
          <p14:tracePt t="24913" x="0" y="750888"/>
          <p14:tracePt t="24929" x="36513" y="803275"/>
          <p14:tracePt t="24947" x="71438" y="847725"/>
          <p14:tracePt t="24963" x="107950" y="884238"/>
          <p14:tracePt t="24980" x="179388" y="955675"/>
          <p14:tracePt t="24996" x="223838" y="1000125"/>
          <p14:tracePt t="25013" x="295275" y="1044575"/>
          <p14:tracePt t="25029" x="339725" y="1062038"/>
          <p14:tracePt t="25029" x="384175" y="1089025"/>
          <p14:tracePt t="25047" x="446088" y="1125538"/>
          <p14:tracePt t="25063" x="536575" y="1179513"/>
          <p14:tracePt t="25080" x="625475" y="1241425"/>
          <p14:tracePt t="25096" x="731838" y="1295400"/>
          <p14:tracePt t="25113" x="822325" y="1339850"/>
          <p14:tracePt t="25129" x="839788" y="1357313"/>
          <p14:tracePt t="25167" x="847725" y="1357313"/>
          <p14:tracePt t="25191" x="847725" y="1366838"/>
          <p14:tracePt t="25215" x="884238" y="1374775"/>
          <p14:tracePt t="25223" x="893763" y="1384300"/>
          <p14:tracePt t="25227" x="919163" y="1393825"/>
          <p14:tracePt t="25231" x="928688" y="1401763"/>
          <p14:tracePt t="25246" x="955675" y="1428750"/>
          <p14:tracePt t="25263" x="973138" y="1455738"/>
          <p14:tracePt t="25280" x="982663" y="1482725"/>
          <p14:tracePt t="25298" x="1000125" y="1509713"/>
          <p14:tracePt t="25314" x="1017588" y="1562100"/>
          <p14:tracePt t="25332" x="1036638" y="1616075"/>
          <p14:tracePt t="25346" x="1036638" y="1687513"/>
          <p14:tracePt t="25363" x="1036638" y="1751013"/>
          <p14:tracePt t="25379" x="1036638" y="1822450"/>
          <p14:tracePt t="25396" x="973138" y="1919288"/>
          <p14:tracePt t="25413" x="911225" y="2017713"/>
          <p14:tracePt t="25430" x="847725" y="2098675"/>
          <p14:tracePt t="25446" x="758825" y="2214563"/>
          <p14:tracePt t="25464" x="660400" y="2330450"/>
          <p14:tracePt t="25480" x="581025" y="2438400"/>
          <p14:tracePt t="25497" x="473075" y="2562225"/>
          <p14:tracePt t="25536" x="465138" y="2581275"/>
          <p14:tracePt t="25546" x="446088" y="2598738"/>
          <p14:tracePt t="25563" x="446088" y="2616200"/>
          <p14:tracePt t="25579" x="446088" y="2625725"/>
          <p14:tracePt t="25735" x="473075" y="2625725"/>
          <p14:tracePt t="25743" x="517525" y="2625725"/>
          <p14:tracePt t="25745" x="642938" y="2598738"/>
          <p14:tracePt t="25762" x="750888" y="2562225"/>
          <p14:tracePt t="25779" x="785813" y="2554288"/>
          <p14:tracePt t="25796" x="812800" y="2554288"/>
          <p14:tracePt t="25813" x="847725" y="2554288"/>
          <p14:tracePt t="25829" x="919163" y="2554288"/>
          <p14:tracePt t="25846" x="1160463" y="2581275"/>
          <p14:tracePt t="25863" x="1374775" y="2643188"/>
          <p14:tracePt t="25879" x="1598613" y="2724150"/>
          <p14:tracePt t="25896" x="2276475" y="2946400"/>
          <p14:tracePt t="25967" x="2347913" y="2982913"/>
          <p14:tracePt t="25980" x="2536825" y="3062288"/>
          <p14:tracePt t="25995" x="2697163" y="3116263"/>
          <p14:tracePt t="26013" x="2822575" y="3197225"/>
          <p14:tracePt t="26029" x="2894013" y="3214688"/>
          <p14:tracePt t="26029" x="2901950" y="3224213"/>
          <p14:tracePt t="26047" x="2911475" y="3232150"/>
          <p14:tracePt t="26063" x="2919413" y="3232150"/>
          <p14:tracePt t="26352" x="2973388" y="3232150"/>
          <p14:tracePt t="26357" x="3062288" y="3232150"/>
          <p14:tracePt t="26366" x="3322638" y="3224213"/>
          <p14:tracePt t="26382" x="3608388" y="3179763"/>
          <p14:tracePt t="26398" x="3875088" y="3133725"/>
          <p14:tracePt t="26414" x="4062413" y="3116263"/>
          <p14:tracePt t="26414" x="4143375" y="3098800"/>
          <p14:tracePt t="26432" x="4241800" y="3098800"/>
          <p14:tracePt t="26448" x="4313238" y="3098800"/>
          <p14:tracePt t="26465" x="4348163" y="3098800"/>
          <p14:tracePt t="26481" x="4384675" y="3098800"/>
          <p14:tracePt t="26498" x="4438650" y="3098800"/>
          <p14:tracePt t="26513" x="4491038" y="3098800"/>
          <p14:tracePt t="26530" x="4518025" y="3098800"/>
          <p14:tracePt t="26546" x="4616450" y="3098800"/>
          <p14:tracePt t="26570" x="4697413" y="3098800"/>
          <p14:tracePt t="26580" x="4857750" y="3098800"/>
          <p14:tracePt t="26596" x="4983163" y="3098800"/>
          <p14:tracePt t="26614" x="5054600" y="3098800"/>
          <p14:tracePt t="26629" x="5089525" y="3098800"/>
          <p14:tracePt t="26679" x="5108575" y="3098800"/>
          <p14:tracePt t="26743" x="5133975" y="3098800"/>
          <p14:tracePt t="26751" x="5160963" y="3098800"/>
          <p14:tracePt t="26759" x="5205413" y="3098800"/>
          <p14:tracePt t="26767" x="5295900" y="3098800"/>
          <p14:tracePt t="26779" x="5394325" y="3098800"/>
          <p14:tracePt t="26796" x="5518150" y="3098800"/>
          <p14:tracePt t="26813" x="5589588" y="3098800"/>
          <p14:tracePt t="26829" x="5626100" y="3098800"/>
          <p14:tracePt t="26829" x="5643563" y="3098800"/>
          <p14:tracePt t="26847" x="5732463" y="3098800"/>
          <p14:tracePt t="26863" x="5875338" y="3098800"/>
          <p14:tracePt t="26879" x="6010275" y="3098800"/>
          <p14:tracePt t="26896" x="6099175" y="3098800"/>
          <p14:tracePt t="26913" x="6126163" y="3098800"/>
          <p14:tracePt t="29883" x="5991225" y="3125788"/>
          <p14:tracePt t="29895" x="5705475" y="3179763"/>
          <p14:tracePt t="29895" x="5357813" y="3214688"/>
          <p14:tracePt t="29912" x="4983163" y="3276600"/>
          <p14:tracePt t="29918" x="4214813" y="3348038"/>
          <p14:tracePt t="29929" x="3679825" y="3348038"/>
          <p14:tracePt t="29945" x="3608388" y="3357563"/>
          <p14:tracePt t="30271" x="3608388" y="3348038"/>
          <p14:tracePt t="30278" x="3608388" y="3340100"/>
          <p14:tracePt t="30287" x="3616325" y="3322638"/>
          <p14:tracePt t="30302" x="3616325" y="3313113"/>
          <p14:tracePt t="30303" x="3616325" y="3276600"/>
          <p14:tracePt t="30312" x="3625850" y="3268663"/>
          <p14:tracePt t="30415" x="3633788" y="3268663"/>
          <p14:tracePt t="30447" x="3633788" y="3259138"/>
          <p14:tracePt t="30455" x="3643313" y="3251200"/>
          <p14:tracePt t="30462" x="3652838" y="3251200"/>
          <p14:tracePt t="30486" x="3660775" y="3251200"/>
          <p14:tracePt t="30503" x="3660775" y="3241675"/>
          <p14:tracePt t="30535" x="3679825" y="3241675"/>
          <p14:tracePt t="30551" x="3705225" y="3241675"/>
          <p14:tracePt t="30558" x="3724275" y="3241675"/>
          <p14:tracePt t="30562" x="3741738" y="3232150"/>
          <p14:tracePt t="30578" x="3848100" y="3205163"/>
          <p14:tracePt t="30604" x="3911600" y="3187700"/>
          <p14:tracePt t="30612" x="3983038" y="3160713"/>
          <p14:tracePt t="30727" x="4000500" y="3160713"/>
          <p14:tracePt t="30735" x="4010025" y="3160713"/>
          <p14:tracePt t="30748" x="4017963" y="3160713"/>
          <p14:tracePt t="30871" x="4037013" y="3160713"/>
          <p14:tracePt t="30879" x="4044950" y="3160713"/>
          <p14:tracePt t="31223" x="4054475" y="3160713"/>
          <p14:tracePt t="31335" x="4062413" y="3160713"/>
          <p14:tracePt t="31359" x="4081463" y="3160713"/>
          <p14:tracePt t="31711" x="4081463" y="3152775"/>
          <p14:tracePt t="31744" x="4098925" y="3133725"/>
          <p14:tracePt t="31759" x="4116388" y="3125788"/>
          <p14:tracePt t="31775" x="4125913" y="3125788"/>
          <p14:tracePt t="31779" x="4133850" y="3116263"/>
          <p14:tracePt t="35367" x="4152900" y="3108325"/>
          <p14:tracePt t="35377" x="4160838" y="3108325"/>
          <p14:tracePt t="35398" x="4170363" y="3108325"/>
          <p14:tracePt t="35400" x="4197350" y="3098800"/>
          <p14:tracePt t="35432" x="4205288" y="3098800"/>
          <p14:tracePt t="35434" x="4232275" y="3089275"/>
          <p14:tracePt t="35451" x="4241800" y="3089275"/>
          <p14:tracePt t="35466" x="4251325" y="3089275"/>
          <p14:tracePt t="35484" x="4276725" y="3081338"/>
          <p14:tracePt t="35498" x="4286250" y="3081338"/>
          <p14:tracePt t="35513" x="4303713" y="3071813"/>
          <p14:tracePt t="37878" x="4303713" y="3062288"/>
          <p14:tracePt t="37878" x="4295775" y="3062288"/>
          <p14:tracePt t="37893" x="4268788" y="3062288"/>
          <p14:tracePt t="37912" x="4241800" y="3062288"/>
          <p14:tracePt t="37927" x="4214813" y="3062288"/>
          <p14:tracePt t="37944" x="4170363" y="3054350"/>
          <p14:tracePt t="37985" x="4143375" y="3054350"/>
          <p14:tracePt t="37985" x="4116388" y="3036888"/>
          <p14:tracePt t="37994" x="4037013" y="3027363"/>
          <p14:tracePt t="38012" x="3946525" y="2990850"/>
          <p14:tracePt t="38027" x="3867150" y="2965450"/>
          <p14:tracePt t="38045" x="3598863" y="2894013"/>
          <p14:tracePt t="38084" x="3394075" y="2874963"/>
          <p14:tracePt t="38094" x="2990850" y="2813050"/>
          <p14:tracePt t="38135" x="2946400" y="2795588"/>
          <p14:tracePt t="38144" x="2786063" y="2795588"/>
          <p14:tracePt t="38161" x="2633663" y="2776538"/>
          <p14:tracePt t="38177" x="2482850" y="2759075"/>
          <p14:tracePt t="38193" x="2295525" y="2724150"/>
          <p14:tracePt t="38211" x="1911350" y="2679700"/>
          <p14:tracePt t="38246" x="1812925" y="2679700"/>
          <p14:tracePt t="38254" x="1714500" y="2660650"/>
          <p14:tracePt t="38254" x="1643063" y="2660650"/>
          <p14:tracePt t="38263" x="1554163" y="2660650"/>
          <p14:tracePt t="38277" x="1276350" y="2660650"/>
          <p14:tracePt t="38295" x="1081088" y="2660650"/>
          <p14:tracePt t="38311" x="866775" y="2660650"/>
          <p14:tracePt t="38328" x="723900" y="2660650"/>
          <p14:tracePt t="38344" x="581025" y="2660650"/>
          <p14:tracePt t="38361" x="473075" y="2660650"/>
          <p14:tracePt t="38377" x="401638" y="2660650"/>
          <p14:tracePt t="38394" x="366713" y="2660650"/>
          <p14:tracePt t="38411" x="312738" y="2660650"/>
          <p14:tracePt t="38427" x="276225" y="2660650"/>
          <p14:tracePt t="38444" x="241300" y="2660650"/>
          <p14:tracePt t="38444" x="223838" y="2660650"/>
          <p14:tracePt t="38462" x="204788" y="2660650"/>
          <p14:tracePt t="38477" x="179388" y="2679700"/>
          <p14:tracePt t="38495" x="152400" y="2705100"/>
          <p14:tracePt t="38511" x="125413" y="2714625"/>
          <p14:tracePt t="38527" x="98425" y="2732088"/>
          <p14:tracePt t="38544" x="71438" y="2759075"/>
          <p14:tracePt t="38562" x="61913" y="2786063"/>
          <p14:tracePt t="38577" x="44450" y="2803525"/>
          <p14:tracePt t="38594" x="36513" y="2847975"/>
          <p14:tracePt t="38610" x="36513" y="2867025"/>
          <p14:tracePt t="38627" x="36513" y="2894013"/>
          <p14:tracePt t="38644" x="36513" y="2928938"/>
          <p14:tracePt t="38644" x="36513" y="2946400"/>
          <p14:tracePt t="38662" x="36513" y="2955925"/>
          <p14:tracePt t="38662" x="36513" y="2965450"/>
          <p14:tracePt t="38679" x="36513" y="2990850"/>
          <p14:tracePt t="38702" x="53975" y="3054350"/>
          <p14:tracePt t="38734" x="53975" y="3062288"/>
          <p14:tracePt t="38744" x="88900" y="3116263"/>
          <p14:tracePt t="38780" x="115888" y="3152775"/>
          <p14:tracePt t="38793" x="115888" y="3160713"/>
          <p14:tracePt t="38811" x="152400" y="3187700"/>
          <p14:tracePt t="38827" x="169863" y="3205163"/>
          <p14:tracePt t="38844" x="196850" y="3224213"/>
          <p14:tracePt t="38860" x="214313" y="3232150"/>
          <p14:tracePt t="38888" x="250825" y="3241675"/>
          <p14:tracePt t="38888" x="258763" y="3241675"/>
          <p14:tracePt t="38927" x="268288" y="3241675"/>
          <p14:tracePt t="38927" x="295275" y="3259138"/>
          <p14:tracePt t="38944" x="322263" y="3259138"/>
          <p14:tracePt t="38960" x="357188" y="3268663"/>
          <p14:tracePt t="38960" x="366713" y="3268663"/>
          <p14:tracePt t="39190" x="374650" y="3268663"/>
          <p14:tracePt t="39342" x="374650" y="3241675"/>
          <p14:tracePt t="39350" x="384175" y="3232150"/>
          <p14:tracePt t="39354" x="384175" y="3224213"/>
          <p14:tracePt t="39362" x="411163" y="3179763"/>
          <p14:tracePt t="39378" x="411163" y="3160713"/>
          <p14:tracePt t="39396" x="419100" y="3125788"/>
          <p14:tracePt t="39412" x="438150" y="3089275"/>
          <p14:tracePt t="39430" x="446088" y="3081338"/>
          <p14:tracePt t="39478" x="446088" y="3071813"/>
          <p14:tracePt t="39486" x="455613" y="3071813"/>
          <p14:tracePt t="39487" x="455613" y="3062288"/>
          <p14:tracePt t="39773" x="455613" y="3027363"/>
          <p14:tracePt t="39781" x="455613" y="3009900"/>
          <p14:tracePt t="39789" x="455613" y="3000375"/>
          <p14:tracePt t="39797" x="455613" y="2982913"/>
          <p14:tracePt t="39811" x="455613" y="2965450"/>
          <p14:tracePt t="39827" x="455613" y="2955925"/>
          <p14:tracePt t="40470" x="446088" y="2955925"/>
          <p14:tracePt t="40487" x="438150" y="2955925"/>
          <p14:tracePt t="42213" x="438150" y="2982913"/>
          <p14:tracePt t="42221" x="419100" y="3009900"/>
          <p14:tracePt t="42229" x="411163" y="3027363"/>
          <p14:tracePt t="42237" x="401638" y="3044825"/>
          <p14:tracePt t="42243" x="393700" y="3071813"/>
          <p14:tracePt t="42260" x="384175" y="3071813"/>
          <p14:tracePt t="42277" x="384175" y="3081338"/>
          <p14:tracePt t="42453" x="384175" y="3089275"/>
          <p14:tracePt t="42461" x="374650" y="3098800"/>
          <p14:tracePt t="42465" x="366713" y="3108325"/>
          <p14:tracePt t="42477" x="357188" y="3152775"/>
          <p14:tracePt t="42493" x="347663" y="3179763"/>
          <p14:tracePt t="42511" x="339725" y="3197225"/>
          <p14:tracePt t="42527" x="339725" y="3205163"/>
          <p14:tracePt t="42544" x="339725" y="3214688"/>
          <p14:tracePt t="42560" x="339725" y="3232150"/>
          <p14:tracePt t="42577" x="322263" y="3251200"/>
          <p14:tracePt t="42594" x="312738" y="3276600"/>
          <p14:tracePt t="42610" x="312738" y="3286125"/>
          <p14:tracePt t="42662" x="295275" y="3322638"/>
          <p14:tracePt t="42670" x="285750" y="3330575"/>
          <p14:tracePt t="42678" x="276225" y="3357563"/>
          <p14:tracePt t="42694" x="276225" y="3375025"/>
          <p14:tracePt t="42695" x="258763" y="3402013"/>
          <p14:tracePt t="42711" x="258763" y="3429000"/>
          <p14:tracePt t="42728" x="258763" y="3438525"/>
          <p14:tracePt t="42743" x="258763" y="3465513"/>
          <p14:tracePt t="42761" x="258763" y="3500438"/>
          <p14:tracePt t="42777" x="258763" y="3517900"/>
          <p14:tracePt t="42794" x="258763" y="3562350"/>
          <p14:tracePt t="42810" x="258763" y="3598863"/>
          <p14:tracePt t="43086" x="258763" y="3608388"/>
          <p14:tracePt t="43094" x="303213" y="3625850"/>
          <p14:tracePt t="43107" x="312738" y="3625850"/>
          <p14:tracePt t="43111" x="339725" y="3643313"/>
          <p14:tracePt t="43127" x="347663" y="3643313"/>
          <p14:tracePt t="43144" x="366713" y="3652838"/>
          <p14:tracePt t="43246" x="374650" y="3652838"/>
          <p14:tracePt t="43422" x="393700" y="3652838"/>
          <p14:tracePt t="44086" x="401638" y="3652838"/>
          <p14:tracePt t="44325" x="411163" y="3643313"/>
          <p14:tracePt t="44349" x="419100" y="3643313"/>
          <p14:tracePt t="44461" x="428625" y="3633788"/>
          <p14:tracePt t="50543" x="446088" y="3625850"/>
          <p14:tracePt t="50614" x="455613" y="3625850"/>
          <p14:tracePt t="52294" x="465138" y="3625850"/>
          <p14:tracePt t="52311" x="482600" y="3625850"/>
          <p14:tracePt t="52399" x="490538" y="3616325"/>
          <p14:tracePt t="52410" x="509588" y="3608388"/>
          <p14:tracePt t="52445" x="517525" y="3608388"/>
          <p14:tracePt t="52495" x="527050" y="3608388"/>
          <p14:tracePt t="52510" x="544513" y="3608388"/>
          <p14:tracePt t="53071" x="554038" y="3608388"/>
          <p14:tracePt t="53086" x="615950" y="3679825"/>
          <p14:tracePt t="55358" x="615950" y="3687763"/>
          <p14:tracePt t="55518" x="625475" y="3697288"/>
          <p14:tracePt t="55526" x="642938" y="3714750"/>
          <p14:tracePt t="55534" x="642938" y="3724275"/>
          <p14:tracePt t="55534" x="642938" y="3732213"/>
          <p14:tracePt t="55542" x="652463" y="3759200"/>
          <p14:tracePt t="55581" x="652463" y="3768725"/>
          <p14:tracePt t="56133" x="652463" y="3786188"/>
          <p14:tracePt t="56149" x="652463" y="3813175"/>
          <p14:tracePt t="56157" x="660400" y="3822700"/>
          <p14:tracePt t="56169" x="660400" y="3830638"/>
          <p14:tracePt t="56176" x="660400" y="3857625"/>
          <p14:tracePt t="56193" x="660400" y="3867150"/>
          <p14:tracePt t="56210" x="669925" y="3902075"/>
          <p14:tracePt t="56226" x="679450" y="3902075"/>
          <p14:tracePt t="56334" x="679450" y="3911600"/>
          <p14:tracePt t="56342" x="679450" y="3929063"/>
          <p14:tracePt t="56350" x="679450" y="3956050"/>
          <p14:tracePt t="56366" x="687388" y="3973513"/>
          <p14:tracePt t="56375" x="696913" y="3983038"/>
          <p14:tracePt t="56376" x="704850" y="4010025"/>
          <p14:tracePt t="56393" x="714375" y="4044950"/>
          <p14:tracePt t="56409" x="750888" y="4071938"/>
          <p14:tracePt t="56409" x="758825" y="4089400"/>
          <p14:tracePt t="56462" x="776288" y="4108450"/>
          <p14:tracePt t="56478" x="795338" y="4116388"/>
          <p14:tracePt t="56486" x="795338" y="4125913"/>
          <p14:tracePt t="56493" x="822325" y="4143375"/>
          <p14:tracePt t="56510" x="839788" y="4143375"/>
          <p14:tracePt t="56526" x="847725" y="4143375"/>
          <p14:tracePt t="56543" x="955675" y="4143375"/>
          <p14:tracePt t="56560" x="1089025" y="4143375"/>
          <p14:tracePt t="56575" x="1204913" y="4143375"/>
          <p14:tracePt t="56593" x="1276350" y="4143375"/>
          <p14:tracePt t="56609" x="1303338" y="4143375"/>
          <p14:tracePt t="56626" x="1322388" y="4143375"/>
          <p14:tracePt t="56791" x="1330325" y="4143375"/>
          <p14:tracePt t="56806" x="1357313" y="4143375"/>
          <p14:tracePt t="56813" x="1625600" y="4160838"/>
          <p14:tracePt t="56827" x="2419350" y="4276725"/>
          <p14:tracePt t="56849" x="2724150" y="4313238"/>
          <p14:tracePt t="56859" x="3116263" y="4384675"/>
          <p14:tracePt t="56876" x="3276600" y="4402138"/>
          <p14:tracePt t="56892" x="3313113" y="4419600"/>
          <p14:tracePt t="56982" x="3322638" y="4419600"/>
          <p14:tracePt t="56990" x="3348038" y="4411663"/>
          <p14:tracePt t="56998" x="3394075" y="4402138"/>
          <p14:tracePt t="57010" x="3446463" y="4384675"/>
          <p14:tracePt t="57026" x="3455988" y="4384675"/>
          <p14:tracePt t="57043" x="3465513" y="4384675"/>
          <p14:tracePt t="57059" x="3482975" y="4384675"/>
          <p14:tracePt t="57094" x="3490913" y="4384675"/>
          <p14:tracePt t="57246" x="3509963" y="4367213"/>
          <p14:tracePt t="57259" x="3509963" y="4357688"/>
          <p14:tracePt t="57266" x="3509963" y="4348163"/>
          <p14:tracePt t="57276" x="3509963" y="4330700"/>
          <p14:tracePt t="57293" x="3517900" y="4322763"/>
          <p14:tracePt t="57309" x="3517900" y="4303713"/>
          <p14:tracePt t="57326" x="3517900" y="4276725"/>
          <p14:tracePt t="57343" x="3517900" y="4259263"/>
          <p14:tracePt t="57359" x="3509963" y="4241800"/>
          <p14:tracePt t="57376" x="3490913" y="4241800"/>
          <p14:tracePt t="57394" x="3482975" y="4232275"/>
          <p14:tracePt t="57409" x="3473450" y="4224338"/>
          <p14:tracePt t="57426" x="3455988" y="4214813"/>
          <p14:tracePt t="57443" x="3429000" y="4205288"/>
          <p14:tracePt t="57460" x="3411538" y="4197350"/>
          <p14:tracePt t="57476" x="3384550" y="4179888"/>
          <p14:tracePt t="57514" x="3367088" y="4179888"/>
          <p14:tracePt t="57526" x="3322638" y="4170363"/>
          <p14:tracePt t="57542" x="3286125" y="4152900"/>
          <p14:tracePt t="57559" x="3232150" y="4133850"/>
          <p14:tracePt t="57576" x="3187700" y="4133850"/>
          <p14:tracePt t="57593" x="3152775" y="4125913"/>
          <p14:tracePt t="57609" x="3143250" y="4125913"/>
          <p14:tracePt t="57626" x="3125788" y="4125913"/>
          <p14:tracePt t="57661" x="3116263" y="4125913"/>
          <p14:tracePt t="57781" x="3108325" y="4125913"/>
          <p14:tracePt t="58526" x="3098800" y="4116388"/>
          <p14:tracePt t="59261" x="3108325" y="4116388"/>
          <p14:tracePt t="59278" x="3116263" y="4098925"/>
          <p14:tracePt t="59294" x="3133725" y="4098925"/>
          <p14:tracePt t="61437" x="3143250" y="4071938"/>
          <p14:tracePt t="61445" x="3152775" y="4071938"/>
          <p14:tracePt t="61454" x="3179763" y="4071938"/>
          <p14:tracePt t="61460" x="3205163" y="4062413"/>
          <p14:tracePt t="61476" x="3232150" y="4062413"/>
          <p14:tracePt t="61493" x="3241675" y="4062413"/>
          <p14:tracePt t="61510" x="3259138" y="4044950"/>
          <p14:tracePt t="61510" x="3268663" y="4044950"/>
          <p14:tracePt t="61581" x="3276600" y="4044950"/>
          <p14:tracePt t="61606" x="3286125" y="4044950"/>
          <p14:tracePt t="61614" x="3303588" y="4037013"/>
          <p14:tracePt t="61626" x="3313113" y="4037013"/>
          <p14:tracePt t="61627" x="3357563" y="4017963"/>
          <p14:tracePt t="61642" x="3384550" y="4010025"/>
          <p14:tracePt t="61659" x="3394075" y="4010025"/>
          <p14:tracePt t="63029" x="3402013" y="4010025"/>
          <p14:tracePt t="63103" x="3419475" y="4010025"/>
          <p14:tracePt t="63103" x="3554413" y="3990975"/>
          <p14:tracePt t="63142" x="3660775" y="3990975"/>
          <p14:tracePt t="63159" x="3697288" y="3990975"/>
          <p14:tracePt t="63176" x="3705225" y="3990975"/>
          <p14:tracePt t="64542" x="3724275" y="3990975"/>
          <p14:tracePt t="64590" x="3732213" y="3983038"/>
          <p14:tracePt t="64598" x="3741738" y="3983038"/>
          <p14:tracePt t="64606" x="3751263" y="3983038"/>
          <p14:tracePt t="64610" x="3768725" y="3973513"/>
          <p14:tracePt t="64626" x="3786188" y="3973513"/>
          <p14:tracePt t="64886" x="3803650" y="3956050"/>
          <p14:tracePt t="64894" x="3857625" y="3956050"/>
          <p14:tracePt t="64914" x="3875088" y="3946525"/>
          <p14:tracePt t="64925" x="3929063" y="3929063"/>
          <p14:tracePt t="64943" x="3938588" y="3929063"/>
          <p14:tracePt t="64959" x="3956050" y="3929063"/>
          <p14:tracePt t="65350" x="3938588" y="3929063"/>
          <p14:tracePt t="65358" x="3875088" y="3983038"/>
          <p14:tracePt t="65426" x="3867150" y="4000500"/>
          <p14:tracePt t="66078" x="3946525" y="3973513"/>
          <p14:tracePt t="66085" x="4411663" y="3875088"/>
          <p14:tracePt t="66130" x="4572000" y="3848100"/>
          <p14:tracePt t="66201" x="4670425" y="3840163"/>
          <p14:tracePt t="66250" x="4776788" y="3822700"/>
          <p14:tracePt t="66265" x="4813300" y="3822700"/>
          <p14:tracePt t="66275" x="4946650" y="3803650"/>
          <p14:tracePt t="66292" x="5133975" y="3768725"/>
          <p14:tracePt t="66314" x="5205413" y="3751263"/>
          <p14:tracePt t="66325" x="5473700" y="3705225"/>
          <p14:tracePt t="66343" x="5705475" y="3687763"/>
          <p14:tracePt t="66359" x="5902325" y="3652838"/>
          <p14:tracePt t="66376" x="6027738" y="3652838"/>
          <p14:tracePt t="66392" x="6134100" y="3616325"/>
          <p14:tracePt t="66409" x="6215063" y="3598863"/>
          <p14:tracePt t="66425" x="6357938" y="3589338"/>
          <p14:tracePt t="66475" x="6394450" y="3589338"/>
          <p14:tracePt t="66492" x="6473825" y="3571875"/>
          <p14:tracePt t="66509" x="6537325" y="3571875"/>
          <p14:tracePt t="66509" x="6572250" y="3554413"/>
          <p14:tracePt t="66526" x="6626225" y="3554413"/>
          <p14:tracePt t="66542" x="6661150" y="3554413"/>
          <p14:tracePt t="66559" x="6697663" y="3554413"/>
          <p14:tracePt t="66575" x="6742113" y="3554413"/>
          <p14:tracePt t="66592" x="6804025" y="3554413"/>
          <p14:tracePt t="66609" x="6867525" y="3554413"/>
          <p14:tracePt t="66625" x="6902450" y="3554413"/>
          <p14:tracePt t="66642" x="6956425" y="3554413"/>
          <p14:tracePt t="66658" x="7010400" y="3554413"/>
          <p14:tracePt t="66676" x="7062788" y="3554413"/>
          <p14:tracePt t="66692" x="7126288" y="3554413"/>
          <p14:tracePt t="66709" x="7161213" y="3554413"/>
          <p14:tracePt t="66725" x="7224713" y="3554413"/>
          <p14:tracePt t="66743" x="7259638" y="3554413"/>
          <p14:tracePt t="66760" x="7358063" y="3562350"/>
          <p14:tracePt t="66775" x="7439025" y="3598863"/>
          <p14:tracePt t="66793" x="7483475" y="3608388"/>
          <p14:tracePt t="66809" x="7510463" y="3616325"/>
          <p14:tracePt t="66825" x="7545388" y="3633788"/>
          <p14:tracePt t="66842" x="7562850" y="3633788"/>
          <p14:tracePt t="66858" x="7616825" y="3652838"/>
          <p14:tracePt t="66875" x="7626350" y="3660775"/>
          <p14:tracePt t="66892" x="7653338" y="3670300"/>
          <p14:tracePt t="66908" x="7697788" y="3679825"/>
          <p14:tracePt t="66925" x="7724775" y="3687763"/>
          <p14:tracePt t="66942" x="7742238" y="3697288"/>
          <p14:tracePt t="66960" x="7777163" y="3705225"/>
          <p14:tracePt t="66976" x="7786688" y="3705225"/>
          <p14:tracePt t="66993" x="7804150" y="3714750"/>
          <p14:tracePt t="67009" x="7813675" y="3714750"/>
          <p14:tracePt t="67026" x="7823200" y="3714750"/>
          <p14:tracePt t="67042" x="7831138" y="3714750"/>
          <p14:tracePt t="67059" x="7840663" y="3714750"/>
          <p14:tracePt t="67075" x="7858125" y="3714750"/>
          <p14:tracePt t="67093" x="7875588" y="3714750"/>
          <p14:tracePt t="67109" x="7902575" y="3732213"/>
          <p14:tracePt t="67126" x="7929563" y="3732213"/>
          <p14:tracePt t="67143" x="7939088" y="3741738"/>
          <p14:tracePt t="67158" x="7947025" y="3741738"/>
          <p14:tracePt t="67176" x="7966075" y="3751263"/>
          <p14:tracePt t="67192" x="7974013" y="3751263"/>
          <p14:tracePt t="67220" x="7983538" y="3751263"/>
          <p14:tracePt t="67686" x="7991475" y="3768725"/>
          <p14:tracePt t="73687" x="7991475" y="3795713"/>
          <p14:tracePt t="73691" x="7956550" y="3822700"/>
          <p14:tracePt t="73709" x="7939088" y="3848100"/>
          <p14:tracePt t="73709" x="7912100" y="3902075"/>
          <p14:tracePt t="73709" x="7902575" y="3911600"/>
          <p14:tracePt t="73742" x="7894638" y="3919538"/>
          <p14:tracePt t="73743" x="7885113" y="3929063"/>
          <p14:tracePt t="74007" x="7858125" y="3929063"/>
          <p14:tracePt t="74012" x="7804150" y="3973513"/>
          <p14:tracePt t="74060" x="7796213" y="3983038"/>
          <p14:tracePt t="74077" x="7777163" y="3990975"/>
          <p14:tracePt t="74092" x="7759700" y="4000500"/>
          <p14:tracePt t="76207" x="7715250" y="3983038"/>
          <p14:tracePt t="76215" x="7608888" y="3983038"/>
          <p14:tracePt t="76223" x="7446963" y="4017963"/>
          <p14:tracePt t="76226" x="7099300" y="4089400"/>
          <p14:tracePt t="76242" x="6946900" y="4108450"/>
          <p14:tracePt t="76259" x="6919913" y="4125913"/>
          <p14:tracePt t="76343" x="6911975" y="4125913"/>
          <p14:tracePt t="76359" x="6902450" y="4125913"/>
          <p14:tracePt t="76367" x="6831013" y="4125913"/>
          <p14:tracePt t="76375" x="6751638" y="4143375"/>
          <p14:tracePt t="76383" x="6537325" y="4179888"/>
          <p14:tracePt t="76393" x="6180138" y="4224338"/>
          <p14:tracePt t="76416" x="6081713" y="4224338"/>
          <p14:tracePt t="76426" x="6010275" y="4224338"/>
          <p14:tracePt t="76442" x="5983288" y="4224338"/>
          <p14:tracePt t="76459" x="5946775" y="4224338"/>
          <p14:tracePt t="76476" x="5840413" y="4241800"/>
          <p14:tracePt t="76493" x="5456238" y="4286250"/>
          <p14:tracePt t="76509" x="4786313" y="4348163"/>
          <p14:tracePt t="76526" x="4000500" y="4483100"/>
          <p14:tracePt t="76542" x="3044825" y="4554538"/>
          <p14:tracePt t="76560" x="2751138" y="4554538"/>
          <p14:tracePt t="76575" x="2581275" y="4554538"/>
          <p14:tracePt t="76592" x="2571750" y="4554538"/>
          <p14:tracePt t="76609" x="2554288" y="4562475"/>
          <p14:tracePt t="76626" x="2544763" y="4562475"/>
          <p14:tracePt t="76642" x="2536825" y="4572000"/>
          <p14:tracePt t="76659" x="2509838" y="4581525"/>
          <p14:tracePt t="76678" x="2473325" y="4598988"/>
          <p14:tracePt t="76693" x="2446338" y="4616450"/>
          <p14:tracePt t="76709" x="2419350" y="4652963"/>
          <p14:tracePt t="76726" x="2366963" y="4705350"/>
          <p14:tracePt t="76726" x="2347913" y="4714875"/>
          <p14:tracePt t="76743" x="2322513" y="4759325"/>
          <p14:tracePt t="76759" x="2312988" y="4795838"/>
          <p14:tracePt t="76776" x="2295525" y="4822825"/>
          <p14:tracePt t="76793" x="2295525" y="4857750"/>
          <p14:tracePt t="76810" x="2295525" y="4902200"/>
          <p14:tracePt t="76826" x="2295525" y="4938713"/>
          <p14:tracePt t="76843" x="2295525" y="4956175"/>
          <p14:tracePt t="76859" x="2295525" y="4983163"/>
          <p14:tracePt t="76877" x="2303463" y="4991100"/>
          <p14:tracePt t="76892" x="2322513" y="5000625"/>
          <p14:tracePt t="76910" x="2366963" y="5000625"/>
          <p14:tracePt t="76926" x="2446338" y="5000625"/>
          <p14:tracePt t="76926" x="2473325" y="5000625"/>
          <p14:tracePt t="76944" x="2517775" y="4983163"/>
          <p14:tracePt t="76959" x="2598738" y="4946650"/>
          <p14:tracePt t="76976" x="2724150" y="4857750"/>
          <p14:tracePt t="76992" x="2867025" y="4786313"/>
          <p14:tracePt t="77010" x="2938463" y="4741863"/>
          <p14:tracePt t="77026" x="2973388" y="4724400"/>
          <p14:tracePt t="77042" x="2982913" y="4714875"/>
          <p14:tracePt t="77199" x="2955925" y="4714875"/>
          <p14:tracePt t="77207" x="2919413" y="4732338"/>
          <p14:tracePt t="77215" x="2786063" y="4822825"/>
          <p14:tracePt t="77226" x="2616200" y="4884738"/>
          <p14:tracePt t="77242" x="2438400" y="4946650"/>
          <p14:tracePt t="77259" x="2357438" y="4973638"/>
          <p14:tracePt t="77303" x="2347913" y="4983163"/>
          <p14:tracePt t="77566" x="2357438" y="4983163"/>
          <p14:tracePt t="79207" x="2366963" y="4983163"/>
          <p14:tracePt t="79231" x="2374900" y="4983163"/>
          <p14:tracePt t="79239" x="2401888" y="4983163"/>
          <p14:tracePt t="79242" x="2428875" y="4983163"/>
          <p14:tracePt t="79259" x="2465388" y="4983163"/>
          <p14:tracePt t="79277" x="2473325" y="4983163"/>
          <p14:tracePt t="79343" x="2490788" y="4983163"/>
          <p14:tracePt t="79359" x="2500313" y="4973638"/>
          <p14:tracePt t="79371" x="2509838" y="4973638"/>
          <p14:tracePt t="79391" x="2517775" y="4973638"/>
          <p14:tracePt t="79399" x="2536825" y="4973638"/>
          <p14:tracePt t="79403" x="2544763" y="4973638"/>
          <p14:tracePt t="79409" x="2544763" y="4965700"/>
          <p14:tracePt t="79425" x="2554288" y="4965700"/>
          <p14:tracePt t="79990" x="2581275" y="4965700"/>
          <p14:tracePt t="80000" x="2589213" y="4965700"/>
          <p14:tracePt t="80007" x="2625725" y="4965700"/>
          <p14:tracePt t="80017" x="2652713" y="4946650"/>
          <p14:tracePt t="80027" x="2705100" y="4946650"/>
          <p14:tracePt t="80043" x="2803525" y="4946650"/>
          <p14:tracePt t="80060" x="2857500" y="4946650"/>
          <p14:tracePt t="80075" x="2867025" y="4946650"/>
          <p14:tracePt t="80093" x="2884488" y="4946650"/>
          <p14:tracePt t="80108" x="2894013" y="4946650"/>
          <p14:tracePt t="80125" x="2938463" y="4946650"/>
          <p14:tracePt t="80125" x="2965450" y="4946650"/>
          <p14:tracePt t="80143" x="3000375" y="4946650"/>
          <p14:tracePt t="80159" x="3071813" y="4946650"/>
          <p14:tracePt t="80177" x="3214688" y="4983163"/>
          <p14:tracePt t="80177" x="3224213" y="4983163"/>
          <p14:tracePt t="80823" x="3232150" y="4983163"/>
          <p14:tracePt t="82151" x="3232150" y="5010150"/>
          <p14:tracePt t="82159" x="3232150" y="5054600"/>
          <p14:tracePt t="82175" x="3224213" y="5108575"/>
          <p14:tracePt t="82176" x="3205163" y="5160963"/>
          <p14:tracePt t="82192" x="3179763" y="5205413"/>
          <p14:tracePt t="82209" x="3179763" y="5224463"/>
          <p14:tracePt t="82487" x="3170238" y="5232400"/>
          <p14:tracePt t="82526" x="3170238" y="5241925"/>
          <p14:tracePt t="82535" x="3170238" y="5251450"/>
          <p14:tracePt t="82543" x="3170238" y="5276850"/>
          <p14:tracePt t="82559" x="3170238" y="5295900"/>
          <p14:tracePt t="82559" x="3170238" y="5303838"/>
          <p14:tracePt t="82575" x="3170238" y="5313363"/>
          <p14:tracePt t="83775" x="3170238" y="5303838"/>
          <p14:tracePt t="83783" x="3170238" y="5276850"/>
          <p14:tracePt t="83791" x="3187700" y="5268913"/>
          <p14:tracePt t="84159" x="3187700" y="5276850"/>
          <p14:tracePt t="84167" x="3187700" y="5286375"/>
          <p14:tracePt t="84183" x="3179763" y="5303838"/>
          <p14:tracePt t="84231" x="3179763" y="5313363"/>
          <p14:tracePt t="84263" x="3179763" y="5322888"/>
          <p14:tracePt t="84271" x="3170238" y="5348288"/>
          <p14:tracePt t="84295" x="3170238" y="5375275"/>
          <p14:tracePt t="84303" x="3160713" y="5384800"/>
          <p14:tracePt t="84680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16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250" y="862012"/>
            <a:ext cx="8020050" cy="5362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9249"/>
      </p:ext>
    </p:extLst>
  </p:cSld>
  <p:clrMapOvr>
    <a:masterClrMapping/>
  </p:clrMapOvr>
  <p:transition spd="med" advTm="49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35" x="5251450" y="2054225"/>
          <p14:tracePt t="7943" x="5000625" y="1965325"/>
          <p14:tracePt t="7943" x="4714875" y="1901825"/>
          <p14:tracePt t="7954" x="4044950" y="1741488"/>
          <p14:tracePt t="7970" x="3367088" y="1652588"/>
          <p14:tracePt t="7987" x="2679700" y="1517650"/>
          <p14:tracePt t="8003" x="2044700" y="1428750"/>
          <p14:tracePt t="8020" x="1660525" y="1374775"/>
          <p14:tracePt t="8036" x="1500188" y="1357313"/>
          <p14:tracePt t="8036" x="1473200" y="1357313"/>
          <p14:tracePt t="8390" x="1482725" y="1357313"/>
          <p14:tracePt t="8398" x="1633538" y="1393825"/>
          <p14:tracePt t="8494" x="1643063" y="1401763"/>
          <p14:tracePt t="8622" x="1660525" y="1401763"/>
          <p14:tracePt t="8630" x="1724025" y="1428750"/>
          <p14:tracePt t="8638" x="1768475" y="1438275"/>
          <p14:tracePt t="8646" x="1830388" y="1446213"/>
          <p14:tracePt t="8654" x="2098675" y="1490663"/>
          <p14:tracePt t="8654" x="2312988" y="1517650"/>
          <p14:tracePt t="8671" x="2732088" y="1598613"/>
          <p14:tracePt t="8686" x="3187700" y="1652588"/>
          <p14:tracePt t="8703" x="3581400" y="1704975"/>
          <p14:tracePt t="8720" x="4044950" y="1785938"/>
          <p14:tracePt t="8737" x="4537075" y="1839913"/>
          <p14:tracePt t="8753" x="4768850" y="1866900"/>
          <p14:tracePt t="8770" x="4911725" y="1901825"/>
          <p14:tracePt t="8787" x="5081588" y="1919288"/>
          <p14:tracePt t="8803" x="5268913" y="1938338"/>
          <p14:tracePt t="8821" x="5545138" y="1990725"/>
          <p14:tracePt t="8836" x="6037263" y="2062163"/>
          <p14:tracePt t="8836" x="6286500" y="2089150"/>
          <p14:tracePt t="8854" x="6545263" y="2133600"/>
          <p14:tracePt t="8854" x="6680200" y="2143125"/>
          <p14:tracePt t="8870" x="6983413" y="2187575"/>
          <p14:tracePt t="8888" x="7259638" y="2241550"/>
          <p14:tracePt t="8903" x="7456488" y="2276475"/>
          <p14:tracePt t="8921" x="7661275" y="2295525"/>
          <p14:tracePt t="8936" x="7875588" y="2330450"/>
          <p14:tracePt t="8954" x="8027988" y="2357438"/>
          <p14:tracePt t="8970" x="8134350" y="2374900"/>
          <p14:tracePt t="8986" x="8286750" y="2393950"/>
          <p14:tracePt t="9003" x="8420100" y="2411413"/>
          <p14:tracePt t="9020" x="8501063" y="2419350"/>
          <p14:tracePt t="9037" x="8562975" y="2438400"/>
          <p14:tracePt t="9037" x="8572500" y="2438400"/>
          <p14:tracePt t="9150" x="8582025" y="2438400"/>
          <p14:tracePt t="9422" x="8582025" y="2455863"/>
          <p14:tracePt t="9429" x="8037513" y="2901950"/>
          <p14:tracePt t="9507" x="7991475" y="2946400"/>
          <p14:tracePt t="9508" x="7929563" y="3009900"/>
          <p14:tracePt t="9519" x="7894638" y="3071813"/>
          <p14:tracePt t="9536" x="7875588" y="3098800"/>
          <p14:tracePt t="9553" x="7867650" y="3116263"/>
          <p14:tracePt t="9570" x="7867650" y="3133725"/>
          <p14:tracePt t="9586" x="7848600" y="3160713"/>
          <p14:tracePt t="9603" x="7840663" y="3197225"/>
          <p14:tracePt t="9619" x="7840663" y="3268663"/>
          <p14:tracePt t="9637" x="7823200" y="3348038"/>
          <p14:tracePt t="9637" x="7813675" y="3411538"/>
          <p14:tracePt t="9655" x="7804150" y="3500438"/>
          <p14:tracePt t="9670" x="7786688" y="3571875"/>
          <p14:tracePt t="9687" x="7777163" y="3643313"/>
          <p14:tracePt t="9703" x="7777163" y="3687763"/>
          <p14:tracePt t="9721" x="7777163" y="3741738"/>
          <p14:tracePt t="9736" x="7777163" y="3813175"/>
          <p14:tracePt t="9754" x="7777163" y="3867150"/>
          <p14:tracePt t="9769" x="7777163" y="3902075"/>
          <p14:tracePt t="9787" x="7777163" y="3929063"/>
          <p14:tracePt t="9803" x="7777163" y="3938588"/>
          <p14:tracePt t="9853" x="7777163" y="3956050"/>
          <p14:tracePt t="9861" x="7777163" y="3973513"/>
          <p14:tracePt t="9869" x="7777163" y="3990975"/>
          <p14:tracePt t="9869" x="7777163" y="4000500"/>
          <p14:tracePt t="9878" x="7777163" y="4027488"/>
          <p14:tracePt t="9886" x="7759700" y="4054475"/>
          <p14:tracePt t="9925" x="7759700" y="4062413"/>
          <p14:tracePt t="10037" x="7759700" y="4071938"/>
          <p14:tracePt t="10041" x="7759700" y="4098925"/>
          <p14:tracePt t="10054" x="7759700" y="4108450"/>
          <p14:tracePt t="10054" x="7759700" y="4133850"/>
          <p14:tracePt t="10070" x="7777163" y="4205288"/>
          <p14:tracePt t="10086" x="7777163" y="4259263"/>
          <p14:tracePt t="10104" x="7796213" y="4286250"/>
          <p14:tracePt t="10119" x="7796213" y="4303713"/>
          <p14:tracePt t="10137" x="7796213" y="4330700"/>
          <p14:tracePt t="10152" x="7796213" y="4340225"/>
          <p14:tracePt t="10169" x="7796213" y="4367213"/>
          <p14:tracePt t="10185" x="7796213" y="4384675"/>
          <p14:tracePt t="10203" x="7796213" y="4411663"/>
          <p14:tracePt t="10219" x="7796213" y="4419600"/>
          <p14:tracePt t="10292" x="7796213" y="4429125"/>
          <p14:tracePt t="10310" x="7796213" y="4446588"/>
          <p14:tracePt t="10318" x="7796213" y="4456113"/>
          <p14:tracePt t="10318" x="7796213" y="4465638"/>
          <p14:tracePt t="10335" x="7796213" y="4473575"/>
          <p14:tracePt t="10336" x="7796213" y="4491038"/>
          <p14:tracePt t="10694" x="7796213" y="4473575"/>
          <p14:tracePt t="10702" x="7796213" y="4357688"/>
          <p14:tracePt t="10719" x="7796213" y="4259263"/>
          <p14:tracePt t="10736" x="7831138" y="4133850"/>
          <p14:tracePt t="10753" x="7848600" y="4010025"/>
          <p14:tracePt t="10770" x="7848600" y="3884613"/>
          <p14:tracePt t="10787" x="7867650" y="3768725"/>
          <p14:tracePt t="10802" x="7885113" y="3687763"/>
          <p14:tracePt t="10820" x="7894638" y="3616325"/>
          <p14:tracePt t="10836" x="7894638" y="3562350"/>
          <p14:tracePt t="10854" x="7894638" y="3536950"/>
          <p14:tracePt t="10870" x="7894638" y="3473450"/>
          <p14:tracePt t="10888" x="7894638" y="3429000"/>
          <p14:tracePt t="10905" x="7894638" y="3375025"/>
          <p14:tracePt t="10920" x="7912100" y="3330575"/>
          <p14:tracePt t="10936" x="7912100" y="3286125"/>
          <p14:tracePt t="10953" x="7920038" y="3241675"/>
          <p14:tracePt t="10970" x="7939088" y="3179763"/>
          <p14:tracePt t="10986" x="7939088" y="3170238"/>
          <p14:tracePt t="11003" x="7939088" y="3125788"/>
          <p14:tracePt t="11019" x="7947025" y="3098800"/>
          <p14:tracePt t="11037" x="7947025" y="3081338"/>
          <p14:tracePt t="11053" x="7966075" y="3054350"/>
          <p14:tracePt t="11053" x="7966075" y="3044825"/>
          <p14:tracePt t="11070" x="7974013" y="3036888"/>
          <p14:tracePt t="11086" x="7983538" y="3009900"/>
          <p14:tracePt t="11104" x="7983538" y="3000375"/>
          <p14:tracePt t="11119" x="8001000" y="2982913"/>
          <p14:tracePt t="11136" x="8001000" y="2965450"/>
          <p14:tracePt t="11153" x="8027988" y="2938463"/>
          <p14:tracePt t="11170" x="8037513" y="2919413"/>
          <p14:tracePt t="11186" x="8054975" y="2894013"/>
          <p14:tracePt t="11203" x="8062913" y="2867025"/>
          <p14:tracePt t="11219" x="8072438" y="2867025"/>
          <p14:tracePt t="11237" x="8081963" y="2857500"/>
          <p14:tracePt t="11253" x="8099425" y="2840038"/>
          <p14:tracePt t="11253" x="8108950" y="2822575"/>
          <p14:tracePt t="11271" x="8126413" y="2813050"/>
          <p14:tracePt t="11286" x="8134350" y="2803525"/>
          <p14:tracePt t="11773" x="8153400" y="2803525"/>
          <p14:tracePt t="11941" x="8153400" y="2795588"/>
          <p14:tracePt t="11958" x="8170863" y="2776538"/>
          <p14:tracePt t="11973" x="8180388" y="2776538"/>
          <p14:tracePt t="11985" x="8197850" y="2768600"/>
          <p14:tracePt t="11989" x="8215313" y="2759075"/>
          <p14:tracePt t="12002" x="8224838" y="2751138"/>
          <p14:tracePt t="12020" x="8232775" y="2751138"/>
          <p14:tracePt t="12653" x="8161338" y="2776538"/>
          <p14:tracePt t="12661" x="8037513" y="2813050"/>
          <p14:tracePt t="12668" x="7777163" y="2874963"/>
          <p14:tracePt t="12675" x="7027863" y="2973388"/>
          <p14:tracePt t="12686" x="6188075" y="3036888"/>
          <p14:tracePt t="12703" x="5411788" y="3036888"/>
          <p14:tracePt t="12718" x="4813300" y="3036888"/>
          <p14:tracePt t="12735" x="4295775" y="3036888"/>
          <p14:tracePt t="12752" x="3643313" y="3036888"/>
          <p14:tracePt t="12769" x="2938463" y="3036888"/>
          <p14:tracePt t="12785" x="2214563" y="3036888"/>
          <p14:tracePt t="12803" x="1724025" y="3036888"/>
          <p14:tracePt t="12819" x="1536700" y="3036888"/>
          <p14:tracePt t="12836" x="1500188" y="3036888"/>
          <p14:tracePt t="13080" x="1517650" y="3036888"/>
          <p14:tracePt t="13093" x="1562100" y="3036888"/>
          <p14:tracePt t="13102" x="1633538" y="3027363"/>
          <p14:tracePt t="13103" x="1839913" y="3027363"/>
          <p14:tracePt t="13118" x="2152650" y="3027363"/>
          <p14:tracePt t="13135" x="2536825" y="3027363"/>
          <p14:tracePt t="13152" x="2751138" y="3027363"/>
          <p14:tracePt t="13169" x="2830513" y="3027363"/>
          <p14:tracePt t="13186" x="2867025" y="3027363"/>
          <p14:tracePt t="13202" x="2919413" y="3027363"/>
          <p14:tracePt t="13218" x="3000375" y="3027363"/>
          <p14:tracePt t="13235" x="3179763" y="3027363"/>
          <p14:tracePt t="13252" x="3429000" y="2990850"/>
          <p14:tracePt t="13268" x="3660775" y="2973388"/>
          <p14:tracePt t="13286" x="3697288" y="2955925"/>
          <p14:tracePt t="13302" x="3714750" y="2955925"/>
          <p14:tracePt t="13341" x="3724275" y="2955925"/>
          <p14:tracePt t="13525" x="3724275" y="2973388"/>
          <p14:tracePt t="13533" x="3465513" y="3295650"/>
          <p14:tracePt t="13592" x="3402013" y="3340100"/>
          <p14:tracePt t="13602" x="3286125" y="3429000"/>
          <p14:tracePt t="13618" x="3224213" y="3500438"/>
          <p14:tracePt t="13635" x="3205163" y="3509963"/>
          <p14:tracePt t="13652" x="3187700" y="3509963"/>
          <p14:tracePt t="13749" x="3187700" y="3517900"/>
          <p14:tracePt t="13853" x="3187700" y="3509963"/>
          <p14:tracePt t="13861" x="3187700" y="3482975"/>
          <p14:tracePt t="13869" x="3187700" y="3455988"/>
          <p14:tracePt t="13885" x="3205163" y="3384550"/>
          <p14:tracePt t="13886" x="3224213" y="3259138"/>
          <p14:tracePt t="13902" x="3259138" y="3152775"/>
          <p14:tracePt t="13918" x="3295650" y="3027363"/>
          <p14:tracePt t="13935" x="3313113" y="2973388"/>
          <p14:tracePt t="13952" x="3313113" y="2946400"/>
          <p14:tracePt t="13968" x="3322638" y="2928938"/>
          <p14:tracePt t="13985" x="3322638" y="2894013"/>
          <p14:tracePt t="14001" x="3322638" y="2840038"/>
          <p14:tracePt t="14018" x="3322638" y="2795588"/>
          <p14:tracePt t="14035" x="3322638" y="2759075"/>
          <p14:tracePt t="14052" x="3322638" y="2741613"/>
          <p14:tracePt t="14068" x="3322638" y="2670175"/>
          <p14:tracePt t="14086" x="3322638" y="2652713"/>
          <p14:tracePt t="14101" x="3313113" y="2625725"/>
          <p14:tracePt t="14118" x="3313113" y="2608263"/>
          <p14:tracePt t="14135" x="3313113" y="2581275"/>
          <p14:tracePt t="14153" x="3303588" y="2554288"/>
          <p14:tracePt t="14168" x="3303588" y="2536825"/>
          <p14:tracePt t="14186" x="3295650" y="2500313"/>
          <p14:tracePt t="14222" x="3295650" y="2482850"/>
          <p14:tracePt t="14246" x="3295650" y="2473325"/>
          <p14:tracePt t="14274" x="3295650" y="2465388"/>
          <p14:tracePt t="15102" x="3295650" y="2482850"/>
          <p14:tracePt t="15110" x="3295650" y="2517775"/>
          <p14:tracePt t="15119" x="3295650" y="2544763"/>
          <p14:tracePt t="15135" x="3295650" y="2616200"/>
          <p14:tracePt t="15136" x="3295650" y="2670175"/>
          <p14:tracePt t="15154" x="3295650" y="2714625"/>
          <p14:tracePt t="15168" x="3295650" y="2751138"/>
          <p14:tracePt t="15185" x="3295650" y="2768600"/>
          <p14:tracePt t="15203" x="3295650" y="2786063"/>
          <p14:tracePt t="15218" x="3295650" y="2795588"/>
          <p14:tracePt t="15262" x="3295650" y="2803525"/>
          <p14:tracePt t="15263" x="3295650" y="2813050"/>
          <p14:tracePt t="15271" x="3295650" y="2840038"/>
          <p14:tracePt t="15285" x="3295650" y="2894013"/>
          <p14:tracePt t="15303" x="3295650" y="2965450"/>
          <p14:tracePt t="15318" x="3295650" y="3089275"/>
          <p14:tracePt t="15335" x="3295650" y="3232150"/>
          <p14:tracePt t="15352" x="3295650" y="3375025"/>
          <p14:tracePt t="15368" x="3276600" y="3438525"/>
          <p14:tracePt t="15385" x="3276600" y="3490913"/>
          <p14:tracePt t="15402" x="3276600" y="3500438"/>
          <p14:tracePt t="15469" x="3276600" y="3490913"/>
          <p14:tracePt t="15477" x="3303588" y="3455988"/>
          <p14:tracePt t="15485" x="3357563" y="3367088"/>
          <p14:tracePt t="15490" x="3446463" y="3205163"/>
          <p14:tracePt t="15502" x="3571875" y="2990850"/>
          <p14:tracePt t="15518" x="3795713" y="2517775"/>
          <p14:tracePt t="15568" x="3813175" y="2455863"/>
          <p14:tracePt t="15569" x="3830638" y="2366963"/>
          <p14:tracePt t="15584" x="3848100" y="2295525"/>
          <p14:tracePt t="15601" x="3857625" y="2259013"/>
          <p14:tracePt t="15618" x="3867150" y="2241550"/>
          <p14:tracePt t="15635" x="3973513" y="1893888"/>
          <p14:tracePt t="15696" x="3990975" y="1839913"/>
          <p14:tracePt t="15702" x="4044950" y="1741488"/>
          <p14:tracePt t="15719" x="4116388" y="1608138"/>
          <p14:tracePt t="15735" x="4214813" y="1455738"/>
          <p14:tracePt t="15753" x="4340225" y="1285875"/>
          <p14:tracePt t="15768" x="4500563" y="1125538"/>
          <p14:tracePt t="15786" x="4633913" y="1017588"/>
          <p14:tracePt t="15802" x="4768850" y="919163"/>
          <p14:tracePt t="15819" x="4867275" y="884238"/>
          <p14:tracePt t="15835" x="4973638" y="847725"/>
          <p14:tracePt t="15852" x="5072063" y="795338"/>
          <p14:tracePt t="15868" x="5241925" y="758825"/>
          <p14:tracePt t="15886" x="5268913" y="750888"/>
          <p14:tracePt t="15997" x="5286375" y="750888"/>
          <p14:tracePt t="16004" x="5357813" y="857250"/>
          <p14:tracePt t="16052" x="5375275" y="884238"/>
          <p14:tracePt t="16078" x="5375275" y="893763"/>
          <p14:tracePt t="16093" x="5375275" y="901700"/>
          <p14:tracePt t="16102" x="5375275" y="965200"/>
          <p14:tracePt t="16119" x="5375275" y="1009650"/>
          <p14:tracePt t="16137" x="5375275" y="1044575"/>
          <p14:tracePt t="16152" x="5375275" y="1071563"/>
          <p14:tracePt t="16170" x="5348288" y="1108075"/>
          <p14:tracePt t="16185" x="5295900" y="1143000"/>
          <p14:tracePt t="16203" x="5241925" y="1169988"/>
          <p14:tracePt t="16237" x="5232400" y="1169988"/>
          <p14:tracePt t="16245" x="5224463" y="1179513"/>
          <p14:tracePt t="16269" x="5214938" y="1179513"/>
          <p14:tracePt t="16301" x="5205413" y="1179513"/>
          <p14:tracePt t="16341" x="5197475" y="1179513"/>
          <p14:tracePt t="16349" x="5054600" y="1160463"/>
          <p14:tracePt t="16376" x="4983163" y="1116013"/>
          <p14:tracePt t="16385" x="4813300" y="1044575"/>
          <p14:tracePt t="16403" x="4660900" y="982663"/>
          <p14:tracePt t="16418" x="4562475" y="946150"/>
          <p14:tracePt t="16436" x="4500563" y="919163"/>
          <p14:tracePt t="16452" x="4456113" y="893763"/>
          <p14:tracePt t="16452" x="4438650" y="874713"/>
          <p14:tracePt t="16470" x="4429125" y="874713"/>
          <p14:tracePt t="17725" x="4429125" y="884238"/>
          <p14:tracePt t="17734" x="4429125" y="928688"/>
          <p14:tracePt t="17736" x="4429125" y="1071563"/>
          <p14:tracePt t="17751" x="4429125" y="1241425"/>
          <p14:tracePt t="17768" x="4429125" y="1366838"/>
          <p14:tracePt t="17784" x="4429125" y="1419225"/>
          <p14:tracePt t="17801" x="4429125" y="1446213"/>
          <p14:tracePt t="18254" x="4429125" y="1455738"/>
          <p14:tracePt t="18270" x="4446588" y="1455738"/>
          <p14:tracePt t="18278" x="4465638" y="1455738"/>
          <p14:tracePt t="18284" x="4473575" y="1455738"/>
          <p14:tracePt t="18291" x="4527550" y="1438275"/>
          <p14:tracePt t="18303" x="4581525" y="1419225"/>
          <p14:tracePt t="18320" x="4633913" y="1411288"/>
          <p14:tracePt t="18336" x="4660900" y="1393825"/>
          <p14:tracePt t="18354" x="4670425" y="1393825"/>
          <p14:tracePt t="18369" x="4679950" y="1393825"/>
          <p14:tracePt t="18387" x="4714875" y="1393825"/>
          <p14:tracePt t="18402" x="4724400" y="1384300"/>
          <p14:tracePt t="18421" x="4741863" y="1384300"/>
          <p14:tracePt t="18436" x="4751388" y="1384300"/>
          <p14:tracePt t="18453" x="4759325" y="1384300"/>
          <p14:tracePt t="18630" x="4768850" y="1393825"/>
          <p14:tracePt t="18637" x="4768850" y="1428750"/>
          <p14:tracePt t="18660" x="4768850" y="1446213"/>
          <p14:tracePt t="18669" x="4768850" y="1490663"/>
          <p14:tracePt t="18710" x="4768850" y="1509713"/>
          <p14:tracePt t="18718" x="4768850" y="1517650"/>
          <p14:tracePt t="18731" x="4768850" y="1527175"/>
          <p14:tracePt t="18736" x="4768850" y="1536700"/>
          <p14:tracePt t="18846" x="4768850" y="1554163"/>
          <p14:tracePt t="18861" x="4768850" y="1562100"/>
          <p14:tracePt t="18870" x="4776788" y="1571625"/>
          <p14:tracePt t="18934" x="4776788" y="1581150"/>
          <p14:tracePt t="18942" x="4786313" y="1589088"/>
          <p14:tracePt t="19078" x="4795838" y="1589088"/>
          <p14:tracePt t="19255" x="4803775" y="1589088"/>
          <p14:tracePt t="19271" x="4813300" y="1608138"/>
          <p14:tracePt t="19286" x="4822825" y="1625600"/>
          <p14:tracePt t="19294" x="4822825" y="1633538"/>
          <p14:tracePt t="19302" x="4822825" y="1643063"/>
          <p14:tracePt t="19302" x="4830763" y="1643063"/>
          <p14:tracePt t="19319" x="4830763" y="1652588"/>
          <p14:tracePt t="19319" x="4848225" y="1670050"/>
          <p14:tracePt t="19336" x="4857750" y="1697038"/>
          <p14:tracePt t="19352" x="4867275" y="1704975"/>
          <p14:tracePt t="19369" x="4894263" y="1731963"/>
          <p14:tracePt t="19386" x="4902200" y="1751013"/>
          <p14:tracePt t="19402" x="4929188" y="1776413"/>
          <p14:tracePt t="19420" x="4956175" y="1803400"/>
          <p14:tracePt t="19436" x="4983163" y="1830388"/>
          <p14:tracePt t="19452" x="4991100" y="1839913"/>
          <p14:tracePt t="19452" x="5010150" y="1857375"/>
          <p14:tracePt t="19471" x="5018088" y="1857375"/>
          <p14:tracePt t="19486" x="5054600" y="1884363"/>
          <p14:tracePt t="19503" x="5072063" y="1901825"/>
          <p14:tracePt t="19519" x="5099050" y="1911350"/>
          <p14:tracePt t="19536" x="5133975" y="1911350"/>
          <p14:tracePt t="19552" x="5160963" y="1928813"/>
          <p14:tracePt t="19569" x="5197475" y="1928813"/>
          <p14:tracePt t="19585" x="5214938" y="1938338"/>
          <p14:tracePt t="19602" x="5367338" y="1955800"/>
          <p14:tracePt t="19652" x="6099175" y="2044700"/>
          <p14:tracePt t="19731" x="6143625" y="2044700"/>
          <p14:tracePt t="19735" x="6197600" y="2044700"/>
          <p14:tracePt t="19752" x="6269038" y="2044700"/>
          <p14:tracePt t="19769" x="6323013" y="2044700"/>
          <p14:tracePt t="19786" x="6357938" y="2044700"/>
          <p14:tracePt t="19803" x="6384925" y="2044700"/>
          <p14:tracePt t="19819" x="6402388" y="2044700"/>
          <p14:tracePt t="19837" x="6429375" y="2044700"/>
          <p14:tracePt t="19852" x="6456363" y="2044700"/>
          <p14:tracePt t="19852" x="6473825" y="2044700"/>
          <p14:tracePt t="19885" x="6510338" y="2044700"/>
          <p14:tracePt t="19886" x="6527800" y="2054225"/>
          <p14:tracePt t="20390" x="6545263" y="2054225"/>
          <p14:tracePt t="20622" x="6554788" y="2054225"/>
          <p14:tracePt t="20670" x="6562725" y="2054225"/>
          <p14:tracePt t="20726" x="6572250" y="2054225"/>
          <p14:tracePt t="20758" x="6581775" y="2054225"/>
          <p14:tracePt t="20967" x="6599238" y="2054225"/>
          <p14:tracePt t="21006" x="6608763" y="2054225"/>
          <p14:tracePt t="21022" x="6616700" y="2054225"/>
          <p14:tracePt t="21030" x="6626225" y="2054225"/>
          <p14:tracePt t="21038" x="6661150" y="2054225"/>
          <p14:tracePt t="21059" x="6680200" y="2054225"/>
          <p14:tracePt t="21335" x="6688138" y="2054225"/>
          <p14:tracePt t="21854" x="6697663" y="2054225"/>
          <p14:tracePt t="22510" x="6705600" y="2054225"/>
          <p14:tracePt t="22517" x="6724650" y="2054225"/>
          <p14:tracePt t="22542" x="6724650" y="2044700"/>
          <p14:tracePt t="22542" x="6742113" y="2044700"/>
          <p14:tracePt t="22566" x="6751638" y="2044700"/>
          <p14:tracePt t="22574" x="6759575" y="2044700"/>
          <p14:tracePt t="22582" x="6769100" y="2044700"/>
          <p14:tracePt t="22585" x="6777038" y="2044700"/>
          <p14:tracePt t="22602" x="6796088" y="2044700"/>
          <p14:tracePt t="22619" x="6813550" y="2044700"/>
          <p14:tracePt t="22678" x="6823075" y="2044700"/>
          <p14:tracePt t="22798" x="6831013" y="2054225"/>
          <p14:tracePt t="22806" x="6848475" y="2054225"/>
          <p14:tracePt t="22822" x="6875463" y="2071688"/>
          <p14:tracePt t="22830" x="6902450" y="2089150"/>
          <p14:tracePt t="22830" x="6929438" y="2089150"/>
          <p14:tracePt t="22839" x="6938963" y="2098675"/>
          <p14:tracePt t="22852" x="7010400" y="2116138"/>
          <p14:tracePt t="22868" x="7054850" y="2125663"/>
          <p14:tracePt t="22868" x="7062788" y="2125663"/>
          <p14:tracePt t="22887" x="7072313" y="2133600"/>
          <p14:tracePt t="22902" x="7081838" y="2143125"/>
          <p14:tracePt t="22926" x="7089775" y="2143125"/>
          <p14:tracePt t="22936" x="7126288" y="2160588"/>
          <p14:tracePt t="22957" x="7197725" y="2205038"/>
          <p14:tracePt t="22969" x="7269163" y="2259013"/>
          <p14:tracePt t="22985" x="7367588" y="2322513"/>
          <p14:tracePt t="23002" x="7394575" y="2347913"/>
          <p14:tracePt t="23019" x="7402513" y="2357438"/>
          <p14:tracePt t="23036" x="7402513" y="2393950"/>
          <p14:tracePt t="23052" x="7402513" y="2465388"/>
          <p14:tracePt t="23069" x="7375525" y="2544763"/>
          <p14:tracePt t="23085" x="7296150" y="2670175"/>
          <p14:tracePt t="23103" x="7286625" y="2670175"/>
          <p14:tracePt t="23118" x="7269163" y="2687638"/>
          <p14:tracePt t="23136" x="7205663" y="2697163"/>
          <p14:tracePt t="23151" x="7108825" y="2714625"/>
          <p14:tracePt t="23170" x="6938963" y="2732088"/>
          <p14:tracePt t="23185" x="6705600" y="2759075"/>
          <p14:tracePt t="23202" x="6562725" y="2759075"/>
          <p14:tracePt t="23219" x="6438900" y="2759075"/>
          <p14:tracePt t="23236" x="6323013" y="2759075"/>
          <p14:tracePt t="23251" x="6161088" y="2759075"/>
          <p14:tracePt t="23269" x="6000750" y="2759075"/>
          <p14:tracePt t="23285" x="5661025" y="2732088"/>
          <p14:tracePt t="23303" x="5446713" y="2705100"/>
          <p14:tracePt t="23318" x="5224463" y="2660650"/>
          <p14:tracePt t="23335" x="5062538" y="2633663"/>
          <p14:tracePt t="23351" x="4929188" y="2589213"/>
          <p14:tracePt t="23368" x="4822825" y="2554288"/>
          <p14:tracePt t="23385" x="4714875" y="2527300"/>
          <p14:tracePt t="23401" x="4616450" y="2490788"/>
          <p14:tracePt t="23419" x="4572000" y="2455863"/>
          <p14:tracePt t="23435" x="4527550" y="2428875"/>
          <p14:tracePt t="23435" x="4510088" y="2411413"/>
          <p14:tracePt t="23456" x="4491038" y="2393950"/>
          <p14:tracePt t="23470" x="4402138" y="2312988"/>
          <p14:tracePt t="23488" x="4340225" y="2286000"/>
          <p14:tracePt t="23503" x="4259263" y="2232025"/>
          <p14:tracePt t="23519" x="4197350" y="2224088"/>
          <p14:tracePt t="23536" x="4187825" y="2224088"/>
          <p14:tracePt t="23553" x="4179888" y="2205038"/>
          <p14:tracePt t="23646" x="4133850" y="2205038"/>
          <p14:tracePt t="23654" x="4108450" y="2214563"/>
          <p14:tracePt t="23662" x="4044950" y="2241550"/>
          <p14:tracePt t="23677" x="3973513" y="2303463"/>
          <p14:tracePt t="23692" x="3884613" y="2366963"/>
          <p14:tracePt t="23702" x="3840163" y="2455863"/>
          <p14:tracePt t="23719" x="3776663" y="2527300"/>
          <p14:tracePt t="23735" x="3751263" y="2562225"/>
          <p14:tracePt t="23752" x="3732213" y="2581275"/>
          <p14:tracePt t="23769" x="3724275" y="2608263"/>
          <p14:tracePt t="23785" x="3714750" y="2633663"/>
          <p14:tracePt t="23802" x="3687763" y="2652713"/>
          <p14:tracePt t="23819" x="3643313" y="2714625"/>
          <p14:tracePt t="23836" x="3598863" y="2776538"/>
          <p14:tracePt t="23852" x="3581400" y="2786063"/>
          <p14:tracePt t="23869" x="3571875" y="2803525"/>
          <p14:tracePt t="24062" x="3571875" y="2813050"/>
          <p14:tracePt t="24182" x="3571875" y="2857500"/>
          <p14:tracePt t="24186" x="3571875" y="2867025"/>
          <p14:tracePt t="24192" x="3571875" y="2884488"/>
          <p14:tracePt t="24203" x="3571875" y="2919413"/>
          <p14:tracePt t="24221" x="3571875" y="2946400"/>
          <p14:tracePt t="24237" x="3589338" y="2982913"/>
          <p14:tracePt t="24254" x="3589338" y="2990850"/>
          <p14:tracePt t="24269" x="3589338" y="3009900"/>
          <p14:tracePt t="24286" x="3598863" y="3027363"/>
          <p14:tracePt t="24446" x="3598863" y="3044825"/>
          <p14:tracePt t="24458" x="3598863" y="3054350"/>
          <p14:tracePt t="24462" x="3598863" y="3062288"/>
          <p14:tracePt t="24470" x="3598863" y="3089275"/>
          <p14:tracePt t="24485" x="3598863" y="3116263"/>
          <p14:tracePt t="24502" x="3598863" y="3143250"/>
          <p14:tracePt t="24518" x="3598863" y="3152775"/>
          <p14:tracePt t="24558" x="3598863" y="3170238"/>
          <p14:tracePt t="24566" x="3598863" y="3179763"/>
          <p14:tracePt t="24574" x="3598863" y="3187700"/>
          <p14:tracePt t="24585" x="3598863" y="3197225"/>
          <p14:tracePt t="24601" x="3598863" y="3205163"/>
          <p14:tracePt t="24619" x="3598863" y="3224213"/>
          <p14:tracePt t="24636" x="3598863" y="3241675"/>
          <p14:tracePt t="24652" x="3598863" y="3259138"/>
          <p14:tracePt t="24669" x="3598863" y="3276600"/>
          <p14:tracePt t="24686" x="3598863" y="3303588"/>
          <p14:tracePt t="24708" x="3598863" y="3322638"/>
          <p14:tracePt t="24719" x="3598863" y="3367088"/>
          <p14:tracePt t="24736" x="3581400" y="3419475"/>
          <p14:tracePt t="24752" x="3562350" y="3500438"/>
          <p14:tracePt t="24770" x="3554413" y="3554413"/>
          <p14:tracePt t="24784" x="3554413" y="3589338"/>
          <p14:tracePt t="24802" x="3554413" y="3625850"/>
          <p14:tracePt t="24818" x="3536950" y="3652838"/>
          <p14:tracePt t="24836" x="3536950" y="3705225"/>
          <p14:tracePt t="24851" x="3536950" y="3724275"/>
          <p14:tracePt t="24869" x="3536950" y="3768725"/>
          <p14:tracePt t="24885" x="3536950" y="3813175"/>
          <p14:tracePt t="24903" x="3536950" y="3875088"/>
          <p14:tracePt t="24919" x="3536950" y="3911600"/>
          <p14:tracePt t="24935" x="3536950" y="3965575"/>
          <p14:tracePt t="24952" x="3536950" y="4000500"/>
          <p14:tracePt t="24969" x="3527425" y="4054475"/>
          <p14:tracePt t="24985" x="3509963" y="4108450"/>
          <p14:tracePt t="25002" x="3509963" y="4170363"/>
          <p14:tracePt t="25019" x="3509963" y="4197350"/>
          <p14:tracePt t="25037" x="3500438" y="4232275"/>
          <p14:tracePt t="25070" x="3500438" y="4241800"/>
          <p14:tracePt t="25071" x="3500438" y="4251325"/>
          <p14:tracePt t="25071" x="3482975" y="4276725"/>
          <p14:tracePt t="25087" x="3482975" y="4295775"/>
          <p14:tracePt t="25087" x="3482975" y="4303713"/>
          <p14:tracePt t="25102" x="3482975" y="4330700"/>
          <p14:tracePt t="25120" x="3473450" y="4367213"/>
          <p14:tracePt t="25135" x="3473450" y="4384675"/>
          <p14:tracePt t="25152" x="3473450" y="4411663"/>
          <p14:tracePt t="25169" x="3455988" y="4438650"/>
          <p14:tracePt t="25185" x="3455988" y="4456113"/>
          <p14:tracePt t="25201" x="3455988" y="4483100"/>
          <p14:tracePt t="25219" x="3455988" y="4500563"/>
          <p14:tracePt t="25235" x="3446463" y="4545013"/>
          <p14:tracePt t="25252" x="3446463" y="4562475"/>
          <p14:tracePt t="25269" x="3429000" y="4625975"/>
          <p14:tracePt t="25269" x="3429000" y="4633913"/>
          <p14:tracePt t="25286" x="3429000" y="4660900"/>
          <p14:tracePt t="25302" x="3411538" y="4714875"/>
          <p14:tracePt t="25320" x="3411538" y="4795838"/>
          <p14:tracePt t="25335" x="3402013" y="4884738"/>
          <p14:tracePt t="25352" x="3384550" y="4956175"/>
          <p14:tracePt t="25369" x="3384550" y="5000625"/>
          <p14:tracePt t="25385" x="3384550" y="5018088"/>
          <p14:tracePt t="25402" x="3367088" y="5045075"/>
          <p14:tracePt t="25419" x="3367088" y="5072063"/>
          <p14:tracePt t="25436" x="3357563" y="5089525"/>
          <p14:tracePt t="25452" x="3357563" y="5108575"/>
          <p14:tracePt t="25469" x="3357563" y="5116513"/>
          <p14:tracePt t="25485" x="3357563" y="5133975"/>
          <p14:tracePt t="25502" x="3348038" y="5197475"/>
          <p14:tracePt t="25518" x="3330575" y="5251450"/>
          <p14:tracePt t="25536" x="3313113" y="5303838"/>
          <p14:tracePt t="25551" x="3303588" y="5367338"/>
          <p14:tracePt t="25569" x="3303588" y="5375275"/>
          <p14:tracePt t="25585" x="3303588" y="5384800"/>
          <p14:tracePt t="25966" x="3303588" y="5375275"/>
          <p14:tracePt t="25974" x="3303588" y="5348288"/>
          <p14:tracePt t="25984" x="3303588" y="5303838"/>
          <p14:tracePt t="25985" x="3286125" y="5224463"/>
          <p14:tracePt t="26001" x="3286125" y="5126038"/>
          <p14:tracePt t="26019" x="3286125" y="5054600"/>
          <p14:tracePt t="26036" x="3268663" y="4956175"/>
          <p14:tracePt t="26052" x="3251200" y="4902200"/>
          <p14:tracePt t="26068" x="3232150" y="4776788"/>
          <p14:tracePt t="26068" x="3214688" y="4679950"/>
          <p14:tracePt t="26086" x="3214688" y="4589463"/>
          <p14:tracePt t="26102" x="3160713" y="4251325"/>
          <p14:tracePt t="26120" x="3133725" y="4010025"/>
          <p14:tracePt t="26136" x="3098800" y="3822700"/>
          <p14:tracePt t="26152" x="3098800" y="3608388"/>
          <p14:tracePt t="26169" x="3081338" y="3394075"/>
          <p14:tracePt t="26185" x="3062288" y="3224213"/>
          <p14:tracePt t="26202" x="3044825" y="3098800"/>
          <p14:tracePt t="26220" x="3044825" y="2982913"/>
          <p14:tracePt t="26235" x="3044825" y="2894013"/>
          <p14:tracePt t="26253" x="3044825" y="2847975"/>
          <p14:tracePt t="26269" x="3044825" y="2795588"/>
          <p14:tracePt t="26269" x="3044825" y="2776538"/>
          <p14:tracePt t="26286" x="3044825" y="2759075"/>
          <p14:tracePt t="26302" x="3044825" y="2679700"/>
          <p14:tracePt t="26319" x="3044825" y="2633663"/>
          <p14:tracePt t="26335" x="3044825" y="2581275"/>
          <p14:tracePt t="26352" x="3044825" y="2509838"/>
          <p14:tracePt t="26369" x="3044825" y="2473325"/>
          <p14:tracePt t="26385" x="3044825" y="2438400"/>
          <p14:tracePt t="26403" x="3044825" y="2419350"/>
          <p14:tracePt t="26419" x="3044825" y="2411413"/>
          <p14:tracePt t="26454" x="3044825" y="2401888"/>
          <p14:tracePt t="26790" x="3044825" y="2411413"/>
          <p14:tracePt t="26815" x="3054350" y="2428875"/>
          <p14:tracePt t="26817" x="3054350" y="2438400"/>
          <p14:tracePt t="26835" x="3054350" y="2465388"/>
          <p14:tracePt t="26836" x="3054350" y="2581275"/>
          <p14:tracePt t="26858" x="3054350" y="2608263"/>
          <p14:tracePt t="26869" x="3044825" y="2687638"/>
          <p14:tracePt t="26886" x="3036888" y="2759075"/>
          <p14:tracePt t="26901" x="3000375" y="2894013"/>
          <p14:tracePt t="26919" x="2982913" y="2965450"/>
          <p14:tracePt t="26935" x="2973388" y="3044825"/>
          <p14:tracePt t="26952" x="2946400" y="3089275"/>
          <p14:tracePt t="26968" x="2928938" y="3125788"/>
          <p14:tracePt t="26985" x="2911475" y="3170238"/>
          <p14:tracePt t="27001" x="2901950" y="3179763"/>
          <p14:tracePt t="27198" x="2901950" y="3125788"/>
          <p14:tracePt t="27206" x="2928938" y="3081338"/>
          <p14:tracePt t="27214" x="2965450" y="3000375"/>
          <p14:tracePt t="27222" x="3000375" y="2911475"/>
          <p14:tracePt t="27235" x="3027363" y="2840038"/>
          <p14:tracePt t="27252" x="3027363" y="2795588"/>
          <p14:tracePt t="27268" x="3036888" y="2776538"/>
          <p14:tracePt t="27406" x="3036888" y="2786063"/>
          <p14:tracePt t="27414" x="3036888" y="2830513"/>
          <p14:tracePt t="27424" x="3036888" y="2874963"/>
          <p14:tracePt t="27425" x="3036888" y="2938463"/>
          <p14:tracePt t="27435" x="2973388" y="3322638"/>
          <p14:tracePt t="27926" x="2938463" y="3295650"/>
          <p14:tracePt t="27940" x="2919413" y="3268663"/>
          <p14:tracePt t="27940" x="2894013" y="3205163"/>
          <p14:tracePt t="27952" x="2874963" y="3160713"/>
          <p14:tracePt t="27968" x="2867025" y="3152775"/>
          <p14:tracePt t="27985" x="2857500" y="3152775"/>
          <p14:tracePt t="28206" x="2857500" y="3143250"/>
          <p14:tracePt t="28222" x="2857500" y="3125788"/>
          <p14:tracePt t="28228" x="2857500" y="3071813"/>
          <p14:tracePt t="28235" x="2894013" y="2990850"/>
          <p14:tracePt t="28251" x="2965450" y="2884488"/>
          <p14:tracePt t="28269" x="3000375" y="2803525"/>
          <p14:tracePt t="28285" x="3009900" y="2776538"/>
          <p14:tracePt t="28398" x="3017838" y="2768600"/>
          <p14:tracePt t="28430" x="3027363" y="2768600"/>
          <p14:tracePt t="28446" x="3036888" y="2768600"/>
          <p14:tracePt t="28451" x="3054350" y="2768600"/>
          <p14:tracePt t="28458" x="3071813" y="2768600"/>
          <p14:tracePt t="28468" x="3089275" y="2776538"/>
          <p14:tracePt t="28485" x="3098800" y="2776538"/>
          <p14:tracePt t="28638" x="3081338" y="2786063"/>
          <p14:tracePt t="28647" x="3000375" y="2847975"/>
          <p14:tracePt t="28654" x="2901950" y="2901950"/>
          <p14:tracePt t="28662" x="2786063" y="2965450"/>
          <p14:tracePt t="28670" x="2652713" y="3044825"/>
          <p14:tracePt t="28685" x="2608263" y="3071813"/>
          <p14:tracePt t="28702" x="2589213" y="3071813"/>
          <p14:tracePt t="28719" x="2554288" y="3098800"/>
          <p14:tracePt t="28735" x="2536825" y="3108325"/>
          <p14:tracePt t="28752" x="2509838" y="3133725"/>
          <p14:tracePt t="28768" x="2500313" y="3160713"/>
          <p14:tracePt t="28785" x="2482850" y="3187700"/>
          <p14:tracePt t="28801" x="2473325" y="3197225"/>
          <p14:tracePt t="28846" x="2473325" y="3205163"/>
          <p14:tracePt t="28868" x="2473325" y="3224213"/>
          <p14:tracePt t="28894" x="2473325" y="3241675"/>
          <p14:tracePt t="28910" x="2482850" y="3241675"/>
          <p14:tracePt t="28910" x="2500313" y="3251200"/>
          <p14:tracePt t="28918" x="2509838" y="3251200"/>
          <p14:tracePt t="28936" x="2517775" y="3251200"/>
          <p14:tracePt t="28974" x="2527300" y="3251200"/>
          <p14:tracePt t="28985" x="2544763" y="3251200"/>
          <p14:tracePt t="28990" x="2562225" y="3251200"/>
          <p14:tracePt t="29002" x="2589213" y="3251200"/>
          <p14:tracePt t="29019" x="2608263" y="3251200"/>
          <p14:tracePt t="29037" x="2625725" y="3232150"/>
          <p14:tracePt t="29254" x="2643188" y="3224213"/>
          <p14:tracePt t="29262" x="2643188" y="3214688"/>
          <p14:tracePt t="29270" x="2660650" y="3205163"/>
          <p14:tracePt t="29278" x="2670175" y="3205163"/>
          <p14:tracePt t="29286" x="2697163" y="3187700"/>
          <p14:tracePt t="29304" x="2751138" y="3179763"/>
          <p14:tracePt t="29335" x="2776538" y="3179763"/>
          <p14:tracePt t="29336" x="2894013" y="3160713"/>
          <p14:tracePt t="29353" x="3009900" y="3160713"/>
          <p14:tracePt t="29369" x="3133725" y="3143250"/>
          <p14:tracePt t="29385" x="3259138" y="3125788"/>
          <p14:tracePt t="29402" x="3384550" y="3125788"/>
          <p14:tracePt t="29419" x="3490913" y="3125788"/>
          <p14:tracePt t="29435" x="3571875" y="3125788"/>
          <p14:tracePt t="29452" x="3608388" y="3125788"/>
          <p14:tracePt t="29468" x="3616325" y="3125788"/>
          <p14:tracePt t="29485" x="3643313" y="3125788"/>
          <p14:tracePt t="29502" x="3751263" y="3125788"/>
          <p14:tracePt t="29519" x="3848100" y="3108325"/>
          <p14:tracePt t="29536" x="3919538" y="3108325"/>
          <p14:tracePt t="29552" x="3929063" y="3108325"/>
          <p14:tracePt t="29568" x="3946525" y="3108325"/>
          <p14:tracePt t="29606" x="3956050" y="3108325"/>
          <p14:tracePt t="29710" x="3965575" y="3108325"/>
          <p14:tracePt t="30678" x="3973513" y="3098800"/>
          <p14:tracePt t="30687" x="3990975" y="3081338"/>
          <p14:tracePt t="30723" x="4465638" y="3071813"/>
          <p14:tracePt t="30809" x="4670425" y="3071813"/>
          <p14:tracePt t="30826" x="4741863" y="3071813"/>
          <p14:tracePt t="30835" x="4857750" y="3071813"/>
          <p14:tracePt t="30851" x="4919663" y="3054350"/>
          <p14:tracePt t="30868" x="4973638" y="3054350"/>
          <p14:tracePt t="30884" x="5027613" y="3036888"/>
          <p14:tracePt t="30884" x="5081588" y="3036888"/>
          <p14:tracePt t="30902" x="5259388" y="3036888"/>
          <p14:tracePt t="30918" x="5429250" y="3036888"/>
          <p14:tracePt t="30935" x="5545138" y="3036888"/>
          <p14:tracePt t="30952" x="5670550" y="3036888"/>
          <p14:tracePt t="30969" x="5759450" y="3036888"/>
          <p14:tracePt t="30985" x="5830888" y="3036888"/>
          <p14:tracePt t="31002" x="5857875" y="3036888"/>
          <p14:tracePt t="31018" x="5884863" y="3036888"/>
          <p14:tracePt t="31036" x="5894388" y="3036888"/>
          <p14:tracePt t="31222" x="5902325" y="3036888"/>
          <p14:tracePt t="31231" x="5902325" y="3044825"/>
          <p14:tracePt t="31239" x="5902325" y="3081338"/>
          <p14:tracePt t="31303" x="5884863" y="3098800"/>
          <p14:tracePt t="31327" x="5875338" y="3098800"/>
          <p14:tracePt t="31327" x="5857875" y="3098800"/>
          <p14:tracePt t="31351" x="5848350" y="3116263"/>
          <p14:tracePt t="31366" x="5822950" y="3116263"/>
          <p14:tracePt t="31366" x="5813425" y="3116263"/>
          <p14:tracePt t="31383" x="5786438" y="3116263"/>
          <p14:tracePt t="31390" x="5768975" y="3116263"/>
          <p14:tracePt t="31398" x="5759450" y="3116263"/>
          <p14:tracePt t="31405" x="5697538" y="3116263"/>
          <p14:tracePt t="31420" x="5661025" y="3081338"/>
          <p14:tracePt t="31420" x="5634038" y="3062288"/>
          <p14:tracePt t="31439" x="5599113" y="3036888"/>
          <p14:tracePt t="31452" x="5554663" y="3000375"/>
          <p14:tracePt t="31486" x="5545138" y="3000375"/>
          <p14:tracePt t="31486" x="5518150" y="3000375"/>
          <p14:tracePt t="31486" x="5456238" y="3000375"/>
          <p14:tracePt t="31502" x="5322888" y="2982913"/>
          <p14:tracePt t="31518" x="5180013" y="2982913"/>
          <p14:tracePt t="31536" x="5099050" y="2982913"/>
          <p14:tracePt t="31551" x="5081588" y="2982913"/>
          <p14:tracePt t="31766" x="5089525" y="2990850"/>
          <p14:tracePt t="31774" x="5715000" y="3081338"/>
          <p14:tracePt t="31774" x="5741988" y="3081338"/>
          <p14:tracePt t="31920" x="5795963" y="3081338"/>
          <p14:tracePt t="31935" x="5840413" y="3081338"/>
          <p14:tracePt t="31952" x="5867400" y="3081338"/>
          <p14:tracePt t="31968" x="5884863" y="3081338"/>
          <p14:tracePt t="31985" x="5902325" y="3081338"/>
          <p14:tracePt t="32001" x="5919788" y="3081338"/>
          <p14:tracePt t="32018" x="5965825" y="3089275"/>
          <p14:tracePt t="32035" x="6037263" y="3108325"/>
          <p14:tracePt t="32052" x="6099175" y="3125788"/>
          <p14:tracePt t="32068" x="6126163" y="3133725"/>
          <p14:tracePt t="32085" x="6134100" y="3133725"/>
          <p14:tracePt t="32101" x="6180138" y="3160713"/>
          <p14:tracePt t="32119" x="6197600" y="3170238"/>
          <p14:tracePt t="32838" x="6180138" y="3170238"/>
          <p14:tracePt t="32851" x="6134100" y="3170238"/>
          <p14:tracePt t="32852" x="6000750" y="3170238"/>
          <p14:tracePt t="32868" x="5848350" y="3170238"/>
          <p14:tracePt t="32886" x="5680075" y="3170238"/>
          <p14:tracePt t="32902" x="5562600" y="3170238"/>
          <p14:tracePt t="32902" x="5491163" y="3170238"/>
          <p14:tracePt t="32919" x="5241925" y="3170238"/>
          <p14:tracePt t="32970" x="5170488" y="3187700"/>
          <p14:tracePt t="32986" x="5072063" y="3187700"/>
          <p14:tracePt t="33002" x="4973638" y="3205163"/>
          <p14:tracePt t="33019" x="4884738" y="3224213"/>
          <p14:tracePt t="33036" x="4840288" y="3224213"/>
          <p14:tracePt t="33053" x="4803775" y="3224213"/>
          <p14:tracePt t="33068" x="4751388" y="3224213"/>
          <p14:tracePt t="33086" x="4705350" y="3224213"/>
          <p14:tracePt t="33101" x="4589463" y="3251200"/>
          <p14:tracePt t="33118" x="4527550" y="3251200"/>
          <p14:tracePt t="33135" x="4402138" y="3268663"/>
          <p14:tracePt t="33151" x="4276725" y="3286125"/>
          <p14:tracePt t="33168" x="4179888" y="3303588"/>
          <p14:tracePt t="33185" x="4125913" y="3322638"/>
          <p14:tracePt t="33202" x="4027488" y="3348038"/>
          <p14:tracePt t="33217" x="3902075" y="3384550"/>
          <p14:tracePt t="33235" x="3751263" y="3419475"/>
          <p14:tracePt t="33251" x="3625850" y="3455988"/>
          <p14:tracePt t="33268" x="3517900" y="3455988"/>
          <p14:tracePt t="33284" x="3340100" y="3455988"/>
          <p14:tracePt t="33301" x="3108325" y="3455988"/>
          <p14:tracePt t="33318" x="2813050" y="3394075"/>
          <p14:tracePt t="33336" x="2670175" y="3313113"/>
          <p14:tracePt t="33352" x="2571750" y="3268663"/>
          <p14:tracePt t="33369" x="2446338" y="3187700"/>
          <p14:tracePt t="33384" x="2295525" y="3089275"/>
          <p14:tracePt t="33401" x="2152650" y="2990850"/>
          <p14:tracePt t="33418" x="2009775" y="2867025"/>
          <p14:tracePt t="33435" x="1874838" y="2751138"/>
          <p14:tracePt t="33451" x="1704975" y="2633663"/>
          <p14:tracePt t="33468" x="1581150" y="2544763"/>
          <p14:tracePt t="33484" x="1490663" y="2482850"/>
          <p14:tracePt t="33484" x="1455738" y="2455863"/>
          <p14:tracePt t="33502" x="1438275" y="2438400"/>
          <p14:tracePt t="33517" x="1419225" y="2428875"/>
          <p14:tracePt t="33535" x="1393825" y="2419350"/>
          <p14:tracePt t="33551" x="1357313" y="2393950"/>
          <p14:tracePt t="33568" x="1339850" y="2393950"/>
          <p14:tracePt t="33584" x="1330325" y="2393950"/>
          <p14:tracePt t="33601" x="1322388" y="2393950"/>
          <p14:tracePt t="33618" x="1187450" y="2393950"/>
          <p14:tracePt t="33687" x="1116013" y="2401888"/>
          <p14:tracePt t="33701" x="884238" y="2517775"/>
          <p14:tracePt t="33719" x="803275" y="2571750"/>
          <p14:tracePt t="33734" x="776288" y="2633663"/>
          <p14:tracePt t="33752" x="768350" y="2660650"/>
          <p14:tracePt t="33846" x="768350" y="2670175"/>
          <p14:tracePt t="33854" x="776288" y="2679700"/>
          <p14:tracePt t="33870" x="785813" y="2679700"/>
          <p14:tracePt t="33870" x="803275" y="2679700"/>
          <p14:tracePt t="33878" x="812800" y="2687638"/>
          <p14:tracePt t="33926" x="822325" y="2697163"/>
          <p14:tracePt t="33934" x="839788" y="2697163"/>
          <p14:tracePt t="33945" x="857250" y="2714625"/>
          <p14:tracePt t="33982" x="866775" y="2724150"/>
          <p14:tracePt t="33990" x="874713" y="2732088"/>
          <p14:tracePt t="33998" x="884238" y="2741613"/>
          <p14:tracePt t="34002" x="938213" y="2776538"/>
          <p14:tracePt t="34035" x="965200" y="2795588"/>
          <p14:tracePt t="34070" x="973138" y="2795588"/>
          <p14:tracePt t="34118" x="1009650" y="2803525"/>
          <p14:tracePt t="34126" x="1036638" y="2795588"/>
          <p14:tracePt t="34132" x="1108075" y="2795588"/>
          <p14:tracePt t="34134" x="1231900" y="2795588"/>
          <p14:tracePt t="34151" x="1295400" y="2795588"/>
          <p14:tracePt t="34169" x="1312863" y="2795588"/>
          <p14:tracePt t="34350" x="1322388" y="2795588"/>
          <p14:tracePt t="34358" x="1295400" y="2857500"/>
          <p14:tracePt t="34368" x="1250950" y="2884488"/>
          <p14:tracePt t="34368" x="1116013" y="3000375"/>
          <p14:tracePt t="34385" x="955675" y="3108325"/>
          <p14:tracePt t="34401" x="822325" y="3224213"/>
          <p14:tracePt t="34417" x="750888" y="3276600"/>
          <p14:tracePt t="34494" x="750888" y="3286125"/>
          <p14:tracePt t="34566" x="750888" y="3295650"/>
          <p14:tracePt t="34580" x="768350" y="3295650"/>
          <p14:tracePt t="34584" x="795338" y="3303588"/>
          <p14:tracePt t="34602" x="822325" y="3303588"/>
          <p14:tracePt t="34618" x="839788" y="3303588"/>
          <p14:tracePt t="34635" x="847725" y="3303588"/>
          <p14:tracePt t="34651" x="884238" y="3322638"/>
          <p14:tracePt t="34668" x="946150" y="3340100"/>
          <p14:tracePt t="34686" x="1089025" y="3357563"/>
          <p14:tracePt t="34702" x="1285875" y="3394075"/>
          <p14:tracePt t="34719" x="1374775" y="3394075"/>
          <p14:tracePt t="34758" x="1393825" y="3402013"/>
          <p14:tracePt t="34990" x="1393825" y="3419475"/>
          <p14:tracePt t="34990" x="1374775" y="3429000"/>
          <p14:tracePt t="35007" x="1357313" y="3446463"/>
          <p14:tracePt t="35008" x="1330325" y="3465513"/>
          <p14:tracePt t="35018" x="1285875" y="3500438"/>
          <p14:tracePt t="35036" x="1258888" y="3517900"/>
          <p14:tracePt t="35051" x="1223963" y="3554413"/>
          <p14:tracePt t="35069" x="1160463" y="3616325"/>
          <p14:tracePt t="35084" x="1009650" y="3894138"/>
          <p14:tracePt t="35084" x="982663" y="3938588"/>
          <p14:tracePt t="35126" x="965200" y="3990975"/>
          <p14:tracePt t="35134" x="946150" y="4081463"/>
          <p14:tracePt t="35151" x="928688" y="4108450"/>
          <p14:tracePt t="35168" x="911225" y="4170363"/>
          <p14:tracePt t="35185" x="911225" y="4187825"/>
          <p14:tracePt t="35201" x="911225" y="4241800"/>
          <p14:tracePt t="35218" x="911225" y="4295775"/>
          <p14:tracePt t="35236" x="893763" y="4348163"/>
          <p14:tracePt t="35251" x="893763" y="4375150"/>
          <p14:tracePt t="35268" x="893763" y="4384675"/>
          <p14:tracePt t="35284" x="893763" y="4394200"/>
          <p14:tracePt t="35301" x="901700" y="4419600"/>
          <p14:tracePt t="35319" x="911225" y="4446588"/>
          <p14:tracePt t="35335" x="919163" y="4473575"/>
          <p14:tracePt t="35374" x="919163" y="4483100"/>
          <p14:tracePt t="35407" x="928688" y="4483100"/>
          <p14:tracePt t="35422" x="946150" y="4491038"/>
          <p14:tracePt t="35442" x="973138" y="4491038"/>
          <p14:tracePt t="35455" x="982663" y="4491038"/>
          <p14:tracePt t="35456" x="1000125" y="4491038"/>
          <p14:tracePt t="35469" x="1009650" y="4491038"/>
          <p14:tracePt t="35527" x="1017588" y="4491038"/>
          <p14:tracePt t="35615" x="1027113" y="4500563"/>
          <p14:tracePt t="35623" x="1027113" y="4537075"/>
          <p14:tracePt t="35630" x="982663" y="4581525"/>
          <p14:tracePt t="35638" x="928688" y="4705350"/>
          <p14:tracePt t="35651" x="874713" y="4786313"/>
          <p14:tracePt t="35667" x="839788" y="4840288"/>
          <p14:tracePt t="35702" x="830263" y="4840288"/>
          <p14:tracePt t="35718" x="822325" y="4848225"/>
          <p14:tracePt t="35830" x="795338" y="4848225"/>
          <p14:tracePt t="35839" x="758825" y="4857750"/>
          <p14:tracePt t="35840" x="608013" y="5081588"/>
          <p14:tracePt t="35901" x="561975" y="5133975"/>
          <p14:tracePt t="35901" x="554038" y="5143500"/>
          <p14:tracePt t="36158" x="536575" y="5153025"/>
          <p14:tracePt t="36177" x="536575" y="5180013"/>
          <p14:tracePt t="36182" x="527050" y="5180013"/>
          <p14:tracePt t="36182" x="527050" y="5187950"/>
          <p14:tracePt t="36191" x="517525" y="5214938"/>
          <p14:tracePt t="36201" x="517525" y="5224463"/>
          <p14:tracePt t="36218" x="500063" y="5241925"/>
          <p14:tracePt t="36234" x="500063" y="5251450"/>
          <p14:tracePt t="36814" x="500063" y="5259388"/>
          <p14:tracePt t="36822" x="490538" y="5259388"/>
          <p14:tracePt t="36827" x="473075" y="5259388"/>
          <p14:tracePt t="36834" x="438150" y="5214938"/>
          <p14:tracePt t="36851" x="366713" y="5099050"/>
          <p14:tracePt t="36869" x="322263" y="5010150"/>
          <p14:tracePt t="36884" x="268288" y="4902200"/>
          <p14:tracePt t="36884" x="241300" y="4867275"/>
          <p14:tracePt t="36903" x="61913" y="4473575"/>
          <p14:tracePt t="36972" x="0" y="4081463"/>
          <p14:tracePt t="36972" x="0" y="4027488"/>
          <p14:tracePt t="37022" x="0" y="3990975"/>
          <p14:tracePt t="37030" x="0" y="3973513"/>
          <p14:tracePt t="37034" x="0" y="3956050"/>
          <p14:tracePt t="37463" x="26988" y="3894138"/>
          <p14:tracePt t="37469" x="88900" y="3822700"/>
          <p14:tracePt t="37475" x="330200" y="3652838"/>
          <p14:tracePt t="37487" x="652463" y="3357563"/>
          <p14:tracePt t="37507" x="1009650" y="3054350"/>
          <p14:tracePt t="37521" x="1231900" y="2813050"/>
          <p14:tracePt t="37542" x="1357313" y="2589213"/>
          <p14:tracePt t="37553" x="1473200" y="2374900"/>
          <p14:tracePt t="37571" x="1581150" y="2143125"/>
          <p14:tracePt t="37586" x="1643063" y="1982788"/>
          <p14:tracePt t="37604" x="1652588" y="1919288"/>
          <p14:tracePt t="37619" x="1652588" y="1893888"/>
          <p14:tracePt t="37636" x="1652588" y="1884363"/>
          <p14:tracePt t="37734" x="1633538" y="1919288"/>
          <p14:tracePt t="37742" x="1554163" y="1955800"/>
          <p14:tracePt t="37750" x="1490663" y="2000250"/>
          <p14:tracePt t="37757" x="1330325" y="2089150"/>
          <p14:tracePt t="37768" x="1204913" y="2152650"/>
          <p14:tracePt t="37784" x="1160463" y="2197100"/>
          <p14:tracePt t="37801" x="1133475" y="2224088"/>
          <p14:tracePt t="37818" x="1108075" y="2268538"/>
          <p14:tracePt t="37834" x="1044575" y="2384425"/>
          <p14:tracePt t="37851" x="919163" y="2786063"/>
          <p14:tracePt t="37885" x="874713" y="2884488"/>
          <p14:tracePt t="37886" x="795338" y="3286125"/>
          <p14:tracePt t="37932" x="785813" y="3429000"/>
          <p14:tracePt t="37932" x="795338" y="3500438"/>
          <p14:tracePt t="37958" x="812800" y="3554413"/>
          <p14:tracePt t="37968" x="847725" y="3679825"/>
          <p14:tracePt t="37985" x="874713" y="3732213"/>
          <p14:tracePt t="38170" x="874713" y="3759200"/>
          <p14:tracePt t="38182" x="874713" y="3786188"/>
          <p14:tracePt t="38190" x="874713" y="3822700"/>
          <p14:tracePt t="38198" x="874713" y="3884613"/>
          <p14:tracePt t="38206" x="874713" y="3983038"/>
          <p14:tracePt t="38218" x="839788" y="4133850"/>
          <p14:tracePt t="38234" x="741363" y="4357688"/>
          <p14:tracePt t="38251" x="625475" y="4537075"/>
          <p14:tracePt t="38267" x="571500" y="4633913"/>
          <p14:tracePt t="38285" x="536575" y="4697413"/>
          <p14:tracePt t="38326" x="536575" y="4705350"/>
          <p14:tracePt t="40109" x="536575" y="4697413"/>
          <p14:tracePt t="40157" x="536575" y="4679950"/>
          <p14:tracePt t="40525" x="544513" y="4679950"/>
          <p14:tracePt t="40541" x="554038" y="4679950"/>
          <p14:tracePt t="40655" x="581025" y="4670425"/>
          <p14:tracePt t="40662" x="581025" y="4660900"/>
          <p14:tracePt t="40674" x="581025" y="4652963"/>
          <p14:tracePt t="40683" x="588963" y="4608513"/>
          <p14:tracePt t="40700" x="588963" y="4598988"/>
          <p14:tracePt t="40700" x="588963" y="4581525"/>
          <p14:tracePt t="41365" x="588963" y="4572000"/>
          <p14:tracePt t="41406" x="561975" y="4518025"/>
          <p14:tracePt t="41412" x="544513" y="4491038"/>
          <p14:tracePt t="41416" x="482600" y="4330700"/>
          <p14:tracePt t="41434" x="411163" y="4160838"/>
          <p14:tracePt t="41434" x="393700" y="4089400"/>
          <p14:tracePt t="41454" x="374650" y="4027488"/>
          <p14:tracePt t="41467" x="339725" y="3830638"/>
          <p14:tracePt t="41487" x="339725" y="3768725"/>
          <p14:tracePt t="41502" x="339725" y="3714750"/>
          <p14:tracePt t="41518" x="339725" y="3687763"/>
          <p14:tracePt t="41534" x="339725" y="3670300"/>
          <p14:tracePt t="41550" x="339725" y="3643313"/>
          <p14:tracePt t="41566" x="357188" y="3589338"/>
          <p14:tracePt t="41583" x="366713" y="3554413"/>
          <p14:tracePt t="41599" x="384175" y="3509963"/>
          <p14:tracePt t="41616" x="393700" y="3482975"/>
          <p14:tracePt t="41632" x="411163" y="3465513"/>
          <p14:tracePt t="41649" x="411163" y="3446463"/>
          <p14:tracePt t="41666" x="428625" y="3429000"/>
          <p14:tracePt t="41683" x="438150" y="3411538"/>
          <p14:tracePt t="41683" x="446088" y="3402013"/>
          <p14:tracePt t="41701" x="446088" y="3394075"/>
          <p14:tracePt t="41716" x="473075" y="3375025"/>
          <p14:tracePt t="41734" x="490538" y="3340100"/>
          <p14:tracePt t="41750" x="527050" y="3295650"/>
          <p14:tracePt t="41767" x="571500" y="3232150"/>
          <p14:tracePt t="41783" x="615950" y="3160713"/>
          <p14:tracePt t="41801" x="633413" y="3125788"/>
          <p14:tracePt t="41817" x="696913" y="3044825"/>
          <p14:tracePt t="41844" x="696913" y="3036888"/>
          <p14:tracePt t="41849" x="750888" y="2973388"/>
          <p14:tracePt t="41867" x="785813" y="2928938"/>
          <p14:tracePt t="41883" x="830263" y="2867025"/>
          <p14:tracePt t="41901" x="901700" y="2795588"/>
          <p14:tracePt t="41940" x="973138" y="2724150"/>
          <p14:tracePt t="41950" x="1071563" y="2660650"/>
          <p14:tracePt t="41967" x="1152525" y="2589213"/>
          <p14:tracePt t="41984" x="1258888" y="2517775"/>
          <p14:tracePt t="42000" x="1401763" y="2438400"/>
          <p14:tracePt t="42017" x="1625600" y="2347913"/>
          <p14:tracePt t="42035" x="1830388" y="2276475"/>
          <p14:tracePt t="42050" x="1938338" y="2259013"/>
          <p14:tracePt t="42067" x="1982788" y="2251075"/>
          <p14:tracePt t="42083" x="2000250" y="2251075"/>
          <p14:tracePt t="42100" x="2009775" y="2251075"/>
          <p14:tracePt t="42116" x="2017713" y="2251075"/>
          <p14:tracePt t="42133" x="2062163" y="2251075"/>
          <p14:tracePt t="42166" x="2108200" y="2251075"/>
          <p14:tracePt t="42166" x="2152650" y="2251075"/>
          <p14:tracePt t="42184" x="2160588" y="2251075"/>
          <p14:tracePt t="42199" x="2205038" y="2268538"/>
          <p14:tracePt t="42216" x="2232025" y="2303463"/>
          <p14:tracePt t="42233" x="2259013" y="2330450"/>
          <p14:tracePt t="42250" x="2276475" y="2347913"/>
          <p14:tracePt t="42266" x="2303463" y="2393950"/>
          <p14:tracePt t="42285" x="2322513" y="2419350"/>
          <p14:tracePt t="42301" x="2347913" y="2527300"/>
          <p14:tracePt t="42318" x="2374900" y="2598738"/>
          <p14:tracePt t="42334" x="2384425" y="2679700"/>
          <p14:tracePt t="42351" x="2438400" y="2759075"/>
          <p14:tracePt t="42366" x="2455863" y="2795588"/>
          <p14:tracePt t="42384" x="2482850" y="2857500"/>
          <p14:tracePt t="42400" x="2490788" y="2867025"/>
          <p14:tracePt t="42416" x="2500313" y="2884488"/>
          <p14:tracePt t="42433" x="2509838" y="2894013"/>
          <p14:tracePt t="42450" x="2509838" y="2911475"/>
          <p14:tracePt t="42466" x="2536825" y="2938463"/>
          <p14:tracePt t="42484" x="2544763" y="2938463"/>
          <p14:tracePt t="42499" x="2554288" y="2955925"/>
          <p14:tracePt t="42549" x="2554288" y="2965450"/>
          <p14:tracePt t="42821" x="2581275" y="2965450"/>
          <p14:tracePt t="42829" x="2643188" y="2965450"/>
          <p14:tracePt t="42837" x="2938463" y="2919413"/>
          <p14:tracePt t="42857" x="3009900" y="2901950"/>
          <p14:tracePt t="42867" x="3098800" y="2901950"/>
          <p14:tracePt t="42883" x="3116263" y="2894013"/>
          <p14:tracePt t="42900" x="3125788" y="2884488"/>
          <p14:tracePt t="42997" x="3143250" y="2884488"/>
          <p14:tracePt t="43005" x="3152775" y="2901950"/>
          <p14:tracePt t="43013" x="3170238" y="2911475"/>
          <p14:tracePt t="43017" x="3214688" y="2946400"/>
          <p14:tracePt t="43033" x="3303588" y="3017838"/>
          <p14:tracePt t="43052" x="3394075" y="3098800"/>
          <p14:tracePt t="43066" x="3419475" y="3133725"/>
          <p14:tracePt t="43083" x="3455988" y="3197225"/>
          <p14:tracePt t="43099" x="3455988" y="3268663"/>
          <p14:tracePt t="43116" x="3455988" y="3375025"/>
          <p14:tracePt t="43116" x="3455988" y="3429000"/>
          <p14:tracePt t="43133" x="3446463" y="3509963"/>
          <p14:tracePt t="43150" x="3446463" y="3554413"/>
          <p14:tracePt t="43167" x="3446463" y="3562350"/>
          <p14:tracePt t="43357" x="3473450" y="3527425"/>
          <p14:tracePt t="43365" x="3509963" y="3490913"/>
          <p14:tracePt t="43372" x="3616325" y="3384550"/>
          <p14:tracePt t="43383" x="3687763" y="3322638"/>
          <p14:tracePt t="43399" x="3776663" y="3259138"/>
          <p14:tracePt t="43416" x="3902075" y="3224213"/>
          <p14:tracePt t="43434" x="4108450" y="3152775"/>
          <p14:tracePt t="43449" x="4268788" y="3125788"/>
          <p14:tracePt t="43467" x="4367213" y="3108325"/>
          <p14:tracePt t="43483" x="4394200" y="3108325"/>
          <p14:tracePt t="43670" x="4402138" y="3108325"/>
          <p14:tracePt t="43685" x="4608513" y="3116263"/>
          <p14:tracePt t="43716" x="4946650" y="3197225"/>
          <p14:tracePt t="43736" x="5045075" y="3214688"/>
          <p14:tracePt t="43749" x="5133975" y="3232150"/>
          <p14:tracePt t="43750" x="5214938" y="3251200"/>
          <p14:tracePt t="43767" x="5232400" y="3251200"/>
          <p14:tracePt t="43821" x="5259388" y="3251200"/>
          <p14:tracePt t="43829" x="5268913" y="3251200"/>
          <p14:tracePt t="43837" x="5286375" y="3259138"/>
          <p14:tracePt t="43853" x="5295900" y="3259138"/>
          <p14:tracePt t="44205" x="5303838" y="3259138"/>
          <p14:tracePt t="44261" x="5330825" y="3259138"/>
          <p14:tracePt t="44266" x="5357813" y="3259138"/>
          <p14:tracePt t="44272" x="5384800" y="3241675"/>
          <p14:tracePt t="44283" x="5429250" y="3214688"/>
          <p14:tracePt t="44299" x="5465763" y="3187700"/>
          <p14:tracePt t="44316" x="5537200" y="3160713"/>
          <p14:tracePt t="44333" x="5616575" y="3125788"/>
          <p14:tracePt t="44349" x="5697538" y="3098800"/>
          <p14:tracePt t="44366" x="5732463" y="3098800"/>
          <p14:tracePt t="44383" x="5803900" y="3098800"/>
          <p14:tracePt t="44400" x="5857875" y="3098800"/>
          <p14:tracePt t="44416" x="5884863" y="3098800"/>
          <p14:tracePt t="44541" x="5884863" y="3108325"/>
          <p14:tracePt t="44549" x="5884863" y="3116263"/>
          <p14:tracePt t="44556" x="5884863" y="3133725"/>
          <p14:tracePt t="44566" x="5884863" y="3152775"/>
          <p14:tracePt t="44583" x="5875338" y="3152775"/>
          <p14:tracePt t="44600" x="5875338" y="3160713"/>
          <p14:tracePt t="46853" x="5857875" y="3187700"/>
          <p14:tracePt t="46861" x="5857875" y="3205163"/>
          <p14:tracePt t="46865" x="5857875" y="3224213"/>
          <p14:tracePt t="46882" x="5857875" y="3232150"/>
          <p14:tracePt t="46883" x="5857875" y="3268663"/>
          <p14:tracePt t="47013" x="5857875" y="3295650"/>
          <p14:tracePt t="47021" x="5857875" y="3562350"/>
          <p14:tracePt t="47082" x="5857875" y="3616325"/>
          <p14:tracePt t="47083" x="5830888" y="3786188"/>
          <p14:tracePt t="47132" x="5822950" y="3857625"/>
          <p14:tracePt t="47149" x="5803900" y="3911600"/>
          <p14:tracePt t="47166" x="5776913" y="3990975"/>
          <p14:tracePt t="47183" x="5724525" y="4071938"/>
          <p14:tracePt t="47199" x="5715000" y="4098925"/>
          <p14:tracePt t="47216" x="5715000" y="4108450"/>
          <p14:tracePt t="47233" x="5705475" y="4108450"/>
          <p14:tracePt t="47250" x="5705475" y="4116388"/>
          <p14:tracePt t="47285" x="5705475" y="4125913"/>
          <p14:tracePt t="47286" x="5705475" y="4133850"/>
          <p14:tracePt t="47299" x="5680075" y="4179888"/>
          <p14:tracePt t="47316" x="5653088" y="4241800"/>
          <p14:tracePt t="47333" x="5537200" y="4411663"/>
          <p14:tracePt t="47350" x="5491163" y="4510088"/>
          <p14:tracePt t="47366" x="5411788" y="4633913"/>
          <p14:tracePt t="47384" x="5357813" y="4786313"/>
          <p14:tracePt t="47399" x="5276850" y="4946650"/>
          <p14:tracePt t="47417" x="5259388" y="5081588"/>
          <p14:tracePt t="47433" x="5224463" y="5205413"/>
          <p14:tracePt t="47450" x="5187950" y="5313363"/>
          <p14:tracePt t="47466" x="5153025" y="5438775"/>
          <p14:tracePt t="47483" x="5133975" y="5581650"/>
          <p14:tracePt t="47499" x="5099050" y="5759450"/>
          <p14:tracePt t="47517" x="5054600" y="5983288"/>
          <p14:tracePt t="47517" x="5054600" y="6099175"/>
          <p14:tracePt t="47534" x="5000625" y="6330950"/>
          <p14:tracePt t="47550" x="4911725" y="6581775"/>
          <p14:tracePt t="47566" x="4848225" y="6831013"/>
          <p14:tracePt t="47583" x="4813300" y="6848475"/>
          <p14:tracePt t="47997" x="4822825" y="6848475"/>
          <p14:tracePt t="48053" x="4840288" y="6840538"/>
          <p14:tracePt t="48054" x="4902200" y="6732588"/>
          <p14:tracePt t="48088" x="4929188" y="6697663"/>
          <p14:tracePt t="48099" x="5000625" y="6589713"/>
          <p14:tracePt t="48116" x="5081588" y="6465888"/>
          <p14:tracePt t="48133" x="5241925" y="6224588"/>
          <p14:tracePt t="48150" x="5330825" y="6081713"/>
          <p14:tracePt t="48166" x="5411788" y="5919788"/>
          <p14:tracePt t="48184" x="5456238" y="5803900"/>
          <p14:tracePt t="48199" x="5500688" y="5705475"/>
          <p14:tracePt t="48216" x="5537200" y="5643563"/>
          <p14:tracePt t="48233" x="5554663" y="5626100"/>
          <p14:tracePt t="48389" x="5554663" y="5643563"/>
          <p14:tracePt t="48397" x="5554663" y="5670550"/>
          <p14:tracePt t="48397" x="5554663" y="5705475"/>
          <p14:tracePt t="48415" x="5545138" y="5751513"/>
          <p14:tracePt t="48416" x="5545138" y="5822950"/>
          <p14:tracePt t="48433" x="5545138" y="5894388"/>
          <p14:tracePt t="48449" x="5545138" y="5965825"/>
          <p14:tracePt t="48467" x="5545138" y="6018213"/>
          <p14:tracePt t="48467" x="5545138" y="6045200"/>
          <p14:tracePt t="48488" x="5545138" y="6062663"/>
          <p14:tracePt t="48503" x="5545138" y="6072188"/>
          <p14:tracePt t="48590" x="5545138" y="6099175"/>
          <p14:tracePt t="48590" x="5545138" y="6126163"/>
          <p14:tracePt t="48599" x="5545138" y="6134100"/>
          <p14:tracePt t="48617" x="5545138" y="6153150"/>
          <p14:tracePt t="48618" x="5545138" y="6170613"/>
          <p14:tracePt t="48636" x="5545138" y="6180138"/>
          <p14:tracePt t="48745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17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7675" y="747712"/>
            <a:ext cx="8248650" cy="5362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65198"/>
      </p:ext>
    </p:extLst>
  </p:cSld>
  <p:clrMapOvr>
    <a:masterClrMapping/>
  </p:clrMapOvr>
  <p:transition spd="med" advTm="14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38" x="3724275" y="608013"/>
          <p14:tracePt t="2867" x="3714750" y="554038"/>
          <p14:tracePt t="2875" x="3536950" y="473075"/>
          <p14:tracePt t="2891" x="3411538" y="438150"/>
          <p14:tracePt t="2893" x="3214688" y="384175"/>
          <p14:tracePt t="2902" x="2562225" y="187325"/>
          <p14:tracePt t="2919" x="1679575" y="0"/>
          <p14:tracePt t="2937" x="955675" y="0"/>
          <p14:tracePt t="2953" x="509588" y="0"/>
          <p14:tracePt t="2970" x="384175" y="0"/>
          <p14:tracePt t="2985" x="374650" y="0"/>
          <p14:tracePt t="3155" x="374650" y="9525"/>
          <p14:tracePt t="3163" x="446088" y="393700"/>
          <p14:tracePt t="3163" x="455613" y="428625"/>
          <p14:tracePt t="3219" x="473075" y="509588"/>
          <p14:tracePt t="3234" x="509588" y="679450"/>
          <p14:tracePt t="3253" x="544513" y="785813"/>
          <p14:tracePt t="3269" x="588963" y="893763"/>
          <p14:tracePt t="3286" x="633413" y="990600"/>
          <p14:tracePt t="3302" x="669925" y="1081088"/>
          <p14:tracePt t="3320" x="714375" y="1152525"/>
          <p14:tracePt t="3335" x="758825" y="1214438"/>
          <p14:tracePt t="3352" x="830263" y="1303338"/>
          <p14:tracePt t="3369" x="857250" y="1339850"/>
          <p14:tracePt t="3386" x="919163" y="1411288"/>
          <p14:tracePt t="3402" x="1062038" y="1554163"/>
          <p14:tracePt t="3419" x="1152525" y="1643063"/>
          <p14:tracePt t="3435" x="1204913" y="1679575"/>
          <p14:tracePt t="3452" x="1276350" y="1714500"/>
          <p14:tracePt t="3469" x="1330325" y="1741488"/>
          <p14:tracePt t="3486" x="1401763" y="1741488"/>
          <p14:tracePt t="3503" x="1438275" y="1741488"/>
          <p14:tracePt t="3519" x="1482725" y="1741488"/>
          <p14:tracePt t="3536" x="1517650" y="1741488"/>
          <p14:tracePt t="3552" x="1589088" y="1741488"/>
          <p14:tracePt t="3570" x="1704975" y="1741488"/>
          <p14:tracePt t="3586" x="1785938" y="1741488"/>
          <p14:tracePt t="3602" x="1830388" y="1724025"/>
          <p14:tracePt t="3602" x="1884363" y="1714500"/>
          <p14:tracePt t="3620" x="1946275" y="1687513"/>
          <p14:tracePt t="3636" x="2027238" y="1652588"/>
          <p14:tracePt t="3652" x="2125663" y="1643063"/>
          <p14:tracePt t="3669" x="2232025" y="1625600"/>
          <p14:tracePt t="3686" x="2268538" y="1598613"/>
          <p14:tracePt t="3703" x="2330450" y="1581150"/>
          <p14:tracePt t="3720" x="2384425" y="1571625"/>
          <p14:tracePt t="3736" x="2438400" y="1536700"/>
          <p14:tracePt t="3752" x="2517775" y="1527175"/>
          <p14:tracePt t="3770" x="2598738" y="1509713"/>
          <p14:tracePt t="3786" x="2670175" y="1490663"/>
          <p14:tracePt t="3786" x="2697163" y="1490663"/>
          <p14:tracePt t="3804" x="2724150" y="1473200"/>
          <p14:tracePt t="3804" x="2751138" y="1473200"/>
          <p14:tracePt t="3820" x="2776538" y="1455738"/>
          <p14:tracePt t="3836" x="2813050" y="1455738"/>
          <p14:tracePt t="3852" x="2830513" y="1438275"/>
          <p14:tracePt t="3869" x="2840038" y="1438275"/>
          <p14:tracePt t="3886" x="2857500" y="1438275"/>
          <p14:tracePt t="3902" x="2867025" y="1428750"/>
          <p14:tracePt t="3940" x="2884488" y="1419225"/>
          <p14:tracePt t="3952" x="2901950" y="1411288"/>
          <p14:tracePt t="3971" x="2911475" y="1411288"/>
          <p14:tracePt t="3984" x="2919413" y="1411288"/>
          <p14:tracePt t="4683" x="2919413" y="1428750"/>
          <p14:tracePt t="4683" x="2919413" y="1482725"/>
          <p14:tracePt t="4699" x="2919413" y="1517650"/>
          <p14:tracePt t="4707" x="2901950" y="1554163"/>
          <p14:tracePt t="4715" x="2901950" y="1581150"/>
          <p14:tracePt t="4722" x="2901950" y="1643063"/>
          <p14:tracePt t="4735" x="2901950" y="1652588"/>
          <p14:tracePt t="4752" x="2901950" y="1660525"/>
          <p14:tracePt t="4795" x="2901950" y="1679575"/>
          <p14:tracePt t="4811" x="2901950" y="1687513"/>
          <p14:tracePt t="4817" x="2901950" y="1697038"/>
          <p14:tracePt t="4824" x="2901950" y="1731963"/>
          <p14:tracePt t="4835" x="2901950" y="1812925"/>
          <p14:tracePt t="4852" x="2901950" y="1866900"/>
          <p14:tracePt t="4868" x="2901950" y="1938338"/>
          <p14:tracePt t="4886" x="2901950" y="1973263"/>
          <p14:tracePt t="4902" x="2911475" y="2017713"/>
          <p14:tracePt t="4920" x="2919413" y="2081213"/>
          <p14:tracePt t="4936" x="2946400" y="2133600"/>
          <p14:tracePt t="4953" x="2955925" y="2170113"/>
          <p14:tracePt t="4969" x="2973388" y="2205038"/>
          <p14:tracePt t="4986" x="3009900" y="2232025"/>
          <p14:tracePt t="5002" x="3044825" y="2286000"/>
          <p14:tracePt t="5002" x="3062288" y="2303463"/>
          <p14:tracePt t="5020" x="3143250" y="2357438"/>
          <p14:tracePt t="5035" x="3259138" y="2428875"/>
          <p14:tracePt t="5052" x="3446463" y="2465388"/>
          <p14:tracePt t="5069" x="3616325" y="2482850"/>
          <p14:tracePt t="5085" x="3741738" y="2536825"/>
          <p14:tracePt t="5102" x="3938588" y="2598738"/>
          <p14:tracePt t="5120" x="4179888" y="2643188"/>
          <p14:tracePt t="5136" x="4394200" y="2679700"/>
          <p14:tracePt t="5152" x="4589463" y="2679700"/>
          <p14:tracePt t="5168" x="4803775" y="2697163"/>
          <p14:tracePt t="5186" x="5018088" y="2732088"/>
          <p14:tracePt t="5202" x="5232400" y="2732088"/>
          <p14:tracePt t="5220" x="5402263" y="2732088"/>
          <p14:tracePt t="5237" x="5500688" y="2732088"/>
          <p14:tracePt t="5252" x="5554663" y="2732088"/>
          <p14:tracePt t="5270" x="5589588" y="2705100"/>
          <p14:tracePt t="5285" x="5732463" y="2465388"/>
          <p14:tracePt t="5369" x="5732463" y="2374900"/>
          <p14:tracePt t="5418" x="5715000" y="2357438"/>
          <p14:tracePt t="5425" x="5670550" y="2330450"/>
          <p14:tracePt t="5436" x="5599113" y="2286000"/>
          <p14:tracePt t="5452" x="5510213" y="2251075"/>
          <p14:tracePt t="5470" x="5348288" y="2187575"/>
          <p14:tracePt t="5485" x="5170488" y="2116138"/>
          <p14:tracePt t="5503" x="4911725" y="2054225"/>
          <p14:tracePt t="5519" x="4652963" y="1965325"/>
          <p14:tracePt t="5536" x="4429125" y="1901825"/>
          <p14:tracePt t="5552" x="4276725" y="1884363"/>
          <p14:tracePt t="5569" x="4214813" y="1874838"/>
          <p14:tracePt t="5585" x="4160838" y="1874838"/>
          <p14:tracePt t="5585" x="4152900" y="1874838"/>
          <p14:tracePt t="5603" x="4143375" y="1874838"/>
          <p14:tracePt t="5603" x="4116388" y="1874838"/>
          <p14:tracePt t="5620" x="4071938" y="1893888"/>
          <p14:tracePt t="5635" x="4027488" y="1911350"/>
          <p14:tracePt t="5653" x="4010025" y="1928813"/>
          <p14:tracePt t="5867" x="4037013" y="1928813"/>
          <p14:tracePt t="5875" x="4241800" y="1884363"/>
          <p14:tracePt t="5880" x="4946650" y="1679575"/>
          <p14:tracePt t="5891" x="5402263" y="1554163"/>
          <p14:tracePt t="5902" x="6108700" y="1357313"/>
          <p14:tracePt t="5920" x="6429375" y="1231900"/>
          <p14:tracePt t="5935" x="6537325" y="1160463"/>
          <p14:tracePt t="5953" x="6589713" y="1125538"/>
          <p14:tracePt t="5969" x="6634163" y="1062038"/>
          <p14:tracePt t="5986" x="6670675" y="990600"/>
          <p14:tracePt t="6002" x="6688138" y="973138"/>
          <p14:tracePt t="6892" x="6688138" y="1036638"/>
          <p14:tracePt t="6900" x="6680200" y="1116013"/>
          <p14:tracePt t="6904" x="6616700" y="1214438"/>
          <p14:tracePt t="6919" x="6581775" y="1312863"/>
          <p14:tracePt t="6919" x="6473825" y="1571625"/>
          <p14:tracePt t="6937" x="6323013" y="1812925"/>
          <p14:tracePt t="6952" x="6224588" y="2009775"/>
          <p14:tracePt t="6970" x="6126163" y="2187575"/>
          <p14:tracePt t="6985" x="6045200" y="2339975"/>
          <p14:tracePt t="7003" x="6010275" y="2465388"/>
          <p14:tracePt t="7019" x="6010275" y="2679700"/>
          <p14:tracePt t="7036" x="6010275" y="2776538"/>
          <p14:tracePt t="7053" x="6010275" y="2830513"/>
          <p14:tracePt t="7070" x="6010275" y="2847975"/>
          <p14:tracePt t="7086" x="6018213" y="2874963"/>
          <p14:tracePt t="7103" x="6027738" y="2919413"/>
          <p14:tracePt t="7120" x="6045200" y="2965450"/>
          <p14:tracePt t="7137" x="6054725" y="3036888"/>
          <p14:tracePt t="7152" x="6089650" y="3098800"/>
          <p14:tracePt t="7170" x="6134100" y="3197225"/>
          <p14:tracePt t="7186" x="6180138" y="3251200"/>
          <p14:tracePt t="7203" x="6259513" y="3322638"/>
          <p14:tracePt t="7220" x="6367463" y="3375025"/>
          <p14:tracePt t="7220" x="6465888" y="3419475"/>
          <p14:tracePt t="7236" x="6589713" y="3438525"/>
          <p14:tracePt t="7253" x="6643688" y="3455988"/>
          <p14:tracePt t="7270" x="6697663" y="3455988"/>
          <p14:tracePt t="7286" x="6769100" y="3455988"/>
          <p14:tracePt t="7303" x="6884988" y="3455988"/>
          <p14:tracePt t="7319" x="7099300" y="3438525"/>
          <p14:tracePt t="7336" x="7419975" y="3394075"/>
          <p14:tracePt t="7353" x="8143875" y="3143250"/>
          <p14:tracePt t="7404" x="8197850" y="3081338"/>
          <p14:tracePt t="7404" x="8232775" y="3054350"/>
          <p14:tracePt t="7404" x="8277225" y="3000375"/>
          <p14:tracePt t="7420" x="8323263" y="2894013"/>
          <p14:tracePt t="7436" x="8367713" y="2776538"/>
          <p14:tracePt t="7453" x="8385175" y="2697163"/>
          <p14:tracePt t="7469" x="8385175" y="2625725"/>
          <p14:tracePt t="7487" x="8385175" y="2554288"/>
          <p14:tracePt t="7502" x="8367713" y="2428875"/>
          <p14:tracePt t="7520" x="8304213" y="2330450"/>
          <p14:tracePt t="7536" x="8215313" y="2232025"/>
          <p14:tracePt t="7553" x="8143875" y="2187575"/>
          <p14:tracePt t="7569" x="7974013" y="2125663"/>
          <p14:tracePt t="7586" x="7688263" y="2036763"/>
          <p14:tracePt t="7602" x="7412038" y="2000250"/>
          <p14:tracePt t="7602" x="7296150" y="1982788"/>
          <p14:tracePt t="7621" x="7180263" y="1982788"/>
          <p14:tracePt t="7621" x="7045325" y="1982788"/>
          <p14:tracePt t="7636" x="6796088" y="1982788"/>
          <p14:tracePt t="7653" x="6581775" y="2054225"/>
          <p14:tracePt t="7669" x="6348413" y="2152650"/>
          <p14:tracePt t="7686" x="6108700" y="2286000"/>
          <p14:tracePt t="7702" x="5875338" y="2473325"/>
          <p14:tracePt t="7719" x="5653088" y="2652713"/>
          <p14:tracePt t="7736" x="5483225" y="2803525"/>
          <p14:tracePt t="7753" x="5384800" y="2901950"/>
          <p14:tracePt t="7770" x="5322888" y="3009900"/>
          <p14:tracePt t="7786" x="5268913" y="3125788"/>
          <p14:tracePt t="7786" x="5268913" y="3152775"/>
          <p14:tracePt t="7806" x="5232400" y="3251200"/>
          <p14:tracePt t="7821" x="5197475" y="3375025"/>
          <p14:tracePt t="7837" x="5160963" y="3500438"/>
          <p14:tracePt t="7853" x="5160963" y="3616325"/>
          <p14:tracePt t="7870" x="5160963" y="3741738"/>
          <p14:tracePt t="7886" x="5160963" y="3830638"/>
          <p14:tracePt t="7903" x="5205413" y="3938588"/>
          <p14:tracePt t="7919" x="5259388" y="4044950"/>
          <p14:tracePt t="7937" x="5357813" y="4179888"/>
          <p14:tracePt t="7953" x="5465763" y="4313238"/>
          <p14:tracePt t="7971" x="5599113" y="4429125"/>
          <p14:tracePt t="7986" x="5741988" y="4527550"/>
          <p14:tracePt t="8003" x="5929313" y="4670425"/>
          <p14:tracePt t="8020" x="6197600" y="4803775"/>
          <p14:tracePt t="8020" x="6340475" y="4894263"/>
          <p14:tracePt t="8036" x="6537325" y="5000625"/>
          <p14:tracePt t="8054" x="6724650" y="5062538"/>
          <p14:tracePt t="8070" x="6867525" y="5133975"/>
          <p14:tracePt t="8086" x="7037388" y="5205413"/>
          <p14:tracePt t="8102" x="7259638" y="5268913"/>
          <p14:tracePt t="8120" x="7545388" y="5313363"/>
          <p14:tracePt t="8136" x="7885113" y="5357813"/>
          <p14:tracePt t="8152" x="8296275" y="5384800"/>
          <p14:tracePt t="8169" x="8705850" y="5384800"/>
          <p14:tracePt t="8185" x="9037638" y="5367338"/>
          <p14:tracePt t="8203" x="9134475" y="5303838"/>
          <p14:tracePt t="8203" x="9134475" y="5205413"/>
          <p14:tracePt t="8221" x="9134475" y="5143500"/>
          <p14:tracePt t="8236" x="9134475" y="5054600"/>
          <p14:tracePt t="8254" x="9134475" y="4973638"/>
          <p14:tracePt t="8269" x="9134475" y="4867275"/>
          <p14:tracePt t="8287" x="9134475" y="4741863"/>
          <p14:tracePt t="8303" x="9134475" y="4616450"/>
          <p14:tracePt t="8320" x="9134475" y="4402138"/>
          <p14:tracePt t="8343" x="9134475" y="4348163"/>
          <p14:tracePt t="8353" x="9134475" y="4108450"/>
          <p14:tracePt t="8388" x="9134475" y="4054475"/>
          <p14:tracePt t="8396" x="9134475" y="3983038"/>
          <p14:tracePt t="8411" x="9134475" y="3938588"/>
          <p14:tracePt t="8420" x="9126538" y="3830638"/>
          <p14:tracePt t="8436" x="9099550" y="3795713"/>
          <p14:tracePt t="8454" x="9055100" y="3741738"/>
          <p14:tracePt t="8470" x="9018588" y="3687763"/>
          <p14:tracePt t="8486" x="8974138" y="3670300"/>
          <p14:tracePt t="8502" x="8947150" y="3660775"/>
          <p14:tracePt t="8519" x="8875713" y="3616325"/>
          <p14:tracePt t="8536" x="8751888" y="3562350"/>
          <p14:tracePt t="8554" x="8582025" y="3500438"/>
          <p14:tracePt t="8569" x="8340725" y="3438525"/>
          <p14:tracePt t="8586" x="8099425" y="3394075"/>
          <p14:tracePt t="8602" x="7742238" y="3394075"/>
          <p14:tracePt t="8621" x="7572375" y="3394075"/>
          <p14:tracePt t="8636" x="7483475" y="3394075"/>
          <p14:tracePt t="8653" x="7412038" y="3394075"/>
          <p14:tracePt t="8671" x="7367588" y="3402013"/>
          <p14:tracePt t="8686" x="7304088" y="3446463"/>
          <p14:tracePt t="8703" x="7269163" y="3482975"/>
          <p14:tracePt t="8720" x="7251700" y="3509963"/>
          <p14:tracePt t="8737" x="7251700" y="3544888"/>
          <p14:tracePt t="8753" x="7242175" y="3589338"/>
          <p14:tracePt t="8771" x="7232650" y="3616325"/>
          <p14:tracePt t="8786" x="7232650" y="3652838"/>
          <p14:tracePt t="8803" x="7232650" y="3697288"/>
          <p14:tracePt t="8819" x="7232650" y="3776663"/>
          <p14:tracePt t="8837" x="7232650" y="3840163"/>
          <p14:tracePt t="8852" x="7286625" y="3919538"/>
          <p14:tracePt t="8870" x="7340600" y="3990975"/>
          <p14:tracePt t="8886" x="7385050" y="4037013"/>
          <p14:tracePt t="8903" x="7439025" y="4098925"/>
          <p14:tracePt t="8937" x="7500938" y="4125913"/>
          <p14:tracePt t="8953" x="7581900" y="4170363"/>
          <p14:tracePt t="8971" x="7634288" y="4187825"/>
          <p14:tracePt t="8986" x="7661275" y="4205288"/>
          <p14:tracePt t="9003" x="7688263" y="4214813"/>
          <p14:tracePt t="9020" x="7742238" y="4241800"/>
          <p14:tracePt t="9036" x="7751763" y="4241800"/>
          <p14:tracePt t="9124" x="7759700" y="4241800"/>
          <p14:tracePt t="9244" x="7777163" y="4232275"/>
          <p14:tracePt t="9260" x="7796213" y="4214813"/>
          <p14:tracePt t="9268" x="7796213" y="4197350"/>
          <p14:tracePt t="9281" x="7796213" y="4187825"/>
          <p14:tracePt t="9286" x="7804150" y="4187825"/>
          <p14:tracePt t="9303" x="7804150" y="4179888"/>
          <p14:tracePt t="9320" x="7804150" y="4160838"/>
          <p14:tracePt t="10627" x="7823200" y="4160838"/>
          <p14:tracePt t="10635" x="7831138" y="4160838"/>
          <p14:tracePt t="10643" x="7840663" y="4160838"/>
          <p14:tracePt t="10656" x="7867650" y="4160838"/>
          <p14:tracePt t="10668" x="7875588" y="4160838"/>
          <p14:tracePt t="10686" x="7885113" y="4160838"/>
          <p14:tracePt t="10686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18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2437" y="719137"/>
            <a:ext cx="8239126" cy="5419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48540"/>
      </p:ext>
    </p:extLst>
  </p:cSld>
  <p:clrMapOvr>
    <a:masterClrMapping/>
  </p:clrMapOvr>
  <p:transition spd="med" advTm="22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19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612" y="781050"/>
            <a:ext cx="7724776" cy="529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70062"/>
      </p:ext>
    </p:extLst>
  </p:cSld>
  <p:clrMapOvr>
    <a:masterClrMapping/>
  </p:clrMapOvr>
  <p:transition spd="med" advTm="24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45" x="7920038" y="4170363"/>
          <p14:tracePt t="2777" x="7894638" y="4170363"/>
          <p14:tracePt t="2785" x="7796213" y="4214813"/>
          <p14:tracePt t="2788" x="7670800" y="4214813"/>
          <p14:tracePt t="2798" x="7545388" y="4251325"/>
          <p14:tracePt t="2815" x="7466013" y="4276725"/>
          <p14:tracePt t="2815" x="7456488" y="4276725"/>
          <p14:tracePt t="2977" x="7429500" y="4276725"/>
          <p14:tracePt t="2980" x="7331075" y="4276725"/>
          <p14:tracePt t="2999" x="7180263" y="4276725"/>
          <p14:tracePt t="3000" x="6840538" y="4276725"/>
          <p14:tracePt t="3015" x="6518275" y="4276725"/>
          <p14:tracePt t="3032" x="6205538" y="4276725"/>
          <p14:tracePt t="3032" x="6072188" y="4276725"/>
          <p14:tracePt t="3050" x="5965825" y="4268788"/>
          <p14:tracePt t="3066" x="5919788" y="4259263"/>
          <p14:tracePt t="3083" x="5813425" y="4205288"/>
          <p14:tracePt t="3099" x="5027613" y="3759200"/>
          <p14:tracePt t="3143" x="4751388" y="3571875"/>
          <p14:tracePt t="3149" x="4224338" y="3108325"/>
          <p14:tracePt t="3165" x="3616325" y="2660650"/>
          <p14:tracePt t="3183" x="3081338" y="2197100"/>
          <p14:tracePt t="3199" x="2589213" y="1822450"/>
          <p14:tracePt t="3217" x="2170113" y="1517650"/>
          <p14:tracePt t="3232" x="1589088" y="1116013"/>
          <p14:tracePt t="3232" x="1179513" y="866775"/>
          <p14:tracePt t="3250" x="152400" y="268288"/>
          <p14:tracePt t="3513" x="44450" y="196850"/>
          <p14:tracePt t="3521" x="125413" y="347663"/>
          <p14:tracePt t="3525" x="231775" y="473075"/>
          <p14:tracePt t="3532" x="490538" y="785813"/>
          <p14:tracePt t="3549" x="669925" y="965200"/>
          <p14:tracePt t="3566" x="795338" y="1027113"/>
          <p14:tracePt t="3582" x="830263" y="1054100"/>
          <p14:tracePt t="3599" x="866775" y="1071563"/>
          <p14:tracePt t="3615" x="901700" y="1098550"/>
          <p14:tracePt t="3632" x="1009650" y="1116013"/>
          <p14:tracePt t="3649" x="1133475" y="1152525"/>
          <p14:tracePt t="3665" x="1169988" y="1169988"/>
          <p14:tracePt t="3684" x="1214438" y="1179513"/>
          <p14:tracePt t="3700" x="1250950" y="1179513"/>
          <p14:tracePt t="3718" x="1303338" y="1179513"/>
          <p14:tracePt t="3732" x="1366838" y="1179513"/>
          <p14:tracePt t="3749" x="1455738" y="1179513"/>
          <p14:tracePt t="3766" x="1554163" y="1179513"/>
          <p14:tracePt t="3782" x="1697038" y="1179513"/>
          <p14:tracePt t="3799" x="1812925" y="1179513"/>
          <p14:tracePt t="3817" x="1982788" y="1179513"/>
          <p14:tracePt t="3832" x="2143125" y="1179513"/>
          <p14:tracePt t="3832" x="2241550" y="1179513"/>
          <p14:tracePt t="3850" x="2384425" y="1179513"/>
          <p14:tracePt t="3866" x="2517775" y="1179513"/>
          <p14:tracePt t="3901" x="2544763" y="1179513"/>
          <p14:tracePt t="4050" x="2554288" y="1179513"/>
          <p14:tracePt t="4059" x="2581275" y="1179513"/>
          <p14:tracePt t="4066" x="2643188" y="1179513"/>
          <p14:tracePt t="4402" x="2687638" y="1179513"/>
          <p14:tracePt t="4410" x="2751138" y="1169988"/>
          <p14:tracePt t="4417" x="2830513" y="1169988"/>
          <p14:tracePt t="4423" x="2919413" y="1143000"/>
          <p14:tracePt t="4432" x="3098800" y="1133475"/>
          <p14:tracePt t="4449" x="3224213" y="1133475"/>
          <p14:tracePt t="4467" x="3241675" y="1133475"/>
          <p14:tracePt t="4505" x="3259138" y="1133475"/>
          <p14:tracePt t="4513" x="3268663" y="1133475"/>
          <p14:tracePt t="4513" x="3276600" y="1133475"/>
          <p14:tracePt t="4537" x="3295650" y="1133475"/>
          <p14:tracePt t="4545" x="3303588" y="1133475"/>
          <p14:tracePt t="4545" x="3313113" y="1133475"/>
          <p14:tracePt t="4565" x="3322638" y="1133475"/>
          <p14:tracePt t="4566" x="3348038" y="1133475"/>
          <p14:tracePt t="4582" x="3402013" y="1133475"/>
          <p14:tracePt t="4599" x="3438525" y="1133475"/>
          <p14:tracePt t="4599" x="3465513" y="1133475"/>
          <p14:tracePt t="4617" x="3490913" y="1133475"/>
          <p14:tracePt t="4631" x="3544888" y="1133475"/>
          <p14:tracePt t="4650" x="3598863" y="1133475"/>
          <p14:tracePt t="4666" x="3670300" y="1133475"/>
          <p14:tracePt t="4684" x="3741738" y="1133475"/>
          <p14:tracePt t="4699" x="3840163" y="1133475"/>
          <p14:tracePt t="4716" x="3965575" y="1143000"/>
          <p14:tracePt t="4732" x="4108450" y="1160463"/>
          <p14:tracePt t="4749" x="4214813" y="1169988"/>
          <p14:tracePt t="4766" x="4330700" y="1196975"/>
          <p14:tracePt t="4783" x="4456113" y="1214438"/>
          <p14:tracePt t="4799" x="4491038" y="1214438"/>
          <p14:tracePt t="4816" x="4545013" y="1223963"/>
          <p14:tracePt t="4832" x="4589463" y="1223963"/>
          <p14:tracePt t="4832" x="4598988" y="1223963"/>
          <p14:tracePt t="4850" x="4633913" y="1241425"/>
          <p14:tracePt t="4866" x="4679950" y="1241425"/>
          <p14:tracePt t="4883" x="4776788" y="1250950"/>
          <p14:tracePt t="4957" x="4786313" y="1258888"/>
          <p14:tracePt t="5233" x="4795838" y="1258888"/>
          <p14:tracePt t="6850" x="4813300" y="1258888"/>
          <p14:tracePt t="7530" x="4848225" y="1258888"/>
          <p14:tracePt t="7537" x="5027613" y="1258888"/>
          <p14:tracePt t="7549" x="5295900" y="1258888"/>
          <p14:tracePt t="7550" x="5830888" y="1258888"/>
          <p14:tracePt t="7566" x="6126163" y="1258888"/>
          <p14:tracePt t="7583" x="6215063" y="1258888"/>
          <p14:tracePt t="7600" x="6224588" y="1258888"/>
          <p14:tracePt t="7616" x="6242050" y="1258888"/>
          <p14:tracePt t="7634" x="6269038" y="1258888"/>
          <p14:tracePt t="7649" x="6348413" y="1258888"/>
          <p14:tracePt t="7667" x="6429375" y="1250950"/>
          <p14:tracePt t="7684" x="6545263" y="1231900"/>
          <p14:tracePt t="7701" x="6643688" y="1231900"/>
          <p14:tracePt t="7716" x="6670675" y="1214438"/>
          <p14:tracePt t="7733" x="6697663" y="1214438"/>
          <p14:tracePt t="7749" x="6715125" y="1204913"/>
          <p14:tracePt t="7786" x="6732588" y="1204913"/>
          <p14:tracePt t="7810" x="6742113" y="1204913"/>
          <p14:tracePt t="7818" x="6751638" y="1204913"/>
          <p14:tracePt t="7825" x="6777038" y="1196975"/>
          <p14:tracePt t="8354" x="6786563" y="1196975"/>
          <p14:tracePt t="8368" x="6813550" y="1196975"/>
          <p14:tracePt t="8386" x="6911975" y="1196975"/>
          <p14:tracePt t="8394" x="7072313" y="1196975"/>
          <p14:tracePt t="8402" x="7483475" y="1196975"/>
          <p14:tracePt t="8416" x="7875588" y="1196975"/>
          <p14:tracePt t="8432" x="8099425" y="1196975"/>
          <p14:tracePt t="8432" x="8170863" y="1196975"/>
          <p14:tracePt t="8450" x="8180388" y="1196975"/>
          <p14:tracePt t="8691" x="8197850" y="1196975"/>
          <p14:tracePt t="9217" x="8259763" y="1196975"/>
          <p14:tracePt t="9225" x="8331200" y="1196975"/>
          <p14:tracePt t="9233" x="8875713" y="1196975"/>
          <p14:tracePt t="10065" x="8885238" y="1204913"/>
          <p14:tracePt t="10073" x="8885238" y="1258888"/>
          <p14:tracePt t="10081" x="8885238" y="1322388"/>
          <p14:tracePt t="10089" x="8885238" y="1438275"/>
          <p14:tracePt t="10098" x="8885238" y="1527175"/>
          <p14:tracePt t="10116" x="8885238" y="1598613"/>
          <p14:tracePt t="10132" x="8885238" y="1724025"/>
          <p14:tracePt t="10149" x="8902700" y="1893888"/>
          <p14:tracePt t="10166" x="8902700" y="1965325"/>
          <p14:tracePt t="10183" x="8912225" y="2000250"/>
          <p14:tracePt t="10199" x="8912225" y="2044700"/>
          <p14:tracePt t="10215" x="8912225" y="2081213"/>
          <p14:tracePt t="10232" x="8912225" y="2133600"/>
          <p14:tracePt t="10248" x="8858250" y="2241550"/>
          <p14:tracePt t="10266" x="8831263" y="2322513"/>
          <p14:tracePt t="10282" x="8786813" y="2438400"/>
          <p14:tracePt t="10299" x="8715375" y="2544763"/>
          <p14:tracePt t="10315" x="8537575" y="2830513"/>
          <p14:tracePt t="10372" x="8491538" y="2874963"/>
          <p14:tracePt t="10382" x="7653338" y="3446463"/>
          <p14:tracePt t="10449" x="7473950" y="3562350"/>
          <p14:tracePt t="10450" x="7161213" y="3714750"/>
          <p14:tracePt t="10466" x="6777038" y="3822700"/>
          <p14:tracePt t="10481" x="6357938" y="3867150"/>
          <p14:tracePt t="10498" x="6018213" y="3867150"/>
          <p14:tracePt t="10516" x="5653088" y="3867150"/>
          <p14:tracePt t="10532" x="5214938" y="3867150"/>
          <p14:tracePt t="10549" x="4652963" y="3867150"/>
          <p14:tracePt t="10566" x="3956050" y="3867150"/>
          <p14:tracePt t="10583" x="3044825" y="3813175"/>
          <p14:tracePt t="10599" x="1938338" y="3660775"/>
          <p14:tracePt t="10616" x="946150" y="3517900"/>
          <p14:tracePt t="10632" x="169863" y="3419475"/>
          <p14:tracePt t="10649" x="0" y="3330575"/>
          <p14:tracePt t="10666" x="0" y="3160713"/>
          <p14:tracePt t="10684" x="0" y="3108325"/>
          <p14:tracePt t="10699" x="0" y="3071813"/>
          <p14:tracePt t="10716" x="0" y="3036888"/>
          <p14:tracePt t="10732" x="0" y="2982913"/>
          <p14:tracePt t="10749" x="0" y="2919413"/>
          <p14:tracePt t="10765" x="0" y="2822575"/>
          <p14:tracePt t="10782" x="0" y="2705100"/>
          <p14:tracePt t="10799" x="0" y="2571750"/>
          <p14:tracePt t="10816" x="0" y="2455863"/>
          <p14:tracePt t="10832" x="0" y="2357438"/>
          <p14:tracePt t="10832" x="0" y="2312988"/>
          <p14:tracePt t="10865" x="0" y="2224088"/>
          <p14:tracePt t="10866" x="0" y="2143125"/>
          <p14:tracePt t="10883" x="0" y="2098675"/>
          <p14:tracePt t="10899" x="0" y="2027238"/>
          <p14:tracePt t="10916" x="0" y="1973263"/>
          <p14:tracePt t="10932" x="0" y="1901825"/>
          <p14:tracePt t="10949" x="0" y="1847850"/>
          <p14:tracePt t="10965" x="80963" y="1776413"/>
          <p14:tracePt t="10982" x="276225" y="1670050"/>
          <p14:tracePt t="10999" x="669925" y="1509713"/>
          <p14:tracePt t="11015" x="1143000" y="1411288"/>
          <p14:tracePt t="11033" x="2554288" y="1223963"/>
          <p14:tracePt t="11060" x="2982913" y="1223963"/>
          <p14:tracePt t="11066" x="3616325" y="1223963"/>
          <p14:tracePt t="11082" x="3983038" y="1223963"/>
          <p14:tracePt t="11099" x="4205288" y="1223963"/>
          <p14:tracePt t="11115" x="4384675" y="1223963"/>
          <p14:tracePt t="11132" x="4545013" y="1250950"/>
          <p14:tracePt t="11149" x="4652963" y="1268413"/>
          <p14:tracePt t="11166" x="4697413" y="1276350"/>
          <p14:tracePt t="11183" x="4795838" y="1330325"/>
          <p14:tracePt t="11200" x="5840413" y="1785938"/>
          <p14:tracePt t="11250" x="5973763" y="1847850"/>
          <p14:tracePt t="11250" x="6205538" y="2000250"/>
          <p14:tracePt t="11266" x="6313488" y="2071688"/>
          <p14:tracePt t="11282" x="6411913" y="2116138"/>
          <p14:tracePt t="11299" x="6491288" y="2160588"/>
          <p14:tracePt t="11316" x="6599238" y="2241550"/>
          <p14:tracePt t="11340" x="6634163" y="2276475"/>
          <p14:tracePt t="11349" x="6661150" y="2312988"/>
          <p14:tracePt t="11366" x="6661150" y="2366963"/>
          <p14:tracePt t="11382" x="6661150" y="2455863"/>
          <p14:tracePt t="11399" x="6661150" y="2598738"/>
          <p14:tracePt t="11416" x="6259513" y="3276600"/>
          <p14:tracePt t="11499" x="6072188" y="3419475"/>
          <p14:tracePt t="11516" x="5848350" y="3571875"/>
          <p14:tracePt t="11532" x="5581650" y="3768725"/>
          <p14:tracePt t="11549" x="5384800" y="3857625"/>
          <p14:tracePt t="11564" x="5295900" y="3919538"/>
          <p14:tracePt t="11582" x="5268913" y="3929063"/>
          <p14:tracePt t="11598" x="5241925" y="3929063"/>
          <p14:tracePt t="11615" x="5232400" y="3938588"/>
          <p14:tracePt t="11631" x="5187950" y="3965575"/>
          <p14:tracePt t="11650" x="5099050" y="3983038"/>
          <p14:tracePt t="11667" x="5018088" y="4010025"/>
          <p14:tracePt t="11685" x="4965700" y="4027488"/>
          <p14:tracePt t="11699" x="4919663" y="4037013"/>
          <p14:tracePt t="11717" x="4902200" y="4037013"/>
          <p14:tracePt t="11733" x="4875213" y="4037013"/>
          <p14:tracePt t="11769" x="4867275" y="4037013"/>
          <p14:tracePt t="11786" x="4848225" y="4027488"/>
          <p14:tracePt t="11793" x="4848225" y="4000500"/>
          <p14:tracePt t="11801" x="4813300" y="3894138"/>
          <p14:tracePt t="11816" x="4705350" y="3732213"/>
          <p14:tracePt t="11835" x="4633913" y="3625850"/>
          <p14:tracePt t="11850" x="4518025" y="3517900"/>
          <p14:tracePt t="11869" x="4446588" y="3438525"/>
          <p14:tracePt t="11884" x="4394200" y="3402013"/>
          <p14:tracePt t="11901" x="4348163" y="3384550"/>
          <p14:tracePt t="11917" x="4286250" y="3357563"/>
          <p14:tracePt t="11934" x="4152900" y="3313113"/>
          <p14:tracePt t="11950" x="3990975" y="3259138"/>
          <p14:tracePt t="11967" x="3768725" y="3205163"/>
          <p14:tracePt t="11991" x="3741738" y="3205163"/>
          <p14:tracePt t="11999" x="3714750" y="3205163"/>
          <p14:tracePt t="12106" x="3741738" y="3197225"/>
          <p14:tracePt t="12113" x="4224338" y="3089275"/>
          <p14:tracePt t="12139" x="4348163" y="3071813"/>
          <p14:tracePt t="12149" x="4483100" y="3054350"/>
          <p14:tracePt t="12166" x="4545013" y="3036888"/>
          <p14:tracePt t="12183" x="4572000" y="3036888"/>
          <p14:tracePt t="12199" x="4625975" y="3036888"/>
          <p14:tracePt t="12215" x="4679950" y="3036888"/>
          <p14:tracePt t="12232" x="4751388" y="3036888"/>
          <p14:tracePt t="12248" x="4840288" y="3036888"/>
          <p14:tracePt t="12248" x="4867275" y="3036888"/>
          <p14:tracePt t="12266" x="4919663" y="3036888"/>
          <p14:tracePt t="12282" x="4956175" y="3036888"/>
          <p14:tracePt t="12299" x="5010150" y="3036888"/>
          <p14:tracePt t="12326" x="5018088" y="3036888"/>
          <p14:tracePt t="12348" x="5054600" y="3036888"/>
          <p14:tracePt t="12349" x="5081588" y="3036888"/>
          <p14:tracePt t="12409" x="5089525" y="3036888"/>
          <p14:tracePt t="12417" x="5108575" y="3027363"/>
          <p14:tracePt t="12425" x="5116513" y="3027363"/>
          <p14:tracePt t="12433" x="5133975" y="3017838"/>
          <p14:tracePt t="12441" x="5143500" y="3017838"/>
          <p14:tracePt t="12448" x="5197475" y="2982913"/>
          <p14:tracePt t="12465" x="5232400" y="2928938"/>
          <p14:tracePt t="12482" x="5268913" y="2884488"/>
          <p14:tracePt t="12498" x="5295900" y="2822575"/>
          <p14:tracePt t="12515" x="5322888" y="2776538"/>
          <p14:tracePt t="12531" x="5340350" y="2741613"/>
          <p14:tracePt t="12548" x="5340350" y="2705100"/>
          <p14:tracePt t="12548" x="5348288" y="2697163"/>
          <p14:tracePt t="12585" x="5348288" y="2679700"/>
          <p14:tracePt t="12593" x="5357813" y="2670175"/>
          <p14:tracePt t="12601" x="5384800" y="2625725"/>
          <p14:tracePt t="12616" x="5402263" y="2589213"/>
          <p14:tracePt t="12632" x="5411788" y="2562225"/>
          <p14:tracePt t="12632" x="5419725" y="2562225"/>
          <p14:tracePt t="12649" x="5438775" y="2544763"/>
          <p14:tracePt t="12665" x="5465763" y="2517775"/>
          <p14:tracePt t="12683" x="5483225" y="2500313"/>
          <p14:tracePt t="12699" x="5500688" y="2490788"/>
          <p14:tracePt t="12715" x="5510213" y="2490788"/>
          <p14:tracePt t="12732" x="5537200" y="2490788"/>
          <p14:tracePt t="12748" x="5608638" y="2490788"/>
          <p14:tracePt t="12765" x="5688013" y="2490788"/>
          <p14:tracePt t="12782" x="5759450" y="2509838"/>
          <p14:tracePt t="12798" x="5830888" y="2536825"/>
          <p14:tracePt t="12815" x="5848350" y="2544763"/>
          <p14:tracePt t="12832" x="5875338" y="2571750"/>
          <p14:tracePt t="12848" x="5911850" y="2625725"/>
          <p14:tracePt t="12866" x="5929313" y="2724150"/>
          <p14:tracePt t="12882" x="5965825" y="2830513"/>
          <p14:tracePt t="12898" x="5983288" y="2928938"/>
          <p14:tracePt t="12915" x="5983288" y="2982913"/>
          <p14:tracePt t="12932" x="5983288" y="3071813"/>
          <p14:tracePt t="12948" x="5983288" y="3143250"/>
          <p14:tracePt t="12966" x="5983288" y="3224213"/>
          <p14:tracePt t="12982" x="5983288" y="3276600"/>
          <p14:tracePt t="12999" x="5983288" y="3303588"/>
          <p14:tracePt t="13015" x="5965825" y="3367088"/>
          <p14:tracePt t="13039" x="5946775" y="3375025"/>
          <p14:tracePt t="13048" x="5911850" y="3446463"/>
          <p14:tracePt t="13048" x="5894388" y="3465513"/>
          <p14:tracePt t="13066" x="5822950" y="3554413"/>
          <p14:tracePt t="13082" x="5776913" y="3616325"/>
          <p14:tracePt t="13099" x="5715000" y="3687763"/>
          <p14:tracePt t="13115" x="5697538" y="3714750"/>
          <p14:tracePt t="13132" x="5670550" y="3741738"/>
          <p14:tracePt t="13149" x="5643563" y="3768725"/>
          <p14:tracePt t="13226" x="5626100" y="3759200"/>
          <p14:tracePt t="13242" x="5446713" y="3714750"/>
          <p14:tracePt t="13242" x="5438775" y="3697288"/>
          <p14:tracePt t="13282" x="5419725" y="3697288"/>
          <p14:tracePt t="13298" x="5411788" y="3687763"/>
          <p14:tracePt t="13315" x="5384800" y="3660775"/>
          <p14:tracePt t="13332" x="5348288" y="3589338"/>
          <p14:tracePt t="13349" x="5322888" y="3536950"/>
          <p14:tracePt t="13365" x="5303838" y="3438525"/>
          <p14:tracePt t="13382" x="5286375" y="3330575"/>
          <p14:tracePt t="13399" x="5268913" y="3214688"/>
          <p14:tracePt t="13416" x="5224463" y="3098800"/>
          <p14:tracePt t="13431" x="5205413" y="3062288"/>
          <p14:tracePt t="13449" x="5197475" y="3044825"/>
          <p14:tracePt t="13466" x="5187950" y="3036888"/>
          <p14:tracePt t="13529" x="5187950" y="3000375"/>
          <p14:tracePt t="13532" x="5187950" y="2990850"/>
          <p14:tracePt t="13548" x="5187950" y="2946400"/>
          <p14:tracePt t="13548" x="5187950" y="2894013"/>
          <p14:tracePt t="13565" x="5187950" y="2813050"/>
          <p14:tracePt t="13582" x="5232400" y="2625725"/>
          <p14:tracePt t="13616" x="5259388" y="2581275"/>
          <p14:tracePt t="13620" x="5276850" y="2554288"/>
          <p14:tracePt t="13632" x="5295900" y="2527300"/>
          <p14:tracePt t="13648" x="5340350" y="2473325"/>
          <p14:tracePt t="13666" x="5375275" y="2455863"/>
          <p14:tracePt t="13682" x="5384800" y="2438400"/>
          <p14:tracePt t="13699" x="5394325" y="2438400"/>
          <p14:tracePt t="13715" x="5419725" y="2411413"/>
          <p14:tracePt t="13732" x="5446713" y="2401888"/>
          <p14:tracePt t="13748" x="5465763" y="2384425"/>
          <p14:tracePt t="13767" x="5491163" y="2374900"/>
          <p14:tracePt t="13782" x="5518150" y="2366963"/>
          <p14:tracePt t="13800" x="5537200" y="2366963"/>
          <p14:tracePt t="13816" x="5562600" y="2366963"/>
          <p14:tracePt t="13833" x="5572125" y="2366963"/>
          <p14:tracePt t="13897" x="5581650" y="2366963"/>
          <p14:tracePt t="13905" x="5599113" y="2366963"/>
          <p14:tracePt t="13913" x="5608638" y="2366963"/>
          <p14:tracePt t="13913" x="5634038" y="2366963"/>
          <p14:tracePt t="13922" x="5653088" y="2374900"/>
          <p14:tracePt t="13932" x="5697538" y="2401888"/>
          <p14:tracePt t="13950" x="5732463" y="2428875"/>
          <p14:tracePt t="13966" x="5759450" y="2446338"/>
          <p14:tracePt t="13984" x="5786438" y="2473325"/>
          <p14:tracePt t="14015" x="5822950" y="2500313"/>
          <p14:tracePt t="14016" x="5840413" y="2509838"/>
          <p14:tracePt t="14049" x="5848350" y="2517775"/>
          <p14:tracePt t="14073" x="5857875" y="2527300"/>
          <p14:tracePt t="14078" x="5867400" y="2544763"/>
          <p14:tracePt t="14081" x="5875338" y="2554288"/>
          <p14:tracePt t="14098" x="5894388" y="2581275"/>
          <p14:tracePt t="14116" x="5902325" y="2608263"/>
          <p14:tracePt t="14131" x="5911850" y="2633663"/>
          <p14:tracePt t="14149" x="5929313" y="2670175"/>
          <p14:tracePt t="14164" x="5938838" y="2705100"/>
          <p14:tracePt t="14183" x="5946775" y="2768600"/>
          <p14:tracePt t="14198" x="5956300" y="2786063"/>
          <p14:tracePt t="14216" x="5965825" y="2830513"/>
          <p14:tracePt t="14231" x="5965825" y="2867025"/>
          <p14:tracePt t="14248" x="5965825" y="2928938"/>
          <p14:tracePt t="14265" x="5965825" y="2982913"/>
          <p14:tracePt t="14281" x="5965825" y="3062288"/>
          <p14:tracePt t="14315" x="5965825" y="3089275"/>
          <p14:tracePt t="14315" x="5965825" y="3224213"/>
          <p14:tracePt t="14368" x="5956300" y="3241675"/>
          <p14:tracePt t="14381" x="5938838" y="3286125"/>
          <p14:tracePt t="14397" x="5919788" y="3330575"/>
          <p14:tracePt t="14415" x="5919788" y="3367088"/>
          <p14:tracePt t="14432" x="5911850" y="3394075"/>
          <p14:tracePt t="14447" x="5902325" y="3419475"/>
          <p14:tracePt t="14481" x="5894388" y="3446463"/>
          <p14:tracePt t="14481" x="5875338" y="3490913"/>
          <p14:tracePt t="14498" x="5857875" y="3517900"/>
          <p14:tracePt t="14514" x="5822950" y="3571875"/>
          <p14:tracePt t="14531" x="5759450" y="3633788"/>
          <p14:tracePt t="14548" x="5680075" y="3714750"/>
          <p14:tracePt t="14566" x="5626100" y="3751263"/>
          <p14:tracePt t="14581" x="5608638" y="3768725"/>
          <p14:tracePt t="14599" x="5589588" y="3786188"/>
          <p14:tracePt t="14614" x="5572125" y="3795713"/>
          <p14:tracePt t="14631" x="5545138" y="3795713"/>
          <p14:tracePt t="14648" x="5527675" y="3803650"/>
          <p14:tracePt t="14721" x="5510213" y="3803650"/>
          <p14:tracePt t="14729" x="5465763" y="3786188"/>
          <p14:tracePt t="14737" x="5438775" y="3786188"/>
          <p14:tracePt t="14748" x="5402263" y="3776663"/>
          <p14:tracePt t="14753" x="5340350" y="3751263"/>
          <p14:tracePt t="14765" x="5286375" y="3724275"/>
          <p14:tracePt t="14781" x="5276850" y="3714750"/>
          <p14:tracePt t="14798" x="5268913" y="3705225"/>
          <p14:tracePt t="14865" x="5268913" y="3687763"/>
          <p14:tracePt t="14873" x="5268913" y="3679825"/>
          <p14:tracePt t="14880" x="5268913" y="3652838"/>
          <p14:tracePt t="14888" x="5268913" y="3598863"/>
          <p14:tracePt t="14898" x="5241925" y="3544888"/>
          <p14:tracePt t="14932" x="5241925" y="3527425"/>
          <p14:tracePt t="14969" x="5224463" y="3517900"/>
          <p14:tracePt t="14977" x="5224463" y="3482975"/>
          <p14:tracePt t="14985" x="5214938" y="3473450"/>
          <p14:tracePt t="14994" x="5187950" y="3419475"/>
          <p14:tracePt t="15022" x="5187950" y="3394075"/>
          <p14:tracePt t="15032" x="5180013" y="3367088"/>
          <p14:tracePt t="15049" x="5160963" y="3313113"/>
          <p14:tracePt t="15065" x="5153025" y="3205163"/>
          <p14:tracePt t="15082" x="5133975" y="3125788"/>
          <p14:tracePt t="15098" x="5116513" y="3054350"/>
          <p14:tracePt t="15115" x="5116513" y="3027363"/>
          <p14:tracePt t="15136" x="5116513" y="2990850"/>
          <p14:tracePt t="15148" x="5116513" y="2965450"/>
          <p14:tracePt t="15165" x="5116513" y="2946400"/>
          <p14:tracePt t="15183" x="5116513" y="2901950"/>
          <p14:tracePt t="15198" x="5116513" y="2847975"/>
          <p14:tracePt t="15214" x="5116513" y="2776538"/>
          <p14:tracePt t="15231" x="5126038" y="2705100"/>
          <p14:tracePt t="15248" x="5170488" y="2598738"/>
          <p14:tracePt t="15266" x="5205413" y="2527300"/>
          <p14:tracePt t="15282" x="5259388" y="2482850"/>
          <p14:tracePt t="15299" x="5286375" y="2465388"/>
          <p14:tracePt t="15315" x="5330825" y="2438400"/>
          <p14:tracePt t="15332" x="5348288" y="2411413"/>
          <p14:tracePt t="15348" x="5357813" y="2411413"/>
          <p14:tracePt t="15365" x="5394325" y="2393950"/>
          <p14:tracePt t="15382" x="5500688" y="2347913"/>
          <p14:tracePt t="15452" x="5518150" y="2347913"/>
          <p14:tracePt t="15641" x="5527675" y="2347913"/>
          <p14:tracePt t="15657" x="5554663" y="2347913"/>
          <p14:tracePt t="15665" x="5581650" y="2347913"/>
          <p14:tracePt t="15673" x="5608638" y="2347913"/>
          <p14:tracePt t="15673" x="5616575" y="2347913"/>
          <p14:tracePt t="15682" x="5661025" y="2347913"/>
          <p14:tracePt t="15698" x="5680075" y="2366963"/>
          <p14:tracePt t="15715" x="5697538" y="2366963"/>
          <p14:tracePt t="15731" x="5732463" y="2374900"/>
          <p14:tracePt t="15748" x="5759450" y="2401888"/>
          <p14:tracePt t="15764" x="5813425" y="2446338"/>
          <p14:tracePt t="15781" x="5813425" y="2455863"/>
          <p14:tracePt t="15798" x="5840413" y="2482850"/>
          <p14:tracePt t="15815" x="5857875" y="2536825"/>
          <p14:tracePt t="15831" x="5902325" y="2608263"/>
          <p14:tracePt t="15848" x="5938838" y="2679700"/>
          <p14:tracePt t="15880" x="5973763" y="2803525"/>
          <p14:tracePt t="15882" x="5973763" y="2894013"/>
          <p14:tracePt t="15898" x="5973763" y="3017838"/>
          <p14:tracePt t="15915" x="5973763" y="3133725"/>
          <p14:tracePt t="15931" x="5973763" y="3232150"/>
          <p14:tracePt t="15949" x="5973763" y="3286125"/>
          <p14:tracePt t="15964" x="5973763" y="3340100"/>
          <p14:tracePt t="15982" x="5973763" y="3375025"/>
          <p14:tracePt t="15998" x="5946775" y="3419475"/>
          <p14:tracePt t="16015" x="5919788" y="3465513"/>
          <p14:tracePt t="16031" x="5894388" y="3500438"/>
          <p14:tracePt t="16048" x="5840413" y="3536950"/>
          <p14:tracePt t="16064" x="5527675" y="3616325"/>
          <p14:tracePt t="16082" x="5081588" y="3759200"/>
          <p14:tracePt t="16098" x="4786313" y="3848100"/>
          <p14:tracePt t="16115" x="4660900" y="3867150"/>
          <p14:tracePt t="16132" x="4633913" y="3867150"/>
          <p14:tracePt t="16193" x="4625975" y="3867150"/>
          <p14:tracePt t="16197" x="4625975" y="3857625"/>
          <p14:tracePt t="16204" x="4608513" y="3803650"/>
          <p14:tracePt t="16215" x="4589463" y="3687763"/>
          <p14:tracePt t="16232" x="4572000" y="3517900"/>
          <p14:tracePt t="16248" x="4572000" y="3348038"/>
          <p14:tracePt t="16248" x="4572000" y="3268663"/>
          <p14:tracePt t="16266" x="4572000" y="3116263"/>
          <p14:tracePt t="16282" x="4572000" y="3017838"/>
          <p14:tracePt t="16299" x="4572000" y="2938463"/>
          <p14:tracePt t="16315" x="4581525" y="2911475"/>
          <p14:tracePt t="16332" x="4608513" y="2884488"/>
          <p14:tracePt t="16348" x="4679950" y="2822575"/>
          <p14:tracePt t="16365" x="4803775" y="2759075"/>
          <p14:tracePt t="16381" x="5000625" y="2714625"/>
          <p14:tracePt t="16399" x="5214938" y="2643188"/>
          <p14:tracePt t="16415" x="5394325" y="2571750"/>
          <p14:tracePt t="16432" x="5581650" y="2509838"/>
          <p14:tracePt t="16448" x="5768975" y="2473325"/>
          <p14:tracePt t="16448" x="5776913" y="2473325"/>
          <p14:tracePt t="16523" x="5867400" y="2517775"/>
          <p14:tracePt t="16523" x="5894388" y="2536825"/>
          <p14:tracePt t="16565" x="5911850" y="2554288"/>
          <p14:tracePt t="16565" x="5938838" y="2562225"/>
          <p14:tracePt t="16649" x="5956300" y="2571750"/>
          <p14:tracePt t="16657" x="5956300" y="2598738"/>
          <p14:tracePt t="16665" x="5965825" y="2616200"/>
          <p14:tracePt t="16673" x="5973763" y="2633663"/>
          <p14:tracePt t="16673" x="5973763" y="2660650"/>
          <p14:tracePt t="16682" x="5973763" y="2705100"/>
          <p14:tracePt t="16698" x="5983288" y="2751138"/>
          <p14:tracePt t="16715" x="6000750" y="2813050"/>
          <p14:tracePt t="16731" x="6000750" y="2867025"/>
          <p14:tracePt t="16748" x="6010275" y="2884488"/>
          <p14:tracePt t="16785" x="6010275" y="2901950"/>
          <p14:tracePt t="16793" x="6010275" y="2911475"/>
          <p14:tracePt t="16801" x="6010275" y="2946400"/>
          <p14:tracePt t="16815" x="6010275" y="3000375"/>
          <p14:tracePt t="16848" x="6010275" y="3027363"/>
          <p14:tracePt t="16848" x="6010275" y="3036888"/>
          <p14:tracePt t="16864" x="6010275" y="3071813"/>
          <p14:tracePt t="16882" x="5991225" y="3108325"/>
          <p14:tracePt t="16898" x="5965825" y="3152775"/>
          <p14:tracePt t="16915" x="5929313" y="3214688"/>
          <p14:tracePt t="16931" x="5894388" y="3286125"/>
          <p14:tracePt t="16948" x="5822950" y="3367088"/>
          <p14:tracePt t="16964" x="5759450" y="3455988"/>
          <p14:tracePt t="16982" x="5715000" y="3509963"/>
          <p14:tracePt t="16999" x="5705475" y="3536950"/>
          <p14:tracePt t="17097" x="5688013" y="3536950"/>
          <p14:tracePt t="17105" x="5680075" y="3536950"/>
          <p14:tracePt t="17114" x="5653088" y="3536950"/>
          <p14:tracePt t="17121" x="5537200" y="3536950"/>
          <p14:tracePt t="17132" x="5330825" y="3536950"/>
          <p14:tracePt t="17148" x="5143500" y="3517900"/>
          <p14:tracePt t="17165" x="5108575" y="3509963"/>
          <p14:tracePt t="17249" x="5108575" y="3500438"/>
          <p14:tracePt t="17255" x="5108575" y="3482975"/>
          <p14:tracePt t="17265" x="5108575" y="3455988"/>
          <p14:tracePt t="17266" x="5108575" y="3384550"/>
          <p14:tracePt t="17281" x="5108575" y="3348038"/>
          <p14:tracePt t="17489" x="5108575" y="3357563"/>
          <p14:tracePt t="17504" x="5126038" y="3357563"/>
          <p14:tracePt t="17505" x="5126038" y="3367088"/>
          <p14:tracePt t="17515" x="5153025" y="3375025"/>
          <p14:tracePt t="17531" x="5160963" y="3384550"/>
          <p14:tracePt t="17548" x="5205413" y="3419475"/>
          <p14:tracePt t="17601" x="5214938" y="3438525"/>
          <p14:tracePt t="17617" x="5224463" y="3446463"/>
          <p14:tracePt t="17633" x="5232400" y="3455988"/>
          <p14:tracePt t="17650" x="5251450" y="3473450"/>
          <p14:tracePt t="18866" x="5259388" y="3482975"/>
          <p14:tracePt t="19754" x="5251450" y="3482975"/>
          <p14:tracePt t="19762" x="5045075" y="3482975"/>
          <p14:tracePt t="19770" x="4705350" y="3482975"/>
          <p14:tracePt t="19778" x="4438650" y="3482975"/>
          <p14:tracePt t="19786" x="3973513" y="3482975"/>
          <p14:tracePt t="19799" x="3751263" y="3482975"/>
          <p14:tracePt t="19815" x="3554413" y="3446463"/>
          <p14:tracePt t="19832" x="3402013" y="3411538"/>
          <p14:tracePt t="19849" x="3214688" y="3394075"/>
          <p14:tracePt t="19849" x="3108325" y="3375025"/>
          <p14:tracePt t="19882" x="2928938" y="3330575"/>
          <p14:tracePt t="19883" x="2857500" y="3322638"/>
          <p14:tracePt t="19899" x="2803525" y="3303588"/>
          <p14:tracePt t="19915" x="2741613" y="3276600"/>
          <p14:tracePt t="19932" x="2643188" y="3259138"/>
          <p14:tracePt t="19949" x="2517775" y="3224213"/>
          <p14:tracePt t="19966" x="2438400" y="3197225"/>
          <p14:tracePt t="19982" x="2393950" y="3179763"/>
          <p14:tracePt t="19999" x="2339975" y="3152775"/>
          <p14:tracePt t="20016" x="2303463" y="3133725"/>
          <p14:tracePt t="20032" x="2251075" y="3089275"/>
          <p14:tracePt t="20067" x="2205038" y="3027363"/>
          <p14:tracePt t="20099" x="2098675" y="2867025"/>
          <p14:tracePt t="20099" x="2000250" y="2670175"/>
          <p14:tracePt t="20116" x="1901825" y="2482850"/>
          <p14:tracePt t="20132" x="1866900" y="2339975"/>
          <p14:tracePt t="20149" x="1847850" y="2276475"/>
          <p14:tracePt t="20165" x="1847850" y="2205038"/>
          <p14:tracePt t="20184" x="1847850" y="2152650"/>
          <p14:tracePt t="20199" x="1857375" y="2098675"/>
          <p14:tracePt t="20217" x="1857375" y="2054225"/>
          <p14:tracePt t="20232" x="1866900" y="2009775"/>
          <p14:tracePt t="20249" x="1919288" y="1901825"/>
          <p14:tracePt t="20249" x="1946275" y="1884363"/>
          <p14:tracePt t="20290" x="1965325" y="1866900"/>
          <p14:tracePt t="20298" x="1982788" y="1839913"/>
          <p14:tracePt t="20305" x="2071688" y="1795463"/>
          <p14:tracePt t="20315" x="2170113" y="1741488"/>
          <p14:tracePt t="20332" x="2295525" y="1704975"/>
          <p14:tracePt t="20349" x="2393950" y="1704975"/>
          <p14:tracePt t="20366" x="2473325" y="1704975"/>
          <p14:tracePt t="20381" x="2608263" y="1704975"/>
          <p14:tracePt t="20399" x="2724150" y="1704975"/>
          <p14:tracePt t="20415" x="2830513" y="1731963"/>
          <p14:tracePt t="20432" x="2946400" y="1776413"/>
          <p14:tracePt t="20449" x="3017838" y="1812925"/>
          <p14:tracePt t="20449" x="3071813" y="1847850"/>
          <p14:tracePt t="20467" x="3133725" y="1893888"/>
          <p14:tracePt t="20482" x="3205163" y="1946275"/>
          <p14:tracePt t="20500" x="3303588" y="2017713"/>
          <p14:tracePt t="20516" x="3419475" y="2108200"/>
          <p14:tracePt t="20533" x="3652838" y="2268538"/>
          <p14:tracePt t="20565" x="3724275" y="2312988"/>
          <p14:tracePt t="20582" x="3776663" y="2347913"/>
          <p14:tracePt t="20582" x="3884613" y="2401888"/>
          <p14:tracePt t="20600" x="4000500" y="2465388"/>
          <p14:tracePt t="20615" x="4098925" y="2500313"/>
          <p14:tracePt t="20633" x="4197350" y="2554288"/>
          <p14:tracePt t="20648" x="4276725" y="2571750"/>
          <p14:tracePt t="20648" x="4330700" y="2608263"/>
          <p14:tracePt t="20667" x="4446588" y="2625725"/>
          <p14:tracePt t="20683" x="4554538" y="2643188"/>
          <p14:tracePt t="20699" x="4633913" y="2660650"/>
          <p14:tracePt t="20715" x="4705350" y="2660650"/>
          <p14:tracePt t="20732" x="4759325" y="2660650"/>
          <p14:tracePt t="20748" x="4902200" y="2679700"/>
          <p14:tracePt t="20765" x="5054600" y="2697163"/>
          <p14:tracePt t="20783" x="5214938" y="2732088"/>
          <p14:tracePt t="20798" x="5303838" y="2732088"/>
          <p14:tracePt t="20816" x="5384800" y="2732088"/>
          <p14:tracePt t="20832" x="5527675" y="2732088"/>
          <p14:tracePt t="20849" x="5732463" y="2732088"/>
          <p14:tracePt t="20865" x="6126163" y="2732088"/>
          <p14:tracePt t="20883" x="6384925" y="2732088"/>
          <p14:tracePt t="20899" x="6599238" y="2732088"/>
          <p14:tracePt t="20916" x="6813550" y="2732088"/>
          <p14:tracePt t="20932" x="7072313" y="2732088"/>
          <p14:tracePt t="20949" x="7331075" y="2732088"/>
          <p14:tracePt t="20965" x="7599363" y="2732088"/>
          <p14:tracePt t="20982" x="7840663" y="2732088"/>
          <p14:tracePt t="20999" x="8001000" y="2751138"/>
          <p14:tracePt t="21016" x="8143875" y="2768600"/>
          <p14:tracePt t="21032" x="8313738" y="2813050"/>
          <p14:tracePt t="21049" x="8466138" y="2830513"/>
          <p14:tracePt t="21065" x="8572500" y="2857500"/>
          <p14:tracePt t="21083" x="8634413" y="2894013"/>
          <p14:tracePt t="21083" x="8680450" y="2919413"/>
          <p14:tracePt t="21123" x="8715375" y="2965450"/>
          <p14:tracePt t="21132" x="8777288" y="3036888"/>
          <p14:tracePt t="21149" x="8813800" y="3143250"/>
          <p14:tracePt t="21165" x="8813800" y="3251200"/>
          <p14:tracePt t="21183" x="8813800" y="3340100"/>
          <p14:tracePt t="21198" x="8813800" y="3411538"/>
          <p14:tracePt t="21215" x="8804275" y="3446463"/>
          <p14:tracePt t="21233" x="8796338" y="3527425"/>
          <p14:tracePt t="21249" x="8732838" y="3598863"/>
          <p14:tracePt t="21265" x="8537575" y="3786188"/>
          <p14:tracePt t="21282" x="8232775" y="4017963"/>
          <p14:tracePt t="21310" x="8089900" y="4089400"/>
          <p14:tracePt t="21331" x="7589838" y="4295775"/>
          <p14:tracePt t="21333" x="7054850" y="4438650"/>
          <p14:tracePt t="21348" x="6510338" y="4562475"/>
          <p14:tracePt t="21365" x="6116638" y="4608513"/>
          <p14:tracePt t="21381" x="5670550" y="4633913"/>
          <p14:tracePt t="21400" x="5108575" y="4633913"/>
          <p14:tracePt t="21415" x="4357688" y="4633913"/>
          <p14:tracePt t="21433" x="3411538" y="4465638"/>
          <p14:tracePt t="21449" x="2303463" y="4322763"/>
          <p14:tracePt t="21449" x="1741488" y="4286250"/>
          <p14:tracePt t="21466" x="1179513" y="4251325"/>
          <p14:tracePt t="21481" x="0" y="4251325"/>
          <p14:tracePt t="21563" x="0" y="4268788"/>
          <p14:tracePt t="21571" x="0" y="4276725"/>
          <p14:tracePt t="21579" x="0" y="4313238"/>
          <p14:tracePt t="21579" x="0" y="4330700"/>
          <p14:tracePt t="21599" x="0" y="4367213"/>
          <p14:tracePt t="21599" x="0" y="4465638"/>
          <p14:tracePt t="21615" x="0" y="4598988"/>
          <p14:tracePt t="21632" x="0" y="4741863"/>
          <p14:tracePt t="21650" x="0" y="4894263"/>
          <p14:tracePt t="21664" x="0" y="5010150"/>
          <p14:tracePt t="21684" x="61913" y="5241925"/>
          <p14:tracePt t="21721" x="276225" y="5384800"/>
          <p14:tracePt t="21740" x="401638" y="5419725"/>
          <p14:tracePt t="21749" x="776288" y="5500688"/>
          <p14:tracePt t="21766" x="1509713" y="5599113"/>
          <p14:tracePt t="21783" x="2473325" y="5741988"/>
          <p14:tracePt t="21799" x="3465513" y="5857875"/>
          <p14:tracePt t="21816" x="4473575" y="5983288"/>
          <p14:tracePt t="21832" x="5419725" y="5983288"/>
          <p14:tracePt t="21849" x="6323013" y="6018213"/>
          <p14:tracePt t="21865" x="7385050" y="6018213"/>
          <p14:tracePt t="21883" x="7848600" y="6018213"/>
          <p14:tracePt t="21899" x="8153400" y="6018213"/>
          <p14:tracePt t="21916" x="8296275" y="6018213"/>
          <p14:tracePt t="21932" x="8466138" y="5973763"/>
          <p14:tracePt t="21950" x="8688388" y="5929313"/>
          <p14:tracePt t="21965" x="8920163" y="5894388"/>
          <p14:tracePt t="21982" x="9090025" y="5830888"/>
          <p14:tracePt t="21998" x="9134475" y="5813425"/>
          <p14:tracePt t="22015" x="9134475" y="5786438"/>
          <p14:tracePt t="22032" x="9134475" y="5751513"/>
          <p14:tracePt t="22049" x="9134475" y="5732463"/>
          <p14:tracePt t="22202" x="9117013" y="5776913"/>
          <p14:tracePt t="22210" x="9045575" y="5822950"/>
          <p14:tracePt t="22218" x="8875713" y="5973763"/>
          <p14:tracePt t="22232" x="8715375" y="6099175"/>
          <p14:tracePt t="22248" x="8582025" y="6224588"/>
          <p14:tracePt t="22266" x="8518525" y="6276975"/>
          <p14:tracePt t="22282" x="8466138" y="6323013"/>
          <p14:tracePt t="22300" x="8456613" y="6330950"/>
          <p14:tracePt t="22435" x="8447088" y="6348413"/>
          <p14:tracePt t="22443" x="8375650" y="6375400"/>
          <p14:tracePt t="22451" x="8313738" y="6411913"/>
          <p14:tracePt t="22455" x="8205788" y="6456363"/>
          <p14:tracePt t="22465" x="8027988" y="6518275"/>
          <p14:tracePt t="22482" x="7858125" y="6562725"/>
          <p14:tracePt t="22499" x="7840663" y="6562725"/>
          <p14:tracePt t="22773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3438503" y="1916832"/>
            <a:ext cx="4373858" cy="2329309"/>
          </a:xfrm>
          <a:prstGeom prst="rect">
            <a:avLst/>
          </a:prstGeom>
          <a:solidFill>
            <a:srgbClr val="4F81BD"/>
          </a:solidFill>
          <a:ln w="9525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 defTabSz="457200">
              <a:defRPr>
                <a:latin typeface="Arial Bold"/>
                <a:ea typeface="Arial Bold"/>
                <a:cs typeface="Arial Bold"/>
                <a:sym typeface="Arial Bold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 flipH="1">
            <a:off x="5657807" y="980726"/>
            <a:ext cx="4" cy="3265414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0" name="Shape 150"/>
          <p:cNvSpPr/>
          <p:nvPr/>
        </p:nvSpPr>
        <p:spPr>
          <a:xfrm flipH="1" flipV="1">
            <a:off x="2365450" y="3066887"/>
            <a:ext cx="5469007" cy="4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3897556" y="980726"/>
            <a:ext cx="3698781" cy="617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lvl="0" defTabSz="457200"/>
            <a:r>
              <a:rPr>
                <a:latin typeface="Arial Bold"/>
                <a:ea typeface="Arial Bold"/>
                <a:cs typeface="Arial Bold"/>
                <a:sym typeface="Arial Bold"/>
              </a:rPr>
              <a:t> Cases                      Controls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lvl="0" defTabSz="457200"/>
            <a:r>
              <a:rPr>
                <a:latin typeface="Arial Bold"/>
                <a:ea typeface="Arial Bold"/>
                <a:cs typeface="Arial Bold"/>
                <a:sym typeface="Arial Bold"/>
              </a:rPr>
              <a:t>(disease)                (no-disease)</a:t>
            </a:r>
          </a:p>
        </p:txBody>
      </p:sp>
      <p:sp>
        <p:nvSpPr>
          <p:cNvPr id="152" name="Shape 152"/>
          <p:cNvSpPr/>
          <p:nvPr/>
        </p:nvSpPr>
        <p:spPr>
          <a:xfrm>
            <a:off x="1807124" y="1916832"/>
            <a:ext cx="1618388" cy="1631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numCol="1" anchor="t">
            <a:spAutoFit/>
          </a:bodyPr>
          <a:lstStyle/>
          <a:p>
            <a:pPr lvl="0" defTabSz="457200"/>
            <a:r>
              <a:rPr b="1" i="1" dirty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it-IT" b="1" i="1" dirty="0" smtClean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1" i="1" dirty="0" smtClean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allele </a:t>
            </a:r>
            <a:endParaRPr sz="3200" b="1" i="1" dirty="0">
              <a:solidFill>
                <a:srgbClr val="C219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defTabSz="457200"/>
            <a:endParaRPr sz="3200" b="1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/>
            <a:endParaRPr sz="3200" b="1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/>
            <a:r>
              <a:rPr b="1" i="1" dirty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1" i="1" dirty="0" smtClean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non-</a:t>
            </a:r>
            <a:r>
              <a:rPr lang="it-IT" b="1" i="1" dirty="0" smtClean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X 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allele</a:t>
            </a:r>
            <a:endParaRPr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4412752" y="2346685"/>
            <a:ext cx="2988799" cy="1510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lvl="0" defTabSz="457200">
              <a:spcBef>
                <a:spcPts val="1000"/>
              </a:spcBef>
            </a:pP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A                               B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>
              <a:spcBef>
                <a:spcPts val="1900"/>
              </a:spcBef>
            </a:pPr>
            <a:endParaRPr sz="3200" b="1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>
              <a:spcBef>
                <a:spcPts val="1000"/>
              </a:spcBef>
            </a:pP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C                          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    </a:t>
            </a: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D       </a:t>
            </a:r>
          </a:p>
        </p:txBody>
      </p:sp>
      <p:sp>
        <p:nvSpPr>
          <p:cNvPr id="155" name="Shape 155"/>
          <p:cNvSpPr/>
          <p:nvPr/>
        </p:nvSpPr>
        <p:spPr>
          <a:xfrm>
            <a:off x="505968" y="4557888"/>
            <a:ext cx="8229600" cy="1696875"/>
          </a:xfrm>
          <a:prstGeom prst="rect">
            <a:avLst/>
          </a:prstGeom>
          <a:ln w="28575">
            <a:solidFill>
              <a:srgbClr val="C21927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spcBef>
                <a:spcPts val="1000"/>
              </a:spcBef>
            </a:pP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Odds ratio = odds allele </a:t>
            </a:r>
            <a:r>
              <a:rPr lang="it-IT" b="1" i="1" dirty="0">
                <a:solidFill>
                  <a:srgbClr val="C21927"/>
                </a:solidFill>
                <a:latin typeface="Arial"/>
                <a:ea typeface="Arial Bold"/>
                <a:cs typeface="Arial"/>
                <a:sym typeface="Arial"/>
              </a:rPr>
              <a:t>X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in cases / odds allele </a:t>
            </a:r>
            <a:r>
              <a:rPr lang="it-IT" b="1" i="1" dirty="0" smtClean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X 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in controls</a:t>
            </a:r>
            <a:endParaRPr lang="it-IT" dirty="0"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457200">
              <a:spcBef>
                <a:spcPts val="1000"/>
              </a:spcBef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>
              <a:lnSpc>
                <a:spcPct val="35000"/>
              </a:lnSpc>
              <a:spcBef>
                <a:spcPts val="1000"/>
              </a:spcBef>
            </a:pP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Odds ratio= 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AD/BC</a:t>
            </a:r>
            <a:endParaRPr dirty="0"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457200">
              <a:lnSpc>
                <a:spcPct val="35000"/>
              </a:lnSpc>
              <a:spcBef>
                <a:spcPts val="1000"/>
              </a:spcBef>
            </a:pP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                    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>
              <a:lnSpc>
                <a:spcPct val="35000"/>
              </a:lnSpc>
              <a:spcBef>
                <a:spcPts val="1000"/>
              </a:spcBef>
            </a:pPr>
            <a:endParaRPr sz="2000" b="1" dirty="0">
              <a:solidFill>
                <a:srgbClr val="C219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defTabSz="457200">
              <a:lnSpc>
                <a:spcPct val="35000"/>
              </a:lnSpc>
              <a:spcBef>
                <a:spcPts val="1000"/>
              </a:spcBef>
            </a:pPr>
            <a:r>
              <a:rPr sz="2000" dirty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OR= 1 (no association); OR&gt;1 the allele contributes to the disease</a:t>
            </a:r>
          </a:p>
        </p:txBody>
      </p:sp>
      <p:sp>
        <p:nvSpPr>
          <p:cNvPr id="156" name="Shape 156"/>
          <p:cNvSpPr/>
          <p:nvPr/>
        </p:nvSpPr>
        <p:spPr>
          <a:xfrm>
            <a:off x="1998663" y="228600"/>
            <a:ext cx="4794678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3600">
                <a:solidFill>
                  <a:srgbClr val="C2192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C21927"/>
                </a:solidFill>
              </a:rPr>
              <a:t>Case-control study: OR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94557"/>
      </p:ext>
    </p:extLst>
  </p:cSld>
  <p:clrMapOvr>
    <a:masterClrMapping/>
  </p:clrMapOvr>
  <p:transition spd="med" advTm="110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02" x="4384675" y="3776663"/>
          <p14:tracePt t="27663" x="4394200" y="3776663"/>
          <p14:tracePt t="27671" x="4037013" y="3044825"/>
          <p14:tracePt t="27734" x="3929063" y="2803525"/>
          <p14:tracePt t="27751" x="3830638" y="2608263"/>
          <p14:tracePt t="27766" x="3697288" y="2347913"/>
          <p14:tracePt t="27782" x="3554413" y="2054225"/>
          <p14:tracePt t="27798" x="3276600" y="1490663"/>
          <p14:tracePt t="27838" x="3232150" y="1428750"/>
          <p14:tracePt t="27845" x="3170238" y="1295400"/>
          <p14:tracePt t="27845" x="3152775" y="1258888"/>
          <p14:tracePt t="27863" x="3071813" y="1160463"/>
          <p14:tracePt t="27879" x="3027363" y="1098550"/>
          <p14:tracePt t="27896" x="2990850" y="1054100"/>
          <p14:tracePt t="27912" x="2965450" y="1027113"/>
          <p14:tracePt t="27929" x="2946400" y="1027113"/>
          <p14:tracePt t="27945" x="2938463" y="1017588"/>
          <p14:tracePt t="27962" x="2928938" y="1009650"/>
          <p14:tracePt t="27977" x="2911475" y="1009650"/>
          <p14:tracePt t="27996" x="2884488" y="1000125"/>
          <p14:tracePt t="28011" x="2847975" y="1000125"/>
          <p14:tracePt t="28028" x="2776538" y="1000125"/>
          <p14:tracePt t="28043" x="2652713" y="1009650"/>
          <p14:tracePt t="28043" x="2598738" y="1054100"/>
          <p14:tracePt t="28061" x="2500313" y="1125538"/>
          <p14:tracePt t="28077" x="2428875" y="1204913"/>
          <p14:tracePt t="28093" x="2411413" y="1241425"/>
          <p14:tracePt t="28111" x="2401888" y="1250950"/>
          <p14:tracePt t="28263" x="2384425" y="1250950"/>
          <p14:tracePt t="28271" x="2347913" y="1250950"/>
          <p14:tracePt t="28478" x="2401888" y="1231900"/>
          <p14:tracePt t="28486" x="2527300" y="1231900"/>
          <p14:tracePt t="28494" x="2724150" y="1231900"/>
          <p14:tracePt t="28494" x="2965450" y="1231900"/>
          <p14:tracePt t="28511" x="3232150" y="1231900"/>
          <p14:tracePt t="28512" x="3571875" y="1231900"/>
          <p14:tracePt t="28529" x="3840163" y="1231900"/>
          <p14:tracePt t="28545" x="4010025" y="1231900"/>
          <p14:tracePt t="28562" x="4098925" y="1231900"/>
          <p14:tracePt t="28577" x="4197350" y="1231900"/>
          <p14:tracePt t="28594" x="4357688" y="1231900"/>
          <p14:tracePt t="28612" x="4554538" y="1231900"/>
          <p14:tracePt t="28628" x="4822825" y="1214438"/>
          <p14:tracePt t="28645" x="5072063" y="1179513"/>
          <p14:tracePt t="28645" x="5133975" y="1169988"/>
          <p14:tracePt t="28663" x="5187950" y="1169988"/>
          <p14:tracePt t="28678" x="5224463" y="1169988"/>
          <p14:tracePt t="28696" x="5232400" y="1169988"/>
          <p14:tracePt t="28711" x="5268913" y="1160463"/>
          <p14:tracePt t="28831" x="5286375" y="1160463"/>
          <p14:tracePt t="28852" x="5295900" y="1160463"/>
          <p14:tracePt t="28886" x="5303838" y="1160463"/>
          <p14:tracePt t="28887" x="5313363" y="1160463"/>
          <p14:tracePt t="28895" x="5340350" y="1160463"/>
          <p14:tracePt t="28911" x="5348288" y="1152525"/>
          <p14:tracePt t="28927" x="5375275" y="1133475"/>
          <p14:tracePt t="28945" x="5384800" y="1133475"/>
          <p14:tracePt t="28982" x="5394325" y="1133475"/>
          <p14:tracePt t="28983" x="5411788" y="1133475"/>
          <p14:tracePt t="28994" x="5446713" y="1125538"/>
          <p14:tracePt t="29011" x="5500688" y="1125538"/>
          <p14:tracePt t="29028" x="5518150" y="1125538"/>
          <p14:tracePt t="29044" x="5537200" y="1125538"/>
          <p14:tracePt t="29078" x="5545138" y="1125538"/>
          <p14:tracePt t="29126" x="5554663" y="1125538"/>
          <p14:tracePt t="29126" x="5562600" y="1125538"/>
          <p14:tracePt t="29143" x="5581650" y="1125538"/>
          <p14:tracePt t="29790" x="5599113" y="1125538"/>
          <p14:tracePt t="29798" x="5616575" y="1125538"/>
          <p14:tracePt t="29806" x="5643563" y="1125538"/>
          <p14:tracePt t="29814" x="5680075" y="1125538"/>
          <p14:tracePt t="29828" x="5688013" y="1125538"/>
          <p14:tracePt t="29845" x="5697538" y="1125538"/>
          <p14:tracePt t="29861" x="5705475" y="1125538"/>
          <p14:tracePt t="30198" x="5705475" y="1133475"/>
          <p14:tracePt t="31290" x="5670550" y="1133475"/>
          <p14:tracePt t="31303" x="5634038" y="1169988"/>
          <p14:tracePt t="31304" x="5537200" y="1241425"/>
          <p14:tracePt t="31335" x="5527675" y="1258888"/>
          <p14:tracePt t="31335" x="5518150" y="1276350"/>
          <p14:tracePt t="31345" x="5500688" y="1295400"/>
          <p14:tracePt t="31362" x="5491163" y="1303338"/>
          <p14:tracePt t="31379" x="5483225" y="1303338"/>
          <p14:tracePt t="31394" x="5473700" y="1312863"/>
          <p14:tracePt t="31806" x="5473700" y="1322388"/>
          <p14:tracePt t="31822" x="5473700" y="1339850"/>
          <p14:tracePt t="31830" x="5465763" y="1473200"/>
          <p14:tracePt t="31847" x="5446713" y="1517650"/>
          <p14:tracePt t="31848" x="5429250" y="1643063"/>
          <p14:tracePt t="31862" x="5429250" y="1714500"/>
          <p14:tracePt t="31862" x="5411788" y="1768475"/>
          <p14:tracePt t="31879" x="5411788" y="1866900"/>
          <p14:tracePt t="31895" x="5411788" y="1938338"/>
          <p14:tracePt t="31912" x="5411788" y="1965325"/>
          <p14:tracePt t="31950" x="5411788" y="1973263"/>
          <p14:tracePt t="32142" x="5411788" y="1955800"/>
          <p14:tracePt t="32150" x="5411788" y="1946275"/>
          <p14:tracePt t="32158" x="5394325" y="1919288"/>
          <p14:tracePt t="32158" x="5394325" y="1893888"/>
          <p14:tracePt t="32166" x="5394325" y="1866900"/>
          <p14:tracePt t="32178" x="5384800" y="1758950"/>
          <p14:tracePt t="32217" x="5367338" y="1731963"/>
          <p14:tracePt t="32228" x="5367338" y="1697038"/>
          <p14:tracePt t="32244" x="5357813" y="1670050"/>
          <p14:tracePt t="32262" x="5357813" y="1652588"/>
          <p14:tracePt t="32278" x="5340350" y="1616075"/>
          <p14:tracePt t="32295" x="5330825" y="1598613"/>
          <p14:tracePt t="32328" x="5313363" y="1581150"/>
          <p14:tracePt t="32329" x="5303838" y="1517650"/>
          <p14:tracePt t="32345" x="5286375" y="1473200"/>
          <p14:tracePt t="32362" x="5268913" y="1446213"/>
          <p14:tracePt t="32379" x="5241925" y="1419225"/>
          <p14:tracePt t="32394" x="5214938" y="1384300"/>
          <p14:tracePt t="32411" x="5187950" y="1357313"/>
          <p14:tracePt t="32429" x="5143500" y="1312863"/>
          <p14:tracePt t="32444" x="5072063" y="1250950"/>
          <p14:tracePt t="32463" x="5045075" y="1231900"/>
          <p14:tracePt t="32477" x="4956175" y="1196975"/>
          <p14:tracePt t="32495" x="4884738" y="1169988"/>
          <p14:tracePt t="32512" x="4830763" y="1143000"/>
          <p14:tracePt t="32528" x="4751388" y="1125538"/>
          <p14:tracePt t="32545" x="4670425" y="1116013"/>
          <p14:tracePt t="32561" x="4616450" y="1098550"/>
          <p14:tracePt t="32594" x="4545013" y="1098550"/>
          <p14:tracePt t="32595" x="4446588" y="1081088"/>
          <p14:tracePt t="32611" x="4303713" y="1081088"/>
          <p14:tracePt t="32628" x="4116388" y="1062038"/>
          <p14:tracePt t="32645" x="3946525" y="1062038"/>
          <p14:tracePt t="32661" x="3732213" y="1062038"/>
          <p14:tracePt t="32661" x="3643313" y="1062038"/>
          <p14:tracePt t="32678" x="3500438" y="1062038"/>
          <p14:tracePt t="32694" x="3160713" y="1062038"/>
          <p14:tracePt t="32694" x="3133725" y="1062038"/>
          <p14:tracePt t="32759" x="3125788" y="1062038"/>
          <p14:tracePt t="32759" x="3054350" y="1089025"/>
          <p14:tracePt t="32778" x="3036888" y="1098550"/>
          <p14:tracePt t="32794" x="2990850" y="1116013"/>
          <p14:tracePt t="32811" x="2965450" y="1179513"/>
          <p14:tracePt t="32828" x="2946400" y="1276350"/>
          <p14:tracePt t="32845" x="2928938" y="1419225"/>
          <p14:tracePt t="32861" x="2928938" y="1554163"/>
          <p14:tracePt t="32861" x="2928938" y="1616075"/>
          <p14:tracePt t="32880" x="2928938" y="1660525"/>
          <p14:tracePt t="32880" x="2928938" y="1704975"/>
          <p14:tracePt t="32894" x="2955925" y="1776413"/>
          <p14:tracePt t="32912" x="2982913" y="1874838"/>
          <p14:tracePt t="32927" x="3062288" y="1982788"/>
          <p14:tracePt t="32945" x="3125788" y="2062163"/>
          <p14:tracePt t="32960" x="3170238" y="2116138"/>
          <p14:tracePt t="32978" x="3205163" y="2133600"/>
          <p14:tracePt t="32993" x="3286125" y="2179638"/>
          <p14:tracePt t="33010" x="3367088" y="2214563"/>
          <p14:tracePt t="33028" x="3446463" y="2232025"/>
          <p14:tracePt t="33043" x="3571875" y="2251075"/>
          <p14:tracePt t="33043" x="3643313" y="2268538"/>
          <p14:tracePt t="33062" x="3705225" y="2268538"/>
          <p14:tracePt t="33077" x="3956050" y="2268538"/>
          <p14:tracePt t="33095" x="4116388" y="2268538"/>
          <p14:tracePt t="33111" x="4303713" y="2268538"/>
          <p14:tracePt t="33128" x="4500563" y="2268538"/>
          <p14:tracePt t="33145" x="4724400" y="2232025"/>
          <p14:tracePt t="33161" x="4857750" y="2214563"/>
          <p14:tracePt t="33178" x="4983163" y="2179638"/>
          <p14:tracePt t="33194" x="5214938" y="2089150"/>
          <p14:tracePt t="33194" x="5224463" y="2089150"/>
          <p14:tracePt t="33246" x="5367338" y="2000250"/>
          <p14:tracePt t="33311" x="5438775" y="1928813"/>
          <p14:tracePt t="33350" x="5446713" y="1919288"/>
          <p14:tracePt t="33360" x="5465763" y="1884363"/>
          <p14:tracePt t="33378" x="5500688" y="1847850"/>
          <p14:tracePt t="33395" x="5510213" y="1822450"/>
          <p14:tracePt t="33411" x="5537200" y="1785938"/>
          <p14:tracePt t="33428" x="5545138" y="1751013"/>
          <p14:tracePt t="33445" x="5572125" y="1679575"/>
          <p14:tracePt t="33461" x="5589588" y="1633538"/>
          <p14:tracePt t="33461" x="5589588" y="1608138"/>
          <p14:tracePt t="33478" x="5599113" y="1589088"/>
          <p14:tracePt t="33494" x="5599113" y="1571625"/>
          <p14:tracePt t="33512" x="5616575" y="1562100"/>
          <p14:tracePt t="33527" x="5616575" y="1544638"/>
          <p14:tracePt t="33544" x="5626100" y="1509713"/>
          <p14:tracePt t="33560" x="5634038" y="1482725"/>
          <p14:tracePt t="33578" x="5653088" y="1455738"/>
          <p14:tracePt t="33593" x="5670550" y="1419225"/>
          <p14:tracePt t="33611" x="5697538" y="1401763"/>
          <p14:tracePt t="33628" x="5724525" y="1374775"/>
          <p14:tracePt t="33644" x="5751513" y="1339850"/>
          <p14:tracePt t="33644" x="5768975" y="1330325"/>
          <p14:tracePt t="33662" x="5776913" y="1312863"/>
          <p14:tracePt t="33677" x="5803900" y="1285875"/>
          <p14:tracePt t="33693" x="5822950" y="1268413"/>
          <p14:tracePt t="33711" x="5848350" y="1258888"/>
          <p14:tracePt t="33727" x="5884863" y="1231900"/>
          <p14:tracePt t="33744" x="5919788" y="1204913"/>
          <p14:tracePt t="33761" x="6045200" y="1125538"/>
          <p14:tracePt t="33794" x="6108700" y="1089025"/>
          <p14:tracePt t="33811" x="6188075" y="1017588"/>
          <p14:tracePt t="33828" x="6286500" y="955675"/>
          <p14:tracePt t="33844" x="6473825" y="857250"/>
          <p14:tracePt t="33878" x="6518275" y="830263"/>
          <p14:tracePt t="33879" x="6626225" y="776288"/>
          <p14:tracePt t="33894" x="6680200" y="750888"/>
          <p14:tracePt t="33911" x="6759575" y="714375"/>
          <p14:tracePt t="33928" x="6875463" y="696913"/>
          <p14:tracePt t="33943" x="6965950" y="660400"/>
          <p14:tracePt t="33962" x="7027863" y="652463"/>
          <p14:tracePt t="33977" x="7081838" y="652463"/>
          <p14:tracePt t="33994" x="7134225" y="652463"/>
          <p14:tracePt t="34010" x="7251700" y="652463"/>
          <p14:tracePt t="34028" x="7429500" y="652463"/>
          <p14:tracePt t="34043" x="7554913" y="652463"/>
          <p14:tracePt t="34061" x="7581900" y="652463"/>
          <p14:tracePt t="34077" x="7608888" y="652463"/>
          <p14:tracePt t="34094" x="7643813" y="669925"/>
          <p14:tracePt t="34111" x="7688263" y="696913"/>
          <p14:tracePt t="34128" x="7742238" y="731838"/>
          <p14:tracePt t="34144" x="7786688" y="785813"/>
          <p14:tracePt t="34161" x="7840663" y="893763"/>
          <p14:tracePt t="34177" x="7885113" y="982663"/>
          <p14:tracePt t="34195" x="7939088" y="1081088"/>
          <p14:tracePt t="34210" x="7974013" y="1187450"/>
          <p14:tracePt t="34228" x="8018463" y="1276350"/>
          <p14:tracePt t="34243" x="8116888" y="1652588"/>
          <p14:tracePt t="34348" x="8116888" y="1785938"/>
          <p14:tracePt t="34470" x="8108950" y="1785938"/>
          <p14:tracePt t="34479" x="8081963" y="1803400"/>
          <p14:tracePt t="34486" x="8062913" y="1812925"/>
          <p14:tracePt t="34494" x="8010525" y="1839913"/>
          <p14:tracePt t="34502" x="7929563" y="1901825"/>
          <p14:tracePt t="34511" x="7813675" y="1973263"/>
          <p14:tracePt t="34527" x="7634288" y="2027238"/>
          <p14:tracePt t="34545" x="7412038" y="2108200"/>
          <p14:tracePt t="34560" x="7205663" y="2152650"/>
          <p14:tracePt t="34578" x="7027863" y="2205038"/>
          <p14:tracePt t="34593" x="6858000" y="2251075"/>
          <p14:tracePt t="34612" x="6653213" y="2268538"/>
          <p14:tracePt t="34627" x="6367463" y="2286000"/>
          <p14:tracePt t="34645" x="5938838" y="2312988"/>
          <p14:tracePt t="34661" x="5438775" y="2339975"/>
          <p14:tracePt t="34661" x="5322888" y="2339975"/>
          <p14:tracePt t="34679" x="5133975" y="2339975"/>
          <p14:tracePt t="34695" x="5027613" y="2339975"/>
          <p14:tracePt t="34711" x="4919663" y="2322513"/>
          <p14:tracePt t="34728" x="4830763" y="2303463"/>
          <p14:tracePt t="34745" x="4724400" y="2232025"/>
          <p14:tracePt t="34761" x="4660900" y="2160588"/>
          <p14:tracePt t="34778" x="4581525" y="2089150"/>
          <p14:tracePt t="34795" x="4537075" y="2000250"/>
          <p14:tracePt t="34811" x="4456113" y="1874838"/>
          <p14:tracePt t="34827" x="4402138" y="1731963"/>
          <p14:tracePt t="34844" x="4367213" y="1625600"/>
          <p14:tracePt t="34844" x="4367213" y="1571625"/>
          <p14:tracePt t="34863" x="4340225" y="1347788"/>
          <p14:tracePt t="34936" x="4340225" y="1339850"/>
          <p14:tracePt t="34945" x="4357688" y="1295400"/>
          <p14:tracePt t="34961" x="4357688" y="1276350"/>
          <p14:tracePt t="34978" x="4375150" y="1268413"/>
          <p14:tracePt t="34994" x="4384675" y="1268413"/>
          <p14:tracePt t="35011" x="4384675" y="1258888"/>
          <p14:tracePt t="35027" x="4394200" y="1258888"/>
          <p14:tracePt t="35254" x="4375150" y="1258888"/>
          <p14:tracePt t="35262" x="4367213" y="1258888"/>
          <p14:tracePt t="35270" x="4340225" y="1258888"/>
          <p14:tracePt t="35278" x="4276725" y="1258888"/>
          <p14:tracePt t="35295" x="4205288" y="1258888"/>
          <p14:tracePt t="35312" x="4108450" y="1258888"/>
          <p14:tracePt t="35328" x="4054475" y="1258888"/>
          <p14:tracePt t="35345" x="4017963" y="1258888"/>
          <p14:tracePt t="35361" x="3965575" y="1258888"/>
          <p14:tracePt t="35380" x="3652838" y="1169988"/>
          <p14:tracePt t="35499" x="3643313" y="1152525"/>
          <p14:tracePt t="35742" x="3625850" y="1160463"/>
          <p14:tracePt t="35750" x="3589338" y="1187450"/>
          <p14:tracePt t="35755" x="3554413" y="1223963"/>
          <p14:tracePt t="35761" x="3500438" y="1250950"/>
          <p14:tracePt t="35777" x="3482975" y="1268413"/>
          <p14:tracePt t="35795" x="3473450" y="1276350"/>
          <p14:tracePt t="36502" x="3500438" y="1276350"/>
          <p14:tracePt t="36510" x="3544888" y="1276350"/>
          <p14:tracePt t="36510" x="3571875" y="1268413"/>
          <p14:tracePt t="36542" x="3581400" y="1268413"/>
          <p14:tracePt t="36565" x="3589338" y="1258888"/>
          <p14:tracePt t="40270" x="3633788" y="1231900"/>
          <p14:tracePt t="40278" x="3660775" y="1196975"/>
          <p14:tracePt t="40282" x="3724275" y="1169988"/>
          <p14:tracePt t="40310" x="3751263" y="1143000"/>
          <p14:tracePt t="40312" x="3786188" y="1133475"/>
          <p14:tracePt t="40327" x="4473575" y="928688"/>
          <p14:tracePt t="40433" x="4527550" y="911225"/>
          <p14:tracePt t="40444" x="4633913" y="874713"/>
          <p14:tracePt t="40459" x="4776788" y="839788"/>
          <p14:tracePt t="40459" x="4875213" y="822325"/>
          <p14:tracePt t="40478" x="5010150" y="795338"/>
          <p14:tracePt t="40492" x="5446713" y="741363"/>
          <p14:tracePt t="40510" x="5599113" y="714375"/>
          <p14:tracePt t="40527" x="5751513" y="696913"/>
          <p14:tracePt t="40554" x="5795963" y="696913"/>
          <p14:tracePt t="40560" x="5946775" y="660400"/>
          <p14:tracePt t="40577" x="6188075" y="642938"/>
          <p14:tracePt t="40593" x="6456363" y="598488"/>
          <p14:tracePt t="40611" x="6608763" y="581025"/>
          <p14:tracePt t="40626" x="6680200" y="561975"/>
          <p14:tracePt t="40644" x="6759575" y="544513"/>
          <p14:tracePt t="40659" x="6831013" y="544513"/>
          <p14:tracePt t="40659" x="6867525" y="544513"/>
          <p14:tracePt t="40677" x="6902450" y="544513"/>
          <p14:tracePt t="40692" x="7099300" y="544513"/>
          <p14:tracePt t="40710" x="7205663" y="554038"/>
          <p14:tracePt t="40727" x="7323138" y="571500"/>
          <p14:tracePt t="40742" x="7394575" y="588963"/>
          <p14:tracePt t="40759" x="7439025" y="598488"/>
          <p14:tracePt t="40776" x="7510463" y="615950"/>
          <p14:tracePt t="40794" x="7562850" y="633413"/>
          <p14:tracePt t="40809" x="7616825" y="660400"/>
          <p14:tracePt t="40826" x="7643813" y="679450"/>
          <p14:tracePt t="40843" x="7653338" y="679450"/>
          <p14:tracePt t="40876" x="7661275" y="679450"/>
          <p14:tracePt t="40934" x="7661275" y="687388"/>
          <p14:tracePt t="40940" x="7670800" y="758825"/>
          <p14:tracePt t="40965" x="7670800" y="893763"/>
          <p14:tracePt t="40999" x="7670800" y="919163"/>
          <p14:tracePt t="41009" x="7670800" y="973138"/>
          <p14:tracePt t="41027" x="7670800" y="1027113"/>
          <p14:tracePt t="41042" x="7670800" y="1089025"/>
          <p14:tracePt t="41042" x="7670800" y="1108075"/>
          <p14:tracePt t="41077" x="7670800" y="1143000"/>
          <p14:tracePt t="41079" x="7670800" y="1196975"/>
          <p14:tracePt t="41095" x="7670800" y="1276350"/>
          <p14:tracePt t="41111" x="7670800" y="1312863"/>
          <p14:tracePt t="41129" x="7670800" y="1330325"/>
          <p14:tracePt t="41145" x="7670800" y="1347788"/>
          <p14:tracePt t="41161" x="7670800" y="1357313"/>
          <p14:tracePt t="41309" x="7670800" y="1366838"/>
          <p14:tracePt t="41325" x="7670800" y="1393825"/>
          <p14:tracePt t="41333" x="7670800" y="1428750"/>
          <p14:tracePt t="41339" x="7653338" y="1455738"/>
          <p14:tracePt t="41342" x="7608888" y="1500188"/>
          <p14:tracePt t="41360" x="7589838" y="1527175"/>
          <p14:tracePt t="41377" x="7554913" y="1554163"/>
          <p14:tracePt t="41393" x="7500938" y="1608138"/>
          <p14:tracePt t="41410" x="7412038" y="1660525"/>
          <p14:tracePt t="41425" x="7367588" y="1697038"/>
          <p14:tracePt t="41444" x="7313613" y="1724025"/>
          <p14:tracePt t="41459" x="7232650" y="1758950"/>
          <p14:tracePt t="41502" x="7161213" y="1776413"/>
          <p14:tracePt t="41528" x="7072313" y="1803400"/>
          <p14:tracePt t="41570" x="7045325" y="1803400"/>
          <p14:tracePt t="41575" x="6946900" y="1803400"/>
          <p14:tracePt t="41593" x="6831013" y="1803400"/>
          <p14:tracePt t="41609" x="6742113" y="1803400"/>
          <p14:tracePt t="41626" x="6599238" y="1803400"/>
          <p14:tracePt t="41643" x="6537325" y="1795463"/>
          <p14:tracePt t="41659" x="6429375" y="1776413"/>
          <p14:tracePt t="41659" x="6411913" y="1776413"/>
          <p14:tracePt t="41678" x="6367463" y="1776413"/>
          <p14:tracePt t="41678" x="6340475" y="1776413"/>
          <p14:tracePt t="41694" x="6323013" y="1768475"/>
          <p14:tracePt t="41710" x="6269038" y="1768475"/>
          <p14:tracePt t="41728" x="6242050" y="1751013"/>
          <p14:tracePt t="41742" x="6215063" y="1751013"/>
          <p14:tracePt t="41760" x="6197600" y="1741488"/>
          <p14:tracePt t="41775" x="6170613" y="1714500"/>
          <p14:tracePt t="41794" x="6143625" y="1704975"/>
          <p14:tracePt t="41942" x="6143625" y="1697038"/>
          <p14:tracePt t="42358" x="6143625" y="1687513"/>
          <p14:tracePt t="42366" x="6143625" y="1660525"/>
          <p14:tracePt t="42368" x="6143625" y="1633538"/>
          <p14:tracePt t="42378" x="6143625" y="1581150"/>
          <p14:tracePt t="42392" x="6161088" y="1536700"/>
          <p14:tracePt t="42411" x="6180138" y="1490663"/>
          <p14:tracePt t="42478" x="6188075" y="1482725"/>
          <p14:tracePt t="42517" x="6197600" y="1473200"/>
          <p14:tracePt t="42533" x="6205538" y="1455738"/>
          <p14:tracePt t="42534" x="6269038" y="1384300"/>
          <p14:tracePt t="42642" x="6286500" y="1366838"/>
          <p14:tracePt t="42659" x="6313488" y="1366838"/>
          <p14:tracePt t="42676" x="6367463" y="1339850"/>
          <p14:tracePt t="42714" x="6384925" y="1330325"/>
          <p14:tracePt t="42742" x="6394450" y="1322388"/>
          <p14:tracePt t="42773" x="6411913" y="1322388"/>
          <p14:tracePt t="42781" x="6411913" y="1312863"/>
          <p14:tracePt t="42784" x="6419850" y="1303338"/>
          <p14:tracePt t="42793" x="6438900" y="1303338"/>
          <p14:tracePt t="42809" x="6456363" y="1295400"/>
          <p14:tracePt t="42825" x="6473825" y="1295400"/>
          <p14:tracePt t="42843" x="6483350" y="1295400"/>
          <p14:tracePt t="42859" x="6527800" y="1276350"/>
          <p14:tracePt t="42876" x="6562725" y="1276350"/>
          <p14:tracePt t="42876" x="6572250" y="1276350"/>
          <p14:tracePt t="42894" x="6589713" y="1276350"/>
          <p14:tracePt t="42909" x="6608763" y="1276350"/>
          <p14:tracePt t="42949" x="6626225" y="1276350"/>
          <p14:tracePt t="42950" x="6634163" y="1276350"/>
          <p14:tracePt t="42960" x="6670675" y="1276350"/>
          <p14:tracePt t="42975" x="6705600" y="1276350"/>
          <p14:tracePt t="42992" x="6724650" y="1276350"/>
          <p14:tracePt t="43010" x="6732588" y="1276350"/>
          <p14:tracePt t="43026" x="6759575" y="1276350"/>
          <p14:tracePt t="43043" x="6777038" y="1268413"/>
          <p14:tracePt t="43059" x="6823075" y="1268413"/>
          <p14:tracePt t="43059" x="6831013" y="1268413"/>
          <p14:tracePt t="43078" x="6848475" y="1258888"/>
          <p14:tracePt t="43092" x="6858000" y="1258888"/>
          <p14:tracePt t="43149" x="6867525" y="1258888"/>
          <p14:tracePt t="43494" x="6919913" y="1250950"/>
          <p14:tracePt t="43494" x="6956425" y="1241425"/>
          <p14:tracePt t="43510" x="7054850" y="1223963"/>
          <p14:tracePt t="43510" x="7180263" y="1223963"/>
          <p14:tracePt t="43526" x="7215188" y="1223963"/>
          <p14:tracePt t="43543" x="7224713" y="1223963"/>
          <p14:tracePt t="43741" x="7251700" y="1223963"/>
          <p14:tracePt t="43749" x="7286625" y="1214438"/>
          <p14:tracePt t="43759" x="7331075" y="1204913"/>
          <p14:tracePt t="43760" x="7402513" y="1187450"/>
          <p14:tracePt t="43775" x="7473950" y="1187450"/>
          <p14:tracePt t="43793" x="7527925" y="1187450"/>
          <p14:tracePt t="43809" x="7554913" y="1187450"/>
          <p14:tracePt t="43862" x="7562850" y="1187450"/>
          <p14:tracePt t="43933" x="7581900" y="1187450"/>
          <p14:tracePt t="44053" x="7581900" y="1196975"/>
          <p14:tracePt t="44062" x="7581900" y="1204913"/>
          <p14:tracePt t="44077" x="7581900" y="1214438"/>
          <p14:tracePt t="44091" x="7581900" y="1231900"/>
          <p14:tracePt t="44092" x="7581900" y="1250950"/>
          <p14:tracePt t="44110" x="7581900" y="1276350"/>
          <p14:tracePt t="44126" x="7581900" y="1295400"/>
          <p14:tracePt t="44144" x="7581900" y="1312863"/>
          <p14:tracePt t="44160" x="7581900" y="1322388"/>
          <p14:tracePt t="44197" x="7581900" y="1330325"/>
          <p14:tracePt t="44933" x="7616825" y="1330325"/>
          <p14:tracePt t="44942" x="7634288" y="1303338"/>
          <p14:tracePt t="44949" x="7661275" y="1268413"/>
          <p14:tracePt t="44957" x="7670800" y="1250950"/>
          <p14:tracePt t="44965" x="7705725" y="1204913"/>
          <p14:tracePt t="44976" x="7724775" y="1187450"/>
          <p14:tracePt t="45014" x="7732713" y="1169988"/>
          <p14:tracePt t="47207" x="7705725" y="1169988"/>
          <p14:tracePt t="47207" x="7562850" y="1169988"/>
          <p14:tracePt t="47222" x="7402513" y="1179513"/>
          <p14:tracePt t="47231" x="7170738" y="1204913"/>
          <p14:tracePt t="47232" x="6911975" y="1268413"/>
          <p14:tracePt t="47242" x="6634163" y="1303338"/>
          <p14:tracePt t="47242" x="6429375" y="1330325"/>
          <p14:tracePt t="47261" x="6286500" y="1330325"/>
          <p14:tracePt t="47275" x="6000750" y="1330325"/>
          <p14:tracePt t="47294" x="5830888" y="1330325"/>
          <p14:tracePt t="47310" x="5661025" y="1330325"/>
          <p14:tracePt t="47325" x="5465763" y="1357313"/>
          <p14:tracePt t="47358" x="5259388" y="1374775"/>
          <p14:tracePt t="47359" x="5099050" y="1384300"/>
          <p14:tracePt t="47377" x="4983163" y="1411288"/>
          <p14:tracePt t="47392" x="4848225" y="1411288"/>
          <p14:tracePt t="47410" x="4705350" y="1411288"/>
          <p14:tracePt t="47425" x="4562475" y="1411288"/>
          <p14:tracePt t="47442" x="4438650" y="1411288"/>
          <p14:tracePt t="47460" x="3394075" y="1411288"/>
          <p14:tracePt t="47546" x="3375025" y="1411288"/>
          <p14:tracePt t="47559" x="3357563" y="1411288"/>
          <p14:tracePt t="48453" x="3490913" y="1419225"/>
          <p14:tracePt t="48461" x="8089900" y="1419225"/>
          <p14:tracePt t="48695" x="8269288" y="1419225"/>
          <p14:tracePt t="48731" x="8277225" y="1419225"/>
          <p14:tracePt t="48742" x="8296275" y="1419225"/>
          <p14:tracePt t="48760" x="8331200" y="1419225"/>
          <p14:tracePt t="48775" x="8420100" y="1419225"/>
          <p14:tracePt t="48794" x="8537575" y="1419225"/>
          <p14:tracePt t="48808" x="8589963" y="1419225"/>
          <p14:tracePt t="48827" x="8599488" y="1419225"/>
          <p14:tracePt t="48841" x="8616950" y="1419225"/>
          <p14:tracePt t="51589" x="8626475" y="1419225"/>
          <p14:tracePt t="51669" x="8634413" y="1419225"/>
          <p14:tracePt t="51693" x="8643938" y="1411288"/>
          <p14:tracePt t="51804" x="8661400" y="1411288"/>
          <p14:tracePt t="53326" x="8634413" y="1411288"/>
          <p14:tracePt t="53333" x="8626475" y="1428750"/>
          <p14:tracePt t="53341" x="8609013" y="1428750"/>
          <p14:tracePt t="53346" x="8545513" y="1482725"/>
          <p14:tracePt t="53358" x="8483600" y="1527175"/>
          <p14:tracePt t="53377" x="8447088" y="1544638"/>
          <p14:tracePt t="53391" x="8439150" y="1544638"/>
          <p14:tracePt t="53533" x="8429625" y="1554163"/>
          <p14:tracePt t="54165" x="8358188" y="1536700"/>
          <p14:tracePt t="54173" x="8143875" y="1536700"/>
          <p14:tracePt t="54173" x="8018463" y="1536700"/>
          <p14:tracePt t="54197" x="7840663" y="1536700"/>
          <p14:tracePt t="54198" x="7626350" y="1536700"/>
          <p14:tracePt t="54208" x="6965950" y="1536700"/>
          <p14:tracePt t="54224" x="6384925" y="1536700"/>
          <p14:tracePt t="54242" x="5875338" y="1536700"/>
          <p14:tracePt t="54258" x="5510213" y="1536700"/>
          <p14:tracePt t="54274" x="5062538" y="1536700"/>
          <p14:tracePt t="54297" x="4625975" y="1536700"/>
          <p14:tracePt t="54328" x="4116388" y="1536700"/>
          <p14:tracePt t="54330" x="3384550" y="1536700"/>
          <p14:tracePt t="54358" x="3160713" y="1536700"/>
          <p14:tracePt t="54359" x="2847975" y="1536700"/>
          <p14:tracePt t="54377" x="2660650" y="1536700"/>
          <p14:tracePt t="54392" x="2465388" y="1500188"/>
          <p14:tracePt t="54410" x="2276475" y="1482725"/>
          <p14:tracePt t="54424" x="1901825" y="1438275"/>
          <p14:tracePt t="54442" x="1473200" y="1401763"/>
          <p14:tracePt t="54458" x="1214438" y="1401763"/>
          <p14:tracePt t="54475" x="973138" y="1401763"/>
          <p14:tracePt t="54492" x="812800" y="1490663"/>
          <p14:tracePt t="54492" x="795338" y="1509713"/>
          <p14:tracePt t="54509" x="741363" y="1544638"/>
          <p14:tracePt t="54541" x="723900" y="1554163"/>
          <p14:tracePt t="54542" x="723900" y="1643063"/>
          <p14:tracePt t="54624" x="723900" y="1679575"/>
          <p14:tracePt t="54641" x="750888" y="1731963"/>
          <p14:tracePt t="54658" x="795338" y="1785938"/>
          <p14:tracePt t="54674" x="822325" y="1847850"/>
          <p14:tracePt t="54691" x="893763" y="1955800"/>
          <p14:tracePt t="54709" x="919163" y="1973263"/>
          <p14:tracePt t="54725" x="938213" y="1990725"/>
          <p14:tracePt t="54765" x="938213" y="2000250"/>
          <p14:tracePt t="54768" x="946150" y="2000250"/>
          <p14:tracePt t="54790" x="955675" y="2009775"/>
          <p14:tracePt t="54808" x="955675" y="2017713"/>
          <p14:tracePt t="54809" x="973138" y="2027238"/>
          <p14:tracePt t="54826" x="982663" y="2044700"/>
          <p14:tracePt t="54841" x="1000125" y="2044700"/>
          <p14:tracePt t="54859" x="1027113" y="2054225"/>
          <p14:tracePt t="54875" x="1054100" y="2081213"/>
          <p14:tracePt t="54875" x="1062038" y="2081213"/>
          <p14:tracePt t="54893" x="1098550" y="2089150"/>
          <p14:tracePt t="54909" x="1125538" y="2108200"/>
          <p14:tracePt t="54930" x="1143000" y="2116138"/>
          <p14:tracePt t="54941" x="1169988" y="2133600"/>
          <p14:tracePt t="54960" x="1231900" y="2160588"/>
          <p14:tracePt t="54974" x="1303338" y="2179638"/>
          <p14:tracePt t="54992" x="1374775" y="2205038"/>
          <p14:tracePt t="55008" x="1411288" y="2214563"/>
          <p14:tracePt t="55025" x="1428750" y="2214563"/>
          <p14:tracePt t="55043" x="1438275" y="2214563"/>
          <p14:tracePt t="55060" x="1509713" y="2241550"/>
          <p14:tracePt t="55093" x="1616075" y="2295525"/>
          <p14:tracePt t="55095" x="1731963" y="2366963"/>
          <p14:tracePt t="55111" x="1822450" y="2428875"/>
          <p14:tracePt t="55130" x="1893888" y="2490788"/>
          <p14:tracePt t="55142" x="1990725" y="2544763"/>
          <p14:tracePt t="55159" x="2062163" y="2608263"/>
          <p14:tracePt t="55175" x="2143125" y="2652713"/>
          <p14:tracePt t="55192" x="2205038" y="2687638"/>
          <p14:tracePt t="55209" x="2241550" y="2714625"/>
          <p14:tracePt t="55225" x="2286000" y="2714625"/>
          <p14:tracePt t="55241" x="2303463" y="2724150"/>
          <p14:tracePt t="55257" x="2347913" y="2741613"/>
          <p14:tracePt t="55276" x="2374900" y="2751138"/>
          <p14:tracePt t="55291" x="2446338" y="2768600"/>
          <p14:tracePt t="55310" x="3071813" y="2847975"/>
          <p14:tracePt t="55415" x="3089275" y="2847975"/>
          <p14:tracePt t="55425" x="3108325" y="2830513"/>
          <p14:tracePt t="55442" x="3152775" y="2795588"/>
          <p14:tracePt t="55458" x="3179763" y="2776538"/>
          <p14:tracePt t="55476" x="3205163" y="2751138"/>
          <p14:tracePt t="55491" x="3232150" y="2705100"/>
          <p14:tracePt t="55491" x="3241675" y="2697163"/>
          <p14:tracePt t="55510" x="3259138" y="2660650"/>
          <p14:tracePt t="55524" x="3295650" y="2616200"/>
          <p14:tracePt t="55542" x="3322638" y="2581275"/>
          <p14:tracePt t="55560" x="3330575" y="2554288"/>
          <p14:tracePt t="55575" x="3367088" y="2527300"/>
          <p14:tracePt t="55593" x="3394075" y="2482850"/>
          <p14:tracePt t="55607" x="3438525" y="2205038"/>
          <p14:tracePt t="55725" x="3438525" y="2179638"/>
          <p14:tracePt t="55726" x="3438525" y="2125663"/>
          <p14:tracePt t="55726" x="3438525" y="2116138"/>
          <p14:tracePt t="55774" x="3438525" y="2108200"/>
          <p14:tracePt t="55775" x="3438525" y="2081213"/>
          <p14:tracePt t="55792" x="3419475" y="2044700"/>
          <p14:tracePt t="55807" x="3402013" y="2027238"/>
          <p14:tracePt t="55826" x="3384550" y="2009775"/>
          <p14:tracePt t="55841" x="3375025" y="1990725"/>
          <p14:tracePt t="55859" x="3367088" y="1982788"/>
          <p14:tracePt t="55875" x="3357563" y="1973263"/>
          <p14:tracePt t="55875" x="3357563" y="1965325"/>
          <p14:tracePt t="55894" x="3322638" y="1928813"/>
          <p14:tracePt t="55914" x="3313113" y="1911350"/>
          <p14:tracePt t="55925" x="3268663" y="1847850"/>
          <p14:tracePt t="55942" x="3241675" y="1822450"/>
          <p14:tracePt t="55960" x="3224213" y="1795463"/>
          <p14:tracePt t="55975" x="3197225" y="1768475"/>
          <p14:tracePt t="55992" x="3152775" y="1724025"/>
          <p14:tracePt t="56008" x="3108325" y="1697038"/>
          <p14:tracePt t="56025" x="3054350" y="1670050"/>
          <p14:tracePt t="56042" x="3000375" y="1652588"/>
          <p14:tracePt t="56058" x="2946400" y="1633538"/>
          <p14:tracePt t="56075" x="2884488" y="1633538"/>
          <p14:tracePt t="56092" x="2795588" y="1633538"/>
          <p14:tracePt t="56113" x="2751138" y="1633538"/>
          <p14:tracePt t="56127" x="2625725" y="1633538"/>
          <p14:tracePt t="56127" x="2598738" y="1633538"/>
          <p14:tracePt t="56165" x="2571750" y="1633538"/>
          <p14:tracePt t="56175" x="2517775" y="1633538"/>
          <p14:tracePt t="56192" x="2465388" y="1633538"/>
          <p14:tracePt t="56208" x="2438400" y="1652588"/>
          <p14:tracePt t="56225" x="2428875" y="1652588"/>
          <p14:tracePt t="56243" x="2384425" y="1670050"/>
          <p14:tracePt t="56258" x="2330450" y="1724025"/>
          <p14:tracePt t="56278" x="2312988" y="1751013"/>
          <p14:tracePt t="56278" x="2303463" y="1768475"/>
          <p14:tracePt t="56294" x="2276475" y="1803400"/>
          <p14:tracePt t="56312" x="2259013" y="1830388"/>
          <p14:tracePt t="56326" x="2241550" y="1866900"/>
          <p14:tracePt t="56343" x="2241550" y="1884363"/>
          <p14:tracePt t="56374" x="2241550" y="1901825"/>
          <p14:tracePt t="56376" x="2232025" y="1911350"/>
          <p14:tracePt t="56392" x="2232025" y="1938338"/>
          <p14:tracePt t="56408" x="2232025" y="1973263"/>
          <p14:tracePt t="56426" x="2214563" y="2000250"/>
          <p14:tracePt t="56441" x="2214563" y="2054225"/>
          <p14:tracePt t="56458" x="2214563" y="2089150"/>
          <p14:tracePt t="56476" x="2214563" y="2116138"/>
          <p14:tracePt t="56492" x="2214563" y="2125663"/>
          <p14:tracePt t="56509" x="2214563" y="2133600"/>
          <p14:tracePt t="56525" x="2214563" y="2143125"/>
          <p14:tracePt t="56677" x="2214563" y="2160588"/>
          <p14:tracePt t="56701" x="2214563" y="2170113"/>
          <p14:tracePt t="56725" x="2214563" y="2179638"/>
          <p14:tracePt t="56742" x="2214563" y="2224088"/>
          <p14:tracePt t="56841" x="2214563" y="2232025"/>
          <p14:tracePt t="56859" x="2214563" y="2241550"/>
          <p14:tracePt t="56875" x="2214563" y="2251075"/>
          <p14:tracePt t="56925" x="2214563" y="2259013"/>
          <p14:tracePt t="56937" x="2224088" y="2268538"/>
          <p14:tracePt t="56941" x="2232025" y="2268538"/>
          <p14:tracePt t="56957" x="2232025" y="2286000"/>
          <p14:tracePt t="56974" x="2241550" y="2295525"/>
          <p14:tracePt t="57021" x="2251075" y="2303463"/>
          <p14:tracePt t="57036" x="2259013" y="2322513"/>
          <p14:tracePt t="57053" x="2268538" y="2330450"/>
          <p14:tracePt t="57060" x="2276475" y="2347913"/>
          <p14:tracePt t="57068" x="2286000" y="2347913"/>
          <p14:tracePt t="57074" x="2295525" y="2357438"/>
          <p14:tracePt t="57091" x="2303463" y="2366963"/>
          <p14:tracePt t="57091" x="2303463" y="2374900"/>
          <p14:tracePt t="57125" x="2312988" y="2374900"/>
          <p14:tracePt t="57173" x="2312988" y="2384425"/>
          <p14:tracePt t="57270" x="2322513" y="2384425"/>
          <p14:tracePt t="57657" x="2374900" y="2401888"/>
          <p14:tracePt t="57678" x="2428875" y="2419350"/>
          <p14:tracePt t="57692" x="2581275" y="2473325"/>
          <p14:tracePt t="57731" x="2633663" y="2490788"/>
          <p14:tracePt t="57748" x="2660650" y="2517775"/>
          <p14:tracePt t="57758" x="2670175" y="2517775"/>
          <p14:tracePt t="57776" x="2697163" y="2527300"/>
          <p14:tracePt t="57792" x="2724150" y="2544763"/>
          <p14:tracePt t="57809" x="2732088" y="2554288"/>
          <p14:tracePt t="57825" x="2803525" y="2598738"/>
          <p14:tracePt t="57881" x="2813050" y="2598738"/>
          <p14:tracePt t="58061" x="2822575" y="2589213"/>
          <p14:tracePt t="58070" x="2822575" y="2562225"/>
          <p14:tracePt t="58077" x="2822575" y="2536825"/>
          <p14:tracePt t="58085" x="2822575" y="2490788"/>
          <p14:tracePt t="58093" x="2803525" y="2428875"/>
          <p14:tracePt t="58093" x="2795588" y="2401888"/>
          <p14:tracePt t="58124" x="2776538" y="2374900"/>
          <p14:tracePt t="58126" x="2776538" y="2366963"/>
          <p14:tracePt t="58126" x="2759075" y="2357438"/>
          <p14:tracePt t="58142" x="2759075" y="2347913"/>
          <p14:tracePt t="58160" x="2741613" y="2347913"/>
          <p14:tracePt t="58175" x="2724150" y="2339975"/>
          <p14:tracePt t="58193" x="2705100" y="2339975"/>
          <p14:tracePt t="58209" x="2670175" y="2339975"/>
          <p14:tracePt t="58225" x="2598738" y="2339975"/>
          <p14:tracePt t="58242" x="2490788" y="2401888"/>
          <p14:tracePt t="58258" x="2374900" y="2465388"/>
          <p14:tracePt t="58276" x="2312988" y="2509838"/>
          <p14:tracePt t="58292" x="2276475" y="2544763"/>
          <p14:tracePt t="58308" x="2251075" y="2571750"/>
          <p14:tracePt t="58349" x="2251075" y="2581275"/>
          <p14:tracePt t="58477" x="2251075" y="2571750"/>
          <p14:tracePt t="58486" x="2295525" y="2536825"/>
          <p14:tracePt t="58493" x="2322513" y="2527300"/>
          <p14:tracePt t="58501" x="2357438" y="2490788"/>
          <p14:tracePt t="58509" x="2446338" y="2401888"/>
          <p14:tracePt t="58526" x="2509838" y="2330450"/>
          <p14:tracePt t="58685" x="2509838" y="2347913"/>
          <p14:tracePt t="58698" x="2509838" y="2401888"/>
          <p14:tracePt t="58701" x="2465388" y="2643188"/>
          <p14:tracePt t="58738" x="2465388" y="2660650"/>
          <p14:tracePt t="58853" x="2465388" y="2625725"/>
          <p14:tracePt t="58872" x="2500313" y="2554288"/>
          <p14:tracePt t="58874" x="2608263" y="2384425"/>
          <p14:tracePt t="58891" x="2687638" y="2286000"/>
          <p14:tracePt t="58891" x="2732088" y="2241550"/>
          <p14:tracePt t="58909" x="2759075" y="2205038"/>
          <p14:tracePt t="58924" x="2768600" y="2197100"/>
          <p14:tracePt t="59013" x="2768600" y="2205038"/>
          <p14:tracePt t="59016" x="2786063" y="2339975"/>
          <p14:tracePt t="59057" x="2786063" y="2366963"/>
          <p14:tracePt t="59074" x="2786063" y="2384425"/>
          <p14:tracePt t="59075" x="2795588" y="2411413"/>
          <p14:tracePt t="59092" x="2795588" y="2446338"/>
          <p14:tracePt t="59421" x="2786063" y="2446338"/>
          <p14:tracePt t="59437" x="2776538" y="2446338"/>
          <p14:tracePt t="59442" x="2759075" y="2446338"/>
          <p14:tracePt t="59462" x="2751138" y="2446338"/>
          <p14:tracePt t="59533" x="2741613" y="2446338"/>
          <p14:tracePt t="60669" x="2732088" y="2446338"/>
          <p14:tracePt t="60685" x="2732088" y="2455863"/>
          <p14:tracePt t="62140" x="2741613" y="2455863"/>
          <p14:tracePt t="62149" x="2768600" y="2455863"/>
          <p14:tracePt t="62150" x="2776538" y="2455863"/>
          <p14:tracePt t="62158" x="2847975" y="2455863"/>
          <p14:tracePt t="62175" x="2901950" y="2455863"/>
          <p14:tracePt t="62191" x="2955925" y="2455863"/>
          <p14:tracePt t="62208" x="3009900" y="2455863"/>
          <p14:tracePt t="62224" x="3465513" y="2581275"/>
          <p14:tracePt t="62293" x="3536950" y="2608263"/>
          <p14:tracePt t="62294" x="3571875" y="2616200"/>
          <p14:tracePt t="62294" x="3616325" y="2633663"/>
          <p14:tracePt t="62309" x="3633788" y="2652713"/>
          <p14:tracePt t="62324" x="3679825" y="2670175"/>
          <p14:tracePt t="62324" x="3705225" y="2679700"/>
          <p14:tracePt t="62342" x="3768725" y="2697163"/>
          <p14:tracePt t="62358" x="3830638" y="2705100"/>
          <p14:tracePt t="62374" x="3894138" y="2732088"/>
          <p14:tracePt t="62397" x="3929063" y="2741613"/>
          <p14:tracePt t="62409" x="3956050" y="2741613"/>
          <p14:tracePt t="62428" x="4010025" y="2759075"/>
          <p14:tracePt t="62442" x="4062413" y="2768600"/>
          <p14:tracePt t="62459" x="4170363" y="2803525"/>
          <p14:tracePt t="62459" x="4205288" y="2822575"/>
          <p14:tracePt t="62478" x="4259263" y="2840038"/>
          <p14:tracePt t="62491" x="4286250" y="2840038"/>
          <p14:tracePt t="62508" x="4330700" y="2847975"/>
          <p14:tracePt t="62508" x="4348163" y="2857500"/>
          <p14:tracePt t="62541" x="4348163" y="2867025"/>
          <p14:tracePt t="62709" x="4357688" y="2867025"/>
          <p14:tracePt t="62709" x="4419600" y="2867025"/>
          <p14:tracePt t="62725" x="4446588" y="2867025"/>
          <p14:tracePt t="62733" x="4491038" y="2867025"/>
          <p14:tracePt t="62741" x="4518025" y="2867025"/>
          <p14:tracePt t="62741" x="4545013" y="2867025"/>
          <p14:tracePt t="62749" x="4562475" y="2867025"/>
          <p14:tracePt t="62763" x="4616450" y="2867025"/>
          <p14:tracePt t="62774" x="4687888" y="2867025"/>
          <p14:tracePt t="62791" x="4741863" y="2867025"/>
          <p14:tracePt t="62808" x="4759325" y="2867025"/>
          <p14:tracePt t="62824" x="4795838" y="2867025"/>
          <p14:tracePt t="62842" x="4822825" y="2867025"/>
          <p14:tracePt t="62858" x="4857750" y="2867025"/>
          <p14:tracePt t="62875" x="4902200" y="2867025"/>
          <p14:tracePt t="62891" x="4919663" y="2857500"/>
          <p14:tracePt t="62907" x="4946650" y="2830513"/>
          <p14:tracePt t="62926" x="4965700" y="2803525"/>
          <p14:tracePt t="62943" x="4983163" y="2724150"/>
          <p14:tracePt t="62967" x="4983163" y="2705100"/>
          <p14:tracePt t="62976" x="5000625" y="2670175"/>
          <p14:tracePt t="62991" x="5000625" y="2643188"/>
          <p14:tracePt t="63008" x="5010150" y="2544763"/>
          <p14:tracePt t="63074" x="5010150" y="2509838"/>
          <p14:tracePt t="63091" x="5010150" y="2473325"/>
          <p14:tracePt t="63107" x="5010150" y="2438400"/>
          <p14:tracePt t="63125" x="4991100" y="2366963"/>
          <p14:tracePt t="63142" x="4973638" y="2330450"/>
          <p14:tracePt t="63157" x="4965700" y="2312988"/>
          <p14:tracePt t="63175" x="4946650" y="2286000"/>
          <p14:tracePt t="63191" x="4929188" y="2268538"/>
          <p14:tracePt t="63208" x="4919663" y="2259013"/>
          <p14:tracePt t="63225" x="4919663" y="2251075"/>
          <p14:tracePt t="63242" x="4911725" y="2251075"/>
          <p14:tracePt t="63258" x="4902200" y="2251075"/>
          <p14:tracePt t="63275" x="4875213" y="2232025"/>
          <p14:tracePt t="63309" x="4867275" y="2232025"/>
          <p14:tracePt t="63325" x="4857750" y="2232025"/>
          <p14:tracePt t="63327" x="4840288" y="2232025"/>
          <p14:tracePt t="63342" x="4830763" y="2232025"/>
          <p14:tracePt t="63358" x="4822825" y="2232025"/>
          <p14:tracePt t="63375" x="4795838" y="2232025"/>
          <p14:tracePt t="63393" x="4759325" y="2232025"/>
          <p14:tracePt t="63408" x="4705350" y="2232025"/>
          <p14:tracePt t="63425" x="4670425" y="2232025"/>
          <p14:tracePt t="63441" x="4643438" y="2224088"/>
          <p14:tracePt t="63458" x="4616450" y="2224088"/>
          <p14:tracePt t="63474" x="4581525" y="2224088"/>
          <p14:tracePt t="63491" x="4562475" y="2224088"/>
          <p14:tracePt t="63507" x="4537075" y="2224088"/>
          <p14:tracePt t="63524" x="4473575" y="2224088"/>
          <p14:tracePt t="63542" x="4438650" y="2224088"/>
          <p14:tracePt t="63558" x="4340225" y="2224088"/>
          <p14:tracePt t="63575" x="4268788" y="2224088"/>
          <p14:tracePt t="63575" x="4241800" y="2224088"/>
          <p14:tracePt t="63608" x="4224338" y="2224088"/>
          <p14:tracePt t="63609" x="4214813" y="2224088"/>
          <p14:tracePt t="63624" x="4205288" y="2224088"/>
          <p14:tracePt t="63661" x="4187825" y="2224088"/>
          <p14:tracePt t="63700" x="4179888" y="2224088"/>
          <p14:tracePt t="63717" x="4179888" y="2232025"/>
          <p14:tracePt t="63757" x="4179888" y="2241550"/>
          <p14:tracePt t="63780" x="4160838" y="2268538"/>
          <p14:tracePt t="63782" x="4160838" y="2295525"/>
          <p14:tracePt t="63790" x="4152900" y="2330450"/>
          <p14:tracePt t="63808" x="4152900" y="2366963"/>
          <p14:tracePt t="63823" x="4152900" y="2393950"/>
          <p14:tracePt t="63842" x="4152900" y="2446338"/>
          <p14:tracePt t="63893" x="4152900" y="2465388"/>
          <p14:tracePt t="63894" x="4152900" y="2473325"/>
          <p14:tracePt t="63907" x="4152900" y="2490788"/>
          <p14:tracePt t="63924" x="4152900" y="2517775"/>
          <p14:tracePt t="63942" x="4152900" y="2527300"/>
          <p14:tracePt t="63957" x="4152900" y="2581275"/>
          <p14:tracePt t="63997" x="4160838" y="2598738"/>
          <p14:tracePt t="63998" x="4170363" y="2616200"/>
          <p14:tracePt t="64007" x="4197350" y="2687638"/>
          <p14:tracePt t="64031" x="4224338" y="2732088"/>
          <p14:tracePt t="64041" x="4232275" y="2751138"/>
          <p14:tracePt t="64057" x="4241800" y="2776538"/>
          <p14:tracePt t="64101" x="4259263" y="2776538"/>
          <p14:tracePt t="64133" x="4268788" y="2786063"/>
          <p14:tracePt t="64137" x="4276725" y="2786063"/>
          <p14:tracePt t="64150" x="4303713" y="2786063"/>
          <p14:tracePt t="64157" x="4330700" y="2795588"/>
          <p14:tracePt t="64165" x="4340225" y="2795588"/>
          <p14:tracePt t="64174" x="4348163" y="2795588"/>
          <p14:tracePt t="64191" x="4384675" y="2795588"/>
          <p14:tracePt t="64207" x="4473575" y="2822575"/>
          <p14:tracePt t="64225" x="4633913" y="2867025"/>
          <p14:tracePt t="64240" x="4768850" y="2901950"/>
          <p14:tracePt t="64258" x="4822825" y="2911475"/>
          <p14:tracePt t="64274" x="4867275" y="2911475"/>
          <p14:tracePt t="64291" x="4884738" y="2911475"/>
          <p14:tracePt t="64307" x="4894263" y="2911475"/>
          <p14:tracePt t="64324" x="4911725" y="2911475"/>
          <p14:tracePt t="64485" x="4956175" y="2911475"/>
          <p14:tracePt t="64493" x="5027613" y="2911475"/>
          <p14:tracePt t="64502" x="5099050" y="2911475"/>
          <p14:tracePt t="64509" x="5170488" y="2911475"/>
          <p14:tracePt t="64513" x="5224463" y="2911475"/>
          <p14:tracePt t="64523" x="5438775" y="2911475"/>
          <p14:tracePt t="64541" x="5643563" y="2911475"/>
          <p14:tracePt t="64557" x="5875338" y="2911475"/>
          <p14:tracePt t="64574" x="6089650" y="2911475"/>
          <p14:tracePt t="64591" x="6259513" y="2911475"/>
          <p14:tracePt t="64607" x="6330950" y="2911475"/>
          <p14:tracePt t="64625" x="6402388" y="2911475"/>
          <p14:tracePt t="64640" x="6456363" y="2911475"/>
          <p14:tracePt t="64658" x="6510338" y="2911475"/>
          <p14:tracePt t="64675" x="6608763" y="2911475"/>
          <p14:tracePt t="64691" x="6688138" y="2911475"/>
          <p14:tracePt t="64707" x="6759575" y="2911475"/>
          <p14:tracePt t="64723" x="6831013" y="2894013"/>
          <p14:tracePt t="64742" x="6894513" y="2874963"/>
          <p14:tracePt t="64757" x="6946900" y="2847975"/>
          <p14:tracePt t="64775" x="7010400" y="2803525"/>
          <p14:tracePt t="64790" x="7062788" y="2776538"/>
          <p14:tracePt t="64807" x="7134225" y="2741613"/>
          <p14:tracePt t="64824" x="7153275" y="2724150"/>
          <p14:tracePt t="64840" x="7197725" y="2679700"/>
          <p14:tracePt t="64858" x="7286625" y="2554288"/>
          <p14:tracePt t="64897" x="7304088" y="2536825"/>
          <p14:tracePt t="64907" x="7313613" y="2490788"/>
          <p14:tracePt t="64923" x="7313613" y="2411413"/>
          <p14:tracePt t="64942" x="7313613" y="2357438"/>
          <p14:tracePt t="64957" x="7313613" y="2303463"/>
          <p14:tracePt t="64975" x="7313613" y="2232025"/>
          <p14:tracePt t="65006" x="7313613" y="2205038"/>
          <p14:tracePt t="65007" x="7251700" y="2108200"/>
          <p14:tracePt t="65024" x="7161213" y="2027238"/>
          <p14:tracePt t="65040" x="7108825" y="1973263"/>
          <p14:tracePt t="65058" x="7018338" y="1928813"/>
          <p14:tracePt t="65074" x="6965950" y="1911350"/>
          <p14:tracePt t="65092" x="6919913" y="1884363"/>
          <p14:tracePt t="65106" x="6894513" y="1874838"/>
          <p14:tracePt t="65125" x="6858000" y="1857375"/>
          <p14:tracePt t="65141" x="6840538" y="1857375"/>
          <p14:tracePt t="65158" x="6823075" y="1857375"/>
          <p14:tracePt t="65213" x="6813550" y="1857375"/>
          <p14:tracePt t="65237" x="6804025" y="1857375"/>
          <p14:tracePt t="65250" x="6759575" y="1857375"/>
          <p14:tracePt t="65293" x="6742113" y="1857375"/>
          <p14:tracePt t="65294" x="6724650" y="1874838"/>
          <p14:tracePt t="65306" x="6680200" y="1911350"/>
          <p14:tracePt t="65306" x="6634163" y="1955800"/>
          <p14:tracePt t="65326" x="6616700" y="1982788"/>
          <p14:tracePt t="65340" x="6545263" y="2054225"/>
          <p14:tracePt t="65359" x="6518275" y="2089150"/>
          <p14:tracePt t="65373" x="6491288" y="2116138"/>
          <p14:tracePt t="65392" x="6465888" y="2152650"/>
          <p14:tracePt t="65408" x="6446838" y="2179638"/>
          <p14:tracePt t="65424" x="6438900" y="2187575"/>
          <p14:tracePt t="65441" x="6429375" y="2197100"/>
          <p14:tracePt t="65457" x="6419850" y="2205038"/>
          <p14:tracePt t="65474" x="6419850" y="2214563"/>
          <p14:tracePt t="65492" x="6411913" y="2241550"/>
          <p14:tracePt t="65514" x="6411913" y="2251075"/>
          <p14:tracePt t="65524" x="6402388" y="2276475"/>
          <p14:tracePt t="65543" x="6394450" y="2295525"/>
          <p14:tracePt t="65557" x="6394450" y="2330450"/>
          <p14:tracePt t="65576" x="6394450" y="2347913"/>
          <p14:tracePt t="65590" x="6394450" y="2393950"/>
          <p14:tracePt t="65607" x="6394450" y="2411413"/>
          <p14:tracePt t="65624" x="6394450" y="2428875"/>
          <p14:tracePt t="65640" x="6394450" y="2446338"/>
          <p14:tracePt t="65658" x="6394450" y="2465388"/>
          <p14:tracePt t="65674" x="6411913" y="2482850"/>
          <p14:tracePt t="65691" x="6419850" y="2500313"/>
          <p14:tracePt t="65707" x="6438900" y="2527300"/>
          <p14:tracePt t="65723" x="6465888" y="2562225"/>
          <p14:tracePt t="65741" x="6510338" y="2625725"/>
          <p14:tracePt t="65757" x="6581775" y="2705100"/>
          <p14:tracePt t="65775" x="6643688" y="2776538"/>
          <p14:tracePt t="65791" x="6688138" y="2822575"/>
          <p14:tracePt t="65808" x="6732588" y="2847975"/>
          <p14:tracePt t="65824" x="6751638" y="2867025"/>
          <p14:tracePt t="65841" x="6759575" y="2874963"/>
          <p14:tracePt t="65877" x="6769100" y="2874963"/>
          <p14:tracePt t="65878" x="6777038" y="2874963"/>
          <p14:tracePt t="65892" x="6823075" y="2894013"/>
          <p14:tracePt t="65923" x="6831013" y="2901950"/>
          <p14:tracePt t="65929" x="6840538" y="2901950"/>
          <p14:tracePt t="65941" x="6848475" y="2919413"/>
          <p14:tracePt t="65981" x="6858000" y="2919413"/>
          <p14:tracePt t="66013" x="6867525" y="2919413"/>
          <p14:tracePt t="67181" x="6848475" y="2919413"/>
          <p14:tracePt t="67189" x="6823075" y="2919413"/>
          <p14:tracePt t="67197" x="6759575" y="2919413"/>
          <p14:tracePt t="67205" x="6599238" y="2919413"/>
          <p14:tracePt t="67213" x="6500813" y="2919413"/>
          <p14:tracePt t="67224" x="6348413" y="2919413"/>
          <p14:tracePt t="67240" x="6205538" y="2919413"/>
          <p14:tracePt t="67257" x="5973763" y="2938463"/>
          <p14:tracePt t="67275" x="5803900" y="2973388"/>
          <p14:tracePt t="67290" x="5554663" y="2990850"/>
          <p14:tracePt t="67308" x="5313363" y="3054350"/>
          <p14:tracePt t="67323" x="4633913" y="3160713"/>
          <p14:tracePt t="67342" x="4241800" y="3214688"/>
          <p14:tracePt t="67358" x="3965575" y="3259138"/>
          <p14:tracePt t="67375" x="3751263" y="3276600"/>
          <p14:tracePt t="67393" x="3554413" y="3313113"/>
          <p14:tracePt t="67409" x="3348038" y="3384550"/>
          <p14:tracePt t="67425" x="3197225" y="3455988"/>
          <p14:tracePt t="67442" x="3054350" y="3544888"/>
          <p14:tracePt t="67457" x="2965450" y="3616325"/>
          <p14:tracePt t="67474" x="2894013" y="3697288"/>
          <p14:tracePt t="67490" x="2847975" y="3759200"/>
          <p14:tracePt t="67508" x="2803525" y="3795713"/>
          <p14:tracePt t="67523" x="2768600" y="3840163"/>
          <p14:tracePt t="67523" x="2759075" y="3848100"/>
          <p14:tracePt t="67541" x="2732088" y="3894138"/>
          <p14:tracePt t="67558" x="2714625" y="3929063"/>
          <p14:tracePt t="67573" x="2687638" y="3973513"/>
          <p14:tracePt t="67591" x="2679700" y="4000500"/>
          <p14:tracePt t="67607" x="2670175" y="4017963"/>
          <p14:tracePt t="67624" x="2660650" y="4044950"/>
          <p14:tracePt t="67641" x="2643188" y="4062413"/>
          <p14:tracePt t="67657" x="2625725" y="4116388"/>
          <p14:tracePt t="67676" x="2608263" y="4143375"/>
          <p14:tracePt t="67724" x="2608263" y="4152900"/>
          <p14:tracePt t="67854" x="2598738" y="4152900"/>
          <p14:tracePt t="67855" x="2598738" y="4143375"/>
          <p14:tracePt t="67874" x="2598738" y="4133850"/>
          <p14:tracePt t="67875" x="2598738" y="4089400"/>
          <p14:tracePt t="67892" x="2608263" y="4054475"/>
          <p14:tracePt t="67908" x="2608263" y="4027488"/>
          <p14:tracePt t="67908" x="2608263" y="4010025"/>
          <p14:tracePt t="67925" x="2625725" y="3973513"/>
          <p14:tracePt t="67942" x="2643188" y="3929063"/>
          <p14:tracePt t="67997" x="2643188" y="3919538"/>
          <p14:tracePt t="68000" x="2643188" y="3875088"/>
          <p14:tracePt t="68000" x="2643188" y="3867150"/>
          <p14:tracePt t="68037" x="2643188" y="3813175"/>
          <p14:tracePt t="68073" x="2643188" y="3795713"/>
          <p14:tracePt t="68074" x="2643188" y="3776663"/>
          <p14:tracePt t="68091" x="2643188" y="3768725"/>
          <p14:tracePt t="68108" x="2633663" y="3768725"/>
          <p14:tracePt t="68123" x="2589213" y="3759200"/>
          <p14:tracePt t="68142" x="2554288" y="3759200"/>
          <p14:tracePt t="68157" x="2544763" y="3759200"/>
          <p14:tracePt t="68174" x="2490788" y="3759200"/>
          <p14:tracePt t="68213" x="2465388" y="3759200"/>
          <p14:tracePt t="68229" x="2438400" y="3759200"/>
          <p14:tracePt t="68574" x="2438400" y="3768725"/>
          <p14:tracePt t="68583" x="2438400" y="3776663"/>
          <p14:tracePt t="68589" x="2562225" y="3822700"/>
          <p14:tracePt t="68598" x="2616200" y="3857625"/>
          <p14:tracePt t="68607" x="2894013" y="3990975"/>
          <p14:tracePt t="68640" x="3081338" y="4098925"/>
          <p14:tracePt t="68641" x="3241675" y="4187825"/>
          <p14:tracePt t="68658" x="3411538" y="4295775"/>
          <p14:tracePt t="68674" x="3554413" y="4348163"/>
          <p14:tracePt t="68690" x="3697288" y="4438650"/>
          <p14:tracePt t="68707" x="3822700" y="4491038"/>
          <p14:tracePt t="68724" x="4027488" y="4545013"/>
          <p14:tracePt t="68741" x="4143375" y="4581525"/>
          <p14:tracePt t="68758" x="4276725" y="4616450"/>
          <p14:tracePt t="68774" x="4473575" y="4670425"/>
          <p14:tracePt t="68802" x="4670425" y="4705350"/>
          <p14:tracePt t="68827" x="4822825" y="4724400"/>
          <p14:tracePt t="68858" x="4848225" y="4724400"/>
          <p14:tracePt t="68859" x="4875213" y="4724400"/>
          <p14:tracePt t="68873" x="4929188" y="4724400"/>
          <p14:tracePt t="68891" x="4965700" y="4705350"/>
          <p14:tracePt t="68907" x="5081588" y="4643438"/>
          <p14:tracePt t="68924" x="5197475" y="4581525"/>
          <p14:tracePt t="68941" x="5224463" y="4537075"/>
          <p14:tracePt t="68957" x="5268913" y="4473575"/>
          <p14:tracePt t="68973" x="5322888" y="4394200"/>
          <p14:tracePt t="69007" x="5340350" y="4340225"/>
          <p14:tracePt t="69024" x="5367338" y="4241800"/>
          <p14:tracePt t="69049" x="5402263" y="4143375"/>
          <p14:tracePt t="69090" x="5402263" y="4098925"/>
          <p14:tracePt t="69091" x="5411788" y="4017963"/>
          <p14:tracePt t="69108" x="5411788" y="3946525"/>
          <p14:tracePt t="69123" x="5411788" y="3830638"/>
          <p14:tracePt t="69142" x="5411788" y="3776663"/>
          <p14:tracePt t="69157" x="5394325" y="3732213"/>
          <p14:tracePt t="69175" x="5367338" y="3670300"/>
          <p14:tracePt t="69191" x="5348288" y="3616325"/>
          <p14:tracePt t="69207" x="5286375" y="3554413"/>
          <p14:tracePt t="69225" x="5160963" y="3429000"/>
          <p14:tracePt t="69242" x="5081588" y="3375025"/>
          <p14:tracePt t="69258" x="5037138" y="3348038"/>
          <p14:tracePt t="69274" x="4983163" y="3322638"/>
          <p14:tracePt t="69290" x="4946650" y="3313113"/>
          <p14:tracePt t="69308" x="4894263" y="3295650"/>
          <p14:tracePt t="69323" x="4795838" y="3286125"/>
          <p14:tracePt t="69342" x="4705350" y="3268663"/>
          <p14:tracePt t="69357" x="4652963" y="3268663"/>
          <p14:tracePt t="69373" x="4572000" y="3268663"/>
          <p14:tracePt t="69407" x="4510088" y="3268663"/>
          <p14:tracePt t="69408" x="4429125" y="3268663"/>
          <p14:tracePt t="69425" x="4375150" y="3268663"/>
          <p14:tracePt t="69440" x="4322763" y="3268663"/>
          <p14:tracePt t="69459" x="4276725" y="3286125"/>
          <p14:tracePt t="69473" x="4205288" y="3330575"/>
          <p14:tracePt t="69491" x="4143375" y="3375025"/>
          <p14:tracePt t="69507" x="4108450" y="3411538"/>
          <p14:tracePt t="69523" x="4081463" y="3465513"/>
          <p14:tracePt t="69541" x="4071938" y="3500438"/>
          <p14:tracePt t="69558" x="4054475" y="3544888"/>
          <p14:tracePt t="69574" x="4054475" y="3562350"/>
          <p14:tracePt t="69592" x="4054475" y="3608388"/>
          <p14:tracePt t="69607" x="4054475" y="3670300"/>
          <p14:tracePt t="69632" x="4054475" y="3697288"/>
          <p14:tracePt t="69640" x="4054475" y="3751263"/>
          <p14:tracePt t="69659" x="4071938" y="3803650"/>
          <p14:tracePt t="69674" x="4108450" y="3875088"/>
          <p14:tracePt t="69691" x="4133850" y="3911600"/>
          <p14:tracePt t="69707" x="4143375" y="3929063"/>
          <p14:tracePt t="69724" x="4170363" y="3965575"/>
          <p14:tracePt t="69740" x="4197350" y="3983038"/>
          <p14:tracePt t="69758" x="4205288" y="3990975"/>
          <p14:tracePt t="69773" x="4205288" y="4000500"/>
          <p14:tracePt t="69791" x="4214813" y="4000500"/>
          <p14:tracePt t="69807" x="4224338" y="4010025"/>
          <p14:tracePt t="69823" x="4259263" y="4027488"/>
          <p14:tracePt t="69841" x="4330700" y="4037013"/>
          <p14:tracePt t="69879" x="4438650" y="4081463"/>
          <p14:tracePt t="69879" x="4483100" y="4081463"/>
          <p14:tracePt t="69941" x="4518025" y="4089400"/>
          <p14:tracePt t="69957" x="4562475" y="4108450"/>
          <p14:tracePt t="69974" x="4598988" y="4116388"/>
          <p14:tracePt t="69990" x="4660900" y="4116388"/>
          <p14:tracePt t="70043" x="4705350" y="4125913"/>
          <p14:tracePt t="70093" x="4714875" y="4125913"/>
          <p14:tracePt t="70094" x="4732338" y="4125913"/>
          <p14:tracePt t="70107" x="4751388" y="4125913"/>
          <p14:tracePt t="70124" x="4776788" y="4125913"/>
          <p14:tracePt t="70124" x="4803775" y="4125913"/>
          <p14:tracePt t="70142" x="4822825" y="4125913"/>
          <p14:tracePt t="70157" x="4867275" y="4125913"/>
          <p14:tracePt t="70174" x="4902200" y="4125913"/>
          <p14:tracePt t="70190" x="4973638" y="4125913"/>
          <p14:tracePt t="70207" x="5027613" y="4125913"/>
          <p14:tracePt t="70223" x="5062538" y="4125913"/>
          <p14:tracePt t="70241" x="5072063" y="4125913"/>
          <p14:tracePt t="70626" x="5072063" y="4133850"/>
          <p14:tracePt t="70646" x="5089525" y="4170363"/>
          <p14:tracePt t="70666" x="5143500" y="4205288"/>
          <p14:tracePt t="70666" x="5205413" y="4232275"/>
          <p14:tracePt t="70673" x="5465763" y="4367213"/>
          <p14:tracePt t="70707" x="5483225" y="4367213"/>
          <p14:tracePt t="70715" x="5500688" y="4384675"/>
          <p14:tracePt t="70723" x="5562600" y="4411663"/>
          <p14:tracePt t="70742" x="5715000" y="4465638"/>
          <p14:tracePt t="70767" x="5786438" y="4483100"/>
          <p14:tracePt t="70775" x="5875338" y="4500563"/>
          <p14:tracePt t="70790" x="5965825" y="4500563"/>
          <p14:tracePt t="70807" x="6037263" y="4500563"/>
          <p14:tracePt t="70824" x="6099175" y="4500563"/>
          <p14:tracePt t="70840" x="6170613" y="4500563"/>
          <p14:tracePt t="70857" x="6323013" y="4500563"/>
          <p14:tracePt t="70874" x="6500813" y="4500563"/>
          <p14:tracePt t="70891" x="6661150" y="4500563"/>
          <p14:tracePt t="70907" x="6742113" y="4500563"/>
          <p14:tracePt t="70923" x="6777038" y="4491038"/>
          <p14:tracePt t="70942" x="6796088" y="4491038"/>
          <p14:tracePt t="70956" x="6848475" y="4483100"/>
          <p14:tracePt t="70975" x="6946900" y="4473575"/>
          <p14:tracePt t="70990" x="7153275" y="4438650"/>
          <p14:tracePt t="71058" x="7304088" y="4411663"/>
          <p14:tracePt t="71129" x="7375525" y="4402138"/>
          <p14:tracePt t="71157" x="7385050" y="4384675"/>
          <p14:tracePt t="71159" x="7412038" y="4375150"/>
          <p14:tracePt t="71174" x="7456488" y="4348163"/>
          <p14:tracePt t="71191" x="7491413" y="4340225"/>
          <p14:tracePt t="71207" x="7510463" y="4313238"/>
          <p14:tracePt t="71224" x="7545388" y="4276725"/>
          <p14:tracePt t="71240" x="7562850" y="4259263"/>
          <p14:tracePt t="71257" x="7589838" y="4241800"/>
          <p14:tracePt t="71273" x="7599363" y="4214813"/>
          <p14:tracePt t="71290" x="7616825" y="4187825"/>
          <p14:tracePt t="71307" x="7626350" y="4179888"/>
          <p14:tracePt t="71323" x="7643813" y="4125913"/>
          <p14:tracePt t="71341" x="7643813" y="4098925"/>
          <p14:tracePt t="71341" x="7653338" y="4089400"/>
          <p14:tracePt t="71358" x="7653338" y="4044950"/>
          <p14:tracePt t="71373" x="7653338" y="4010025"/>
          <p14:tracePt t="71406" x="7670800" y="3956050"/>
          <p14:tracePt t="71407" x="7670800" y="3902075"/>
          <p14:tracePt t="71425" x="7670800" y="3848100"/>
          <p14:tracePt t="71440" x="7670800" y="3795713"/>
          <p14:tracePt t="71457" x="7670800" y="3724275"/>
          <p14:tracePt t="71473" x="7670800" y="3687763"/>
          <p14:tracePt t="71491" x="7670800" y="3633788"/>
          <p14:tracePt t="71507" x="7661275" y="3625850"/>
          <p14:tracePt t="71524" x="7653338" y="3581400"/>
          <p14:tracePt t="71524" x="7653338" y="3571875"/>
          <p14:tracePt t="71542" x="7616825" y="3509963"/>
          <p14:tracePt t="71558" x="7608888" y="3473450"/>
          <p14:tracePt t="71573" x="7599363" y="3465513"/>
          <p14:tracePt t="71591" x="7589838" y="3438525"/>
          <p14:tracePt t="71607" x="7572375" y="3429000"/>
          <p14:tracePt t="71624" x="7554913" y="3394075"/>
          <p14:tracePt t="71656" x="7545388" y="3384550"/>
          <p14:tracePt t="71657" x="7527925" y="3367088"/>
          <p14:tracePt t="71674" x="7518400" y="3357563"/>
          <p14:tracePt t="71709" x="7500938" y="3348038"/>
          <p14:tracePt t="71725" x="7491413" y="3340100"/>
          <p14:tracePt t="71726" x="7483475" y="3340100"/>
          <p14:tracePt t="71741" x="7412038" y="3286125"/>
          <p14:tracePt t="71790" x="7385050" y="3276600"/>
          <p14:tracePt t="71808" x="7340600" y="3259138"/>
          <p14:tracePt t="71823" x="7323138" y="3241675"/>
          <p14:tracePt t="71842" x="7286625" y="3241675"/>
          <p14:tracePt t="71856" x="7269163" y="3232150"/>
          <p14:tracePt t="71874" x="7259638" y="3224213"/>
          <p14:tracePt t="71890" x="7242175" y="3224213"/>
          <p14:tracePt t="71908" x="7224713" y="3224213"/>
          <p14:tracePt t="71924" x="7215188" y="3224213"/>
          <p14:tracePt t="71924" x="7205663" y="3224213"/>
          <p14:tracePt t="71941" x="7197725" y="3224213"/>
          <p14:tracePt t="71956" x="7143750" y="3224213"/>
          <p14:tracePt t="71975" x="7089775" y="3224213"/>
          <p14:tracePt t="71990" x="7018338" y="3224213"/>
          <p14:tracePt t="72007" x="6983413" y="3224213"/>
          <p14:tracePt t="72023" x="6911975" y="3224213"/>
          <p14:tracePt t="72041" x="6161088" y="3482975"/>
          <p14:tracePt t="72211" x="6134100" y="3500438"/>
          <p14:tracePt t="72224" x="6099175" y="3500438"/>
          <p14:tracePt t="72241" x="6081713" y="3527425"/>
          <p14:tracePt t="72317" x="6072188" y="3527425"/>
          <p14:tracePt t="72388" x="6072188" y="3536950"/>
          <p14:tracePt t="72404" x="6062663" y="3536950"/>
          <p14:tracePt t="72412" x="6037263" y="3544888"/>
          <p14:tracePt t="72445" x="6027738" y="3562350"/>
          <p14:tracePt t="72446" x="6000750" y="3562350"/>
          <p14:tracePt t="72456" x="6000750" y="3571875"/>
          <p14:tracePt t="72473" x="5991225" y="3581400"/>
          <p14:tracePt t="72509" x="5991225" y="3589338"/>
          <p14:tracePt t="72525" x="5991225" y="3598863"/>
          <p14:tracePt t="72533" x="5991225" y="3608388"/>
          <p14:tracePt t="72533" x="5991225" y="3625850"/>
          <p14:tracePt t="72557" x="5991225" y="3633788"/>
          <p14:tracePt t="72558" x="5991225" y="3643313"/>
          <p14:tracePt t="72574" x="5991225" y="3670300"/>
          <p14:tracePt t="72591" x="5991225" y="3724275"/>
          <p14:tracePt t="72607" x="6010275" y="3776663"/>
          <p14:tracePt t="72624" x="6054725" y="3848100"/>
          <p14:tracePt t="72641" x="6089650" y="3902075"/>
          <p14:tracePt t="72657" x="6153150" y="3973513"/>
          <p14:tracePt t="72674" x="6205538" y="4044950"/>
          <p14:tracePt t="72690" x="6296025" y="4133850"/>
          <p14:tracePt t="72708" x="6330950" y="4170363"/>
          <p14:tracePt t="72723" x="6367463" y="4197350"/>
          <p14:tracePt t="72742" x="6384925" y="4214813"/>
          <p14:tracePt t="72780" x="6402388" y="4214813"/>
          <p14:tracePt t="72837" x="6411913" y="4214813"/>
          <p14:tracePt t="72850" x="6446838" y="4214813"/>
          <p14:tracePt t="72884" x="6473825" y="4224338"/>
          <p14:tracePt t="72909" x="6483350" y="4232275"/>
          <p14:tracePt t="72910" x="6500813" y="4232275"/>
          <p14:tracePt t="72923" x="6554788" y="4232275"/>
          <p14:tracePt t="72940" x="6634163" y="4232275"/>
          <p14:tracePt t="72958" x="6680200" y="4232275"/>
          <p14:tracePt t="72974" x="6697663" y="4232275"/>
          <p14:tracePt t="72991" x="6732588" y="4232275"/>
          <p14:tracePt t="73007" x="6796088" y="4232275"/>
          <p14:tracePt t="73023" x="6831013" y="4232275"/>
          <p14:tracePt t="73041" x="6867525" y="4224338"/>
          <p14:tracePt t="73056" x="6894513" y="4224338"/>
          <p14:tracePt t="73073" x="6929438" y="4214813"/>
          <p14:tracePt t="73092" x="6983413" y="4197350"/>
          <p14:tracePt t="73107" x="7018338" y="4187825"/>
          <p14:tracePt t="73107" x="7037388" y="4187825"/>
          <p14:tracePt t="73140" x="7054850" y="4170363"/>
          <p14:tracePt t="73141" x="7099300" y="4170363"/>
          <p14:tracePt t="73141" x="7126288" y="4170363"/>
          <p14:tracePt t="73174" x="7286625" y="4143375"/>
          <p14:tracePt t="73263" x="7313613" y="4143375"/>
          <p14:tracePt t="73273" x="7375525" y="4133850"/>
          <p14:tracePt t="73291" x="7429500" y="4116388"/>
          <p14:tracePt t="73306" x="7500938" y="4116388"/>
          <p14:tracePt t="73306" x="7518400" y="4108450"/>
          <p14:tracePt t="73325" x="7527925" y="4108450"/>
          <p14:tracePt t="73339" x="7545388" y="4108450"/>
          <p14:tracePt t="73339" x="7572375" y="4089400"/>
          <p14:tracePt t="73358" x="7616825" y="4081463"/>
          <p14:tracePt t="73390" x="7643813" y="4071938"/>
          <p14:tracePt t="73391" x="7661275" y="4071938"/>
          <p14:tracePt t="73408" x="7680325" y="4054475"/>
          <p14:tracePt t="73446" x="7688263" y="4054475"/>
          <p14:tracePt t="75460" x="7688263" y="4017963"/>
          <p14:tracePt t="75469" x="7661275" y="4000500"/>
          <p14:tracePt t="75477" x="7634288" y="3990975"/>
          <p14:tracePt t="75485" x="7626350" y="3973513"/>
          <p14:tracePt t="75491" x="7581900" y="3946525"/>
          <p14:tracePt t="75506" x="7537450" y="3919538"/>
          <p14:tracePt t="75523" x="7466013" y="3867150"/>
          <p14:tracePt t="75539" x="7429500" y="3840163"/>
          <p14:tracePt t="75581" x="7412038" y="3822700"/>
          <p14:tracePt t="75581" x="7402513" y="3822700"/>
          <p14:tracePt t="75597" x="7394575" y="3813175"/>
          <p14:tracePt t="75606" x="7375525" y="3803650"/>
          <p14:tracePt t="75607" x="7340600" y="3786188"/>
          <p14:tracePt t="75623" x="7296150" y="3759200"/>
          <p14:tracePt t="75655" x="7259638" y="3741738"/>
          <p14:tracePt t="75657" x="7232650" y="3741738"/>
          <p14:tracePt t="75674" x="7197725" y="3732213"/>
          <p14:tracePt t="75690" x="7126288" y="3732213"/>
          <p14:tracePt t="75707" x="7045325" y="3714750"/>
          <p14:tracePt t="75723" x="7010400" y="3714750"/>
          <p14:tracePt t="75739" x="6991350" y="3714750"/>
          <p14:tracePt t="75757" x="6965950" y="3714750"/>
          <p14:tracePt t="75773" x="6911975" y="3714750"/>
          <p14:tracePt t="75790" x="6813550" y="3687763"/>
          <p14:tracePt t="75806" x="6554788" y="3660775"/>
          <p14:tracePt t="75833" x="6483350" y="3643313"/>
          <p14:tracePt t="75840" x="6286500" y="3625850"/>
          <p14:tracePt t="75857" x="6099175" y="3581400"/>
          <p14:tracePt t="75873" x="5759450" y="3536950"/>
          <p14:tracePt t="75890" x="5251450" y="3465513"/>
          <p14:tracePt t="75907" x="4795838" y="3340100"/>
          <p14:tracePt t="75924" x="4473575" y="3251200"/>
          <p14:tracePt t="75940" x="4152900" y="3152775"/>
          <p14:tracePt t="75958" x="3894138" y="3089275"/>
          <p14:tracePt t="75975" x="2874963" y="2795588"/>
          <p14:tracePt t="76006" x="2384425" y="2660650"/>
          <p14:tracePt t="76024" x="1633538" y="2438400"/>
          <p14:tracePt t="76056" x="1223963" y="2312988"/>
          <p14:tracePt t="76095" x="973138" y="2224088"/>
          <p14:tracePt t="76131" x="768350" y="2170113"/>
          <p14:tracePt t="76162" x="714375" y="2143125"/>
          <p14:tracePt t="76461" x="731838" y="2170113"/>
          <p14:tracePt t="76468" x="785813" y="2205038"/>
          <p14:tracePt t="76476" x="1204913" y="2339975"/>
          <p14:tracePt t="76531" x="1231900" y="2347913"/>
          <p14:tracePt t="76545" x="1250950" y="2347913"/>
          <p14:tracePt t="76580" x="1258888" y="2347913"/>
          <p14:tracePt t="76584" x="1268413" y="2347913"/>
          <p14:tracePt t="76606" x="1322388" y="2347913"/>
          <p14:tracePt t="76606" x="1401763" y="2347913"/>
          <p14:tracePt t="76623" x="1438275" y="2347913"/>
          <p14:tracePt t="76655" x="1490663" y="2347913"/>
          <p14:tracePt t="76657" x="1527175" y="2347913"/>
          <p14:tracePt t="76673" x="1562100" y="2347913"/>
          <p14:tracePt t="76690" x="1616075" y="2347913"/>
          <p14:tracePt t="76707" x="1643063" y="2347913"/>
          <p14:tracePt t="76723" x="1670050" y="2347913"/>
          <p14:tracePt t="76772" x="1679575" y="2347913"/>
          <p14:tracePt t="76820" x="1687513" y="2347913"/>
          <p14:tracePt t="76831" x="1714500" y="2347913"/>
          <p14:tracePt t="76900" x="1724025" y="2347913"/>
          <p14:tracePt t="76916" x="1731963" y="2347913"/>
          <p14:tracePt t="76924" x="1741488" y="2347913"/>
          <p14:tracePt t="76932" x="1768475" y="2347913"/>
          <p14:tracePt t="76939" x="1839913" y="2347913"/>
          <p14:tracePt t="76957" x="1911350" y="2347913"/>
          <p14:tracePt t="76973" x="2009775" y="2357438"/>
          <p14:tracePt t="76990" x="2098675" y="2384425"/>
          <p14:tracePt t="77006" x="2170113" y="2401888"/>
          <p14:tracePt t="77022" x="2259013" y="2419350"/>
          <p14:tracePt t="77041" x="2286000" y="2438400"/>
          <p14:tracePt t="77056" x="2303463" y="2446338"/>
          <p14:tracePt t="79245" x="2286000" y="2446338"/>
          <p14:tracePt t="79248" x="2268538" y="2446338"/>
          <p14:tracePt t="79271" x="2259013" y="2455863"/>
          <p14:tracePt t="79291" x="2241550" y="2455863"/>
          <p14:tracePt t="79305" x="2232025" y="2455863"/>
          <p14:tracePt t="79323" x="2224088" y="2473325"/>
          <p14:tracePt t="79339" x="2205038" y="2473325"/>
          <p14:tracePt t="79405" x="2197100" y="2473325"/>
          <p14:tracePt t="79557" x="2187575" y="2473325"/>
          <p14:tracePt t="79581" x="2170113" y="2482850"/>
          <p14:tracePt t="79589" x="2160588" y="2482850"/>
          <p14:tracePt t="79597" x="2108200" y="2500313"/>
          <p14:tracePt t="79607" x="2044700" y="2527300"/>
          <p14:tracePt t="79623" x="1965325" y="2562225"/>
          <p14:tracePt t="79640" x="1822450" y="2616200"/>
          <p14:tracePt t="79656" x="1679575" y="2679700"/>
          <p14:tracePt t="79675" x="1571625" y="2724150"/>
          <p14:tracePt t="79692" x="1527175" y="2751138"/>
          <p14:tracePt t="79692" x="1500188" y="2768600"/>
          <p14:tracePt t="79710" x="1473200" y="2795588"/>
          <p14:tracePt t="79725" x="1330325" y="2901950"/>
          <p14:tracePt t="79782" x="1312863" y="2946400"/>
          <p14:tracePt t="79789" x="1268413" y="2982913"/>
          <p14:tracePt t="79807" x="1241425" y="3027363"/>
          <p14:tracePt t="79823" x="1214438" y="3081338"/>
          <p14:tracePt t="79840" x="1179513" y="3143250"/>
          <p14:tracePt t="79856" x="1152525" y="3197225"/>
          <p14:tracePt t="79872" x="1143000" y="3259138"/>
          <p14:tracePt t="79906" x="1116013" y="3303588"/>
          <p14:tracePt t="79907" x="1098550" y="3357563"/>
          <p14:tracePt t="79925" x="1098550" y="3394075"/>
          <p14:tracePt t="79939" x="1081088" y="3438525"/>
          <p14:tracePt t="79939" x="1071563" y="3465513"/>
          <p14:tracePt t="79957" x="1071563" y="3517900"/>
          <p14:tracePt t="79973" x="1054100" y="3589338"/>
          <p14:tracePt t="79990" x="1036638" y="3670300"/>
          <p14:tracePt t="80007" x="1036638" y="3786188"/>
          <p14:tracePt t="80024" x="1017588" y="3911600"/>
          <p14:tracePt t="80040" x="1000125" y="4037013"/>
          <p14:tracePt t="80056" x="1000125" y="4125913"/>
          <p14:tracePt t="80072" x="1000125" y="4224338"/>
          <p14:tracePt t="80091" x="1000125" y="4295775"/>
          <p14:tracePt t="80106" x="1000125" y="4357688"/>
          <p14:tracePt t="80124" x="1000125" y="4394200"/>
          <p14:tracePt t="80139" x="1000125" y="4419600"/>
          <p14:tracePt t="80139" x="1000125" y="4429125"/>
          <p14:tracePt t="80157" x="1000125" y="4456113"/>
          <p14:tracePt t="80173" x="1000125" y="4473575"/>
          <p14:tracePt t="80190" x="1000125" y="4510088"/>
          <p14:tracePt t="80207" x="1000125" y="4537075"/>
          <p14:tracePt t="80223" x="1000125" y="4562475"/>
          <p14:tracePt t="80240" x="1000125" y="4581525"/>
          <p14:tracePt t="80256" x="1000125" y="4589463"/>
          <p14:tracePt t="80273" x="1000125" y="4679950"/>
          <p14:tracePt t="80313" x="1000125" y="4705350"/>
          <p14:tracePt t="80323" x="1000125" y="4732338"/>
          <p14:tracePt t="80339" x="1000125" y="4741863"/>
          <p14:tracePt t="80356" x="1000125" y="4751388"/>
          <p14:tracePt t="80374" x="1000125" y="4776788"/>
          <p14:tracePt t="80390" x="1009650" y="4786313"/>
          <p14:tracePt t="80407" x="1009650" y="4813300"/>
          <p14:tracePt t="80423" x="1009650" y="4822825"/>
          <p14:tracePt t="80461" x="1009650" y="4830763"/>
          <p14:tracePt t="80468" x="1009650" y="4848225"/>
          <p14:tracePt t="80473" x="1009650" y="4857750"/>
          <p14:tracePt t="80489" x="1009650" y="4867275"/>
          <p14:tracePt t="80526" x="1009650" y="4884738"/>
          <p14:tracePt t="80572" x="1000125" y="4894263"/>
          <p14:tracePt t="80589" x="1000125" y="4911725"/>
          <p14:tracePt t="80596" x="990600" y="4911725"/>
          <p14:tracePt t="80606" x="982663" y="4919663"/>
          <p14:tracePt t="80607" x="973138" y="4946650"/>
          <p14:tracePt t="80623" x="946150" y="4983163"/>
          <p14:tracePt t="80640" x="938213" y="5000625"/>
          <p14:tracePt t="80656" x="911225" y="5027613"/>
          <p14:tracePt t="80673" x="874713" y="5081588"/>
          <p14:tracePt t="80690" x="847725" y="5116513"/>
          <p14:tracePt t="80707" x="822325" y="5180013"/>
          <p14:tracePt t="80723" x="768350" y="5286375"/>
          <p14:tracePt t="80723" x="731838" y="5340350"/>
          <p14:tracePt t="80741" x="723900" y="5367338"/>
          <p14:tracePt t="80755" x="669925" y="5473700"/>
          <p14:tracePt t="80773" x="660400" y="5518150"/>
          <p14:tracePt t="80791" x="642938" y="5527675"/>
          <p14:tracePt t="80806" x="642938" y="5545138"/>
          <p14:tracePt t="80823" x="633413" y="5581650"/>
          <p14:tracePt t="80840" x="615950" y="5608638"/>
          <p14:tracePt t="80856" x="608013" y="5680075"/>
          <p14:tracePt t="80856" x="588963" y="5697538"/>
          <p14:tracePt t="80893" x="588963" y="5705475"/>
          <p14:tracePt t="80906" x="588963" y="5715000"/>
          <p14:tracePt t="80958" x="588963" y="5724525"/>
          <p14:tracePt t="80982" x="588963" y="5741988"/>
          <p14:tracePt t="80984" x="588963" y="5751513"/>
          <p14:tracePt t="80990" x="581025" y="5786438"/>
          <p14:tracePt t="81008" x="581025" y="5795963"/>
          <p14:tracePt t="81286" x="588963" y="5795963"/>
          <p14:tracePt t="81327" x="598488" y="5795963"/>
          <p14:tracePt t="81350" x="615950" y="5795963"/>
          <p14:tracePt t="81358" x="625475" y="5786438"/>
          <p14:tracePt t="81375" x="652463" y="5786438"/>
          <p14:tracePt t="81377" x="669925" y="5786438"/>
          <p14:tracePt t="81407" x="696913" y="5786438"/>
          <p14:tracePt t="81409" x="731838" y="5776913"/>
          <p14:tracePt t="81425" x="758825" y="5768975"/>
          <p14:tracePt t="81442" x="795338" y="5759450"/>
          <p14:tracePt t="81458" x="830263" y="5759450"/>
          <p14:tracePt t="81474" x="857250" y="5751513"/>
          <p14:tracePt t="81490" x="866775" y="5751513"/>
          <p14:tracePt t="81507" x="874713" y="5751513"/>
          <p14:tracePt t="81523" x="893763" y="5751513"/>
          <p14:tracePt t="81523" x="901700" y="5751513"/>
          <p14:tracePt t="81542" x="911225" y="5751513"/>
          <p14:tracePt t="81556" x="928688" y="5751513"/>
          <p14:tracePt t="81574" x="955675" y="5751513"/>
          <p14:tracePt t="81591" x="982663" y="5751513"/>
          <p14:tracePt t="81607" x="1017588" y="5751513"/>
          <p14:tracePt t="81641" x="1027113" y="5751513"/>
          <p14:tracePt t="81643" x="1054100" y="5751513"/>
          <p14:tracePt t="81658" x="1089025" y="5751513"/>
          <p14:tracePt t="81673" x="1143000" y="5751513"/>
          <p14:tracePt t="81692" x="1196975" y="5751513"/>
          <p14:tracePt t="81706" x="1241425" y="5741988"/>
          <p14:tracePt t="81724" x="1268413" y="5741988"/>
          <p14:tracePt t="81741" x="1276350" y="5741988"/>
          <p14:tracePt t="81757" x="1401763" y="5741988"/>
          <p14:tracePt t="81797" x="1428750" y="5741988"/>
          <p14:tracePt t="81807" x="1455738" y="5741988"/>
          <p14:tracePt t="81808" x="1465263" y="5741988"/>
          <p14:tracePt t="81824" x="1482725" y="5741988"/>
          <p14:tracePt t="81840" x="1517650" y="5741988"/>
          <p14:tracePt t="81858" x="1562100" y="5741988"/>
          <p14:tracePt t="81873" x="1589088" y="5741988"/>
          <p14:tracePt t="81908" x="1625600" y="5741988"/>
          <p14:tracePt t="81909" x="1847850" y="5741988"/>
          <p14:tracePt t="81985" x="1884363" y="5741988"/>
          <p14:tracePt t="81995" x="2036763" y="5741988"/>
          <p14:tracePt t="82007" x="2205038" y="5724525"/>
          <p14:tracePt t="82024" x="2330450" y="5697538"/>
          <p14:tracePt t="82041" x="2393950" y="5688013"/>
          <p14:tracePt t="82079" x="2401888" y="5688013"/>
          <p14:tracePt t="82373" x="2401888" y="5680075"/>
          <p14:tracePt t="82387" x="2401888" y="5670550"/>
          <p14:tracePt t="82388" x="2347913" y="5643563"/>
          <p14:tracePt t="82400" x="2276475" y="5626100"/>
          <p14:tracePt t="82406" x="2098675" y="5572125"/>
          <p14:tracePt t="82424" x="1928813" y="5510213"/>
          <p14:tracePt t="82441" x="1758950" y="5491163"/>
          <p14:tracePt t="82458" x="1633538" y="5473700"/>
          <p14:tracePt t="82474" x="1536700" y="5465763"/>
          <p14:tracePt t="82490" x="1419225" y="5465763"/>
          <p14:tracePt t="82508" x="1295400" y="5465763"/>
          <p14:tracePt t="82524" x="1152525" y="5465763"/>
          <p14:tracePt t="82540" x="1036638" y="5465763"/>
          <p14:tracePt t="82540" x="982663" y="5465763"/>
          <p14:tracePt t="82558" x="938213" y="5465763"/>
          <p14:tracePt t="82573" x="857250" y="5465763"/>
          <p14:tracePt t="82592" x="750888" y="5465763"/>
          <p14:tracePt t="82606" x="669925" y="5465763"/>
          <p14:tracePt t="82624" x="571500" y="5465763"/>
          <p14:tracePt t="82640" x="490538" y="5473700"/>
          <p14:tracePt t="82658" x="374650" y="5500688"/>
          <p14:tracePt t="82673" x="241300" y="5554663"/>
          <p14:tracePt t="82691" x="152400" y="5572125"/>
          <p14:tracePt t="82707" x="125413" y="5572125"/>
          <p14:tracePt t="82724" x="115888" y="5589588"/>
          <p14:tracePt t="83069" x="125413" y="5589588"/>
          <p14:tracePt t="83086" x="133350" y="5589588"/>
          <p14:tracePt t="83094" x="152400" y="5589588"/>
          <p14:tracePt t="83094" x="160338" y="5589588"/>
          <p14:tracePt t="83109" x="169863" y="5589588"/>
          <p14:tracePt t="83123" x="196850" y="5589588"/>
          <p14:tracePt t="83124" x="250825" y="5589588"/>
          <p14:tracePt t="83140" x="339725" y="5589588"/>
          <p14:tracePt t="83158" x="366713" y="5589588"/>
          <p14:tracePt t="83158" x="393700" y="5589588"/>
          <p14:tracePt t="83174" x="446088" y="5589588"/>
          <p14:tracePt t="83191" x="544513" y="5589588"/>
          <p14:tracePt t="83215" x="571500" y="5589588"/>
          <p14:tracePt t="83223" x="642938" y="5589588"/>
          <p14:tracePt t="83241" x="679450" y="5589588"/>
          <p14:tracePt t="83256" x="714375" y="5589588"/>
          <p14:tracePt t="83274" x="741363" y="5589588"/>
          <p14:tracePt t="83290" x="776288" y="5589588"/>
          <p14:tracePt t="83307" x="830263" y="5589588"/>
          <p14:tracePt t="83337" x="839788" y="5581650"/>
          <p14:tracePt t="83356" x="884238" y="5581650"/>
          <p14:tracePt t="83356" x="893763" y="5581650"/>
          <p14:tracePt t="83662" x="901700" y="5581650"/>
          <p14:tracePt t="83670" x="938213" y="5572125"/>
          <p14:tracePt t="83674" x="973138" y="5572125"/>
          <p14:tracePt t="83691" x="1009650" y="5572125"/>
          <p14:tracePt t="83707" x="1081088" y="5572125"/>
          <p14:tracePt t="83724" x="1133475" y="5554663"/>
          <p14:tracePt t="83740" x="1187450" y="5554663"/>
          <p14:tracePt t="83740" x="1204913" y="5545138"/>
          <p14:tracePt t="83758" x="1214438" y="5545138"/>
          <p14:tracePt t="83773" x="1250950" y="5545138"/>
          <p14:tracePt t="83791" x="1276350" y="5545138"/>
          <p14:tracePt t="83830" x="1285875" y="5527675"/>
          <p14:tracePt t="83854" x="1303338" y="5527675"/>
          <p14:tracePt t="84310" x="1312863" y="5527675"/>
          <p14:tracePt t="84510" x="1322388" y="5527675"/>
          <p14:tracePt t="84518" x="1339850" y="5527675"/>
          <p14:tracePt t="84534" x="1357313" y="5545138"/>
          <p14:tracePt t="84550" x="1357313" y="5554663"/>
          <p14:tracePt t="84565" x="1366838" y="5562600"/>
          <p14:tracePt t="84573" x="1374775" y="5581650"/>
          <p14:tracePt t="84590" x="1384300" y="5599113"/>
          <p14:tracePt t="84591" x="1384300" y="5608638"/>
          <p14:tracePt t="87230" x="1482725" y="5616575"/>
          <p14:tracePt t="87238" x="1652588" y="5608638"/>
          <p14:tracePt t="87248" x="1768475" y="5608638"/>
          <p14:tracePt t="87256" x="1919288" y="5572125"/>
          <p14:tracePt t="87274" x="1990725" y="5572125"/>
          <p14:tracePt t="87290" x="2000250" y="5572125"/>
          <p14:tracePt t="87886" x="1990725" y="5572125"/>
          <p14:tracePt t="87893" x="1982788" y="5572125"/>
          <p14:tracePt t="87902" x="1965325" y="5589588"/>
          <p14:tracePt t="87909" x="1938338" y="5599113"/>
          <p14:tracePt t="87942" x="1928813" y="5599113"/>
          <p14:tracePt t="87943" x="1919288" y="5599113"/>
          <p14:tracePt t="87956" x="1911350" y="5599113"/>
          <p14:tracePt t="87998" x="1911350" y="5608638"/>
          <p14:tracePt t="88041" x="1893888" y="5608638"/>
          <p14:tracePt t="88373" x="1884363" y="5608638"/>
          <p14:tracePt t="88406" x="1874838" y="5608638"/>
          <p14:tracePt t="88414" x="1866900" y="5608638"/>
          <p14:tracePt t="88421" x="1857375" y="5616575"/>
          <p14:tracePt t="88430" x="1839913" y="5626100"/>
          <p14:tracePt t="88439" x="1822450" y="5626100"/>
          <p14:tracePt t="88457" x="1795463" y="5643563"/>
          <p14:tracePt t="88474" x="1768475" y="5653088"/>
          <p14:tracePt t="88490" x="1758950" y="5661025"/>
          <p14:tracePt t="88582" x="1751013" y="5661025"/>
          <p14:tracePt t="88592" x="1741488" y="5661025"/>
          <p14:tracePt t="88641" x="1731963" y="5670550"/>
          <p14:tracePt t="88854" x="1741488" y="5661025"/>
          <p14:tracePt t="88870" x="1751013" y="5653088"/>
          <p14:tracePt t="88879" x="1768475" y="5653088"/>
          <p14:tracePt t="88950" x="1776413" y="5653088"/>
          <p14:tracePt t="89446" x="1795463" y="5643563"/>
          <p14:tracePt t="89454" x="1822450" y="5626100"/>
          <p14:tracePt t="89481" x="1857375" y="5626100"/>
          <p14:tracePt t="89518" x="1857375" y="5616575"/>
          <p14:tracePt t="89574" x="1866900" y="5616575"/>
          <p14:tracePt t="89598" x="1884363" y="5616575"/>
          <p14:tracePt t="89615" x="1893888" y="5616575"/>
          <p14:tracePt t="89662" x="1901825" y="5616575"/>
          <p14:tracePt t="90102" x="1911350" y="5608638"/>
          <p14:tracePt t="90126" x="1919288" y="5599113"/>
          <p14:tracePt t="90133" x="1928813" y="5599113"/>
          <p14:tracePt t="90141" x="1938338" y="5599113"/>
          <p14:tracePt t="90158" x="1946275" y="5581650"/>
          <p14:tracePt t="90159" x="1965325" y="5581650"/>
          <p14:tracePt t="90159" x="1973263" y="5572125"/>
          <p14:tracePt t="90174" x="2000250" y="5562600"/>
          <p14:tracePt t="90191" x="2017713" y="5554663"/>
          <p14:tracePt t="90207" x="2036763" y="5545138"/>
          <p14:tracePt t="90247" x="2044700" y="5545138"/>
          <p14:tracePt t="90254" x="2054225" y="5537200"/>
          <p14:tracePt t="90772" x="2071688" y="5537200"/>
          <p14:tracePt t="90781" x="2098675" y="5518150"/>
          <p14:tracePt t="90790" x="2116138" y="5500688"/>
          <p14:tracePt t="90798" x="2170113" y="5411788"/>
          <p14:tracePt t="90807" x="2214563" y="5367338"/>
          <p14:tracePt t="90824" x="2251075" y="5322888"/>
          <p14:tracePt t="90841" x="2259013" y="5295900"/>
          <p14:tracePt t="90857" x="2268538" y="5276850"/>
          <p14:tracePt t="90873" x="2276475" y="5241925"/>
          <p14:tracePt t="90889" x="2276475" y="5232400"/>
          <p14:tracePt t="90907" x="2286000" y="5224463"/>
          <p14:tracePt t="91102" x="2286000" y="5241925"/>
          <p14:tracePt t="91110" x="2286000" y="5259388"/>
          <p14:tracePt t="91118" x="2268538" y="5276850"/>
          <p14:tracePt t="91126" x="2259013" y="5357813"/>
          <p14:tracePt t="91145" x="2241550" y="5394325"/>
          <p14:tracePt t="91157" x="2232025" y="5446713"/>
          <p14:tracePt t="91157" x="2232025" y="5465763"/>
          <p14:tracePt t="91175" x="2214563" y="5491163"/>
          <p14:tracePt t="91191" x="2197100" y="5554663"/>
          <p14:tracePt t="91206" x="2187575" y="5589588"/>
          <p14:tracePt t="91226" x="2187575" y="5626100"/>
          <p14:tracePt t="91243" x="2179638" y="5643563"/>
          <p14:tracePt t="91278" x="2179638" y="5653088"/>
          <p14:tracePt t="91290" x="2179638" y="5661025"/>
          <p14:tracePt t="91291" x="2179638" y="5670550"/>
          <p14:tracePt t="91327" x="2179638" y="5688013"/>
          <p14:tracePt t="91966" x="2187575" y="5688013"/>
          <p14:tracePt t="91974" x="2197100" y="5688013"/>
          <p14:tracePt t="91982" x="2224088" y="5670550"/>
          <p14:tracePt t="91990" x="2241550" y="5661025"/>
          <p14:tracePt t="91996" x="2251075" y="5661025"/>
          <p14:tracePt t="92078" x="2259013" y="5661025"/>
          <p14:tracePt t="92614" x="2286000" y="5661025"/>
          <p14:tracePt t="92622" x="2366963" y="5643563"/>
          <p14:tracePt t="92630" x="2544763" y="5643563"/>
          <p14:tracePt t="92640" x="2705100" y="5643563"/>
          <p14:tracePt t="92662" x="2847975" y="5643563"/>
          <p14:tracePt t="92674" x="2901950" y="5643563"/>
          <p14:tracePt t="92689" x="2919413" y="5643563"/>
          <p14:tracePt t="92707" x="2938463" y="5643563"/>
          <p14:tracePt t="92723" x="2982913" y="5643563"/>
          <p14:tracePt t="92741" x="2990850" y="5643563"/>
          <p14:tracePt t="92756" x="3000375" y="5643563"/>
          <p14:tracePt t="93870" x="2955925" y="5643563"/>
          <p14:tracePt t="93878" x="2894013" y="5643563"/>
          <p14:tracePt t="93890" x="2830513" y="5688013"/>
          <p14:tracePt t="93891" x="2652713" y="5751513"/>
          <p14:tracePt t="93906" x="2446338" y="5848350"/>
          <p14:tracePt t="93922" x="2276475" y="5929313"/>
          <p14:tracePt t="93939" x="2017713" y="6037263"/>
          <p14:tracePt t="93957" x="1822450" y="6108700"/>
          <p14:tracePt t="93972" x="1598613" y="6205538"/>
          <p14:tracePt t="93991" x="1473200" y="6259513"/>
          <p14:tracePt t="94006" x="1339850" y="6313488"/>
          <p14:tracePt t="94024" x="874713" y="6473825"/>
          <p14:tracePt t="94024" x="857250" y="6483350"/>
          <p14:tracePt t="94095" x="830263" y="6491288"/>
          <p14:tracePt t="94106" x="795338" y="6500813"/>
          <p14:tracePt t="94107" x="723900" y="6545263"/>
          <p14:tracePt t="94124" x="652463" y="6562725"/>
          <p14:tracePt t="94139" x="428625" y="6653213"/>
          <p14:tracePt t="94175" x="303213" y="6688138"/>
          <p14:tracePt t="94191" x="258763" y="6705600"/>
          <p14:tracePt t="94206" x="231775" y="6705600"/>
          <p14:tracePt t="94349" x="231775" y="6697663"/>
          <p14:tracePt t="94398" x="231775" y="6688138"/>
          <p14:tracePt t="94406" x="241300" y="6680200"/>
          <p14:tracePt t="94421" x="250825" y="6670675"/>
          <p14:tracePt t="94430" x="258763" y="6670675"/>
          <p14:tracePt t="94433" x="285750" y="6653213"/>
          <p14:tracePt t="94439" x="322263" y="6643688"/>
          <p14:tracePt t="94457" x="357188" y="6626225"/>
          <p14:tracePt t="94473" x="393700" y="6616700"/>
          <p14:tracePt t="94490" x="473075" y="6581775"/>
          <p14:tracePt t="94507" x="544513" y="6572250"/>
          <p14:tracePt t="94523" x="652463" y="6537325"/>
          <p14:tracePt t="94540" x="679450" y="6537325"/>
          <p14:tracePt t="94556" x="723900" y="6537325"/>
          <p14:tracePt t="94574" x="731838" y="6537325"/>
          <p14:tracePt t="94589" x="822325" y="6518275"/>
          <p14:tracePt t="94607" x="847725" y="6518275"/>
          <p14:tracePt t="94622" x="866775" y="6510338"/>
          <p14:tracePt t="94669" x="884238" y="6510338"/>
          <p14:tracePt t="94685" x="893763" y="6510338"/>
          <p14:tracePt t="94690" x="901700" y="6510338"/>
          <p14:tracePt t="94726" x="911225" y="6510338"/>
          <p14:tracePt t="94726" x="928688" y="6510338"/>
          <p14:tracePt t="94739" x="938213" y="6510338"/>
          <p14:tracePt t="94756" x="946150" y="6510338"/>
          <p14:tracePt t="94772" x="965200" y="6510338"/>
          <p14:tracePt t="94790" x="982663" y="6510338"/>
          <p14:tracePt t="94805" x="1009650" y="6510338"/>
          <p14:tracePt t="95044" x="1017588" y="6510338"/>
          <p14:tracePt t="95053" x="1062038" y="6491288"/>
          <p14:tracePt t="95061" x="1133475" y="6491288"/>
          <p14:tracePt t="95078" x="1187450" y="6491288"/>
          <p14:tracePt t="95089" x="1231900" y="6491288"/>
          <p14:tracePt t="95090" x="1384300" y="6473825"/>
          <p14:tracePt t="95106" x="1571625" y="6473825"/>
          <p14:tracePt t="95123" x="1643063" y="6473825"/>
          <p14:tracePt t="95141" x="1714500" y="6473825"/>
          <p14:tracePt t="95213" x="1731963" y="6473825"/>
          <p14:tracePt t="95230" x="1741488" y="6473825"/>
          <p14:tracePt t="95642" x="1751013" y="6473825"/>
          <p14:tracePt t="96029" x="1785938" y="6465888"/>
          <p14:tracePt t="96053" x="1795463" y="6465888"/>
          <p14:tracePt t="96072" x="1803400" y="6465888"/>
          <p14:tracePt t="96110" x="1812925" y="6465888"/>
          <p14:tracePt t="96117" x="1830388" y="6446838"/>
          <p14:tracePt t="96719" x="1839913" y="6446838"/>
          <p14:tracePt t="96734" x="1847850" y="6446838"/>
          <p14:tracePt t="96742" x="1893888" y="6438900"/>
          <p14:tracePt t="96761" x="1901825" y="6438900"/>
          <p14:tracePt t="100990" x="1938338" y="6438900"/>
          <p14:tracePt t="100998" x="2116138" y="6438900"/>
          <p14:tracePt t="101011" x="2384425" y="6438900"/>
          <p14:tracePt t="101014" x="2919413" y="6438900"/>
          <p14:tracePt t="101022" x="3197225" y="6438900"/>
          <p14:tracePt t="101040" x="3276600" y="6438900"/>
          <p14:tracePt t="101055" x="3295650" y="6438900"/>
          <p14:tracePt t="101110" x="3303588" y="6438900"/>
          <p14:tracePt t="101118" x="3313113" y="6438900"/>
          <p14:tracePt t="101126" x="3340100" y="6438900"/>
          <p14:tracePt t="101134" x="3348038" y="6446838"/>
          <p14:tracePt t="101166" x="3367088" y="6446838"/>
          <p14:tracePt t="101230" x="3375025" y="6446838"/>
          <p14:tracePt t="101246" x="3384550" y="6446838"/>
          <p14:tracePt t="102733" x="3394075" y="6446838"/>
          <p14:tracePt t="102765" x="3402013" y="6446838"/>
          <p14:tracePt t="102773" x="3419475" y="6446838"/>
          <p14:tracePt t="102790" x="3429000" y="6446838"/>
          <p14:tracePt t="102791" x="3438525" y="6446838"/>
          <p14:tracePt t="104622" x="3438525" y="6438900"/>
          <p14:tracePt t="104646" x="3455988" y="6438900"/>
          <p14:tracePt t="104677" x="3465513" y="6438900"/>
          <p14:tracePt t="104694" x="3482975" y="6429375"/>
          <p14:tracePt t="104702" x="3500438" y="6429375"/>
          <p14:tracePt t="104705" x="3517900" y="6419850"/>
          <p14:tracePt t="104723" x="3598863" y="6411913"/>
          <p14:tracePt t="104816" x="3643313" y="6411913"/>
          <p14:tracePt t="104856" x="3652838" y="6411913"/>
          <p14:tracePt t="104856" x="3705225" y="6411913"/>
          <p14:tracePt t="104873" x="3795713" y="6411913"/>
          <p14:tracePt t="104890" x="3840163" y="6411913"/>
          <p14:tracePt t="104906" x="3857625" y="6411913"/>
          <p14:tracePt t="104949" x="3867150" y="6411913"/>
          <p14:tracePt t="104999" x="3884613" y="6411913"/>
          <p14:tracePt t="105670" x="3894138" y="6411913"/>
          <p14:tracePt t="105679" x="3919538" y="6411913"/>
          <p14:tracePt t="105680" x="3946525" y="6411913"/>
          <p14:tracePt t="105689" x="4010025" y="6411913"/>
          <p14:tracePt t="105706" x="4143375" y="6411913"/>
          <p14:tracePt t="105722" x="4241800" y="6411913"/>
          <p14:tracePt t="105739" x="4259263" y="6411913"/>
          <p14:tracePt t="106102" x="4259263" y="6402388"/>
          <p14:tracePt t="106110" x="4276725" y="6402388"/>
          <p14:tracePt t="106110" x="4286250" y="6402388"/>
          <p14:tracePt t="106126" x="4295775" y="6402388"/>
          <p14:tracePt t="106138" x="4303713" y="6402388"/>
          <p14:tracePt t="106142" x="4367213" y="6402388"/>
          <p14:tracePt t="106156" x="4419600" y="6402388"/>
          <p14:tracePt t="106171" x="4491038" y="6402388"/>
          <p14:tracePt t="106171" x="4527550" y="6402388"/>
          <p14:tracePt t="106206" x="4545013" y="6402388"/>
          <p14:tracePt t="106286" x="4562475" y="6411913"/>
          <p14:tracePt t="106302" x="4562475" y="6419850"/>
          <p14:tracePt t="106310" x="4581525" y="6419850"/>
          <p14:tracePt t="107334" x="4589463" y="6429375"/>
          <p14:tracePt t="107338" x="4598988" y="6429375"/>
          <p14:tracePt t="107344" x="4608513" y="6429375"/>
          <p14:tracePt t="107355" x="4633913" y="6429375"/>
          <p14:tracePt t="107372" x="4670425" y="6429375"/>
          <p14:tracePt t="107390" x="4687888" y="6429375"/>
          <p14:tracePt t="107405" x="4714875" y="6438900"/>
          <p14:tracePt t="107424" x="4741863" y="6438900"/>
          <p14:tracePt t="107469" x="4751388" y="6438900"/>
          <p14:tracePt t="107484" x="4759325" y="6438900"/>
          <p14:tracePt t="107494" x="4776788" y="6438900"/>
          <p14:tracePt t="107495" x="4786313" y="6438900"/>
          <p14:tracePt t="107504" x="4822825" y="6438900"/>
          <p14:tracePt t="107522" x="4840288" y="6446838"/>
          <p14:tracePt t="107538" x="4848225" y="6446838"/>
          <p14:tracePt t="107554" x="4867275" y="6446838"/>
          <p14:tracePt t="107572" x="4946650" y="6446838"/>
          <p14:tracePt t="107588" x="5045075" y="6483350"/>
          <p14:tracePt t="107606" x="5072063" y="6483350"/>
          <p14:tracePt t="107606" x="5099050" y="6483350"/>
          <p14:tracePt t="107621" x="5133975" y="6483350"/>
          <p14:tracePt t="107638" x="5153025" y="6483350"/>
          <p14:tracePt t="107655" x="5160963" y="6483350"/>
          <p14:tracePt t="107671" x="5197475" y="6483350"/>
          <p14:tracePt t="107689" x="5205413" y="6483350"/>
          <p14:tracePt t="107704" x="5224463" y="6483350"/>
          <p14:tracePt t="107721" x="5232400" y="6483350"/>
          <p14:tracePt t="107739" x="5251450" y="6483350"/>
          <p14:tracePt t="107755" x="5295900" y="6483350"/>
          <p14:tracePt t="107772" x="5313363" y="6483350"/>
          <p14:tracePt t="107788" x="5357813" y="6483350"/>
          <p14:tracePt t="107805" x="5367338" y="6473825"/>
          <p14:tracePt t="107901" x="5375275" y="6473825"/>
          <p14:tracePt t="107973" x="5394325" y="6473825"/>
          <p14:tracePt t="107997" x="5402263" y="6473825"/>
          <p14:tracePt t="108002" x="5608638" y="6473825"/>
          <p14:tracePt t="108094" x="5634038" y="6473825"/>
          <p14:tracePt t="108105" x="5680075" y="6473825"/>
          <p14:tracePt t="108106" x="5715000" y="6473825"/>
          <p14:tracePt t="108121" x="5751513" y="6473825"/>
          <p14:tracePt t="108138" x="5768975" y="6473825"/>
          <p14:tracePt t="108174" x="5786438" y="6473825"/>
          <p14:tracePt t="108174" x="5822950" y="6473825"/>
          <p14:tracePt t="108188" x="5894388" y="6473825"/>
          <p14:tracePt t="108188" x="5965825" y="6473825"/>
          <p14:tracePt t="108206" x="6054725" y="6473825"/>
          <p14:tracePt t="108222" x="6510338" y="6473825"/>
          <p14:tracePt t="108389" x="6518275" y="6473825"/>
          <p14:tracePt t="109333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20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0550" y="766762"/>
            <a:ext cx="7962900" cy="5324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95533"/>
      </p:ext>
    </p:extLst>
  </p:cSld>
  <p:clrMapOvr>
    <a:masterClrMapping/>
  </p:clrMapOvr>
  <p:transition spd="med" advTm="25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49" x="4633913" y="3643313"/>
          <p14:tracePt t="2526" x="4608513" y="3608388"/>
          <p14:tracePt t="2533" x="4554538" y="3544888"/>
          <p14:tracePt t="2541" x="4518025" y="3500438"/>
          <p14:tracePt t="2549" x="4491038" y="3455988"/>
          <p14:tracePt t="2568" x="4429125" y="3384550"/>
          <p14:tracePt t="2573" x="4357688" y="3276600"/>
          <p14:tracePt t="2585" x="4313238" y="3187700"/>
          <p14:tracePt t="2605" x="4286250" y="3116263"/>
          <p14:tracePt t="2619" x="4276725" y="3098800"/>
          <p14:tracePt t="2638" x="4268788" y="3081338"/>
          <p14:tracePt t="2653" x="4259263" y="3054350"/>
          <p14:tracePt t="2670" x="4241800" y="3017838"/>
          <p14:tracePt t="2670" x="4232275" y="2982913"/>
          <p14:tracePt t="2686" x="4205288" y="2919413"/>
          <p14:tracePt t="2703" x="4187825" y="2840038"/>
          <p14:tracePt t="2718" x="4170363" y="2813050"/>
          <p14:tracePt t="2736" x="4152900" y="2714625"/>
          <p14:tracePt t="2752" x="4143375" y="2633663"/>
          <p14:tracePt t="2769" x="4125913" y="2536825"/>
          <p14:tracePt t="2785" x="4108450" y="2438400"/>
          <p14:tracePt t="2802" x="4089400" y="2357438"/>
          <p14:tracePt t="2819" x="4081463" y="2330450"/>
          <p14:tracePt t="2836" x="4081463" y="2322513"/>
          <p14:tracePt t="2852" x="4062413" y="2286000"/>
          <p14:tracePt t="2869" x="4044950" y="2224088"/>
          <p14:tracePt t="2885" x="4037013" y="2187575"/>
          <p14:tracePt t="2904" x="4037013" y="2116138"/>
          <p14:tracePt t="2919" x="4017963" y="2036763"/>
          <p14:tracePt t="2935" x="4000500" y="1973263"/>
          <p14:tracePt t="2953" x="3973513" y="1874838"/>
          <p14:tracePt t="2971" x="3929063" y="1785938"/>
          <p14:tracePt t="2986" x="3884613" y="1687513"/>
          <p14:tracePt t="2986" x="3848100" y="1633538"/>
          <p14:tracePt t="3006" x="3571875" y="1401763"/>
          <p14:tracePt t="3006" x="3544888" y="1401763"/>
          <p14:tracePt t="3077" x="3490913" y="1393825"/>
          <p14:tracePt t="3085" x="3419475" y="1393825"/>
          <p14:tracePt t="3087" x="3322638" y="1374775"/>
          <p14:tracePt t="3102" x="3251200" y="1357313"/>
          <p14:tracePt t="3119" x="3179763" y="1357313"/>
          <p14:tracePt t="3135" x="3125788" y="1357313"/>
          <p14:tracePt t="3153" x="3027363" y="1357313"/>
          <p14:tracePt t="3169" x="2965450" y="1357313"/>
          <p14:tracePt t="3186" x="2928938" y="1374775"/>
          <p14:tracePt t="3202" x="2884488" y="1401763"/>
          <p14:tracePt t="3219" x="2867025" y="1419225"/>
          <p14:tracePt t="3235" x="2847975" y="1455738"/>
          <p14:tracePt t="3253" x="2830513" y="1500188"/>
          <p14:tracePt t="3269" x="2813050" y="1571625"/>
          <p14:tracePt t="3269" x="2813050" y="1598613"/>
          <p14:tracePt t="3286" x="2813050" y="1687513"/>
          <p14:tracePt t="3302" x="2847975" y="1776413"/>
          <p14:tracePt t="3319" x="2894013" y="1874838"/>
          <p14:tracePt t="3335" x="2973388" y="2017713"/>
          <p14:tracePt t="3352" x="3062288" y="2170113"/>
          <p14:tracePt t="3368" x="3160713" y="2322513"/>
          <p14:tracePt t="3387" x="3251200" y="2438400"/>
          <p14:tracePt t="3401" x="3367088" y="2544763"/>
          <p14:tracePt t="3419" x="3517900" y="2660650"/>
          <p14:tracePt t="3435" x="3660775" y="2724150"/>
          <p14:tracePt t="3452" x="3741738" y="2759075"/>
          <p14:tracePt t="3469" x="3776663" y="2759075"/>
          <p14:tracePt t="3491" x="3795713" y="2759075"/>
          <p14:tracePt t="3502" x="3973513" y="2724150"/>
          <p14:tracePt t="3551" x="4054475" y="2660650"/>
          <p14:tracePt t="3552" x="4197350" y="2554288"/>
          <p14:tracePt t="3568" x="4357688" y="2438400"/>
          <p14:tracePt t="3585" x="4473575" y="2286000"/>
          <p14:tracePt t="3602" x="4545013" y="2160588"/>
          <p14:tracePt t="3618" x="4581525" y="2054225"/>
          <p14:tracePt t="3635" x="4633913" y="1946275"/>
          <p14:tracePt t="3652" x="4660900" y="1847850"/>
          <p14:tracePt t="3652" x="4679950" y="1812925"/>
          <p14:tracePt t="3669" x="4679950" y="1758950"/>
          <p14:tracePt t="3685" x="4679950" y="1724025"/>
          <p14:tracePt t="3703" x="4697413" y="1687513"/>
          <p14:tracePt t="3718" x="4697413" y="1633538"/>
          <p14:tracePt t="3736" x="4697413" y="1598613"/>
          <p14:tracePt t="3752" x="4660900" y="1562100"/>
          <p14:tracePt t="3769" x="4643438" y="1544638"/>
          <p14:tracePt t="3785" x="4633913" y="1536700"/>
          <p14:tracePt t="3802" x="4625975" y="1527175"/>
          <p14:tracePt t="3818" x="4598988" y="1527175"/>
          <p14:tracePt t="3835" x="4562475" y="1527175"/>
          <p14:tracePt t="3852" x="4510088" y="1527175"/>
          <p14:tracePt t="3852" x="4465638" y="1527175"/>
          <p14:tracePt t="3885" x="4357688" y="1589088"/>
          <p14:tracePt t="3885" x="4214813" y="1714500"/>
          <p14:tracePt t="3903" x="4089400" y="1839913"/>
          <p14:tracePt t="3919" x="4010025" y="1938338"/>
          <p14:tracePt t="3935" x="3919538" y="2044700"/>
          <p14:tracePt t="3952" x="3867150" y="2152650"/>
          <p14:tracePt t="3969" x="3795713" y="2374900"/>
          <p14:tracePt t="3992" x="3776663" y="2446338"/>
          <p14:tracePt t="4001" x="3732213" y="2705100"/>
          <p14:tracePt t="4019" x="3714750" y="2901950"/>
          <p14:tracePt t="4035" x="3714750" y="3170238"/>
          <p14:tracePt t="4089" x="3714750" y="3187700"/>
          <p14:tracePt t="4118" x="3714750" y="3197225"/>
          <p14:tracePt t="4119" x="3714750" y="3214688"/>
          <p14:tracePt t="4135" x="3714750" y="3251200"/>
          <p14:tracePt t="4153" x="3732213" y="3295650"/>
          <p14:tracePt t="4169" x="3741738" y="3313113"/>
          <p14:tracePt t="4185" x="3741738" y="3322638"/>
          <p14:tracePt t="4261" x="3751263" y="3330575"/>
          <p14:tracePt t="4277" x="3768725" y="3330575"/>
          <p14:tracePt t="4285" x="3776663" y="3357563"/>
          <p14:tracePt t="4286" x="3795713" y="3455988"/>
          <p14:tracePt t="4306" x="3830638" y="3598863"/>
          <p14:tracePt t="4319" x="3848100" y="3795713"/>
          <p14:tracePt t="4335" x="3894138" y="4010025"/>
          <p14:tracePt t="4352" x="3894138" y="4152900"/>
          <p14:tracePt t="4368" x="3911600" y="4251325"/>
          <p14:tracePt t="4385" x="3929063" y="4330700"/>
          <p14:tracePt t="4403" x="3938588" y="4402138"/>
          <p14:tracePt t="4419" x="3938588" y="4483100"/>
          <p14:tracePt t="4436" x="3938588" y="4554538"/>
          <p14:tracePt t="4451" x="3938588" y="4625975"/>
          <p14:tracePt t="4451" x="3938588" y="4652963"/>
          <p14:tracePt t="4470" x="3938588" y="4697413"/>
          <p14:tracePt t="4485" x="3938588" y="4759325"/>
          <p14:tracePt t="4502" x="3938588" y="4830763"/>
          <p14:tracePt t="4518" x="3938588" y="4894263"/>
          <p14:tracePt t="4535" x="3938588" y="5018088"/>
          <p14:tracePt t="4584" x="3938588" y="5037138"/>
          <p14:tracePt t="4602" x="3938588" y="5062538"/>
          <p14:tracePt t="4618" x="3938588" y="5089525"/>
          <p14:tracePt t="4636" x="3938588" y="5108575"/>
          <p14:tracePt t="4652" x="3938588" y="5133975"/>
          <p14:tracePt t="4669" x="3938588" y="5143500"/>
          <p14:tracePt t="4781" x="3938588" y="5116513"/>
          <p14:tracePt t="4787" x="3938588" y="5089525"/>
          <p14:tracePt t="4791" x="3938588" y="5037138"/>
          <p14:tracePt t="4802" x="3938588" y="4884738"/>
          <p14:tracePt t="4819" x="3938588" y="4687888"/>
          <p14:tracePt t="4836" x="3938588" y="4429125"/>
          <p14:tracePt t="4852" x="3938588" y="4054475"/>
          <p14:tracePt t="4868" x="3938588" y="3375025"/>
          <p14:tracePt t="4887" x="3938588" y="2840038"/>
          <p14:tracePt t="4902" x="3938588" y="2428875"/>
          <p14:tracePt t="4920" x="3938588" y="2036763"/>
          <p14:tracePt t="4936" x="3938588" y="1741488"/>
          <p14:tracePt t="4954" x="3938588" y="1554163"/>
          <p14:tracePt t="4970" x="3938588" y="1411288"/>
          <p14:tracePt t="4988" x="3938588" y="1285875"/>
          <p14:tracePt t="5003" x="3938588" y="1214438"/>
          <p14:tracePt t="5003" x="3938588" y="1187450"/>
          <p14:tracePt t="5022" x="3938588" y="1160463"/>
          <p14:tracePt t="5036" x="3938588" y="1089025"/>
          <p14:tracePt t="5092" x="3938588" y="1062038"/>
          <p14:tracePt t="5189" x="3938588" y="1098550"/>
          <p14:tracePt t="5197" x="3911600" y="1187450"/>
          <p14:tracePt t="5203" x="3894138" y="1295400"/>
          <p14:tracePt t="5207" x="3875088" y="1401763"/>
          <p14:tracePt t="5218" x="3786188" y="1704975"/>
          <p14:tracePt t="5235" x="3670300" y="2205038"/>
          <p14:tracePt t="5252" x="3544888" y="3116263"/>
          <p14:tracePt t="5271" x="3544888" y="3795713"/>
          <p14:tracePt t="5286" x="3544888" y="4446588"/>
          <p14:tracePt t="5304" x="3544888" y="4884738"/>
          <p14:tracePt t="5320" x="3544888" y="5126038"/>
          <p14:tracePt t="5336" x="3544888" y="5268913"/>
          <p14:tracePt t="5352" x="3544888" y="5303838"/>
          <p14:tracePt t="5369" x="3544888" y="5313363"/>
          <p14:tracePt t="5639" x="3544888" y="5322888"/>
          <p14:tracePt t="7070" x="3554413" y="5322888"/>
          <p14:tracePt t="7118" x="3562350" y="5322888"/>
          <p14:tracePt t="7121" x="3608388" y="5322888"/>
          <p14:tracePt t="7172" x="3625850" y="5322888"/>
          <p14:tracePt t="9765" x="3633788" y="5322888"/>
          <p14:tracePt t="9805" x="3652838" y="5322888"/>
          <p14:tracePt t="9813" x="3732213" y="5322888"/>
          <p14:tracePt t="9813" x="3813175" y="5322888"/>
          <p14:tracePt t="9829" x="3884613" y="5295900"/>
          <p14:tracePt t="9837" x="3983038" y="5268913"/>
          <p14:tracePt t="9845" x="4098925" y="5224463"/>
          <p14:tracePt t="9853" x="4251325" y="5133975"/>
          <p14:tracePt t="9868" x="4357688" y="5062538"/>
          <p14:tracePt t="9868" x="4402138" y="5027613"/>
          <p14:tracePt t="9887" x="4456113" y="4938713"/>
          <p14:tracePt t="9902" x="4491038" y="4857750"/>
          <p14:tracePt t="9919" x="4527550" y="4768850"/>
          <p14:tracePt t="9935" x="4554538" y="4687888"/>
          <p14:tracePt t="9952" x="4572000" y="4616450"/>
          <p14:tracePt t="9968" x="4589463" y="4483100"/>
          <p14:tracePt t="9985" x="4589463" y="4367213"/>
          <p14:tracePt t="10002" x="4589463" y="4259263"/>
          <p14:tracePt t="10019" x="4589463" y="4133850"/>
          <p14:tracePt t="10034" x="4589463" y="4017963"/>
          <p14:tracePt t="10052" x="4589463" y="3894138"/>
          <p14:tracePt t="10068" x="4589463" y="3776663"/>
          <p14:tracePt t="10068" x="4589463" y="3714750"/>
          <p14:tracePt t="10085" x="4589463" y="3581400"/>
          <p14:tracePt t="10101" x="4589463" y="3394075"/>
          <p14:tracePt t="10118" x="4589463" y="3214688"/>
          <p14:tracePt t="10135" x="4598988" y="3027363"/>
          <p14:tracePt t="10152" x="4625975" y="2867025"/>
          <p14:tracePt t="10168" x="4670425" y="2554288"/>
          <p14:tracePt t="10201" x="4687888" y="2214563"/>
          <p14:tracePt t="10236" x="4687888" y="2089150"/>
          <p14:tracePt t="10252" x="4687888" y="1973263"/>
          <p14:tracePt t="10268" x="4687888" y="1919288"/>
          <p14:tracePt t="10268" x="4687888" y="1911350"/>
          <p14:tracePt t="10285" x="4687888" y="1893888"/>
          <p14:tracePt t="10303" x="4679950" y="1874838"/>
          <p14:tracePt t="10318" x="4679950" y="1866900"/>
          <p14:tracePt t="10335" x="4679950" y="1857375"/>
          <p14:tracePt t="10351" x="4679950" y="1839913"/>
          <p14:tracePt t="10368" x="4581525" y="1670050"/>
          <p14:tracePt t="10474" x="4581525" y="1660525"/>
          <p14:tracePt t="10494" x="4572000" y="1660525"/>
          <p14:tracePt t="10495" x="4562475" y="1660525"/>
          <p14:tracePt t="10502" x="4537075" y="1660525"/>
          <p14:tracePt t="10518" x="4527550" y="1660525"/>
          <p14:tracePt t="10535" x="4518025" y="1660525"/>
          <p14:tracePt t="10551" x="4491038" y="1660525"/>
          <p14:tracePt t="10569" x="4419600" y="1660525"/>
          <p14:tracePt t="10585" x="4286250" y="1724025"/>
          <p14:tracePt t="10603" x="4044950" y="1839913"/>
          <p14:tracePt t="10638" x="4027488" y="1857375"/>
          <p14:tracePt t="10646" x="4010025" y="1857375"/>
          <p14:tracePt t="10654" x="4000500" y="1866900"/>
          <p14:tracePt t="10668" x="4000500" y="1874838"/>
          <p14:tracePt t="10789" x="3990975" y="1874838"/>
          <p14:tracePt t="10797" x="3983038" y="1901825"/>
          <p14:tracePt t="10805" x="3956050" y="1919288"/>
          <p14:tracePt t="10813" x="3956050" y="1946275"/>
          <p14:tracePt t="10818" x="3938588" y="1965325"/>
          <p14:tracePt t="10835" x="3938588" y="1982788"/>
          <p14:tracePt t="10851" x="3938588" y="1990725"/>
          <p14:tracePt t="11022" x="3938588" y="2000250"/>
          <p14:tracePt t="11029" x="3938588" y="2036763"/>
          <p14:tracePt t="11037" x="3919538" y="2081213"/>
          <p14:tracePt t="11041" x="3911600" y="2143125"/>
          <p14:tracePt t="11051" x="3902075" y="2232025"/>
          <p14:tracePt t="11068" x="3902075" y="2268538"/>
          <p14:tracePt t="11068" x="3902075" y="2276475"/>
          <p14:tracePt t="11445" x="3902075" y="2303463"/>
          <p14:tracePt t="11453" x="3894138" y="2330450"/>
          <p14:tracePt t="11456" x="3867150" y="2374900"/>
          <p14:tracePt t="11467" x="3822700" y="2446338"/>
          <p14:tracePt t="11484" x="3751263" y="2544763"/>
          <p14:tracePt t="11504" x="3697288" y="2598738"/>
          <p14:tracePt t="11518" x="3670300" y="2643188"/>
          <p14:tracePt t="11535" x="3660775" y="2670175"/>
          <p14:tracePt t="11551" x="3652838" y="2679700"/>
          <p14:tracePt t="11568" x="3643313" y="2687638"/>
          <p14:tracePt t="11613" x="3633788" y="2697163"/>
          <p14:tracePt t="11617" x="3179763" y="3143250"/>
          <p14:tracePt t="11725" x="2384425" y="3616325"/>
          <p14:tracePt t="11725" x="2357438" y="3616325"/>
          <p14:tracePt t="11918" x="2312988" y="3616325"/>
          <p14:tracePt t="11959" x="2286000" y="3616325"/>
          <p14:tracePt t="11967" x="2259013" y="3616325"/>
          <p14:tracePt t="11985" x="1982788" y="3633788"/>
          <p14:tracePt t="12023" x="1517650" y="3751263"/>
          <p14:tracePt t="12074" x="1231900" y="3848100"/>
          <p14:tracePt t="12119" x="1419225" y="3411538"/>
          <p14:tracePt t="12119" x="1438275" y="3322638"/>
          <p14:tracePt t="12286" x="1509713" y="2990850"/>
          <p14:tracePt t="12335" x="1509713" y="2955925"/>
          <p14:tracePt t="12335" x="1509713" y="2928938"/>
          <p14:tracePt t="12351" x="1509713" y="2919413"/>
          <p14:tracePt t="12368" x="1509713" y="2901950"/>
          <p14:tracePt t="12384" x="1509713" y="2894013"/>
          <p14:tracePt t="12411" x="1562100" y="2786063"/>
          <p14:tracePt t="12581" x="1589088" y="2786063"/>
          <p14:tracePt t="12582" x="1643063" y="2795588"/>
          <p14:tracePt t="12610" x="1704975" y="2822575"/>
          <p14:tracePt t="12650" x="1758950" y="2840038"/>
          <p14:tracePt t="12724" x="1893888" y="2928938"/>
          <p14:tracePt t="12787" x="1973263" y="2982913"/>
          <p14:tracePt t="12830" x="2017713" y="3009900"/>
          <p14:tracePt t="12869" x="2027238" y="3009900"/>
          <p14:tracePt t="12870" x="2438400" y="3044825"/>
          <p14:tracePt t="12921" x="3482975" y="2901950"/>
          <p14:tracePt t="13023" x="3509963" y="2857500"/>
          <p14:tracePt t="13051" x="3527425" y="2795588"/>
          <p14:tracePt t="13083" x="3536950" y="2776538"/>
          <p14:tracePt t="13090" x="3536950" y="2759075"/>
          <p14:tracePt t="13157" x="3500438" y="2822575"/>
          <p14:tracePt t="13165" x="3330575" y="2919413"/>
          <p14:tracePt t="13175" x="3054350" y="3044825"/>
          <p14:tracePt t="13181" x="2803525" y="3232150"/>
          <p14:tracePt t="13189" x="2419350" y="3473450"/>
          <p14:tracePt t="13201" x="2187575" y="3643313"/>
          <p14:tracePt t="13218" x="2098675" y="3724275"/>
          <p14:tracePt t="13235" x="2054225" y="3786188"/>
          <p14:tracePt t="13235" x="2044700" y="3795713"/>
          <p14:tracePt t="13477" x="2036763" y="3795713"/>
          <p14:tracePt t="13485" x="2036763" y="3786188"/>
          <p14:tracePt t="13493" x="2036763" y="3724275"/>
          <p14:tracePt t="13501" x="2143125" y="3490913"/>
          <p14:tracePt t="13510" x="2295525" y="3251200"/>
          <p14:tracePt t="13518" x="2840038" y="2339975"/>
          <p14:tracePt t="13548" x="2990850" y="2098675"/>
          <p14:tracePt t="13551" x="3187700" y="1812925"/>
          <p14:tracePt t="13568" x="3241675" y="1741488"/>
          <p14:tracePt t="13585" x="3241675" y="1714500"/>
          <p14:tracePt t="13715" x="3251200" y="1724025"/>
          <p14:tracePt t="13734" x="3251200" y="1768475"/>
          <p14:tracePt t="13751" x="3251200" y="1822450"/>
          <p14:tracePt t="13752" x="3251200" y="1928813"/>
          <p14:tracePt t="13768" x="3251200" y="2009775"/>
          <p14:tracePt t="13785" x="3251200" y="2081213"/>
          <p14:tracePt t="13802" x="3251200" y="2152650"/>
          <p14:tracePt t="13818" x="3251200" y="2251075"/>
          <p14:tracePt t="13835" x="3251200" y="2438400"/>
          <p14:tracePt t="13851" x="3214688" y="2679700"/>
          <p14:tracePt t="13868" x="3197225" y="2894013"/>
          <p14:tracePt t="13884" x="3160713" y="3160713"/>
          <p14:tracePt t="13903" x="3160713" y="3232150"/>
          <p14:tracePt t="13918" x="3160713" y="3251200"/>
          <p14:tracePt t="14269" x="3187700" y="3214688"/>
          <p14:tracePt t="14277" x="3429000" y="2840038"/>
          <p14:tracePt t="14277" x="3527425" y="2660650"/>
          <p14:tracePt t="14320" x="3571875" y="2581275"/>
          <p14:tracePt t="14494" x="3571875" y="2616200"/>
          <p14:tracePt t="14502" x="3571875" y="2633663"/>
          <p14:tracePt t="14503" x="3571875" y="2670175"/>
          <p14:tracePt t="14518" x="3571875" y="2705100"/>
          <p14:tracePt t="14702" x="3571875" y="2697163"/>
          <p14:tracePt t="14709" x="3571875" y="2581275"/>
          <p14:tracePt t="14709" x="3598863" y="2536825"/>
          <p14:tracePt t="14742" x="3608388" y="2473325"/>
          <p14:tracePt t="14751" x="3616325" y="2374900"/>
          <p14:tracePt t="14768" x="3616325" y="2330450"/>
          <p14:tracePt t="14784" x="3616325" y="2322513"/>
          <p14:tracePt t="15021" x="3616325" y="2303463"/>
          <p14:tracePt t="15040" x="3608388" y="2303463"/>
          <p14:tracePt t="15051" x="3589338" y="2303463"/>
          <p14:tracePt t="15052" x="3517900" y="2303463"/>
          <p14:tracePt t="15068" x="3465513" y="2303463"/>
          <p14:tracePt t="15085" x="3419475" y="2303463"/>
          <p14:tracePt t="15134" x="3394075" y="2303463"/>
          <p14:tracePt t="15135" x="3357563" y="2303463"/>
          <p14:tracePt t="15152" x="3322638" y="2303463"/>
          <p14:tracePt t="15168" x="3276600" y="2303463"/>
          <p14:tracePt t="15185" x="3241675" y="2303463"/>
          <p14:tracePt t="15201" x="3214688" y="2303463"/>
          <p14:tracePt t="15218" x="3205163" y="2303463"/>
          <p14:tracePt t="15461" x="3214688" y="2303463"/>
          <p14:tracePt t="15469" x="3224213" y="2303463"/>
          <p14:tracePt t="15477" x="3232150" y="2303463"/>
          <p14:tracePt t="15525" x="3241675" y="2312988"/>
          <p14:tracePt t="15581" x="3251200" y="2322513"/>
          <p14:tracePt t="15605" x="3259138" y="2357438"/>
          <p14:tracePt t="15613" x="3276600" y="2411413"/>
          <p14:tracePt t="15621" x="3295650" y="2509838"/>
          <p14:tracePt t="15621" x="3295650" y="2598738"/>
          <p14:tracePt t="15637" x="3313113" y="2724150"/>
          <p14:tracePt t="15645" x="3313113" y="2847975"/>
          <p14:tracePt t="15653" x="3313113" y="3089275"/>
          <p14:tracePt t="15669" x="3313113" y="3259138"/>
          <p14:tracePt t="15684" x="3313113" y="3384550"/>
          <p14:tracePt t="15702" x="3313113" y="3411538"/>
          <p14:tracePt t="15853" x="3313113" y="3429000"/>
          <p14:tracePt t="15862" x="3330575" y="3473450"/>
          <p14:tracePt t="15869" x="3330575" y="3517900"/>
          <p14:tracePt t="15877" x="3340100" y="3581400"/>
          <p14:tracePt t="15885" x="3348038" y="3768725"/>
          <p14:tracePt t="15902" x="3348038" y="3822700"/>
          <p14:tracePt t="15919" x="3348038" y="3857625"/>
          <p14:tracePt t="15935" x="3357563" y="3867150"/>
          <p14:tracePt t="15952" x="3357563" y="3884613"/>
          <p14:tracePt t="15968" x="3357563" y="3902075"/>
          <p14:tracePt t="15985" x="3357563" y="3956050"/>
          <p14:tracePt t="16001" x="3357563" y="3990975"/>
          <p14:tracePt t="16019" x="3357563" y="4062413"/>
          <p14:tracePt t="16034" x="3357563" y="4589463"/>
          <p14:tracePt t="16126" x="3367088" y="4625975"/>
          <p14:tracePt t="16135" x="3375025" y="4714875"/>
          <p14:tracePt t="16152" x="3375025" y="4759325"/>
          <p14:tracePt t="17189" x="3384550" y="4759325"/>
          <p14:tracePt t="18014" x="3384550" y="4768850"/>
          <p14:tracePt t="18014" x="3340100" y="4786313"/>
          <p14:tracePt t="18038" x="3232150" y="4795838"/>
          <p14:tracePt t="18045" x="3152775" y="4803775"/>
          <p14:tracePt t="18053" x="2616200" y="4875213"/>
          <p14:tracePt t="18206" x="2608263" y="4875213"/>
          <p14:tracePt t="18230" x="2581275" y="4875213"/>
          <p14:tracePt t="18237" x="2554288" y="4875213"/>
          <p14:tracePt t="18245" x="2509838" y="4848225"/>
          <p14:tracePt t="18245" x="2455863" y="4786313"/>
          <p14:tracePt t="18254" x="2384425" y="4724400"/>
          <p14:tracePt t="18268" x="2268538" y="4616450"/>
          <p14:tracePt t="18285" x="2152650" y="4518025"/>
          <p14:tracePt t="18302" x="2116138" y="4491038"/>
          <p14:tracePt t="18317" x="2089150" y="4465638"/>
          <p14:tracePt t="18335" x="2071688" y="4446588"/>
          <p14:tracePt t="18352" x="2044700" y="4429125"/>
          <p14:tracePt t="18438" x="2036763" y="4411663"/>
          <p14:tracePt t="18446" x="2036763" y="4394200"/>
          <p14:tracePt t="18458" x="2036763" y="4367213"/>
          <p14:tracePt t="18467" x="2036763" y="4251325"/>
          <p14:tracePt t="18484" x="2036763" y="4062413"/>
          <p14:tracePt t="18500" x="2036763" y="3705225"/>
          <p14:tracePt t="18518" x="2089150" y="3446463"/>
          <p14:tracePt t="18534" x="2133600" y="3241675"/>
          <p14:tracePt t="18551" x="2197100" y="3027363"/>
          <p14:tracePt t="18568" x="2251075" y="2830513"/>
          <p14:tracePt t="18585" x="2303463" y="2643188"/>
          <p14:tracePt t="18601" x="2500313" y="2089150"/>
          <p14:tracePt t="18685" x="2500313" y="2062163"/>
          <p14:tracePt t="18686" x="2527300" y="1982788"/>
          <p14:tracePt t="18718" x="2527300" y="1946275"/>
          <p14:tracePt t="18735" x="2536825" y="1901825"/>
          <p14:tracePt t="18750" x="2554288" y="1874838"/>
          <p14:tracePt t="18768" x="2554288" y="1857375"/>
          <p14:tracePt t="18784" x="2554288" y="1830388"/>
          <p14:tracePt t="18822" x="2554288" y="1822450"/>
          <p14:tracePt t="18829" x="2554288" y="1731963"/>
          <p14:tracePt t="18900" x="2554288" y="1679575"/>
          <p14:tracePt t="18902" x="2554288" y="1652588"/>
          <p14:tracePt t="18917" x="2554288" y="1625600"/>
          <p14:tracePt t="18935" x="2536825" y="1608138"/>
          <p14:tracePt t="19094" x="2517775" y="1616075"/>
          <p14:tracePt t="19102" x="2482850" y="1660525"/>
          <p14:tracePt t="19110" x="2446338" y="1714500"/>
          <p14:tracePt t="19118" x="2393950" y="1822450"/>
          <p14:tracePt t="19135" x="2330450" y="1982788"/>
          <p14:tracePt t="19153" x="2268538" y="2143125"/>
          <p14:tracePt t="19168" x="2187575" y="2312988"/>
          <p14:tracePt t="19186" x="2152650" y="2446338"/>
          <p14:tracePt t="19201" x="2116138" y="2571750"/>
          <p14:tracePt t="19219" x="2098675" y="2652713"/>
          <p14:tracePt t="19235" x="2098675" y="2714625"/>
          <p14:tracePt t="19252" x="2089150" y="2741613"/>
          <p14:tracePt t="19374" x="2089150" y="2759075"/>
          <p14:tracePt t="19377" x="2089150" y="2795588"/>
          <p14:tracePt t="19419" x="2089150" y="3036888"/>
          <p14:tracePt t="19476" x="2108200" y="3116263"/>
          <p14:tracePt t="19541" x="2108200" y="3125788"/>
          <p14:tracePt t="19598" x="2108200" y="3133725"/>
          <p14:tracePt t="19601" x="2108200" y="3160713"/>
          <p14:tracePt t="19618" x="2108200" y="3187700"/>
          <p14:tracePt t="19618" x="2125663" y="3259138"/>
          <p14:tracePt t="19635" x="2133600" y="3357563"/>
          <p14:tracePt t="19652" x="2152650" y="3429000"/>
          <p14:tracePt t="19669" x="2170113" y="3500438"/>
          <p14:tracePt t="19685" x="2170113" y="3544888"/>
          <p14:tracePt t="19685" x="2170113" y="3562350"/>
          <p14:tracePt t="19703" x="2179638" y="3571875"/>
          <p14:tracePt t="19718" x="2179638" y="3598863"/>
          <p14:tracePt t="19766" x="2179638" y="3608388"/>
          <p14:tracePt t="20006" x="2187575" y="3608388"/>
          <p14:tracePt t="20030" x="2197100" y="3608388"/>
          <p14:tracePt t="20038" x="2251075" y="3536950"/>
          <p14:tracePt t="20060" x="2339975" y="3340100"/>
          <p14:tracePt t="20091" x="2438400" y="3170238"/>
          <p14:tracePt t="20111" x="2465388" y="3125788"/>
          <p14:tracePt t="20119" x="2490788" y="3081338"/>
          <p14:tracePt t="20135" x="2490788" y="3071813"/>
          <p14:tracePt t="20350" x="2482850" y="3071813"/>
          <p14:tracePt t="20358" x="2455863" y="3098800"/>
          <p14:tracePt t="20366" x="2276475" y="3348038"/>
          <p14:tracePt t="20401" x="2241550" y="3402013"/>
          <p14:tracePt t="20403" x="2187575" y="3482975"/>
          <p14:tracePt t="20418" x="2143125" y="3581400"/>
          <p14:tracePt t="20471" x="2143125" y="3598863"/>
          <p14:tracePt t="20485" x="2143125" y="3660775"/>
          <p14:tracePt t="20542" x="2143125" y="3679825"/>
          <p14:tracePt t="20646" x="2160588" y="3679825"/>
          <p14:tracePt t="20654" x="2187575" y="3679825"/>
          <p14:tracePt t="20659" x="2214563" y="3679825"/>
          <p14:tracePt t="20668" x="2295525" y="3652838"/>
          <p14:tracePt t="20685" x="2419350" y="3562350"/>
          <p14:tracePt t="20685" x="2500313" y="3482975"/>
          <p14:tracePt t="20703" x="2652713" y="3340100"/>
          <p14:tracePt t="20718" x="2768600" y="3160713"/>
          <p14:tracePt t="20735" x="2822575" y="3036888"/>
          <p14:tracePt t="20752" x="2874963" y="2901950"/>
          <p14:tracePt t="20769" x="2894013" y="2830513"/>
          <p14:tracePt t="20785" x="2894013" y="2776538"/>
          <p14:tracePt t="20802" x="2894013" y="2724150"/>
          <p14:tracePt t="20818" x="2894013" y="2714625"/>
          <p14:tracePt t="20835" x="2894013" y="2697163"/>
          <p14:tracePt t="21046" x="2884488" y="2697163"/>
          <p14:tracePt t="21047" x="2374900" y="2874963"/>
          <p14:tracePt t="21089" x="2276475" y="2911475"/>
          <p14:tracePt t="21102" x="2125663" y="2982913"/>
          <p14:tracePt t="21286" x="2116138" y="2982913"/>
          <p14:tracePt t="21334" x="2098675" y="2982913"/>
          <p14:tracePt t="21335" x="2081213" y="2965450"/>
          <p14:tracePt t="21352" x="2062163" y="2965450"/>
          <p14:tracePt t="21352" x="2017713" y="2928938"/>
          <p14:tracePt t="21369" x="1982788" y="2894013"/>
          <p14:tracePt t="21385" x="1919288" y="2847975"/>
          <p14:tracePt t="21403" x="1874838" y="2822575"/>
          <p14:tracePt t="21418" x="1822450" y="2795588"/>
          <p14:tracePt t="21444" x="1812925" y="2795588"/>
          <p14:tracePt t="21452" x="1776413" y="2795588"/>
          <p14:tracePt t="21477" x="1714500" y="2795588"/>
          <p14:tracePt t="21502" x="1697038" y="2795588"/>
          <p14:tracePt t="21503" x="1687513" y="2795588"/>
          <p14:tracePt t="21678" x="1598613" y="2776538"/>
          <p14:tracePt t="21684" x="1366838" y="2776538"/>
          <p14:tracePt t="21701" x="1169988" y="2759075"/>
          <p14:tracePt t="22078" x="1214438" y="2741613"/>
          <p14:tracePt t="22086" x="1357313" y="2714625"/>
          <p14:tracePt t="22086" x="1393825" y="2705100"/>
          <p14:tracePt t="22111" x="1419225" y="2697163"/>
          <p14:tracePt t="22133" x="1438275" y="2697163"/>
          <p14:tracePt t="22350" x="1428750" y="2697163"/>
          <p14:tracePt t="22358" x="1401763" y="2714625"/>
          <p14:tracePt t="22361" x="1374775" y="2724150"/>
          <p14:tracePt t="22368" x="1347788" y="2724150"/>
          <p14:tracePt t="22385" x="1330325" y="2741613"/>
          <p14:tracePt t="22902" x="1322388" y="2741613"/>
          <p14:tracePt t="22905" x="1322388" y="2768600"/>
          <p14:tracePt t="22917" x="1250950" y="2874963"/>
          <p14:tracePt t="22934" x="1044575" y="3286125"/>
          <p14:tracePt t="22978" x="1044575" y="3295650"/>
          <p14:tracePt t="22985" x="1036638" y="3348038"/>
          <p14:tracePt t="23002" x="1027113" y="3348038"/>
          <p14:tracePt t="23086" x="1027113" y="3357563"/>
          <p14:tracePt t="23094" x="1027113" y="3375025"/>
          <p14:tracePt t="23103" x="1027113" y="3384550"/>
          <p14:tracePt t="23103" x="1036638" y="3402013"/>
          <p14:tracePt t="23118" x="1044575" y="3411538"/>
          <p14:tracePt t="23303" x="1062038" y="3411538"/>
          <p14:tracePt t="23310" x="1108075" y="3411538"/>
          <p14:tracePt t="23318" x="1152525" y="3411538"/>
          <p14:tracePt t="23326" x="1258888" y="3411538"/>
          <p14:tracePt t="23335" x="1384300" y="3429000"/>
          <p14:tracePt t="23352" x="1446213" y="3446463"/>
          <p14:tracePt t="23368" x="1490663" y="3455988"/>
          <p14:tracePt t="23430" x="1500188" y="3465513"/>
          <p14:tracePt t="23438" x="1393825" y="3946525"/>
          <p14:tracePt t="23438" x="1330325" y="4027488"/>
          <p14:tracePt t="23503" x="1223963" y="4251325"/>
          <p14:tracePt t="23535" x="1187450" y="4303713"/>
          <p14:tracePt t="23536" x="1017588" y="4537075"/>
          <p14:tracePt t="23590" x="911225" y="4724400"/>
          <p14:tracePt t="23652" x="839788" y="4857750"/>
          <p14:tracePt t="23696" x="830263" y="5037138"/>
          <p14:tracePt t="23738" x="812800" y="5116513"/>
          <p14:tracePt t="23755" x="812800" y="5153025"/>
          <p14:tracePt t="23768" x="812800" y="5268913"/>
          <p14:tracePt t="23803" x="1670050" y="6537325"/>
          <p14:tracePt t="23907" x="2241550" y="6848475"/>
          <p14:tracePt t="23941" x="2490788" y="6848475"/>
          <p14:tracePt t="23952" x="2625725" y="6848475"/>
          <p14:tracePt t="23969" x="2697163" y="6848475"/>
          <p14:tracePt t="24003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05" name="Lung cancer1.jpg" descr="Lung cancer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4375" y="781050"/>
            <a:ext cx="7715250" cy="529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10403"/>
      </p:ext>
    </p:extLst>
  </p:cSld>
  <p:clrMapOvr>
    <a:masterClrMapping/>
  </p:clrMapOvr>
  <p:transition spd="med" advTm="56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64" x="3357563" y="6724650"/>
          <p14:tracePt t="5591" x="3375025" y="6653213"/>
          <p14:tracePt t="5595" x="3429000" y="6527800"/>
          <p14:tracePt t="5613" x="3527425" y="6340475"/>
          <p14:tracePt t="5614" x="4473575" y="4527550"/>
          <p14:tracePt t="5686" x="4616450" y="4017963"/>
          <p14:tracePt t="5713" x="4660900" y="3840163"/>
          <p14:tracePt t="5713" x="4759325" y="3500438"/>
          <p14:tracePt t="5730" x="4857750" y="3160713"/>
          <p14:tracePt t="5746" x="4902200" y="2894013"/>
          <p14:tracePt t="5764" x="4919663" y="2705100"/>
          <p14:tracePt t="5780" x="4919663" y="2527300"/>
          <p14:tracePt t="5797" x="4911725" y="2366963"/>
          <p14:tracePt t="5813" x="4840288" y="2152650"/>
          <p14:tracePt t="5830" x="4795838" y="1990725"/>
          <p14:tracePt t="5846" x="4660900" y="1785938"/>
          <p14:tracePt t="5864" x="4562475" y="1670050"/>
          <p14:tracePt t="5880" x="4446588" y="1554163"/>
          <p14:tracePt t="5896" x="4340225" y="1465263"/>
          <p14:tracePt t="5913" x="4187825" y="1366838"/>
          <p14:tracePt t="5930" x="4054475" y="1295400"/>
          <p14:tracePt t="5947" x="3973513" y="1258888"/>
          <p14:tracePt t="5963" x="3902075" y="1231900"/>
          <p14:tracePt t="5980" x="3884613" y="1223963"/>
          <p14:tracePt t="6111" x="3875088" y="1223963"/>
          <p14:tracePt t="6127" x="3867150" y="1223963"/>
          <p14:tracePt t="6135" x="3786188" y="1223963"/>
          <p14:tracePt t="6139" x="3660775" y="1223963"/>
          <p14:tracePt t="6146" x="3419475" y="1223963"/>
          <p14:tracePt t="6163" x="3170238" y="1223963"/>
          <p14:tracePt t="6181" x="3000375" y="1223963"/>
          <p14:tracePt t="6196" x="2901950" y="1223963"/>
          <p14:tracePt t="6214" x="2894013" y="1223963"/>
          <p14:tracePt t="6408" x="2884488" y="1223963"/>
          <p14:tracePt t="6416" x="2840038" y="1276350"/>
          <p14:tracePt t="6448" x="2813050" y="1303338"/>
          <p14:tracePt t="6464" x="2803525" y="1322388"/>
          <p14:tracePt t="6481" x="2803525" y="1330325"/>
          <p14:tracePt t="6528" x="2795588" y="1330325"/>
          <p14:tracePt t="6529" x="2724150" y="1330325"/>
          <p14:tracePt t="6546" x="2589213" y="1330325"/>
          <p14:tracePt t="6547" x="2160588" y="1357313"/>
          <p14:tracePt t="6565" x="1724025" y="1401763"/>
          <p14:tracePt t="6580" x="1411288" y="1428750"/>
          <p14:tracePt t="6597" x="1295400" y="1428750"/>
          <p14:tracePt t="6614" x="1223963" y="1428750"/>
          <p14:tracePt t="6614" x="1204913" y="1428750"/>
          <p14:tracePt t="6648" x="1196975" y="1428750"/>
          <p14:tracePt t="6672" x="1187450" y="1428750"/>
          <p14:tracePt t="7152" x="1214438" y="1428750"/>
          <p14:tracePt t="7160" x="1357313" y="1428750"/>
          <p14:tracePt t="7170" x="1608138" y="1428750"/>
          <p14:tracePt t="7170" x="1893888" y="1428750"/>
          <p14:tracePt t="7180" x="2554288" y="1428750"/>
          <p14:tracePt t="7197" x="3276600" y="1428750"/>
          <p14:tracePt t="7214" x="3830638" y="1428750"/>
          <p14:tracePt t="7230" x="4054475" y="1428750"/>
          <p14:tracePt t="7230" x="4098925" y="1428750"/>
          <p14:tracePt t="7248" x="4116388" y="1428750"/>
          <p14:tracePt t="7248" x="4125913" y="1428750"/>
          <p14:tracePt t="7320" x="4133850" y="1411288"/>
          <p14:tracePt t="7384" x="4152900" y="1411288"/>
          <p14:tracePt t="7536" x="4160838" y="1411288"/>
          <p14:tracePt t="7538" x="4419600" y="1339850"/>
          <p14:tracePt t="7600" x="4483100" y="1330325"/>
          <p14:tracePt t="7608" x="4572000" y="1312863"/>
          <p14:tracePt t="7608" x="4670425" y="1312863"/>
          <p14:tracePt t="7630" x="4776788" y="1295400"/>
          <p14:tracePt t="7631" x="4965700" y="1250950"/>
          <p14:tracePt t="7631" x="5037138" y="1250950"/>
          <p14:tracePt t="7648" x="5180013" y="1231900"/>
          <p14:tracePt t="7664" x="5394325" y="1231900"/>
          <p14:tracePt t="7682" x="5626100" y="1231900"/>
          <p14:tracePt t="7697" x="5946775" y="1231900"/>
          <p14:tracePt t="7715" x="6259513" y="1231900"/>
          <p14:tracePt t="7730" x="6446838" y="1231900"/>
          <p14:tracePt t="7748" x="6545263" y="1231900"/>
          <p14:tracePt t="7763" x="6626225" y="1231900"/>
          <p14:tracePt t="7781" x="6973888" y="1231900"/>
          <p14:tracePt t="7814" x="7188200" y="1231900"/>
          <p14:tracePt t="7830" x="7510463" y="1214438"/>
          <p14:tracePt t="7830" x="7589838" y="1214438"/>
          <p14:tracePt t="7869" x="7661275" y="1214438"/>
          <p14:tracePt t="7880" x="7715250" y="1214438"/>
          <p14:tracePt t="7880" x="7786688" y="1214438"/>
          <p14:tracePt t="7896" x="7858125" y="1214438"/>
          <p14:tracePt t="7914" x="7983538" y="1214438"/>
          <p14:tracePt t="7930" x="8143875" y="1214438"/>
          <p14:tracePt t="7947" x="8269288" y="1214438"/>
          <p14:tracePt t="7963" x="8323263" y="1214438"/>
          <p14:tracePt t="7980" x="8340725" y="1214438"/>
          <p14:tracePt t="7996" x="8367713" y="1214438"/>
          <p14:tracePt t="8014" x="8402638" y="1214438"/>
          <p14:tracePt t="8030" x="8456613" y="1204913"/>
          <p14:tracePt t="8047" x="8474075" y="1204913"/>
          <p14:tracePt t="11354" x="8474075" y="1231900"/>
          <p14:tracePt t="11374" x="8466138" y="1268413"/>
          <p14:tracePt t="11382" x="8456613" y="1322388"/>
          <p14:tracePt t="11390" x="8439150" y="1366838"/>
          <p14:tracePt t="11397" x="8429625" y="1419225"/>
          <p14:tracePt t="11412" x="8420100" y="1419225"/>
          <p14:tracePt t="11428" x="8420100" y="1428750"/>
          <p14:tracePt t="11518" x="8420100" y="1455738"/>
          <p14:tracePt t="11525" x="8420100" y="1500188"/>
          <p14:tracePt t="11527" x="8420100" y="1625600"/>
          <p14:tracePt t="11545" x="8420100" y="1768475"/>
          <p14:tracePt t="11563" x="8420100" y="1911350"/>
          <p14:tracePt t="11578" x="8420100" y="1982788"/>
          <p14:tracePt t="11595" x="8420100" y="2009775"/>
          <p14:tracePt t="11678" x="8420100" y="2027238"/>
          <p14:tracePt t="11678" x="8420100" y="2044700"/>
          <p14:tracePt t="11694" x="8412163" y="2062163"/>
          <p14:tracePt t="11702" x="8385175" y="2108200"/>
          <p14:tracePt t="11711" x="8385175" y="2133600"/>
          <p14:tracePt t="11723" x="8367713" y="2160588"/>
          <p14:tracePt t="11729" x="8358188" y="2197100"/>
          <p14:tracePt t="11745" x="8340725" y="2214563"/>
          <p14:tracePt t="13758" x="8331200" y="2214563"/>
          <p14:tracePt t="13806" x="8313738" y="2214563"/>
          <p14:tracePt t="15407" x="8269288" y="2214563"/>
          <p14:tracePt t="15415" x="8010525" y="2295525"/>
          <p14:tracePt t="15423" x="7197725" y="2330450"/>
          <p14:tracePt t="15437" x="6742113" y="2330450"/>
          <p14:tracePt t="15445" x="5938838" y="2465388"/>
          <p14:tracePt t="15461" x="5143500" y="2571750"/>
          <p14:tracePt t="15485" x="4991100" y="2598738"/>
          <p14:tracePt t="15495" x="4938713" y="2608263"/>
          <p14:tracePt t="15528" x="4919663" y="2608263"/>
          <p14:tracePt t="15535" x="4902200" y="2608263"/>
          <p14:tracePt t="15545" x="4867275" y="2608263"/>
          <p14:tracePt t="15561" x="4768850" y="2608263"/>
          <p14:tracePt t="15578" x="4625975" y="2608263"/>
          <p14:tracePt t="15595" x="4483100" y="2608263"/>
          <p14:tracePt t="15612" x="4340225" y="2608263"/>
          <p14:tracePt t="15629" x="4170363" y="2608263"/>
          <p14:tracePt t="15645" x="3965575" y="2608263"/>
          <p14:tracePt t="15645" x="3840163" y="2608263"/>
          <p14:tracePt t="15663" x="3625850" y="2608263"/>
          <p14:tracePt t="15678" x="3438525" y="2608263"/>
          <p14:tracePt t="15697" x="3036888" y="2608263"/>
          <p14:tracePt t="15735" x="2919413" y="2608263"/>
          <p14:tracePt t="15735" x="2813050" y="2608263"/>
          <p14:tracePt t="15745" x="2554288" y="2608263"/>
          <p14:tracePt t="15762" x="2276475" y="2608263"/>
          <p14:tracePt t="15778" x="2062163" y="2581275"/>
          <p14:tracePt t="15795" x="1847850" y="2536825"/>
          <p14:tracePt t="15812" x="1724025" y="2500313"/>
          <p14:tracePt t="15829" x="1660525" y="2490788"/>
          <p14:tracePt t="15845" x="1589088" y="2455863"/>
          <p14:tracePt t="15845" x="1562100" y="2455863"/>
          <p14:tracePt t="15863" x="1536700" y="2446338"/>
          <p14:tracePt t="15878" x="1428750" y="2411413"/>
          <p14:tracePt t="15896" x="1330325" y="2393950"/>
          <p14:tracePt t="15912" x="1268413" y="2374900"/>
          <p14:tracePt t="15929" x="1241425" y="2374900"/>
          <p14:tracePt t="15945" x="1231900" y="2374900"/>
          <p14:tracePt t="16292" x="1241425" y="2374900"/>
          <p14:tracePt t="16367" x="1250950" y="2366963"/>
          <p14:tracePt t="16382" x="1258888" y="2374900"/>
          <p14:tracePt t="16390" x="1268413" y="2374900"/>
          <p14:tracePt t="16454" x="1276350" y="2374900"/>
          <p14:tracePt t="16766" x="1295400" y="2374900"/>
          <p14:tracePt t="16774" x="1303338" y="2374900"/>
          <p14:tracePt t="16783" x="1312863" y="2374900"/>
          <p14:tracePt t="16785" x="1330325" y="2374900"/>
          <p14:tracePt t="16795" x="1374775" y="2374900"/>
          <p14:tracePt t="16811" x="1401763" y="2384425"/>
          <p14:tracePt t="16829" x="1411288" y="2384425"/>
          <p14:tracePt t="16861" x="1428750" y="2401888"/>
          <p14:tracePt t="16894" x="1455738" y="2401888"/>
          <p14:tracePt t="16902" x="1473200" y="2401888"/>
          <p14:tracePt t="16911" x="1482725" y="2411413"/>
          <p14:tracePt t="16935" x="1490663" y="2419350"/>
          <p14:tracePt t="16950" x="1500188" y="2419350"/>
          <p14:tracePt t="16958" x="1509713" y="2428875"/>
          <p14:tracePt t="16966" x="1554163" y="2446338"/>
          <p14:tracePt t="16979" x="1625600" y="2446338"/>
          <p14:tracePt t="16995" x="1724025" y="2465388"/>
          <p14:tracePt t="17012" x="1776413" y="2465388"/>
          <p14:tracePt t="17028" x="1803400" y="2465388"/>
          <p14:tracePt t="17045" x="1812925" y="2465388"/>
          <p14:tracePt t="17061" x="1822450" y="2465388"/>
          <p14:tracePt t="17398" x="1830388" y="2465388"/>
          <p14:tracePt t="17422" x="1874838" y="2465388"/>
          <p14:tracePt t="17425" x="2027238" y="2465388"/>
          <p14:tracePt t="17434" x="2232025" y="2446338"/>
          <p14:tracePt t="17444" x="2732088" y="2374900"/>
          <p14:tracePt t="17468" x="2803525" y="2357438"/>
          <p14:tracePt t="17478" x="2894013" y="2357438"/>
          <p14:tracePt t="17495" x="2894013" y="2347913"/>
          <p14:tracePt t="17686" x="2973388" y="2347913"/>
          <p14:tracePt t="17694" x="3214688" y="2374900"/>
          <p14:tracePt t="17703" x="3330575" y="2393950"/>
          <p14:tracePt t="17713" x="3608388" y="2438400"/>
          <p14:tracePt t="17728" x="3660775" y="2438400"/>
          <p14:tracePt t="18222" x="3732213" y="2438400"/>
          <p14:tracePt t="18230" x="3848100" y="2455863"/>
          <p14:tracePt t="18231" x="4000500" y="2482850"/>
          <p14:tracePt t="18244" x="4411663" y="2536825"/>
          <p14:tracePt t="18261" x="4875213" y="2581275"/>
          <p14:tracePt t="18278" x="4973638" y="2581275"/>
          <p14:tracePt t="18295" x="5045075" y="2581275"/>
          <p14:tracePt t="18311" x="5089525" y="2581275"/>
          <p14:tracePt t="18329" x="5153025" y="2581275"/>
          <p14:tracePt t="18345" x="5187950" y="2581275"/>
          <p14:tracePt t="18362" x="5251450" y="2581275"/>
          <p14:tracePt t="18378" x="5313363" y="2581275"/>
          <p14:tracePt t="18395" x="5419725" y="2581275"/>
          <p14:tracePt t="18411" x="5491163" y="2581275"/>
          <p14:tracePt t="18429" x="5527675" y="2581275"/>
          <p14:tracePt t="18444" x="5554663" y="2581275"/>
          <p14:tracePt t="18444" x="5562600" y="2581275"/>
          <p14:tracePt t="18462" x="5608638" y="2581275"/>
          <p14:tracePt t="18478" x="5616575" y="2581275"/>
          <p14:tracePt t="18495" x="5670550" y="2581275"/>
          <p14:tracePt t="18511" x="5768975" y="2581275"/>
          <p14:tracePt t="18528" x="5813425" y="2581275"/>
          <p14:tracePt t="18544" x="5830888" y="2581275"/>
          <p14:tracePt t="19238" x="5840413" y="2581275"/>
          <p14:tracePt t="19270" x="5848350" y="2581275"/>
          <p14:tracePt t="19278" x="5938838" y="2581275"/>
          <p14:tracePt t="19284" x="6126163" y="2581275"/>
          <p14:tracePt t="19295" x="6340475" y="2581275"/>
          <p14:tracePt t="19311" x="6411913" y="2581275"/>
          <p14:tracePt t="19328" x="6438900" y="2581275"/>
          <p14:tracePt t="19759" x="6446838" y="2581275"/>
          <p14:tracePt t="19912" x="6456363" y="2581275"/>
          <p14:tracePt t="19920" x="6527800" y="2581275"/>
          <p14:tracePt t="19920" x="6670675" y="2581275"/>
          <p14:tracePt t="19936" x="6813550" y="2581275"/>
          <p14:tracePt t="19936" x="6965950" y="2581275"/>
          <p14:tracePt t="19945" x="7180263" y="2581275"/>
          <p14:tracePt t="19963" x="7277100" y="2598738"/>
          <p14:tracePt t="19979" x="7286625" y="2598738"/>
          <p14:tracePt t="20015" x="7296150" y="2598738"/>
          <p14:tracePt t="20464" x="7286625" y="2616200"/>
          <p14:tracePt t="20471" x="4795838" y="2965450"/>
          <p14:tracePt t="20603" x="3741738" y="2965450"/>
          <p14:tracePt t="20678" x="3652838" y="2965450"/>
          <p14:tracePt t="20686" x="3438525" y="2965450"/>
          <p14:tracePt t="20696" x="3160713" y="2955925"/>
          <p14:tracePt t="20713" x="2830513" y="2894013"/>
          <p14:tracePt t="20713" x="2759075" y="2874963"/>
          <p14:tracePt t="20744" x="2670175" y="2857500"/>
          <p14:tracePt t="20770" x="2660650" y="2857500"/>
          <p14:tracePt t="20779" x="2652713" y="2857500"/>
          <p14:tracePt t="20796" x="2652713" y="2847975"/>
          <p14:tracePt t="23087" x="2652713" y="2840038"/>
          <p14:tracePt t="23447" x="2652713" y="2830513"/>
          <p14:tracePt t="23463" x="2633663" y="2822575"/>
          <p14:tracePt t="23471" x="2625725" y="2813050"/>
          <p14:tracePt t="23487" x="2616200" y="2813050"/>
          <p14:tracePt t="23614" x="2616200" y="2803525"/>
          <p14:tracePt t="23631" x="2616200" y="2786063"/>
          <p14:tracePt t="23639" x="2616200" y="2776538"/>
          <p14:tracePt t="23644" x="2616200" y="2768600"/>
          <p14:tracePt t="23662" x="2616200" y="2751138"/>
          <p14:tracePt t="23662" x="2616200" y="2741613"/>
          <p14:tracePt t="23839" x="2643188" y="2741613"/>
          <p14:tracePt t="23847" x="2652713" y="2741613"/>
          <p14:tracePt t="23851" x="2751138" y="2751138"/>
          <p14:tracePt t="23940" x="2776538" y="2751138"/>
          <p14:tracePt t="23945" x="2847975" y="2751138"/>
          <p14:tracePt t="23962" x="2901950" y="2751138"/>
          <p14:tracePt t="23979" x="2955925" y="2751138"/>
          <p14:tracePt t="23995" x="2982913" y="2751138"/>
          <p14:tracePt t="24012" x="3017838" y="2751138"/>
          <p14:tracePt t="24029" x="3036888" y="2751138"/>
          <p14:tracePt t="24045" x="3054350" y="2751138"/>
          <p14:tracePt t="24062" x="3062288" y="2751138"/>
          <p14:tracePt t="24078" x="3098800" y="2751138"/>
          <p14:tracePt t="24096" x="3133725" y="2751138"/>
          <p14:tracePt t="24112" x="3170238" y="2751138"/>
          <p14:tracePt t="24130" x="3232150" y="2751138"/>
          <p14:tracePt t="24130" x="3259138" y="2751138"/>
          <p14:tracePt t="24167" x="3322638" y="2751138"/>
          <p14:tracePt t="24198" x="3357563" y="2751138"/>
          <p14:tracePt t="24212" x="3375025" y="2751138"/>
          <p14:tracePt t="24228" x="3411538" y="2751138"/>
          <p14:tracePt t="24245" x="3509963" y="2751138"/>
          <p14:tracePt t="24262" x="3625850" y="2751138"/>
          <p14:tracePt t="24278" x="3751263" y="2751138"/>
          <p14:tracePt t="24296" x="3822700" y="2751138"/>
          <p14:tracePt t="24312" x="3894138" y="2751138"/>
          <p14:tracePt t="24329" x="3956050" y="2751138"/>
          <p14:tracePt t="24345" x="4062413" y="2751138"/>
          <p14:tracePt t="24362" x="4232275" y="2751138"/>
          <p14:tracePt t="24378" x="4446588" y="2759075"/>
          <p14:tracePt t="24395" x="4813300" y="2830513"/>
          <p14:tracePt t="24412" x="5126038" y="2874963"/>
          <p14:tracePt t="24429" x="5322888" y="2901950"/>
          <p14:tracePt t="24445" x="5375275" y="2911475"/>
          <p14:tracePt t="24462" x="5384800" y="2911475"/>
          <p14:tracePt t="25703" x="5394325" y="2919413"/>
          <p14:tracePt t="25839" x="5394325" y="2928938"/>
          <p14:tracePt t="25847" x="5394325" y="2955925"/>
          <p14:tracePt t="25855" x="5394325" y="2965450"/>
          <p14:tracePt t="25862" x="5394325" y="3017838"/>
          <p14:tracePt t="25878" x="5384800" y="3098800"/>
          <p14:tracePt t="25896" x="5384800" y="3152775"/>
          <p14:tracePt t="25896" x="5384800" y="3160713"/>
          <p14:tracePt t="25935" x="5384800" y="3170238"/>
          <p14:tracePt t="26111" x="5375275" y="3205163"/>
          <p14:tracePt t="26120" x="5357813" y="3232150"/>
          <p14:tracePt t="26128" x="5330825" y="3276600"/>
          <p14:tracePt t="26129" x="5251450" y="3394075"/>
          <p14:tracePt t="26146" x="5180013" y="3527425"/>
          <p14:tracePt t="26162" x="5062538" y="3679825"/>
          <p14:tracePt t="26179" x="4973638" y="3795713"/>
          <p14:tracePt t="26195" x="4938713" y="3848100"/>
          <p14:tracePt t="26212" x="4919663" y="3884613"/>
          <p14:tracePt t="26228" x="4902200" y="3894138"/>
          <p14:tracePt t="26245" x="4884738" y="3929063"/>
          <p14:tracePt t="26261" x="4867275" y="3946525"/>
          <p14:tracePt t="26261" x="4857750" y="3956050"/>
          <p14:tracePt t="26279" x="4840288" y="3973513"/>
          <p14:tracePt t="26295" x="4616450" y="4214813"/>
          <p14:tracePt t="26295" x="4572000" y="4276725"/>
          <p14:tracePt t="26351" x="4473575" y="4375150"/>
          <p14:tracePt t="26372" x="4313238" y="4527550"/>
          <p14:tracePt t="26411" x="4295775" y="4554538"/>
          <p14:tracePt t="26412" x="4232275" y="4616450"/>
          <p14:tracePt t="26428" x="4187825" y="4660900"/>
          <p14:tracePt t="26445" x="4152900" y="4687888"/>
          <p14:tracePt t="26462" x="4133850" y="4705350"/>
          <p14:tracePt t="26462" x="4125913" y="4705350"/>
          <p14:tracePt t="26495" x="4108450" y="4714875"/>
          <p14:tracePt t="26496" x="4089400" y="4724400"/>
          <p14:tracePt t="26512" x="4027488" y="4751388"/>
          <p14:tracePt t="26528" x="3902075" y="4786313"/>
          <p14:tracePt t="26545" x="3679825" y="4840288"/>
          <p14:tracePt t="26578" x="3608388" y="4857750"/>
          <p14:tracePt t="26578" x="3411538" y="4919663"/>
          <p14:tracePt t="26595" x="3152775" y="4983163"/>
          <p14:tracePt t="26611" x="2652713" y="5072063"/>
          <p14:tracePt t="26645" x="2455863" y="5126038"/>
          <p14:tracePt t="26645" x="2224088" y="5160963"/>
          <p14:tracePt t="26662" x="2062163" y="5180013"/>
          <p14:tracePt t="26678" x="1946275" y="5214938"/>
          <p14:tracePt t="26983" x="1938338" y="5214938"/>
          <p14:tracePt t="28618" x="0" y="0"/>
        </p14:tracePtLst>
        <p14:tracePtLst>
          <p14:tracePt t="39633" x="1303338" y="4608513"/>
          <p14:tracePt t="39974" x="1303338" y="4598988"/>
          <p14:tracePt t="39982" x="1285875" y="4554538"/>
          <p14:tracePt t="39991" x="1285875" y="4537075"/>
          <p14:tracePt t="39995" x="1276350" y="4473575"/>
          <p14:tracePt t="40010" x="1223963" y="4303713"/>
          <p14:tracePt t="40048" x="1204913" y="4251325"/>
          <p14:tracePt t="40076" x="1196975" y="4232275"/>
          <p14:tracePt t="40092" x="1196975" y="4224338"/>
          <p14:tracePt t="40093" x="1169988" y="4170363"/>
          <p14:tracePt t="40110" x="1152525" y="4143375"/>
          <p14:tracePt t="40127" x="1152525" y="4133850"/>
          <p14:tracePt t="40143" x="1143000" y="4125913"/>
          <p14:tracePt t="40161" x="1062038" y="4017963"/>
          <p14:tracePt t="40245" x="1054100" y="4000500"/>
          <p14:tracePt t="40260" x="1027113" y="3973513"/>
          <p14:tracePt t="40276" x="1000125" y="3946525"/>
          <p14:tracePt t="40293" x="965200" y="3902075"/>
          <p14:tracePt t="40310" x="919163" y="3848100"/>
          <p14:tracePt t="40327" x="893763" y="3813175"/>
          <p14:tracePt t="40343" x="847725" y="3759200"/>
          <p14:tracePt t="40360" x="830263" y="3741738"/>
          <p14:tracePt t="40377" x="812800" y="3705225"/>
          <p14:tracePt t="40393" x="758825" y="3643313"/>
          <p14:tracePt t="40410" x="741363" y="3608388"/>
          <p14:tracePt t="40426" x="687388" y="3544888"/>
          <p14:tracePt t="40443" x="652463" y="3490913"/>
          <p14:tracePt t="40459" x="633413" y="3446463"/>
          <p14:tracePt t="40476" x="608013" y="3402013"/>
          <p14:tracePt t="40493" x="571500" y="3348038"/>
          <p14:tracePt t="40517" x="554038" y="3313113"/>
          <p14:tracePt t="40526" x="544513" y="3268663"/>
          <p14:tracePt t="40544" x="527050" y="3232150"/>
          <p14:tracePt t="40560" x="527050" y="3197225"/>
          <p14:tracePt t="40577" x="527050" y="3125788"/>
          <p14:tracePt t="40593" x="527050" y="3027363"/>
          <p14:tracePt t="40610" x="527050" y="2928938"/>
          <p14:tracePt t="40627" x="527050" y="2874963"/>
          <p14:tracePt t="40643" x="527050" y="2847975"/>
          <p14:tracePt t="40727" x="527050" y="2840038"/>
          <p14:tracePt t="40742" x="536575" y="2840038"/>
          <p14:tracePt t="40750" x="544513" y="2840038"/>
          <p14:tracePt t="40758" x="561975" y="2840038"/>
          <p14:tracePt t="40766" x="588963" y="2857500"/>
          <p14:tracePt t="40777" x="615950" y="2857500"/>
          <p14:tracePt t="40793" x="652463" y="2884488"/>
          <p14:tracePt t="40809" x="669925" y="2901950"/>
          <p14:tracePt t="40826" x="687388" y="2911475"/>
          <p14:tracePt t="40843" x="704850" y="2928938"/>
          <p14:tracePt t="40861" x="714375" y="2928938"/>
          <p14:tracePt t="40876" x="758825" y="2955925"/>
          <p14:tracePt t="40893" x="776288" y="2965450"/>
          <p14:tracePt t="40910" x="812800" y="3000375"/>
          <p14:tracePt t="40928" x="822325" y="3000375"/>
          <p14:tracePt t="40943" x="839788" y="3017838"/>
          <p14:tracePt t="41407" x="847725" y="3017838"/>
          <p14:tracePt t="41409" x="847725" y="3036888"/>
          <p14:tracePt t="41416" x="839788" y="3036888"/>
          <p14:tracePt t="41429" x="803275" y="3062288"/>
          <p14:tracePt t="41429" x="776288" y="3081338"/>
          <p14:tracePt t="41448" x="723900" y="3098800"/>
          <p14:tracePt t="41460" x="669925" y="3133725"/>
          <p14:tracePt t="41460" x="642938" y="3143250"/>
          <p14:tracePt t="41479" x="625475" y="3170238"/>
          <p14:tracePt t="41493" x="598488" y="3170238"/>
          <p14:tracePt t="41510" x="588963" y="3179763"/>
          <p14:tracePt t="41527" x="588963" y="3187700"/>
          <p14:tracePt t="41544" x="571500" y="3197225"/>
          <p14:tracePt t="41560" x="509588" y="3241675"/>
          <p14:tracePt t="41599" x="500063" y="3259138"/>
          <p14:tracePt t="41610" x="482600" y="3276600"/>
          <p14:tracePt t="41627" x="473075" y="3286125"/>
          <p14:tracePt t="41643" x="473075" y="3303588"/>
          <p14:tracePt t="41678" x="455613" y="3313113"/>
          <p14:tracePt t="41838" x="473075" y="3313113"/>
          <p14:tracePt t="41846" x="482600" y="3313113"/>
          <p14:tracePt t="41851" x="500063" y="3303588"/>
          <p14:tracePt t="41859" x="517525" y="3303588"/>
          <p14:tracePt t="41876" x="527050" y="3303588"/>
          <p14:tracePt t="41893" x="554038" y="3286125"/>
          <p14:tracePt t="41909" x="608013" y="3276600"/>
          <p14:tracePt t="41928" x="633413" y="3259138"/>
          <p14:tracePt t="41943" x="652463" y="3259138"/>
          <p14:tracePt t="41960" x="696913" y="3241675"/>
          <p14:tracePt t="41976" x="741363" y="3232150"/>
          <p14:tracePt t="42015" x="758825" y="3232150"/>
          <p14:tracePt t="42022" x="768350" y="3232150"/>
          <p14:tracePt t="42030" x="776288" y="3232150"/>
          <p14:tracePt t="42044" x="803275" y="3232150"/>
          <p14:tracePt t="42044" x="812800" y="3232150"/>
          <p14:tracePt t="42079" x="822325" y="3232150"/>
          <p14:tracePt t="42127" x="830263" y="3232150"/>
          <p14:tracePt t="42151" x="847725" y="3232150"/>
          <p14:tracePt t="42160" x="866775" y="3241675"/>
          <p14:tracePt t="42160" x="866775" y="3251200"/>
          <p14:tracePt t="42518" x="857250" y="3259138"/>
          <p14:tracePt t="42524" x="847725" y="3259138"/>
          <p14:tracePt t="42532" x="822325" y="3268663"/>
          <p14:tracePt t="42543" x="776288" y="3295650"/>
          <p14:tracePt t="42560" x="758825" y="3313113"/>
          <p14:tracePt t="42576" x="731838" y="3322638"/>
          <p14:tracePt t="42593" x="714375" y="3322638"/>
          <p14:tracePt t="42609" x="696913" y="3330575"/>
          <p14:tracePt t="42627" x="679450" y="3348038"/>
          <p14:tracePt t="42643" x="660400" y="3348038"/>
          <p14:tracePt t="42726" x="652463" y="3357563"/>
          <p14:tracePt t="42749" x="642938" y="3357563"/>
          <p14:tracePt t="42749" x="633413" y="3357563"/>
          <p14:tracePt t="42774" x="625475" y="3357563"/>
          <p14:tracePt t="42781" x="625475" y="3367088"/>
          <p14:tracePt t="47335" x="625475" y="3375025"/>
          <p14:tracePt t="47398" x="633413" y="3375025"/>
          <p14:tracePt t="47414" x="642938" y="3375025"/>
          <p14:tracePt t="47427" x="652463" y="3375025"/>
          <p14:tracePt t="47432" x="660400" y="3384550"/>
          <p14:tracePt t="47478" x="669925" y="3384550"/>
          <p14:tracePt t="47486" x="669925" y="3394075"/>
          <p14:tracePt t="47502" x="669925" y="3402013"/>
          <p14:tracePt t="47510" x="679450" y="3419475"/>
          <p14:tracePt t="47518" x="687388" y="3438525"/>
          <p14:tracePt t="47518" x="687388" y="3465513"/>
          <p14:tracePt t="47527" x="704850" y="3589338"/>
          <p14:tracePt t="47542" x="723900" y="3705225"/>
          <p14:tracePt t="47560" x="723900" y="3830638"/>
          <p14:tracePt t="47576" x="723900" y="3929063"/>
          <p14:tracePt t="47593" x="731838" y="4027488"/>
          <p14:tracePt t="47609" x="768350" y="4133850"/>
          <p14:tracePt t="47627" x="822325" y="4232275"/>
          <p14:tracePt t="47642" x="874713" y="4367213"/>
          <p14:tracePt t="47659" x="911225" y="4446588"/>
          <p14:tracePt t="47676" x="919163" y="4483100"/>
          <p14:tracePt t="47693" x="928688" y="4491038"/>
          <p14:tracePt t="47709" x="938213" y="4527550"/>
          <p14:tracePt t="47709" x="946150" y="4527550"/>
          <p14:tracePt t="47727" x="955675" y="4537075"/>
          <p14:tracePt t="47742" x="965200" y="4554538"/>
          <p14:tracePt t="47759" x="982663" y="4562475"/>
          <p14:tracePt t="47776" x="1009650" y="4581525"/>
          <p14:tracePt t="47793" x="1027113" y="4581525"/>
          <p14:tracePt t="47911" x="1036638" y="4581525"/>
          <p14:tracePt t="47990" x="1143000" y="4598988"/>
          <p14:tracePt t="47998" x="1330325" y="4616450"/>
          <p14:tracePt t="48005" x="1509713" y="4643438"/>
          <p14:tracePt t="48009" x="1938338" y="4670425"/>
          <p14:tracePt t="48025" x="2268538" y="4741863"/>
          <p14:tracePt t="48043" x="2598738" y="4786313"/>
          <p14:tracePt t="48286" x="2616200" y="4786313"/>
          <p14:tracePt t="48293" x="2687638" y="4795838"/>
          <p14:tracePt t="48307" x="2911475" y="4840288"/>
          <p14:tracePt t="48325" x="3241675" y="4875213"/>
          <p14:tracePt t="48343" x="3384550" y="4894263"/>
          <p14:tracePt t="48359" x="3465513" y="4911725"/>
          <p14:tracePt t="48376" x="3490913" y="4911725"/>
          <p14:tracePt t="53073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Lung cancer2.jpg" descr="Lung cancer2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7687" y="723900"/>
            <a:ext cx="8048626" cy="541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12068"/>
      </p:ext>
    </p:extLst>
  </p:cSld>
  <p:clrMapOvr>
    <a:masterClrMapping/>
  </p:clrMapOvr>
  <p:transition spd="med" advTm="32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Lung cancer3.jpg" descr="Lung cancer3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0562" y="695325"/>
            <a:ext cx="7762876" cy="546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21823"/>
      </p:ext>
    </p:extLst>
  </p:cSld>
  <p:clrMapOvr>
    <a:masterClrMapping/>
  </p:clrMapOvr>
  <p:transition spd="med" advTm="36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90" x="884238" y="1571625"/>
          <p14:tracePt t="7398" x="839788" y="1562100"/>
          <p14:tracePt t="7406" x="812800" y="1562100"/>
          <p14:tracePt t="7414" x="785813" y="1562100"/>
          <p14:tracePt t="7422" x="758825" y="1562100"/>
          <p14:tracePt t="7438" x="750888" y="1562100"/>
          <p14:tracePt t="7470" x="741363" y="1562100"/>
          <p14:tracePt t="7486" x="741363" y="1589088"/>
          <p14:tracePt t="7486" x="741363" y="1616075"/>
          <p14:tracePt t="7494" x="768350" y="1751013"/>
          <p14:tracePt t="7494" x="776288" y="1768475"/>
          <p14:tracePt t="7526" x="795338" y="1803400"/>
          <p14:tracePt t="7541" x="857250" y="1901825"/>
          <p14:tracePt t="7552" x="901700" y="1982788"/>
          <p14:tracePt t="7569" x="955675" y="2044700"/>
          <p14:tracePt t="7585" x="990600" y="2098675"/>
          <p14:tracePt t="7603" x="1027113" y="2187575"/>
          <p14:tracePt t="7618" x="1098550" y="2312988"/>
          <p14:tracePt t="7635" x="1143000" y="2446338"/>
          <p14:tracePt t="7651" x="1179513" y="2536825"/>
          <p14:tracePt t="7668" x="1214438" y="2598738"/>
          <p14:tracePt t="7668" x="1214438" y="2616200"/>
          <p14:tracePt t="7687" x="1231900" y="2625725"/>
          <p14:tracePt t="7702" x="1322388" y="2741613"/>
          <p14:tracePt t="7740" x="1357313" y="2768600"/>
          <p14:tracePt t="7768" x="1366838" y="2768600"/>
          <p14:tracePt t="7769" x="1393825" y="2768600"/>
          <p14:tracePt t="7792" x="1401763" y="2768600"/>
          <p14:tracePt t="7803" x="1500188" y="2768600"/>
          <p14:tracePt t="7827" x="1527175" y="2768600"/>
          <p14:tracePt t="7835" x="1625600" y="2724150"/>
          <p14:tracePt t="7852" x="1839913" y="2562225"/>
          <p14:tracePt t="7886" x="1884363" y="2517775"/>
          <p14:tracePt t="7886" x="1973263" y="2428875"/>
          <p14:tracePt t="7902" x="2054225" y="2330450"/>
          <p14:tracePt t="7919" x="2081213" y="2268538"/>
          <p14:tracePt t="7935" x="2108200" y="2205038"/>
          <p14:tracePt t="7952" x="2116138" y="2143125"/>
          <p14:tracePt t="7985" x="2116138" y="2125663"/>
          <p14:tracePt t="7985" x="2116138" y="2108200"/>
          <p14:tracePt t="8054" x="2116138" y="2089150"/>
          <p14:tracePt t="8062" x="2036763" y="2000250"/>
          <p14:tracePt t="8062" x="1990725" y="1955800"/>
          <p14:tracePt t="8102" x="1928813" y="1919288"/>
          <p14:tracePt t="8116" x="1847850" y="1874838"/>
          <p14:tracePt t="8130" x="1803400" y="1847850"/>
          <p14:tracePt t="8135" x="1724025" y="1822450"/>
          <p14:tracePt t="8152" x="1660525" y="1785938"/>
          <p14:tracePt t="8169" x="1625600" y="1776413"/>
          <p14:tracePt t="8185" x="1581150" y="1758950"/>
          <p14:tracePt t="8202" x="1509713" y="1741488"/>
          <p14:tracePt t="8219" x="1438275" y="1731963"/>
          <p14:tracePt t="8243" x="1411288" y="1731963"/>
          <p14:tracePt t="8252" x="1384300" y="1731963"/>
          <p14:tracePt t="8270" x="1285875" y="1731963"/>
          <p14:tracePt t="8296" x="1231900" y="1731963"/>
          <p14:tracePt t="8315" x="1214438" y="1731963"/>
          <p14:tracePt t="8319" x="1160463" y="1768475"/>
          <p14:tracePt t="8335" x="1108075" y="1795463"/>
          <p14:tracePt t="8352" x="1081088" y="1822450"/>
          <p14:tracePt t="8369" x="1017588" y="1866900"/>
          <p14:tracePt t="8385" x="928688" y="1955800"/>
          <p14:tracePt t="8402" x="830263" y="2036763"/>
          <p14:tracePt t="8418" x="768350" y="2098675"/>
          <p14:tracePt t="8435" x="714375" y="2179638"/>
          <p14:tracePt t="8452" x="687388" y="2232025"/>
          <p14:tracePt t="8469" x="660400" y="2276475"/>
          <p14:tracePt t="8485" x="633413" y="2330450"/>
          <p14:tracePt t="8503" x="633413" y="2357438"/>
          <p14:tracePt t="8519" x="633413" y="2374900"/>
          <p14:tracePt t="8535" x="633413" y="2393950"/>
          <p14:tracePt t="8574" x="633413" y="2401888"/>
          <p14:tracePt t="8590" x="633413" y="2411413"/>
          <p14:tracePt t="8604" x="660400" y="2465388"/>
          <p14:tracePt t="8618" x="669925" y="2473325"/>
          <p14:tracePt t="8625" x="696913" y="2490788"/>
          <p14:tracePt t="8635" x="723900" y="2517775"/>
          <p14:tracePt t="8652" x="750888" y="2527300"/>
          <p14:tracePt t="8668" x="776288" y="2536825"/>
          <p14:tracePt t="8668" x="785813" y="2536825"/>
          <p14:tracePt t="8686" x="812800" y="2554288"/>
          <p14:tracePt t="8686" x="830263" y="2562225"/>
          <p14:tracePt t="8702" x="884238" y="2581275"/>
          <p14:tracePt t="8719" x="938213" y="2598738"/>
          <p14:tracePt t="8735" x="1044575" y="2598738"/>
          <p14:tracePt t="8735" x="1071563" y="2598738"/>
          <p14:tracePt t="8775" x="1143000" y="2598738"/>
          <p14:tracePt t="8796" x="1169988" y="2598738"/>
          <p14:tracePt t="8802" x="1241425" y="2598738"/>
          <p14:tracePt t="8820" x="1276350" y="2598738"/>
          <p14:tracePt t="8835" x="1312863" y="2598738"/>
          <p14:tracePt t="8853" x="1330325" y="2598738"/>
          <p14:tracePt t="8868" x="1419225" y="2598738"/>
          <p14:tracePt t="8903" x="1465263" y="2598738"/>
          <p14:tracePt t="8919" x="1500188" y="2581275"/>
          <p14:tracePt t="8936" x="1554163" y="2562225"/>
          <p14:tracePt t="8952" x="1598613" y="2544763"/>
          <p14:tracePt t="8969" x="1652588" y="2500313"/>
          <p14:tracePt t="9006" x="1670050" y="2482850"/>
          <p14:tracePt t="9014" x="1687513" y="2473325"/>
          <p14:tracePt t="9022" x="1724025" y="2455863"/>
          <p14:tracePt t="9035" x="1741488" y="2438400"/>
          <p14:tracePt t="9052" x="1758950" y="2419350"/>
          <p14:tracePt t="9069" x="1795463" y="2357438"/>
          <p14:tracePt t="9102" x="1812925" y="2330450"/>
          <p14:tracePt t="9103" x="1830388" y="2295525"/>
          <p14:tracePt t="9119" x="1830388" y="2276475"/>
          <p14:tracePt t="9137" x="1839913" y="2268538"/>
          <p14:tracePt t="9152" x="1839913" y="2232025"/>
          <p14:tracePt t="9169" x="1839913" y="2170113"/>
          <p14:tracePt t="9185" x="1839913" y="2081213"/>
          <p14:tracePt t="9202" x="1839913" y="2017713"/>
          <p14:tracePt t="9218" x="1839913" y="1955800"/>
          <p14:tracePt t="9236" x="1839913" y="1911350"/>
          <p14:tracePt t="9252" x="1839913" y="1847850"/>
          <p14:tracePt t="9268" x="1830388" y="1776413"/>
          <p14:tracePt t="9285" x="1803400" y="1704975"/>
          <p14:tracePt t="9303" x="1776413" y="1679575"/>
          <p14:tracePt t="9320" x="1731963" y="1633538"/>
          <p14:tracePt t="9335" x="1687513" y="1598613"/>
          <p14:tracePt t="9352" x="1616075" y="1571625"/>
          <p14:tracePt t="9368" x="1536700" y="1544638"/>
          <p14:tracePt t="9386" x="1446213" y="1544638"/>
          <p14:tracePt t="9402" x="1357313" y="1544638"/>
          <p14:tracePt t="9419" x="1285875" y="1544638"/>
          <p14:tracePt t="9435" x="1231900" y="1544638"/>
          <p14:tracePt t="9452" x="1179513" y="1562100"/>
          <p14:tracePt t="9468" x="1125538" y="1581150"/>
          <p14:tracePt t="9485" x="1071563" y="1616075"/>
          <p14:tracePt t="9501" x="990600" y="1670050"/>
          <p14:tracePt t="9519" x="946150" y="1697038"/>
          <p14:tracePt t="9535" x="919163" y="1724025"/>
          <p14:tracePt t="9553" x="901700" y="1741488"/>
          <p14:tracePt t="9569" x="874713" y="1768475"/>
          <p14:tracePt t="9585" x="847725" y="1830388"/>
          <p14:tracePt t="9602" x="839788" y="1874838"/>
          <p14:tracePt t="9619" x="822325" y="1955800"/>
          <p14:tracePt t="9642" x="822325" y="1982788"/>
          <p14:tracePt t="9652" x="822325" y="2036763"/>
          <p14:tracePt t="9668" x="822325" y="2089150"/>
          <p14:tracePt t="9686" x="822325" y="2143125"/>
          <p14:tracePt t="9702" x="847725" y="2276475"/>
          <p14:tracePt t="9719" x="911225" y="2374900"/>
          <p14:tracePt t="9735" x="1000125" y="2517775"/>
          <p14:tracePt t="9751" x="1089025" y="2625725"/>
          <p14:tracePt t="9774" x="1133475" y="2705100"/>
          <p14:tracePt t="9791" x="1169988" y="2732088"/>
          <p14:tracePt t="9802" x="1268413" y="2840038"/>
          <p14:tracePt t="9819" x="1411288" y="2938463"/>
          <p14:tracePt t="9836" x="1527175" y="3009900"/>
          <p14:tracePt t="9851" x="1608138" y="3036888"/>
          <p14:tracePt t="9869" x="1652588" y="3054350"/>
          <p14:tracePt t="9885" x="1704975" y="3062288"/>
          <p14:tracePt t="9885" x="1714500" y="3062288"/>
          <p14:tracePt t="9902" x="1751013" y="3062288"/>
          <p14:tracePt t="9918" x="1812925" y="3062288"/>
          <p14:tracePt t="9935" x="1884363" y="3062288"/>
          <p14:tracePt t="9952" x="2251075" y="2938463"/>
          <p14:tracePt t="9992" x="2581275" y="2768600"/>
          <p14:tracePt t="9992" x="2616200" y="2732088"/>
          <p14:tracePt t="10038" x="2652713" y="2724150"/>
          <p14:tracePt t="10046" x="2670175" y="2705100"/>
          <p14:tracePt t="10046" x="2687638" y="2697163"/>
          <p14:tracePt t="10055" x="2705100" y="2687638"/>
          <p14:tracePt t="10068" x="2714625" y="2679700"/>
          <p14:tracePt t="10694" x="2724150" y="2670175"/>
          <p14:tracePt t="10710" x="2732088" y="2670175"/>
          <p14:tracePt t="10726" x="2776538" y="2670175"/>
          <p14:tracePt t="10729" x="2786063" y="2670175"/>
          <p14:tracePt t="10735" x="2884488" y="2670175"/>
          <p14:tracePt t="10785" x="2919413" y="2670175"/>
          <p14:tracePt t="10801" x="2955925" y="2670175"/>
          <p14:tracePt t="10803" x="2990850" y="2670175"/>
          <p14:tracePt t="10818" x="3017838" y="2670175"/>
          <p14:tracePt t="10835" x="3044825" y="2670175"/>
          <p14:tracePt t="10851" x="3089275" y="2670175"/>
          <p14:tracePt t="10869" x="3152775" y="2670175"/>
          <p14:tracePt t="10884" x="3224213" y="2670175"/>
          <p14:tracePt t="10902" x="3251200" y="2679700"/>
          <p14:tracePt t="10919" x="3276600" y="2687638"/>
          <p14:tracePt t="10934" x="3303588" y="2714625"/>
          <p14:tracePt t="10952" x="3322638" y="2724150"/>
          <p14:tracePt t="10968" x="3330575" y="2724150"/>
          <p14:tracePt t="11293" x="3340100" y="2724150"/>
          <p14:tracePt t="11301" x="3384550" y="2724150"/>
          <p14:tracePt t="11301" x="3455988" y="2724150"/>
          <p14:tracePt t="11310" x="3500438" y="2724150"/>
          <p14:tracePt t="11318" x="3670300" y="2714625"/>
          <p14:tracePt t="11334" x="3840163" y="2670175"/>
          <p14:tracePt t="11351" x="3946525" y="2652713"/>
          <p14:tracePt t="11368" x="4010025" y="2652713"/>
          <p14:tracePt t="11517" x="4017963" y="2652713"/>
          <p14:tracePt t="11533" x="4037013" y="2679700"/>
          <p14:tracePt t="11541" x="4062413" y="2705100"/>
          <p14:tracePt t="11550" x="4081463" y="2741613"/>
          <p14:tracePt t="11575" x="4098925" y="2751138"/>
          <p14:tracePt t="11584" x="4098925" y="2759075"/>
          <p14:tracePt t="11629" x="4108450" y="2759075"/>
          <p14:tracePt t="11653" x="4116388" y="2768600"/>
          <p14:tracePt t="11661" x="4133850" y="2768600"/>
          <p14:tracePt t="11669" x="4251325" y="2768600"/>
          <p14:tracePt t="11685" x="4348163" y="2768600"/>
          <p14:tracePt t="11687" x="4473575" y="2768600"/>
          <p14:tracePt t="11701" x="4813300" y="2768600"/>
          <p14:tracePt t="11723" x="4911725" y="2768600"/>
          <p14:tracePt t="11735" x="4929188" y="2768600"/>
          <p14:tracePt t="12349" x="4938713" y="2768600"/>
          <p14:tracePt t="12414" x="4946650" y="2768600"/>
          <p14:tracePt t="12424" x="5062538" y="2759075"/>
          <p14:tracePt t="12500" x="5126038" y="2732088"/>
          <p14:tracePt t="12542" x="5626100" y="2705100"/>
          <p14:tracePt t="12738" x="6180138" y="2660650"/>
          <p14:tracePt t="12858" x="6215063" y="2643188"/>
          <p14:tracePt t="13077" x="6242050" y="2643188"/>
          <p14:tracePt t="13085" x="6269038" y="2643188"/>
          <p14:tracePt t="13093" x="6500813" y="2643188"/>
          <p14:tracePt t="13144" x="6537325" y="2643188"/>
          <p14:tracePt t="13998" x="6491288" y="2643188"/>
          <p14:tracePt t="14006" x="5688013" y="2732088"/>
          <p14:tracePt t="14069" x="5473700" y="2751138"/>
          <p14:tracePt t="14105" x="5295900" y="2768600"/>
          <p14:tracePt t="14105" x="5241925" y="2768600"/>
          <p14:tracePt t="14158" x="5170488" y="2768600"/>
          <p14:tracePt t="14167" x="4598988" y="2786063"/>
          <p14:tracePt t="14220" x="4419600" y="2786063"/>
          <p14:tracePt t="14251" x="4402138" y="2786063"/>
          <p14:tracePt t="14252" x="4348163" y="2786063"/>
          <p14:tracePt t="14284" x="4322763" y="2786063"/>
          <p14:tracePt t="14284" x="4276725" y="2786063"/>
          <p14:tracePt t="14300" x="4205288" y="2786063"/>
          <p14:tracePt t="14301" x="3990975" y="2786063"/>
          <p14:tracePt t="14320" x="3375025" y="2786063"/>
          <p14:tracePt t="14394" x="2928938" y="2786063"/>
          <p14:tracePt t="14485" x="2867025" y="2786063"/>
          <p14:tracePt t="14499" x="2759075" y="2786063"/>
          <p14:tracePt t="14518" x="2705100" y="2786063"/>
          <p14:tracePt t="14519" x="2562225" y="2786063"/>
          <p14:tracePt t="14534" x="2465388" y="2786063"/>
          <p14:tracePt t="14551" x="2347913" y="2786063"/>
          <p14:tracePt t="14568" x="2276475" y="2786063"/>
          <p14:tracePt t="14584" x="2108200" y="2759075"/>
          <p14:tracePt t="14609" x="2054225" y="2759075"/>
          <p14:tracePt t="14618" x="1741488" y="2687638"/>
          <p14:tracePt t="14657" x="1643063" y="2670175"/>
          <p14:tracePt t="14686" x="1625600" y="2660650"/>
          <p14:tracePt t="14702" x="1598613" y="2660650"/>
          <p14:tracePt t="14702" x="1562100" y="2643188"/>
          <p14:tracePt t="14720" x="1517650" y="2633663"/>
          <p14:tracePt t="14735" x="1465263" y="2616200"/>
          <p14:tracePt t="14768" x="1455738" y="2616200"/>
          <p14:tracePt t="14784" x="1446213" y="2616200"/>
          <p14:tracePt t="14878" x="1446213" y="2598738"/>
          <p14:tracePt t="14886" x="1455738" y="2571750"/>
          <p14:tracePt t="14894" x="1473200" y="2544763"/>
          <p14:tracePt t="14902" x="1482725" y="2517775"/>
          <p14:tracePt t="14902" x="1643063" y="2276475"/>
          <p14:tracePt t="14945" x="1660525" y="2241550"/>
          <p14:tracePt t="14951" x="1679575" y="2214563"/>
          <p14:tracePt t="14968" x="1687513" y="2205038"/>
          <p14:tracePt t="15262" x="1697038" y="2205038"/>
          <p14:tracePt t="15273" x="1670050" y="2384425"/>
          <p14:tracePt t="15408" x="1679575" y="2500313"/>
          <p14:tracePt t="15662" x="1687513" y="2509838"/>
          <p14:tracePt t="15702" x="1697038" y="2509838"/>
          <p14:tracePt t="15710" x="1714500" y="2509838"/>
          <p14:tracePt t="15724" x="1768475" y="2509838"/>
          <p14:tracePt t="15734" x="1866900" y="2509838"/>
          <p14:tracePt t="15751" x="2027238" y="2509838"/>
          <p14:tracePt t="15768" x="2276475" y="2509838"/>
          <p14:tracePt t="15784" x="2616200" y="2509838"/>
          <p14:tracePt t="15802" x="2982913" y="2509838"/>
          <p14:tracePt t="15820" x="3455988" y="2509838"/>
          <p14:tracePt t="15858" x="3527425" y="2509838"/>
          <p14:tracePt t="15868" x="3714750" y="2509838"/>
          <p14:tracePt t="15884" x="4044950" y="2509838"/>
          <p14:tracePt t="15903" x="4205288" y="2509838"/>
          <p14:tracePt t="15918" x="4286250" y="2490788"/>
          <p14:tracePt t="15951" x="4330700" y="2473325"/>
          <p14:tracePt t="15967" x="4348163" y="2465388"/>
          <p14:tracePt t="15985" x="4375150" y="2465388"/>
          <p14:tracePt t="16022" x="4384675" y="2465388"/>
          <p14:tracePt t="16030" x="4402138" y="2455863"/>
          <p14:tracePt t="16044" x="4411663" y="2446338"/>
          <p14:tracePt t="16051" x="4429125" y="2438400"/>
          <p14:tracePt t="16068" x="4491038" y="2411413"/>
          <p14:tracePt t="16068" x="4518025" y="2411413"/>
          <p14:tracePt t="16094" x="4545013" y="2411413"/>
          <p14:tracePt t="16108" x="4633913" y="2393950"/>
          <p14:tracePt t="16118" x="4929188" y="2347913"/>
          <p14:tracePt t="16147" x="5045075" y="2347913"/>
          <p14:tracePt t="16151" x="5232400" y="2347913"/>
          <p14:tracePt t="16167" x="5688013" y="2303463"/>
          <p14:tracePt t="16167" x="5697538" y="2303463"/>
          <p14:tracePt t="16342" x="5724525" y="2295525"/>
          <p14:tracePt t="16982" x="5724525" y="2286000"/>
          <p14:tracePt t="17037" x="5705475" y="2268538"/>
          <p14:tracePt t="17054" x="5697538" y="2268538"/>
          <p14:tracePt t="17062" x="5688013" y="2268538"/>
          <p14:tracePt t="17068" x="5670550" y="2268538"/>
          <p14:tracePt t="17074" x="5643563" y="2268538"/>
          <p14:tracePt t="17084" x="5608638" y="2268538"/>
          <p14:tracePt t="17084" x="5599113" y="2268538"/>
          <p14:tracePt t="17103" x="5589588" y="2268538"/>
          <p14:tracePt t="17118" x="5572125" y="2268538"/>
          <p14:tracePt t="17157" x="5562600" y="2268538"/>
          <p14:tracePt t="17173" x="5554663" y="2268538"/>
          <p14:tracePt t="17185" x="5527675" y="2268538"/>
          <p14:tracePt t="17206" x="5518150" y="2268538"/>
          <p14:tracePt t="17206" x="5510213" y="2268538"/>
          <p14:tracePt t="17217" x="5500688" y="2268538"/>
          <p14:tracePt t="17234" x="5465763" y="2276475"/>
          <p14:tracePt t="17250" x="5446713" y="2295525"/>
          <p14:tracePt t="17268" x="5429250" y="2295525"/>
          <p14:tracePt t="17284" x="5411788" y="2303463"/>
          <p14:tracePt t="17301" x="5402263" y="2312988"/>
          <p14:tracePt t="17318" x="5394325" y="2312988"/>
          <p14:tracePt t="17661" x="5384800" y="2312988"/>
          <p14:tracePt t="17676" x="5384800" y="2303463"/>
          <p14:tracePt t="17684" x="5394325" y="2286000"/>
          <p14:tracePt t="17702" x="5429250" y="2268538"/>
          <p14:tracePt t="17718" x="5438775" y="2251075"/>
          <p14:tracePt t="18405" x="5438775" y="2224088"/>
          <p14:tracePt t="18412" x="5438775" y="2214563"/>
          <p14:tracePt t="18416" x="5545138" y="2081213"/>
          <p14:tracePt t="18500" x="5554663" y="2081213"/>
          <p14:tracePt t="18630" x="5537200" y="2081213"/>
          <p14:tracePt t="18630" x="5500688" y="2081213"/>
          <p14:tracePt t="18645" x="5446713" y="2081213"/>
          <p14:tracePt t="18654" x="5402263" y="2081213"/>
          <p14:tracePt t="18667" x="5348288" y="2081213"/>
          <p14:tracePt t="18669" x="5205413" y="2081213"/>
          <p14:tracePt t="18684" x="4938713" y="2125663"/>
          <p14:tracePt t="18706" x="4527550" y="2241550"/>
          <p14:tracePt t="18777" x="4419600" y="2276475"/>
          <p14:tracePt t="18790" x="4357688" y="2295525"/>
          <p14:tracePt t="18802" x="4187825" y="2330450"/>
          <p14:tracePt t="18817" x="3446463" y="2446338"/>
          <p14:tracePt t="18903" x="3295650" y="2446338"/>
          <p14:tracePt t="18946" x="3268663" y="2446338"/>
          <p14:tracePt t="18960" x="3259138" y="2446338"/>
          <p14:tracePt t="18967" x="3205163" y="2438400"/>
          <p14:tracePt t="18984" x="3125788" y="2401888"/>
          <p14:tracePt t="19001" x="3089275" y="2393950"/>
          <p14:tracePt t="19017" x="3036888" y="2384425"/>
          <p14:tracePt t="19034" x="3009900" y="2366963"/>
          <p14:tracePt t="19050" x="2973388" y="2339975"/>
          <p14:tracePt t="19068" x="2938463" y="2303463"/>
          <p14:tracePt t="19084" x="2911475" y="2276475"/>
          <p14:tracePt t="19084" x="2894013" y="2268538"/>
          <p14:tracePt t="19102" x="2884488" y="2251075"/>
          <p14:tracePt t="19118" x="2857500" y="2232025"/>
          <p14:tracePt t="19134" x="2830513" y="2205038"/>
          <p14:tracePt t="19152" x="2803525" y="2170113"/>
          <p14:tracePt t="19167" x="2759075" y="2152650"/>
          <p14:tracePt t="19185" x="2714625" y="2143125"/>
          <p14:tracePt t="19200" x="2705100" y="2143125"/>
          <p14:tracePt t="19217" x="2679700" y="2143125"/>
          <p14:tracePt t="19234" x="2643188" y="2143125"/>
          <p14:tracePt t="19251" x="2608263" y="2143125"/>
          <p14:tracePt t="19267" x="2544763" y="2160588"/>
          <p14:tracePt t="19284" x="2490788" y="2205038"/>
          <p14:tracePt t="19300" x="2393950" y="2268538"/>
          <p14:tracePt t="19319" x="2366963" y="2295525"/>
          <p14:tracePt t="19334" x="2366963" y="2312988"/>
          <p14:tracePt t="19598" x="2374900" y="2312988"/>
          <p14:tracePt t="19599" x="2393950" y="2295525"/>
          <p14:tracePt t="19617" x="2419350" y="2276475"/>
          <p14:tracePt t="19617" x="2438400" y="2251075"/>
          <p14:tracePt t="19634" x="2455863" y="2232025"/>
          <p14:tracePt t="19650" x="2473325" y="2232025"/>
          <p14:tracePt t="19667" x="2482850" y="2205038"/>
          <p14:tracePt t="20239" x="2490788" y="2205038"/>
          <p14:tracePt t="20255" x="2500313" y="2205038"/>
          <p14:tracePt t="20271" x="2517775" y="2214563"/>
          <p14:tracePt t="20295" x="2536825" y="2232025"/>
          <p14:tracePt t="20295" x="2536825" y="2241550"/>
          <p14:tracePt t="20311" x="2536825" y="2251075"/>
          <p14:tracePt t="20325" x="2544763" y="2251075"/>
          <p14:tracePt t="20327" x="2562225" y="2268538"/>
          <p14:tracePt t="20337" x="2562225" y="2276475"/>
          <p14:tracePt t="20439" x="2571750" y="2276475"/>
          <p14:tracePt t="20447" x="2571750" y="2286000"/>
          <p14:tracePt t="20455" x="2581275" y="2286000"/>
          <p14:tracePt t="21263" x="2589213" y="2286000"/>
          <p14:tracePt t="21271" x="2616200" y="2268538"/>
          <p14:tracePt t="21278" x="2660650" y="2259013"/>
          <p14:tracePt t="21286" x="2724150" y="2241550"/>
          <p14:tracePt t="21301" x="2803525" y="2224088"/>
          <p14:tracePt t="21301" x="2813050" y="2214563"/>
          <p14:tracePt t="21320" x="2847975" y="2197100"/>
          <p14:tracePt t="21335" x="2857500" y="2197100"/>
          <p14:tracePt t="21463" x="2867025" y="2197100"/>
          <p14:tracePt t="21487" x="2874963" y="2197100"/>
          <p14:tracePt t="21495" x="2894013" y="2197100"/>
          <p14:tracePt t="21503" x="2901950" y="2197100"/>
          <p14:tracePt t="21511" x="2911475" y="2197100"/>
          <p14:tracePt t="21519" x="2928938" y="2197100"/>
          <p14:tracePt t="21607" x="2946400" y="2197100"/>
          <p14:tracePt t="21617" x="2955925" y="2214563"/>
          <p14:tracePt t="21626" x="2973388" y="2224088"/>
          <p14:tracePt t="21635" x="3000375" y="2259013"/>
          <p14:tracePt t="21652" x="3062288" y="2295525"/>
          <p14:tracePt t="21668" x="3089275" y="2312988"/>
          <p14:tracePt t="21686" x="3116263" y="2312988"/>
          <p14:tracePt t="21706" x="3133725" y="2312988"/>
          <p14:tracePt t="21706" x="3143250" y="2312988"/>
          <p14:tracePt t="21719" x="3170238" y="2312988"/>
          <p14:tracePt t="21735" x="3241675" y="2330450"/>
          <p14:tracePt t="21753" x="3276600" y="2330450"/>
          <p14:tracePt t="21768" x="3303588" y="2330450"/>
          <p14:tracePt t="21786" x="3340100" y="2330450"/>
          <p14:tracePt t="21802" x="3394075" y="2330450"/>
          <p14:tracePt t="21821" x="3490913" y="2286000"/>
          <p14:tracePt t="21835" x="3589338" y="2241550"/>
          <p14:tracePt t="21852" x="3625850" y="2214563"/>
          <p14:tracePt t="21868" x="3643313" y="2214563"/>
          <p14:tracePt t="21885" x="3652838" y="2197100"/>
          <p14:tracePt t="22270" x="3679825" y="2197100"/>
          <p14:tracePt t="22279" x="3741738" y="2205038"/>
          <p14:tracePt t="22287" x="3822700" y="2251075"/>
          <p14:tracePt t="22291" x="3875088" y="2251075"/>
          <p14:tracePt t="22301" x="3990975" y="2295525"/>
          <p14:tracePt t="22301" x="4027488" y="2303463"/>
          <p14:tracePt t="22320" x="4054475" y="2312988"/>
          <p14:tracePt t="22335" x="4071938" y="2312988"/>
          <p14:tracePt t="22352" x="4116388" y="2322513"/>
          <p14:tracePt t="22368" x="4179888" y="2357438"/>
          <p14:tracePt t="22391" x="4232275" y="2357438"/>
          <p14:tracePt t="22401" x="4330700" y="2374900"/>
          <p14:tracePt t="22418" x="4367213" y="2374900"/>
          <p14:tracePt t="22434" x="4429125" y="2384425"/>
          <p14:tracePt t="22451" x="4500563" y="2384425"/>
          <p14:tracePt t="22467" x="4554538" y="2401888"/>
          <p14:tracePt t="22485" x="4625975" y="2419350"/>
          <p14:tracePt t="22501" x="4660900" y="2419350"/>
          <p14:tracePt t="22501" x="4687888" y="2419350"/>
          <p14:tracePt t="22519" x="4732338" y="2419350"/>
          <p14:tracePt t="22534" x="4751388" y="2419350"/>
          <p14:tracePt t="22552" x="4768850" y="2419350"/>
          <p14:tracePt t="22568" x="4776788" y="2419350"/>
          <p14:tracePt t="22911" x="4786313" y="2419350"/>
          <p14:tracePt t="23127" x="4795838" y="2419350"/>
          <p14:tracePt t="23151" x="4848225" y="2428875"/>
          <p14:tracePt t="23154" x="5180013" y="2428875"/>
          <p14:tracePt t="23201" x="5303838" y="2428875"/>
          <p14:tracePt t="23201" x="5330825" y="2428875"/>
          <p14:tracePt t="23239" x="5375275" y="2428875"/>
          <p14:tracePt t="23252" x="5491163" y="2428875"/>
          <p14:tracePt t="23268" x="5599113" y="2411413"/>
          <p14:tracePt t="23285" x="5751513" y="2384425"/>
          <p14:tracePt t="23302" x="5965825" y="2347913"/>
          <p14:tracePt t="23326" x="6062663" y="2347913"/>
          <p14:tracePt t="23335" x="6126163" y="2339975"/>
          <p14:tracePt t="23352" x="6143625" y="2339975"/>
          <p14:tracePt t="23368" x="6180138" y="2339975"/>
          <p14:tracePt t="23368" x="6205538" y="2339975"/>
          <p14:tracePt t="23399" x="6286500" y="2339975"/>
          <p14:tracePt t="23418" x="6419850" y="2339975"/>
          <p14:tracePt t="23435" x="6589713" y="2339975"/>
          <p14:tracePt t="23452" x="6661150" y="2339975"/>
          <p14:tracePt t="23468" x="6688138" y="2339975"/>
          <p14:tracePt t="23485" x="6697663" y="2339975"/>
          <p14:tracePt t="23911" x="6751638" y="2339975"/>
          <p14:tracePt t="23919" x="6867525" y="2339975"/>
          <p14:tracePt t="23924" x="7126288" y="2339975"/>
          <p14:tracePt t="23935" x="7491413" y="2295525"/>
          <p14:tracePt t="23951" x="7688263" y="2295525"/>
          <p14:tracePt t="23969" x="7831138" y="2295525"/>
          <p14:tracePt t="23985" x="7885113" y="2286000"/>
          <p14:tracePt t="24002" x="7902575" y="2286000"/>
          <p14:tracePt t="24215" x="7885113" y="2286000"/>
          <p14:tracePt t="24223" x="7831138" y="2322513"/>
          <p14:tracePt t="24239" x="7804150" y="2339975"/>
          <p14:tracePt t="25262" x="7796213" y="2347913"/>
          <p14:tracePt t="25267" x="7796213" y="2393950"/>
          <p14:tracePt t="25284" x="7796213" y="2482850"/>
          <p14:tracePt t="25285" x="7796213" y="2608263"/>
          <p14:tracePt t="25301" x="7796213" y="2679700"/>
          <p14:tracePt t="25301" x="7796213" y="2705100"/>
          <p14:tracePt t="25319" x="7786688" y="2724150"/>
          <p14:tracePt t="25422" x="7786688" y="2768600"/>
          <p14:tracePt t="25426" x="7742238" y="2965450"/>
          <p14:tracePt t="25451" x="7724775" y="3098800"/>
          <p14:tracePt t="25451" x="7572375" y="3625850"/>
          <p14:tracePt t="25469" x="7419975" y="4224338"/>
          <p14:tracePt t="25484" x="7170738" y="4803775"/>
          <p14:tracePt t="25502" x="6813550" y="5446713"/>
          <p14:tracePt t="25517" x="6188075" y="6367463"/>
          <p14:tracePt t="25535" x="5956300" y="6732588"/>
          <p14:tracePt t="25551" x="5840413" y="6848475"/>
          <p14:tracePt t="25568" x="5759450" y="6848475"/>
          <p14:tracePt t="25585" x="5680075" y="6848475"/>
          <p14:tracePt t="25601" x="5608638" y="6848475"/>
          <p14:tracePt t="25619" x="5537200" y="6848475"/>
          <p14:tracePt t="25634" x="5465763" y="6848475"/>
          <p14:tracePt t="25652" x="5429250" y="6848475"/>
          <p14:tracePt t="25668" x="5330825" y="6848475"/>
          <p14:tracePt t="25685" x="5133975" y="6848475"/>
          <p14:tracePt t="25701" x="4822825" y="6848475"/>
          <p14:tracePt t="25718" x="4411663" y="6848475"/>
          <p14:tracePt t="25718" x="4187825" y="6848475"/>
          <p14:tracePt t="25735" x="3697288" y="6848475"/>
          <p14:tracePt t="25752" x="3286125" y="6848475"/>
          <p14:tracePt t="25768" x="3027363" y="6848475"/>
          <p14:tracePt t="25785" x="2982913" y="6848475"/>
          <p14:tracePt t="25822" x="2973388" y="6848475"/>
          <p14:tracePt t="25830" x="2955925" y="6823075"/>
          <p14:tracePt t="25838" x="2911475" y="6705600"/>
          <p14:tracePt t="25851" x="2813050" y="6527800"/>
          <p14:tracePt t="25868" x="2732088" y="6429375"/>
          <p14:tracePt t="25885" x="2724150" y="6411913"/>
          <p14:tracePt t="25999" x="2714625" y="6402388"/>
          <p14:tracePt t="26002" x="2768600" y="6367463"/>
          <p14:tracePt t="26017" x="2822575" y="6357938"/>
          <p14:tracePt t="26039" x="2857500" y="6340475"/>
          <p14:tracePt t="26051" x="2901950" y="6340475"/>
          <p14:tracePt t="26054" x="3000375" y="6340475"/>
          <p14:tracePt t="26069" x="3098800" y="6348413"/>
          <p14:tracePt t="26084" x="3232150" y="6419850"/>
          <p14:tracePt t="26101" x="3446463" y="6537325"/>
          <p14:tracePt t="26118" x="4340225" y="6848475"/>
          <p14:tracePt t="26144" x="4429125" y="6848475"/>
          <p14:tracePt t="26151" x="4483100" y="6848475"/>
          <p14:tracePt t="26168" x="4500563" y="6848475"/>
          <p14:tracePt t="26185" x="4537075" y="6848475"/>
          <p14:tracePt t="26202" x="4633913" y="6848475"/>
          <p14:tracePt t="26217" x="4776788" y="6848475"/>
          <p14:tracePt t="26235" x="4946650" y="6848475"/>
          <p14:tracePt t="26251" x="5133975" y="6848475"/>
          <p14:tracePt t="26278" x="5205413" y="6848475"/>
          <p14:tracePt t="26284" x="5357813" y="6823075"/>
          <p14:tracePt t="26301" x="5465763" y="6777038"/>
          <p14:tracePt t="26301" x="5491163" y="6769100"/>
          <p14:tracePt t="26319" x="5527675" y="6742113"/>
          <p14:tracePt t="26335" x="5589588" y="6732588"/>
          <p14:tracePt t="26351" x="5705475" y="6697663"/>
          <p14:tracePt t="26368" x="5848350" y="6680200"/>
          <p14:tracePt t="26384" x="5911850" y="6661150"/>
          <p14:tracePt t="26401" x="5946775" y="6643688"/>
          <p14:tracePt t="26417" x="5956300" y="6634163"/>
          <p14:tracePt t="26582" x="5911850" y="6634163"/>
          <p14:tracePt t="26591" x="5813425" y="6634163"/>
          <p14:tracePt t="26606" x="5715000" y="6616700"/>
          <p14:tracePt t="26620" x="5616575" y="6599238"/>
          <p14:tracePt t="26634" x="5537200" y="6572250"/>
          <p14:tracePt t="26651" x="5473700" y="6554788"/>
          <p14:tracePt t="26668" x="5446713" y="6537325"/>
          <p14:tracePt t="26685" x="5394325" y="6518275"/>
          <p14:tracePt t="26701" x="5313363" y="6446838"/>
          <p14:tracePt t="26701" x="5251450" y="6419850"/>
          <p14:tracePt t="26719" x="5180013" y="6384925"/>
          <p14:tracePt t="26719" x="5126038" y="6348413"/>
          <p14:tracePt t="26735" x="5027613" y="6286500"/>
          <p14:tracePt t="26752" x="4946650" y="6232525"/>
          <p14:tracePt t="26768" x="4867275" y="6205538"/>
          <p14:tracePt t="26785" x="4830763" y="6188075"/>
          <p14:tracePt t="26801" x="4822825" y="6180138"/>
          <p14:tracePt t="27031" x="4822825" y="6170613"/>
          <p14:tracePt t="27047" x="4894263" y="6170613"/>
          <p14:tracePt t="27055" x="4983163" y="6170613"/>
          <p14:tracePt t="27059" x="5143500" y="6205538"/>
          <p14:tracePt t="27067" x="5510213" y="6251575"/>
          <p14:tracePt t="27084" x="5732463" y="6251575"/>
          <p14:tracePt t="27084" x="5813425" y="6251575"/>
          <p14:tracePt t="27103" x="5867400" y="6251575"/>
          <p14:tracePt t="27118" x="5929313" y="6251575"/>
          <p14:tracePt t="27135" x="5965825" y="6251575"/>
          <p14:tracePt t="27151" x="5991225" y="6251575"/>
          <p14:tracePt t="27168" x="6045200" y="6251575"/>
          <p14:tracePt t="27185" x="6081713" y="6242050"/>
          <p14:tracePt t="27201" x="6089650" y="6232525"/>
          <p14:tracePt t="27217" x="6108700" y="6224588"/>
          <p14:tracePt t="27255" x="6116638" y="6215063"/>
          <p14:tracePt t="27375" x="6116638" y="6205538"/>
          <p14:tracePt t="27383" x="6099175" y="6205538"/>
          <p14:tracePt t="27396" x="6018213" y="6205538"/>
          <p14:tracePt t="27401" x="5919788" y="6205538"/>
          <p14:tracePt t="27401" x="5643563" y="6205538"/>
          <p14:tracePt t="27419" x="5224463" y="6205538"/>
          <p14:tracePt t="27434" x="4983163" y="6161088"/>
          <p14:tracePt t="27452" x="4894263" y="6153150"/>
          <p14:tracePt t="27468" x="4867275" y="6153150"/>
          <p14:tracePt t="27489" x="4857750" y="6153150"/>
          <p14:tracePt t="27502" x="4795838" y="6153150"/>
          <p14:tracePt t="27502" x="4768850" y="6153150"/>
          <p14:tracePt t="27535" x="4751388" y="6153150"/>
          <p14:tracePt t="27767" x="4768850" y="6153150"/>
          <p14:tracePt t="27775" x="4848225" y="6153150"/>
          <p14:tracePt t="27782" x="5143500" y="6126163"/>
          <p14:tracePt t="27795" x="5295900" y="6126163"/>
          <p14:tracePt t="27801" x="5661025" y="6126163"/>
          <p14:tracePt t="27819" x="5983288" y="6126163"/>
          <p14:tracePt t="27835" x="6170613" y="6126163"/>
          <p14:tracePt t="27851" x="6323013" y="6116638"/>
          <p14:tracePt t="27886" x="6330950" y="6116638"/>
          <p14:tracePt t="27910" x="6348413" y="6116638"/>
          <p14:tracePt t="28303" x="6340475" y="6116638"/>
          <p14:tracePt t="28304" x="6313488" y="6116638"/>
          <p14:tracePt t="28319" x="6251575" y="6116638"/>
          <p14:tracePt t="28320" x="6205538" y="6116638"/>
          <p14:tracePt t="28334" x="6099175" y="6116638"/>
          <p14:tracePt t="28352" x="6027738" y="6116638"/>
          <p14:tracePt t="28368" x="5991225" y="6116638"/>
          <p14:tracePt t="28384" x="5956300" y="6116638"/>
          <p14:tracePt t="28401" x="5911850" y="6134100"/>
          <p14:tracePt t="28478" x="5902325" y="6143625"/>
          <p14:tracePt t="28535" x="5902325" y="6161088"/>
          <p14:tracePt t="28543" x="5911850" y="6170613"/>
          <p14:tracePt t="28567" x="5929313" y="6188075"/>
          <p14:tracePt t="28591" x="5938838" y="6197600"/>
          <p14:tracePt t="28597" x="5956300" y="6197600"/>
          <p14:tracePt t="28600" x="5965825" y="6197600"/>
          <p14:tracePt t="28618" x="6143625" y="6251575"/>
          <p14:tracePt t="28656" x="6340475" y="6269038"/>
          <p14:tracePt t="28672" x="6429375" y="6269038"/>
          <p14:tracePt t="28684" x="6554788" y="6303963"/>
          <p14:tracePt t="28701" x="6589713" y="6303963"/>
          <p14:tracePt t="28718" x="6616700" y="6303963"/>
          <p14:tracePt t="28718" x="6626225" y="6303963"/>
          <p14:tracePt t="28735" x="6653213" y="6303963"/>
          <p14:tracePt t="28751" x="6670675" y="6286500"/>
          <p14:tracePt t="28768" x="6697663" y="6232525"/>
          <p14:tracePt t="28784" x="6697663" y="6161088"/>
          <p14:tracePt t="28801" x="6715125" y="6037263"/>
          <p14:tracePt t="28818" x="6715125" y="5938838"/>
          <p14:tracePt t="28834" x="6715125" y="5867400"/>
          <p14:tracePt t="28851" x="6688138" y="5759450"/>
          <p14:tracePt t="28868" x="6634163" y="5634038"/>
          <p14:tracePt t="28884" x="6599238" y="5554663"/>
          <p14:tracePt t="28901" x="6510338" y="5446713"/>
          <p14:tracePt t="28901" x="6473825" y="5402263"/>
          <p14:tracePt t="28918" x="6402388" y="5340350"/>
          <p14:tracePt t="28934" x="6340475" y="5286375"/>
          <p14:tracePt t="28952" x="6269038" y="5251450"/>
          <p14:tracePt t="28968" x="6215063" y="5232400"/>
          <p14:tracePt t="28985" x="6180138" y="5214938"/>
          <p14:tracePt t="29000" x="6170613" y="5214938"/>
          <p14:tracePt t="29017" x="6126163" y="5214938"/>
          <p14:tracePt t="29034" x="6062663" y="5232400"/>
          <p14:tracePt t="29051" x="5973763" y="5367338"/>
          <p14:tracePt t="29068" x="5875338" y="5545138"/>
          <p14:tracePt t="29085" x="5813425" y="5776913"/>
          <p14:tracePt t="29101" x="5751513" y="5946775"/>
          <p14:tracePt t="29101" x="5751513" y="6037263"/>
          <p14:tracePt t="29119" x="5741988" y="6072188"/>
          <p14:tracePt t="29134" x="5741988" y="6197600"/>
          <p14:tracePt t="29152" x="5741988" y="6251575"/>
          <p14:tracePt t="29167" x="5741988" y="6286500"/>
          <p14:tracePt t="29184" x="5759450" y="6348413"/>
          <p14:tracePt t="29201" x="5768975" y="6375400"/>
          <p14:tracePt t="29218" x="5813425" y="6411913"/>
          <p14:tracePt t="29234" x="5884863" y="6518275"/>
          <p14:tracePt t="29262" x="5919788" y="6572250"/>
          <p14:tracePt t="29267" x="5956300" y="6616700"/>
          <p14:tracePt t="29284" x="5973763" y="6634163"/>
          <p14:tracePt t="29301" x="6010275" y="6661150"/>
          <p14:tracePt t="29341" x="6037263" y="6661150"/>
          <p14:tracePt t="29351" x="6054725" y="6661150"/>
          <p14:tracePt t="29368" x="6116638" y="6661150"/>
          <p14:tracePt t="29384" x="6180138" y="6589713"/>
          <p14:tracePt t="29401" x="6269038" y="6473825"/>
          <p14:tracePt t="29417" x="6357938" y="6367463"/>
          <p14:tracePt t="29435" x="6419850" y="6269038"/>
          <p14:tracePt t="29451" x="6446838" y="6232525"/>
          <p14:tracePt t="29468" x="6456363" y="6205538"/>
          <p14:tracePt t="29831" x="6465888" y="6197600"/>
          <p14:tracePt t="29999" x="6330950" y="6197600"/>
          <p14:tracePt t="30006" x="6134100" y="6197600"/>
          <p14:tracePt t="30018" x="5894388" y="6197600"/>
          <p14:tracePt t="30018" x="5456238" y="6197600"/>
          <p14:tracePt t="30034" x="5214938" y="6197600"/>
          <p14:tracePt t="30051" x="5133975" y="6205538"/>
          <p14:tracePt t="30067" x="5099050" y="6205538"/>
          <p14:tracePt t="30085" x="5089525" y="6205538"/>
          <p14:tracePt t="30279" x="5081588" y="6205538"/>
          <p14:tracePt t="30303" x="5126038" y="6251575"/>
          <p14:tracePt t="30311" x="5197475" y="6269038"/>
          <p14:tracePt t="30330" x="5554663" y="6330950"/>
          <p14:tracePt t="30335" x="5857875" y="6394450"/>
          <p14:tracePt t="30335" x="7796213" y="6465888"/>
          <p14:tracePt t="30505" x="7804150" y="6465888"/>
          <p14:tracePt t="30520" x="7804150" y="6483350"/>
          <p14:tracePt t="30535" x="7769225" y="6500813"/>
          <p14:tracePt t="30536" x="7643813" y="6537325"/>
          <p14:tracePt t="30552" x="7562850" y="6554788"/>
          <p14:tracePt t="30568" x="7527925" y="6572250"/>
          <p14:tracePt t="32014" x="7562850" y="6572250"/>
          <p14:tracePt t="32014" x="7680325" y="6554788"/>
          <p14:tracePt t="32030" x="7777163" y="6537325"/>
          <p14:tracePt t="32038" x="7939088" y="6491288"/>
          <p14:tracePt t="32046" x="8116888" y="6465888"/>
          <p14:tracePt t="32054" x="8626475" y="6323013"/>
          <p14:tracePt t="32068" x="9134475" y="6161088"/>
          <p14:tracePt t="32084" x="9134475" y="5946775"/>
          <p14:tracePt t="32102" x="9134475" y="5768975"/>
          <p14:tracePt t="32117" x="9134475" y="5589588"/>
          <p14:tracePt t="32117" x="9134475" y="5537200"/>
          <p14:tracePt t="32135" x="9134475" y="5411788"/>
          <p14:tracePt t="32151" x="9134475" y="5330825"/>
          <p14:tracePt t="32167" x="9134475" y="5268913"/>
          <p14:tracePt t="32185" x="9134475" y="5214938"/>
          <p14:tracePt t="32200" x="9134475" y="5197475"/>
          <p14:tracePt t="32217" x="9134475" y="5187950"/>
          <p14:tracePt t="32233" x="9134475" y="5180013"/>
          <p14:tracePt t="32251" x="9134475" y="5170488"/>
          <p14:tracePt t="32539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Lung cancer4.jpg" descr="Lung cancer4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237" y="619125"/>
            <a:ext cx="7629526" cy="561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21259"/>
      </p:ext>
    </p:extLst>
  </p:cSld>
  <p:clrMapOvr>
    <a:masterClrMapping/>
  </p:clrMapOvr>
  <p:transition spd="med" advTm="30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93" x="8277225" y="4224338"/>
          <p14:tracePt t="2946" x="8259763" y="4224338"/>
          <p14:tracePt t="2954" x="8170863" y="4224338"/>
          <p14:tracePt t="2962" x="8018463" y="4187825"/>
          <p14:tracePt t="2970" x="7439025" y="4010025"/>
          <p14:tracePt t="3013" x="7429500" y="4010025"/>
          <p14:tracePt t="3050" x="7412038" y="4000500"/>
          <p14:tracePt t="3058" x="7402513" y="4000500"/>
          <p14:tracePt t="3066" x="7348538" y="4000500"/>
          <p14:tracePt t="3076" x="7340600" y="4000500"/>
          <p14:tracePt t="3087" x="7304088" y="4000500"/>
          <p14:tracePt t="3104" x="7259638" y="4000500"/>
          <p14:tracePt t="3120" x="7161213" y="4000500"/>
          <p14:tracePt t="3139" x="7108825" y="4000500"/>
          <p14:tracePt t="3154" x="7054850" y="4000500"/>
          <p14:tracePt t="3171" x="7018338" y="4000500"/>
          <p14:tracePt t="3187" x="6991350" y="4000500"/>
          <p14:tracePt t="3206" x="6938963" y="4037013"/>
          <p14:tracePt t="3221" x="6894513" y="4081463"/>
          <p14:tracePt t="3238" x="6875463" y="4125913"/>
          <p14:tracePt t="3254" x="6848475" y="4187825"/>
          <p14:tracePt t="3271" x="6823075" y="4241800"/>
          <p14:tracePt t="3287" x="6813550" y="4295775"/>
          <p14:tracePt t="3305" x="6796088" y="4357688"/>
          <p14:tracePt t="3320" x="6796088" y="4429125"/>
          <p14:tracePt t="3354" x="6796088" y="4446588"/>
          <p14:tracePt t="3354" x="6796088" y="4465638"/>
          <p14:tracePt t="3371" x="6813550" y="4465638"/>
          <p14:tracePt t="3387" x="6848475" y="4473575"/>
          <p14:tracePt t="3404" x="6902450" y="4473575"/>
          <p14:tracePt t="3420" x="6991350" y="4473575"/>
          <p14:tracePt t="3437" x="7143750" y="4465638"/>
          <p14:tracePt t="3454" x="7831138" y="4071938"/>
          <p14:tracePt t="3493" x="7947025" y="3990975"/>
          <p14:tracePt t="3504" x="8143875" y="3803650"/>
          <p14:tracePt t="3504" x="8242300" y="3687763"/>
          <p14:tracePt t="3522" x="8348663" y="3554413"/>
          <p14:tracePt t="3537" x="8528050" y="3251200"/>
          <p14:tracePt t="3555" x="8653463" y="3009900"/>
          <p14:tracePt t="3571" x="8705850" y="2857500"/>
          <p14:tracePt t="3588" x="8732838" y="2768600"/>
          <p14:tracePt t="3603" x="8742363" y="2724150"/>
          <p14:tracePt t="3621" x="8742363" y="2714625"/>
          <p14:tracePt t="4746" x="8751888" y="2697163"/>
          <p14:tracePt t="4777" x="8769350" y="2652713"/>
          <p14:tracePt t="4786" x="8777288" y="2633663"/>
          <p14:tracePt t="4793" x="8804275" y="2571750"/>
          <p14:tracePt t="4805" x="8831263" y="2509838"/>
          <p14:tracePt t="4820" x="8831263" y="2438400"/>
          <p14:tracePt t="4838" x="8840788" y="2401888"/>
          <p14:tracePt t="4854" x="8840788" y="2357438"/>
          <p14:tracePt t="4871" x="8840788" y="2339975"/>
          <p14:tracePt t="4887" x="8840788" y="2286000"/>
          <p14:tracePt t="4904" x="8813800" y="2241550"/>
          <p14:tracePt t="4921" x="8742363" y="2179638"/>
          <p14:tracePt t="4921" x="8705850" y="2133600"/>
          <p14:tracePt t="4939" x="8589963" y="2054225"/>
          <p14:tracePt t="4971" x="8537575" y="2027238"/>
          <p14:tracePt t="4987" x="8501063" y="2017713"/>
          <p14:tracePt t="5006" x="8126413" y="1928813"/>
          <p14:tracePt t="5060" x="7939088" y="1866900"/>
          <p14:tracePt t="5077" x="7875588" y="1847850"/>
          <p14:tracePt t="5087" x="7697788" y="1830388"/>
          <p14:tracePt t="5104" x="7562850" y="1812925"/>
          <p14:tracePt t="5121" x="7439025" y="1795463"/>
          <p14:tracePt t="5137" x="7232650" y="1776413"/>
          <p14:tracePt t="5155" x="7054850" y="1758950"/>
          <p14:tracePt t="5171" x="6858000" y="1741488"/>
          <p14:tracePt t="5188" x="6634163" y="1741488"/>
          <p14:tracePt t="5204" x="6411913" y="1741488"/>
          <p14:tracePt t="5221" x="6180138" y="1741488"/>
          <p14:tracePt t="5237" x="6010275" y="1741488"/>
          <p14:tracePt t="5255" x="5840413" y="1741488"/>
          <p14:tracePt t="5270" x="5724525" y="1741488"/>
          <p14:tracePt t="5288" x="5599113" y="1741488"/>
          <p14:tracePt t="5304" x="5456238" y="1741488"/>
          <p14:tracePt t="5304" x="5375275" y="1741488"/>
          <p14:tracePt t="5322" x="5268913" y="1741488"/>
          <p14:tracePt t="5337" x="4884738" y="1741488"/>
          <p14:tracePt t="5354" x="4545013" y="1741488"/>
          <p14:tracePt t="5370" x="4322763" y="1741488"/>
          <p14:tracePt t="5387" x="4116388" y="1741488"/>
          <p14:tracePt t="5403" x="3929063" y="1741488"/>
          <p14:tracePt t="5420" x="3759200" y="1741488"/>
          <p14:tracePt t="5437" x="3571875" y="1741488"/>
          <p14:tracePt t="5454" x="3375025" y="1741488"/>
          <p14:tracePt t="5470" x="3160713" y="1741488"/>
          <p14:tracePt t="5487" x="2911475" y="1741488"/>
          <p14:tracePt t="5503" x="2660650" y="1741488"/>
          <p14:tracePt t="5520" x="2347913" y="1741488"/>
          <p14:tracePt t="5538" x="2152650" y="1741488"/>
          <p14:tracePt t="5554" x="2009775" y="1768475"/>
          <p14:tracePt t="5571" x="1884363" y="1785938"/>
          <p14:tracePt t="5587" x="1768475" y="1803400"/>
          <p14:tracePt t="5604" x="1660525" y="1839913"/>
          <p14:tracePt t="5620" x="1374775" y="1946275"/>
          <p14:tracePt t="5658" x="1303338" y="1982788"/>
          <p14:tracePt t="5671" x="1152525" y="2017713"/>
          <p14:tracePt t="5687" x="1009650" y="2081213"/>
          <p14:tracePt t="5720" x="911225" y="2133600"/>
          <p14:tracePt t="5720" x="839788" y="2197100"/>
          <p14:tracePt t="5720" x="830263" y="2197100"/>
          <p14:tracePt t="5739" x="803275" y="2224088"/>
          <p14:tracePt t="5754" x="803275" y="2259013"/>
          <p14:tracePt t="5771" x="803275" y="2268538"/>
          <p14:tracePt t="5788" x="803275" y="2286000"/>
          <p14:tracePt t="5913" x="812800" y="2286000"/>
          <p14:tracePt t="5930" x="830263" y="2286000"/>
          <p14:tracePt t="5938" x="857250" y="2286000"/>
          <p14:tracePt t="5946" x="893763" y="2286000"/>
          <p14:tracePt t="5955" x="911225" y="2286000"/>
          <p14:tracePt t="5971" x="928688" y="2286000"/>
          <p14:tracePt t="5987" x="946150" y="2286000"/>
          <p14:tracePt t="6004" x="955675" y="2286000"/>
          <p14:tracePt t="6323" x="965200" y="2295525"/>
          <p14:tracePt t="6339" x="965200" y="2303463"/>
          <p14:tracePt t="6347" x="965200" y="2312988"/>
          <p14:tracePt t="6363" x="955675" y="2330450"/>
          <p14:tracePt t="6363" x="946150" y="2330450"/>
          <p14:tracePt t="6371" x="928688" y="2339975"/>
          <p14:tracePt t="6403" x="911225" y="2357438"/>
          <p14:tracePt t="6419" x="884238" y="2357438"/>
          <p14:tracePt t="6427" x="884238" y="2366963"/>
          <p14:tracePt t="6427" x="874713" y="2366963"/>
          <p14:tracePt t="6451" x="866775" y="2374900"/>
          <p14:tracePt t="6698" x="884238" y="2374900"/>
          <p14:tracePt t="6706" x="938213" y="2357438"/>
          <p14:tracePt t="6720" x="982663" y="2330450"/>
          <p14:tracePt t="6726" x="1027113" y="2303463"/>
          <p14:tracePt t="6737" x="1160463" y="2224088"/>
          <p14:tracePt t="6756" x="1223963" y="2179638"/>
          <p14:tracePt t="6771" x="1258888" y="2160588"/>
          <p14:tracePt t="6788" x="1258888" y="2152650"/>
          <p14:tracePt t="6805" x="1258888" y="2143125"/>
          <p14:tracePt t="7027" x="1268413" y="2133600"/>
          <p14:tracePt t="7041" x="1268413" y="2125663"/>
          <p14:tracePt t="7045" x="1268413" y="2116138"/>
          <p14:tracePt t="7289" x="1268413" y="2125663"/>
          <p14:tracePt t="7307" x="1258888" y="2143125"/>
          <p14:tracePt t="7315" x="1250950" y="2170113"/>
          <p14:tracePt t="7323" x="1231900" y="2187575"/>
          <p14:tracePt t="7323" x="1223963" y="2224088"/>
          <p14:tracePt t="7339" x="1204913" y="2241550"/>
          <p14:tracePt t="7339" x="1187450" y="2286000"/>
          <p14:tracePt t="7355" x="1179513" y="2330450"/>
          <p14:tracePt t="7371" x="1179513" y="2339975"/>
          <p14:tracePt t="7387" x="1179513" y="2347913"/>
          <p14:tracePt t="7699" x="1179513" y="2357438"/>
          <p14:tracePt t="7710" x="1179513" y="2366963"/>
          <p14:tracePt t="7731" x="1187450" y="2366963"/>
          <p14:tracePt t="9610" x="1196975" y="2374900"/>
          <p14:tracePt t="9650" x="1204913" y="2374900"/>
          <p14:tracePt t="9658" x="1223963" y="2374900"/>
          <p14:tracePt t="9666" x="1303338" y="2374900"/>
          <p14:tracePt t="9671" x="1509713" y="2411413"/>
          <p14:tracePt t="9687" x="1679575" y="2411413"/>
          <p14:tracePt t="9720" x="1795463" y="2411413"/>
          <p14:tracePt t="9721" x="1874838" y="2411413"/>
          <p14:tracePt t="9737" x="1884363" y="2411413"/>
          <p14:tracePt t="9930" x="1928813" y="2428875"/>
          <p14:tracePt t="9938" x="2108200" y="2465388"/>
          <p14:tracePt t="9954" x="2411413" y="2509838"/>
          <p14:tracePt t="9971" x="2670175" y="2544763"/>
          <p14:tracePt t="9988" x="2901950" y="2581275"/>
          <p14:tracePt t="10012" x="2911475" y="2581275"/>
          <p14:tracePt t="10021" x="2946400" y="2581275"/>
          <p14:tracePt t="10037" x="2965450" y="2581275"/>
          <p14:tracePt t="10054" x="2973388" y="2581275"/>
          <p14:tracePt t="10070" x="3000375" y="2598738"/>
          <p14:tracePt t="10087" x="3054350" y="2598738"/>
          <p14:tracePt t="10103" x="3071813" y="2608263"/>
          <p14:tracePt t="10120" x="3098800" y="2608263"/>
          <p14:tracePt t="10170" x="3108325" y="2608263"/>
          <p14:tracePt t="10170" x="3116263" y="2608263"/>
          <p14:tracePt t="10181" x="3143250" y="2608263"/>
          <p14:tracePt t="10187" x="3214688" y="2608263"/>
          <p14:tracePt t="10204" x="3286125" y="2608263"/>
          <p14:tracePt t="10221" x="3384550" y="2608263"/>
          <p14:tracePt t="10237" x="3446463" y="2598738"/>
          <p14:tracePt t="10254" x="3455988" y="2589213"/>
          <p14:tracePt t="10402" x="3438525" y="2589213"/>
          <p14:tracePt t="10404" x="3160713" y="2660650"/>
          <p14:tracePt t="10437" x="3036888" y="2697163"/>
          <p14:tracePt t="10438" x="2714625" y="2847975"/>
          <p14:tracePt t="10454" x="2465388" y="2928938"/>
          <p14:tracePt t="10471" x="2268538" y="3009900"/>
          <p14:tracePt t="10487" x="2108200" y="3098800"/>
          <p14:tracePt t="10511" x="2027238" y="3133725"/>
          <p14:tracePt t="10546" x="2009775" y="3143250"/>
          <p14:tracePt t="10554" x="1982788" y="3160713"/>
          <p14:tracePt t="10562" x="1965325" y="3179763"/>
          <p14:tracePt t="10571" x="1938338" y="3205163"/>
          <p14:tracePt t="10587" x="1911350" y="3232150"/>
          <p14:tracePt t="10604" x="1901825" y="3232150"/>
          <p14:tracePt t="10730" x="1911350" y="3241675"/>
          <p14:tracePt t="10738" x="1955800" y="3241675"/>
          <p14:tracePt t="10746" x="2009775" y="3241675"/>
          <p14:tracePt t="10754" x="2295525" y="3241675"/>
          <p14:tracePt t="10771" x="2714625" y="3241675"/>
          <p14:tracePt t="10787" x="3027363" y="3241675"/>
          <p14:tracePt t="10804" x="3241675" y="3241675"/>
          <p14:tracePt t="10820" x="3357563" y="3241675"/>
          <p14:tracePt t="10837" x="3429000" y="3241675"/>
          <p14:tracePt t="10854" x="3500438" y="3241675"/>
          <p14:tracePt t="10870" x="3652838" y="3241675"/>
          <p14:tracePt t="10886" x="3857625" y="3241675"/>
          <p14:tracePt t="10903" x="4054475" y="3241675"/>
          <p14:tracePt t="10920" x="4197350" y="3241675"/>
          <p14:tracePt t="10937" x="4268788" y="3241675"/>
          <p14:tracePt t="10937" x="4295775" y="3241675"/>
          <p14:tracePt t="10954" x="4322763" y="3241675"/>
          <p14:tracePt t="10970" x="4330700" y="3241675"/>
          <p14:tracePt t="10987" x="4348163" y="3241675"/>
          <p14:tracePt t="11003" x="4367213" y="3241675"/>
          <p14:tracePt t="11186" x="4286250" y="3241675"/>
          <p14:tracePt t="11194" x="3044825" y="3348038"/>
          <p14:tracePt t="11293" x="2946400" y="3348038"/>
          <p14:tracePt t="11293" x="2847975" y="3348038"/>
          <p14:tracePt t="11304" x="2633663" y="3348038"/>
          <p14:tracePt t="11320" x="2187575" y="3367088"/>
          <p14:tracePt t="11349" x="2116138" y="3367088"/>
          <p14:tracePt t="11370" x="1990725" y="3367088"/>
          <p14:tracePt t="11371" x="1919288" y="3375025"/>
          <p14:tracePt t="11387" x="1866900" y="3375025"/>
          <p14:tracePt t="11404" x="1822450" y="3394075"/>
          <p14:tracePt t="11420" x="1795463" y="3394075"/>
          <p14:tracePt t="11420" x="1785938" y="3394075"/>
          <p14:tracePt t="11442" x="1776413" y="3394075"/>
          <p14:tracePt t="11474" x="1768475" y="3394075"/>
          <p14:tracePt t="11746" x="1803400" y="3394075"/>
          <p14:tracePt t="11749" x="2009775" y="3330575"/>
          <p14:tracePt t="11778" x="2062163" y="3313113"/>
          <p14:tracePt t="11788" x="2133600" y="3303588"/>
          <p14:tracePt t="11804" x="2214563" y="3286125"/>
          <p14:tracePt t="11821" x="2276475" y="3259138"/>
          <p14:tracePt t="11837" x="2312988" y="3259138"/>
          <p14:tracePt t="11854" x="2411413" y="3259138"/>
          <p14:tracePt t="11904" x="2527300" y="3259138"/>
          <p14:tracePt t="11945" x="2571750" y="3259138"/>
          <p14:tracePt t="11945" x="2598738" y="3259138"/>
          <p14:tracePt t="11954" x="2643188" y="3259138"/>
          <p14:tracePt t="11970" x="2679700" y="3259138"/>
          <p14:tracePt t="11988" x="2705100" y="3259138"/>
          <p14:tracePt t="12004" x="2741613" y="3276600"/>
          <p14:tracePt t="12021" x="2776538" y="3276600"/>
          <p14:tracePt t="12038" x="2840038" y="3286125"/>
          <p14:tracePt t="12053" x="2857500" y="3286125"/>
          <p14:tracePt t="12071" x="2867025" y="3286125"/>
          <p14:tracePt t="12162" x="2884488" y="3286125"/>
          <p14:tracePt t="12626" x="2894013" y="3286125"/>
          <p14:tracePt t="12642" x="2901950" y="3286125"/>
          <p14:tracePt t="12658" x="2919413" y="3286125"/>
          <p14:tracePt t="13114" x="2973388" y="3286125"/>
          <p14:tracePt t="13122" x="3036888" y="3286125"/>
          <p14:tracePt t="13126" x="3081338" y="3286125"/>
          <p14:tracePt t="13136" x="3205163" y="3259138"/>
          <p14:tracePt t="13152" x="3367088" y="3224213"/>
          <p14:tracePt t="13171" x="3429000" y="3224213"/>
          <p14:tracePt t="13187" x="3490913" y="3214688"/>
          <p14:tracePt t="13212" x="3751263" y="3187700"/>
          <p14:tracePt t="13292" x="3911600" y="3170238"/>
          <p14:tracePt t="13327" x="3938588" y="3152775"/>
          <p14:tracePt t="13336" x="4081463" y="3133725"/>
          <p14:tracePt t="13336" x="4152900" y="3133725"/>
          <p14:tracePt t="13354" x="4322763" y="3116263"/>
          <p14:tracePt t="13370" x="4598988" y="3098800"/>
          <p14:tracePt t="13387" x="4919663" y="3098800"/>
          <p14:tracePt t="13403" x="5357813" y="3098800"/>
          <p14:tracePt t="13420" x="5830888" y="3009900"/>
          <p14:tracePt t="13437" x="6153150" y="2965450"/>
          <p14:tracePt t="13454" x="6276975" y="2946400"/>
          <p14:tracePt t="13469" x="6394450" y="2911475"/>
          <p14:tracePt t="13487" x="6465888" y="2894013"/>
          <p14:tracePt t="13503" x="6537325" y="2847975"/>
          <p14:tracePt t="13521" x="6626225" y="2813050"/>
          <p14:tracePt t="13537" x="6742113" y="2705100"/>
          <p14:tracePt t="13559" x="6769100" y="2679700"/>
          <p14:tracePt t="13570" x="6777038" y="2660650"/>
          <p14:tracePt t="13587" x="6796088" y="2633663"/>
          <p14:tracePt t="13604" x="6796088" y="2625725"/>
          <p14:tracePt t="13620" x="6796088" y="2598738"/>
          <p14:tracePt t="13637" x="6796088" y="2581275"/>
          <p14:tracePt t="13653" x="6796088" y="2562225"/>
          <p14:tracePt t="13671" x="6796088" y="2554288"/>
          <p14:tracePt t="13994" x="6823075" y="2536825"/>
          <p14:tracePt t="14002" x="6983413" y="2490788"/>
          <p14:tracePt t="14010" x="7394575" y="2438400"/>
          <p14:tracePt t="14022" x="7848600" y="2384425"/>
          <p14:tracePt t="14037" x="8134350" y="2347913"/>
          <p14:tracePt t="14053" x="8323263" y="2322513"/>
          <p14:tracePt t="14070" x="8367713" y="2312988"/>
          <p14:tracePt t="14086" x="8375650" y="2312988"/>
          <p14:tracePt t="16282" x="8402638" y="2303463"/>
          <p14:tracePt t="16306" x="8412163" y="2303463"/>
          <p14:tracePt t="16314" x="8420100" y="2295525"/>
          <p14:tracePt t="16338" x="8439150" y="2286000"/>
          <p14:tracePt t="16354" x="8447088" y="2276475"/>
          <p14:tracePt t="16370" x="8456613" y="2276475"/>
          <p14:tracePt t="16371" x="8456613" y="2268538"/>
          <p14:tracePt t="16442" x="8466138" y="2259013"/>
          <p14:tracePt t="16456" x="8483600" y="2259013"/>
          <p14:tracePt t="16498" x="8501063" y="2251075"/>
          <p14:tracePt t="16554" x="8510588" y="2241550"/>
          <p14:tracePt t="16570" x="8518525" y="2232025"/>
          <p14:tracePt t="16602" x="8528050" y="2224088"/>
          <p14:tracePt t="16634" x="8537575" y="2214563"/>
          <p14:tracePt t="16650" x="8555038" y="2205038"/>
          <p14:tracePt t="16682" x="8555038" y="2197100"/>
          <p14:tracePt t="18170" x="8537575" y="2241550"/>
          <p14:tracePt t="18178" x="8483600" y="2276475"/>
          <p14:tracePt t="18178" x="8385175" y="2312988"/>
          <p14:tracePt t="18194" x="8313738" y="2374900"/>
          <p14:tracePt t="18202" x="8232775" y="2411413"/>
          <p14:tracePt t="18210" x="8081963" y="2465388"/>
          <p14:tracePt t="18221" x="7956550" y="2517775"/>
          <p14:tracePt t="18236" x="7840663" y="2571750"/>
          <p14:tracePt t="18254" x="7697788" y="2633663"/>
          <p14:tracePt t="18270" x="7572375" y="2687638"/>
          <p14:tracePt t="18287" x="7331075" y="2741613"/>
          <p14:tracePt t="18307" x="7259638" y="2741613"/>
          <p14:tracePt t="18320" x="7062788" y="2776538"/>
          <p14:tracePt t="18336" x="6848475" y="2803525"/>
          <p14:tracePt t="18354" x="6518275" y="2857500"/>
          <p14:tracePt t="18370" x="5759450" y="2928938"/>
          <p14:tracePt t="18413" x="5626100" y="2928938"/>
          <p14:tracePt t="18420" x="5286375" y="2928938"/>
          <p14:tracePt t="18436" x="4848225" y="2928938"/>
          <p14:tracePt t="18453" x="4438650" y="2884488"/>
          <p14:tracePt t="18470" x="3919538" y="2803525"/>
          <p14:tracePt t="18488" x="3330575" y="2705100"/>
          <p14:tracePt t="18503" x="2473325" y="2589213"/>
          <p14:tracePt t="18527" x="2098675" y="2554288"/>
          <p14:tracePt t="18537" x="1455738" y="2500313"/>
          <p14:tracePt t="18553" x="679450" y="2500313"/>
          <p14:tracePt t="18571" x="312738" y="2500313"/>
          <p14:tracePt t="18586" x="0" y="2500313"/>
          <p14:tracePt t="18630" x="0" y="2527300"/>
          <p14:tracePt t="18635" x="0" y="2768600"/>
          <p14:tracePt t="18684" x="0" y="2803525"/>
          <p14:tracePt t="18703" x="0" y="2840038"/>
          <p14:tracePt t="18720" x="0" y="2901950"/>
          <p14:tracePt t="18720" x="0" y="2946400"/>
          <p14:tracePt t="18882" x="9525" y="2946400"/>
          <p14:tracePt t="18889" x="71438" y="2965450"/>
          <p14:tracePt t="18893" x="187325" y="2973388"/>
          <p14:tracePt t="18902" x="517525" y="3009900"/>
          <p14:tracePt t="18920" x="1081088" y="3009900"/>
          <p14:tracePt t="18937" x="1562100" y="3071813"/>
          <p14:tracePt t="18953" x="1776413" y="3071813"/>
          <p14:tracePt t="18970" x="1812925" y="3071813"/>
          <p14:tracePt t="18987" x="1830388" y="3071813"/>
          <p14:tracePt t="19026" x="1847850" y="3071813"/>
          <p14:tracePt t="19034" x="1901825" y="3071813"/>
          <p14:tracePt t="19042" x="1911350" y="3071813"/>
          <p14:tracePt t="19053" x="1946275" y="3071813"/>
          <p14:tracePt t="19069" x="1965325" y="3071813"/>
          <p14:tracePt t="19087" x="1973263" y="3071813"/>
          <p14:tracePt t="19103" x="1982788" y="3071813"/>
          <p14:tracePt t="19120" x="2009775" y="3071813"/>
          <p14:tracePt t="19136" x="2081213" y="3089275"/>
          <p14:tracePt t="19136" x="2133600" y="3108325"/>
          <p14:tracePt t="19154" x="2170113" y="3108325"/>
          <p14:tracePt t="19169" x="2347913" y="3108325"/>
          <p14:tracePt t="19187" x="2473325" y="3125788"/>
          <p14:tracePt t="19203" x="2544763" y="3143250"/>
          <p14:tracePt t="19220" x="2571750" y="3143250"/>
          <p14:tracePt t="19236" x="2598738" y="3143250"/>
          <p14:tracePt t="19346" x="2608263" y="3143250"/>
          <p14:tracePt t="19362" x="2633663" y="3143250"/>
          <p14:tracePt t="19370" x="2660650" y="3143250"/>
          <p14:tracePt t="19375" x="2795588" y="3143250"/>
          <p14:tracePt t="19386" x="3143250" y="3143250"/>
          <p14:tracePt t="19403" x="4044950" y="3170238"/>
          <p14:tracePt t="19426" x="4340225" y="3170238"/>
          <p14:tracePt t="19436" x="4687888" y="3170238"/>
          <p14:tracePt t="19452" x="4786313" y="3170238"/>
          <p14:tracePt t="19470" x="4795838" y="3170238"/>
          <p14:tracePt t="19486" x="4813300" y="3170238"/>
          <p14:tracePt t="19778" x="4840288" y="3170238"/>
          <p14:tracePt t="19786" x="4894263" y="3170238"/>
          <p14:tracePt t="19803" x="4919663" y="3160713"/>
          <p14:tracePt t="19803" x="4973638" y="3133725"/>
          <p14:tracePt t="19820" x="5037138" y="3116263"/>
          <p14:tracePt t="19836" x="5081588" y="3108325"/>
          <p14:tracePt t="19853" x="5099050" y="3089275"/>
          <p14:tracePt t="19890" x="5116513" y="3089275"/>
          <p14:tracePt t="19906" x="5143500" y="3081338"/>
          <p14:tracePt t="19919" x="5153025" y="3081338"/>
          <p14:tracePt t="19920" x="5205413" y="3081338"/>
          <p14:tracePt t="19936" x="5232400" y="3081338"/>
          <p14:tracePt t="19953" x="5251450" y="3081338"/>
          <p14:tracePt t="19969" x="5276850" y="3081338"/>
          <p14:tracePt t="19986" x="5286375" y="3081338"/>
          <p14:tracePt t="20002" x="5330825" y="3081338"/>
          <p14:tracePt t="20020" x="5367338" y="3081338"/>
          <p14:tracePt t="20036" x="5402263" y="3089275"/>
          <p14:tracePt t="20053" x="5456238" y="3089275"/>
          <p14:tracePt t="20070" x="5510213" y="3108325"/>
          <p14:tracePt t="20087" x="5589588" y="3125788"/>
          <p14:tracePt t="20103" x="5661025" y="3125788"/>
          <p14:tracePt t="20120" x="5759450" y="3143250"/>
          <p14:tracePt t="20136" x="5857875" y="3152775"/>
          <p14:tracePt t="20136" x="5938838" y="3179763"/>
          <p14:tracePt t="20154" x="6010275" y="3179763"/>
          <p14:tracePt t="20169" x="6259513" y="3214688"/>
          <p14:tracePt t="20187" x="6419850" y="3232150"/>
          <p14:tracePt t="20204" x="6500813" y="3251200"/>
          <p14:tracePt t="20219" x="6527800" y="3259138"/>
          <p14:tracePt t="20237" x="6562725" y="3259138"/>
          <p14:tracePt t="20253" x="6599238" y="3259138"/>
          <p14:tracePt t="20270" x="6670675" y="3259138"/>
          <p14:tracePt t="20286" x="6813550" y="3259138"/>
          <p14:tracePt t="20303" x="6938963" y="3276600"/>
          <p14:tracePt t="20320" x="7010400" y="3276600"/>
          <p14:tracePt t="20336" x="7054850" y="3295650"/>
          <p14:tracePt t="20626" x="7054850" y="3313113"/>
          <p14:tracePt t="20634" x="7000875" y="3348038"/>
          <p14:tracePt t="20641" x="6848475" y="3402013"/>
          <p14:tracePt t="20653" x="6634163" y="3465513"/>
          <p14:tracePt t="20669" x="6357938" y="3517900"/>
          <p14:tracePt t="20686" x="6062663" y="3554413"/>
          <p14:tracePt t="20703" x="5776913" y="3598863"/>
          <p14:tracePt t="20719" x="5562600" y="3616325"/>
          <p14:tracePt t="20735" x="5394325" y="3660775"/>
          <p14:tracePt t="20753" x="5224463" y="3679825"/>
          <p14:tracePt t="20753" x="5126038" y="3697288"/>
          <p14:tracePt t="20770" x="4875213" y="3724275"/>
          <p14:tracePt t="20787" x="4465638" y="3768725"/>
          <p14:tracePt t="20803" x="4017963" y="3768725"/>
          <p14:tracePt t="20820" x="3581400" y="3768725"/>
          <p14:tracePt t="20836" x="3197225" y="3768725"/>
          <p14:tracePt t="20853" x="2803525" y="3768725"/>
          <p14:tracePt t="20870" x="2562225" y="3768725"/>
          <p14:tracePt t="20886" x="2322513" y="3768725"/>
          <p14:tracePt t="20903" x="2108200" y="3768725"/>
          <p14:tracePt t="20920" x="1965325" y="3768725"/>
          <p14:tracePt t="20936" x="1893888" y="3768725"/>
          <p14:tracePt t="20936" x="1866900" y="3768725"/>
          <p14:tracePt t="20954" x="1839913" y="3768725"/>
          <p14:tracePt t="20969" x="1758950" y="3768725"/>
          <p14:tracePt t="20987" x="1687513" y="3768725"/>
          <p14:tracePt t="21003" x="1633538" y="3776663"/>
          <p14:tracePt t="21019" x="1554163" y="3795713"/>
          <p14:tracePt t="21037" x="1473200" y="3803650"/>
          <p14:tracePt t="21053" x="1384300" y="3830638"/>
          <p14:tracePt t="21070" x="1285875" y="3857625"/>
          <p14:tracePt t="21085" x="1179513" y="3894138"/>
          <p14:tracePt t="21102" x="1143000" y="3911600"/>
          <p14:tracePt t="21411" x="1179513" y="3911600"/>
          <p14:tracePt t="21419" x="1223963" y="3911600"/>
          <p14:tracePt t="21427" x="1268413" y="3902075"/>
          <p14:tracePt t="21437" x="1322388" y="3867150"/>
          <p14:tracePt t="21437" x="1428750" y="3840163"/>
          <p14:tracePt t="21466" x="1473200" y="3840163"/>
          <p14:tracePt t="21470" x="1562100" y="3813175"/>
          <p14:tracePt t="21488" x="1660525" y="3803650"/>
          <p14:tracePt t="21503" x="1751013" y="3786188"/>
          <p14:tracePt t="21520" x="1857375" y="3776663"/>
          <p14:tracePt t="21537" x="1919288" y="3759200"/>
          <p14:tracePt t="21554" x="1973263" y="3759200"/>
          <p14:tracePt t="21570" x="2071688" y="3741738"/>
          <p14:tracePt t="21588" x="2125663" y="3741738"/>
          <p14:tracePt t="21604" x="2152650" y="3741738"/>
          <p14:tracePt t="21621" x="2187575" y="3741738"/>
          <p14:tracePt t="21637" x="2214563" y="3741738"/>
          <p14:tracePt t="21654" x="2251075" y="3741738"/>
          <p14:tracePt t="21670" x="2259013" y="3741738"/>
          <p14:tracePt t="21687" x="2295525" y="3741738"/>
          <p14:tracePt t="21720" x="2303463" y="3741738"/>
          <p14:tracePt t="21720" x="2357438" y="3741738"/>
          <p14:tracePt t="21737" x="2393950" y="3741738"/>
          <p14:tracePt t="21737" x="2411413" y="3741738"/>
          <p14:tracePt t="21755" x="2419350" y="3751263"/>
          <p14:tracePt t="22234" x="2428875" y="3751263"/>
          <p14:tracePt t="22251" x="2455863" y="3751263"/>
          <p14:tracePt t="22254" x="3884613" y="3751263"/>
          <p14:tracePt t="22292" x="4081463" y="3751263"/>
          <p14:tracePt t="22303" x="4241800" y="3751263"/>
          <p14:tracePt t="22321" x="4276725" y="3751263"/>
          <p14:tracePt t="22779" x="4286250" y="3751263"/>
          <p14:tracePt t="22787" x="4313238" y="3759200"/>
          <p14:tracePt t="22792" x="4438650" y="3776663"/>
          <p14:tracePt t="22804" x="4608513" y="3803650"/>
          <p14:tracePt t="22820" x="4884738" y="3848100"/>
          <p14:tracePt t="22838" x="5116513" y="3867150"/>
          <p14:tracePt t="22853" x="5197475" y="3884613"/>
          <p14:tracePt t="23171" x="5205413" y="3884613"/>
          <p14:tracePt t="23179" x="5214938" y="3884613"/>
          <p14:tracePt t="23219" x="5224463" y="3884613"/>
          <p14:tracePt t="23275" x="5232400" y="3884613"/>
          <p14:tracePt t="23283" x="5276850" y="3884613"/>
          <p14:tracePt t="23293" x="5286375" y="3884613"/>
          <p14:tracePt t="23294" x="5313363" y="3884613"/>
          <p14:tracePt t="23307" x="5340350" y="3884613"/>
          <p14:tracePt t="23320" x="5348288" y="3884613"/>
          <p14:tracePt t="23336" x="5367338" y="3884613"/>
          <p14:tracePt t="24715" x="5411788" y="3884613"/>
          <p14:tracePt t="24720" x="5643563" y="3884613"/>
          <p14:tracePt t="24742" x="5715000" y="3884613"/>
          <p14:tracePt t="24754" x="5813425" y="3884613"/>
          <p14:tracePt t="24770" x="5830888" y="3884613"/>
          <p14:tracePt t="25051" x="5840413" y="3884613"/>
          <p14:tracePt t="25098" x="5929313" y="3884613"/>
          <p14:tracePt t="25103" x="6062663" y="3884613"/>
          <p14:tracePt t="25110" x="6188075" y="3884613"/>
          <p14:tracePt t="25120" x="6562725" y="3884613"/>
          <p14:tracePt t="25147" x="6661150" y="3884613"/>
          <p14:tracePt t="25153" x="6751638" y="3884613"/>
          <p14:tracePt t="25153" x="6786563" y="3884613"/>
          <p14:tracePt t="25170" x="6804025" y="3884613"/>
          <p14:tracePt t="25395" x="6823075" y="3884613"/>
          <p14:tracePt t="25403" x="6929438" y="3884613"/>
          <p14:tracePt t="25419" x="7018338" y="3884613"/>
          <p14:tracePt t="25419" x="7143750" y="3884613"/>
          <p14:tracePt t="25437" x="7215188" y="3884613"/>
          <p14:tracePt t="25437" x="7358063" y="3884613"/>
          <p14:tracePt t="25454" x="7429500" y="3884613"/>
          <p14:tracePt t="25470" x="7439025" y="3884613"/>
          <p14:tracePt t="25563" x="7456488" y="3884613"/>
          <p14:tracePt t="25587" x="7483475" y="3884613"/>
          <p14:tracePt t="25587" x="7510463" y="3884613"/>
          <p14:tracePt t="25608" x="7518400" y="3884613"/>
          <p14:tracePt t="25611" x="7554913" y="3884613"/>
          <p14:tracePt t="25621" x="7599363" y="3884613"/>
          <p14:tracePt t="25637" x="7626350" y="3884613"/>
          <p14:tracePt t="25654" x="7661275" y="3875088"/>
          <p14:tracePt t="25669" x="7688263" y="3875088"/>
          <p14:tracePt t="25687" x="7705725" y="3867150"/>
          <p14:tracePt t="25703" x="7769225" y="3848100"/>
          <p14:tracePt t="25720" x="7840663" y="3848100"/>
          <p14:tracePt t="25736" x="7939088" y="3830638"/>
          <p14:tracePt t="25736" x="7966075" y="3822700"/>
          <p14:tracePt t="25755" x="8018463" y="3822700"/>
          <p14:tracePt t="25770" x="8062913" y="3795713"/>
          <p14:tracePt t="25787" x="8108950" y="3795713"/>
          <p14:tracePt t="25803" x="8188325" y="3786188"/>
          <p14:tracePt t="25821" x="8277225" y="3776663"/>
          <p14:tracePt t="25837" x="8331200" y="3759200"/>
          <p14:tracePt t="25853" x="8385175" y="3751263"/>
          <p14:tracePt t="25869" x="8456613" y="3751263"/>
          <p14:tracePt t="25886" x="8562975" y="3732213"/>
          <p14:tracePt t="25903" x="8616950" y="3714750"/>
          <p14:tracePt t="25920" x="8653463" y="3714750"/>
          <p14:tracePt t="25937" x="8715375" y="3705225"/>
          <p14:tracePt t="25953" x="8786813" y="3705225"/>
          <p14:tracePt t="25970" x="8858250" y="3687763"/>
          <p14:tracePt t="25986" x="8894763" y="3687763"/>
          <p14:tracePt t="26004" x="8912225" y="3679825"/>
          <p14:tracePt t="26020" x="8920163" y="3679825"/>
          <p14:tracePt t="26038" x="8929688" y="3679825"/>
          <p14:tracePt t="26411" x="8939213" y="3679825"/>
          <p14:tracePt t="26682" x="8956675" y="3679825"/>
          <p14:tracePt t="27627" x="8956675" y="3687763"/>
          <p14:tracePt t="27634" x="8939213" y="3714750"/>
          <p14:tracePt t="27636" x="8912225" y="3795713"/>
          <p14:tracePt t="27653" x="8885238" y="3830638"/>
          <p14:tracePt t="27671" x="8867775" y="3857625"/>
          <p14:tracePt t="27686" x="8858250" y="3867150"/>
          <p14:tracePt t="27731" x="8858250" y="3884613"/>
          <p14:tracePt t="27738" x="8848725" y="3884613"/>
          <p14:tracePt t="27787" x="8848725" y="3894138"/>
          <p14:tracePt t="27795" x="8840788" y="3911600"/>
          <p14:tracePt t="27795" x="8831263" y="3929063"/>
          <p14:tracePt t="27803" x="8823325" y="3965575"/>
          <p14:tracePt t="27820" x="8813800" y="3990975"/>
          <p14:tracePt t="27837" x="8804275" y="4000500"/>
          <p14:tracePt t="27853" x="8786813" y="4017963"/>
          <p14:tracePt t="28411" x="8742363" y="4062413"/>
          <p14:tracePt t="28419" x="8474075" y="4224338"/>
          <p14:tracePt t="28436" x="8161338" y="4367213"/>
          <p14:tracePt t="28469" x="8134350" y="4384675"/>
          <p14:tracePt t="28486" x="8081963" y="4394200"/>
          <p14:tracePt t="28487" x="8037513" y="4429125"/>
          <p14:tracePt t="28504" x="7983538" y="4456113"/>
          <p14:tracePt t="28520" x="7939088" y="4483100"/>
          <p14:tracePt t="28537" x="7813675" y="4554538"/>
          <p14:tracePt t="28553" x="7616825" y="4633913"/>
          <p14:tracePt t="28553" x="7518400" y="4670425"/>
          <p14:tracePt t="28571" x="7224713" y="4813300"/>
          <p14:tracePt t="28587" x="6946900" y="4902200"/>
          <p14:tracePt t="28603" x="6572250" y="5027613"/>
          <p14:tracePt t="28620" x="6259513" y="5126038"/>
          <p14:tracePt t="28637" x="5867400" y="5224463"/>
          <p14:tracePt t="28653" x="5402263" y="5367338"/>
          <p14:tracePt t="28670" x="4894263" y="5510213"/>
          <p14:tracePt t="28686" x="4313238" y="5661025"/>
          <p14:tracePt t="28704" x="3857625" y="5715000"/>
          <p14:tracePt t="28720" x="3490913" y="5768975"/>
          <p14:tracePt t="28737" x="3205163" y="5813425"/>
          <p14:tracePt t="28753" x="3017838" y="5830888"/>
          <p14:tracePt t="28753" x="2938463" y="5848350"/>
          <p14:tracePt t="28771" x="2652713" y="5919788"/>
          <p14:tracePt t="28813" x="2465388" y="5973763"/>
          <p14:tracePt t="28844" x="2393950" y="5991225"/>
          <p14:tracePt t="28845" x="2330450" y="6018213"/>
          <p14:tracePt t="28853" x="2232025" y="6062663"/>
          <p14:tracePt t="28870" x="2170113" y="6089650"/>
          <p14:tracePt t="28887" x="2152650" y="6089650"/>
          <p14:tracePt t="29211" x="2160588" y="6126163"/>
          <p14:tracePt t="29219" x="2259013" y="6143625"/>
          <p14:tracePt t="29227" x="2438400" y="6224588"/>
          <p14:tracePt t="29237" x="2562225" y="6276975"/>
          <p14:tracePt t="29254" x="2652713" y="6330950"/>
          <p14:tracePt t="29271" x="2741613" y="6367463"/>
          <p14:tracePt t="29286" x="2894013" y="6438900"/>
          <p14:tracePt t="29304" x="3054350" y="6491288"/>
          <p14:tracePt t="29320" x="3224213" y="6554788"/>
          <p14:tracePt t="29337" x="3394075" y="6589713"/>
          <p14:tracePt t="29353" x="3517900" y="6589713"/>
          <p14:tracePt t="29353" x="3589338" y="6589713"/>
          <p14:tracePt t="29371" x="3732213" y="6589713"/>
          <p14:tracePt t="29387" x="3830638" y="6589713"/>
          <p14:tracePt t="29404" x="3867150" y="6581775"/>
          <p14:tracePt t="29586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Lung cancer5.jpg" descr="Lung cancer5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0075" y="728662"/>
            <a:ext cx="7943850" cy="5400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41060"/>
      </p:ext>
    </p:extLst>
  </p:cSld>
  <p:clrMapOvr>
    <a:masterClrMapping/>
  </p:clrMapOvr>
  <p:transition spd="med" advTm="205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4" x="3571875" y="6081713"/>
          <p14:tracePt t="2057" x="3536950" y="6081713"/>
          <p14:tracePt t="2065" x="3527425" y="5911850"/>
          <p14:tracePt t="2065" x="3527425" y="5643563"/>
          <p14:tracePt t="2082" x="3527425" y="5402263"/>
          <p14:tracePt t="2091" x="3571875" y="4991100"/>
          <p14:tracePt t="2108" x="3687763" y="4491038"/>
          <p14:tracePt t="2125" x="3813175" y="3919538"/>
          <p14:tracePt t="2141" x="3965575" y="3367088"/>
          <p14:tracePt t="2158" x="4017963" y="2901950"/>
          <p14:tracePt t="2175" x="4133850" y="2384425"/>
          <p14:tracePt t="2193" x="4276725" y="1893888"/>
          <p14:tracePt t="2208" x="4429125" y="1312863"/>
          <p14:tracePt t="2226" x="4562475" y="1000125"/>
          <p14:tracePt t="2242" x="4687888" y="704850"/>
          <p14:tracePt t="2259" x="4776788" y="411163"/>
          <p14:tracePt t="2275" x="4848225" y="179388"/>
          <p14:tracePt t="2292" x="4938713" y="0"/>
          <p14:tracePt t="2308" x="5010150" y="0"/>
          <p14:tracePt t="2325" x="5081588" y="0"/>
          <p14:tracePt t="2341" x="5180013" y="0"/>
          <p14:tracePt t="2358" x="5303838" y="0"/>
          <p14:tracePt t="2378" x="5340350" y="0"/>
          <p14:tracePt t="2391" x="5367338" y="0"/>
          <p14:tracePt t="2408" x="5394325" y="0"/>
          <p14:tracePt t="2426" x="5402263" y="0"/>
          <p14:tracePt t="2545" x="5367338" y="26988"/>
          <p14:tracePt t="2552" x="5348288" y="80963"/>
          <p14:tracePt t="2560" x="5330825" y="133350"/>
          <p14:tracePt t="2568" x="5313363" y="187325"/>
          <p14:tracePt t="2575" x="5259388" y="295275"/>
          <p14:tracePt t="2591" x="5251450" y="384175"/>
          <p14:tracePt t="2608" x="5214938" y="465138"/>
          <p14:tracePt t="2625" x="5214938" y="509588"/>
          <p14:tracePt t="2644" x="5205413" y="527050"/>
          <p14:tracePt t="2658" x="5205413" y="544513"/>
          <p14:tracePt t="2675" x="5187950" y="571500"/>
          <p14:tracePt t="2691" x="5187950" y="581025"/>
          <p14:tracePt t="2841" x="5170488" y="608013"/>
          <p14:tracePt t="2849" x="5081588" y="669925"/>
          <p14:tracePt t="2857" x="4919663" y="758825"/>
          <p14:tracePt t="2875" x="4714875" y="847725"/>
          <p14:tracePt t="2892" x="4527550" y="901700"/>
          <p14:tracePt t="2909" x="4411663" y="955675"/>
          <p14:tracePt t="2926" x="4348163" y="973138"/>
          <p14:tracePt t="2941" x="4340225" y="973138"/>
          <p14:tracePt t="3169" x="4340225" y="990600"/>
          <p14:tracePt t="3177" x="4367213" y="1009650"/>
          <p14:tracePt t="3182" x="4394200" y="1027113"/>
          <p14:tracePt t="3191" x="4500563" y="1062038"/>
          <p14:tracePt t="3208" x="4589463" y="1071563"/>
          <p14:tracePt t="3226" x="4625975" y="1089025"/>
          <p14:tracePt t="3242" x="4652963" y="1089025"/>
          <p14:tracePt t="3259" x="4679950" y="1098550"/>
          <p14:tracePt t="3275" x="4714875" y="1116013"/>
          <p14:tracePt t="3292" x="4741863" y="1116013"/>
          <p14:tracePt t="3309" x="4768850" y="1125538"/>
          <p14:tracePt t="3325" x="4803775" y="1143000"/>
          <p14:tracePt t="3342" x="4894263" y="1187450"/>
          <p14:tracePt t="3358" x="4938713" y="1196975"/>
          <p14:tracePt t="3375" x="4973638" y="1223963"/>
          <p14:tracePt t="3391" x="4983163" y="1223963"/>
          <p14:tracePt t="3408" x="4991100" y="1231900"/>
          <p14:tracePt t="3473" x="5010150" y="1231900"/>
          <p14:tracePt t="3489" x="5018088" y="1231900"/>
          <p14:tracePt t="3832" x="5010150" y="1231900"/>
          <p14:tracePt t="3864" x="4991100" y="1223963"/>
          <p14:tracePt t="3881" x="4983163" y="1223963"/>
          <p14:tracePt t="3905" x="4965700" y="1214438"/>
          <p14:tracePt t="3937" x="4956175" y="1214438"/>
          <p14:tracePt t="4001" x="4946650" y="1214438"/>
          <p14:tracePt t="4009" x="4938713" y="1214438"/>
          <p14:tracePt t="4015" x="4929188" y="1204913"/>
          <p14:tracePt t="4015" x="4911725" y="1196975"/>
          <p14:tracePt t="4025" x="4894263" y="1187450"/>
          <p14:tracePt t="4041" x="4875213" y="1169988"/>
          <p14:tracePt t="4058" x="4848225" y="1160463"/>
          <p14:tracePt t="4075" x="4840288" y="1152525"/>
          <p14:tracePt t="4137" x="4830763" y="1143000"/>
          <p14:tracePt t="4161" x="4813300" y="1133475"/>
          <p14:tracePt t="4170" x="4813300" y="1125538"/>
          <p14:tracePt t="4193" x="4795838" y="1108075"/>
          <p14:tracePt t="4401" x="4813300" y="1098550"/>
          <p14:tracePt t="4409" x="4830763" y="1098550"/>
          <p14:tracePt t="4417" x="4867275" y="1098550"/>
          <p14:tracePt t="4425" x="4902200" y="1098550"/>
          <p14:tracePt t="4428" x="4991100" y="1108075"/>
          <p14:tracePt t="4442" x="5045075" y="1108075"/>
          <p14:tracePt t="4459" x="5072063" y="1108075"/>
          <p14:tracePt t="4553" x="5072063" y="1116013"/>
          <p14:tracePt t="4832" x="5062538" y="1116013"/>
          <p14:tracePt t="4840" x="5054600" y="1116013"/>
          <p14:tracePt t="4848" x="5037138" y="1108075"/>
          <p14:tracePt t="4857" x="5018088" y="1089025"/>
          <p14:tracePt t="4905" x="5010150" y="1089025"/>
          <p14:tracePt t="5145" x="5037138" y="1089025"/>
          <p14:tracePt t="5153" x="5062538" y="1089025"/>
          <p14:tracePt t="5161" x="5108575" y="1089025"/>
          <p14:tracePt t="5168" x="5133975" y="1089025"/>
          <p14:tracePt t="5175" x="5251450" y="1089025"/>
          <p14:tracePt t="5206" x="5303838" y="1098550"/>
          <p14:tracePt t="5413" x="5313363" y="1098550"/>
          <p14:tracePt t="5608" x="5340350" y="1098550"/>
          <p14:tracePt t="5626" x="5402263" y="1098550"/>
          <p14:tracePt t="5627" x="5527675" y="1098550"/>
          <p14:tracePt t="5648" x="5599113" y="1098550"/>
          <p14:tracePt t="5650" x="5626100" y="1098550"/>
          <p14:tracePt t="5676" x="5634038" y="1098550"/>
          <p14:tracePt t="6522" x="5661025" y="1098550"/>
          <p14:tracePt t="6530" x="5697538" y="1098550"/>
          <p14:tracePt t="6537" x="5715000" y="1098550"/>
          <p14:tracePt t="6545" x="5786438" y="1098550"/>
          <p14:tracePt t="6559" x="5830888" y="1098550"/>
          <p14:tracePt t="6575" x="5848350" y="1098550"/>
          <p14:tracePt t="7085" x="5867400" y="1098550"/>
          <p14:tracePt t="7130" x="5875338" y="1098550"/>
          <p14:tracePt t="7141" x="5894388" y="1098550"/>
          <p14:tracePt t="7146" x="5929313" y="1098550"/>
          <p14:tracePt t="7159" x="5965825" y="1098550"/>
          <p14:tracePt t="7176" x="5983288" y="1098550"/>
          <p14:tracePt t="7210" x="6000750" y="1098550"/>
          <p14:tracePt t="7217" x="6000750" y="1089025"/>
          <p14:tracePt t="7498" x="6037263" y="1081088"/>
          <p14:tracePt t="7505" x="6062663" y="1081088"/>
          <p14:tracePt t="7506" x="6072188" y="1081088"/>
          <p14:tracePt t="7514" x="6081713" y="1081088"/>
          <p14:tracePt t="8234" x="6108700" y="1081088"/>
          <p14:tracePt t="8266" x="6126163" y="1071563"/>
          <p14:tracePt t="8266" x="6134100" y="1071563"/>
          <p14:tracePt t="8282" x="6143625" y="1071563"/>
          <p14:tracePt t="8282" x="6170613" y="1071563"/>
          <p14:tracePt t="8292" x="6197600" y="1071563"/>
          <p14:tracePt t="8309" x="6224588" y="1054100"/>
          <p14:tracePt t="8325" x="6232525" y="1054100"/>
          <p14:tracePt t="9211" x="6242050" y="1054100"/>
          <p14:tracePt t="9817" x="6251575" y="1054100"/>
          <p14:tracePt t="9833" x="6276975" y="1054100"/>
          <p14:tracePt t="9847" x="6340475" y="1054100"/>
          <p14:tracePt t="9848" x="6429375" y="1044575"/>
          <p14:tracePt t="9858" x="6545263" y="1044575"/>
          <p14:tracePt t="9875" x="6616700" y="1044575"/>
          <p14:tracePt t="9891" x="6643688" y="1044575"/>
          <p14:tracePt t="9909" x="6653213" y="1044575"/>
          <p14:tracePt t="10017" x="6661150" y="1044575"/>
          <p14:tracePt t="13025" x="6670675" y="1044575"/>
          <p14:tracePt t="13033" x="6680200" y="1044575"/>
          <p14:tracePt t="13041" x="6697663" y="1081088"/>
          <p14:tracePt t="13046" x="6697663" y="1098550"/>
          <p14:tracePt t="13057" x="6697663" y="1125538"/>
          <p14:tracePt t="13075" x="6697663" y="1152525"/>
          <p14:tracePt t="13091" x="6697663" y="1169988"/>
          <p14:tracePt t="13108" x="6697663" y="1187450"/>
          <p14:tracePt t="13124" x="6697663" y="1223963"/>
          <p14:tracePt t="13141" x="6697663" y="1258888"/>
          <p14:tracePt t="13158" x="6242050" y="2295525"/>
          <p14:tracePt t="13278" x="6197600" y="2384425"/>
          <p14:tracePt t="13291" x="6143625" y="2490788"/>
          <p14:tracePt t="13308" x="6099175" y="2589213"/>
          <p14:tracePt t="13324" x="6081713" y="2633663"/>
          <p14:tracePt t="13341" x="6062663" y="2687638"/>
          <p14:tracePt t="13357" x="6054725" y="2714625"/>
          <p14:tracePt t="13375" x="6054725" y="2732088"/>
          <p14:tracePt t="13390" x="6045200" y="2732088"/>
          <p14:tracePt t="13537" x="6054725" y="2768600"/>
          <p14:tracePt t="13545" x="6081713" y="2813050"/>
          <p14:tracePt t="13553" x="6116638" y="2884488"/>
          <p14:tracePt t="13557" x="6170613" y="3009900"/>
          <p14:tracePt t="13574" x="6251575" y="3143250"/>
          <p14:tracePt t="13591" x="6313488" y="3232150"/>
          <p14:tracePt t="13607" x="6330950" y="3251200"/>
          <p14:tracePt t="13607" x="6330950" y="3259138"/>
          <p14:tracePt t="13713" x="6340475" y="3259138"/>
          <p14:tracePt t="13721" x="6357938" y="3259138"/>
          <p14:tracePt t="13729" x="6367463" y="3259138"/>
          <p14:tracePt t="13737" x="6375400" y="3259138"/>
          <p14:tracePt t="13745" x="6402388" y="3259138"/>
          <p14:tracePt t="13758" x="6438900" y="3259138"/>
          <p14:tracePt t="13774" x="6465888" y="3251200"/>
          <p14:tracePt t="13791" x="6518275" y="3224213"/>
          <p14:tracePt t="13807" x="6545263" y="3214688"/>
          <p14:tracePt t="13929" x="6483350" y="3214688"/>
          <p14:tracePt t="13937" x="6323013" y="3214688"/>
          <p14:tracePt t="13939" x="5786438" y="3348038"/>
          <p14:tracePt t="13961" x="5375275" y="3490913"/>
          <p14:tracePt t="13969" x="5010150" y="3589338"/>
          <p14:tracePt t="13974" x="4357688" y="3776663"/>
          <p14:tracePt t="13991" x="4071938" y="3867150"/>
          <p14:tracePt t="14008" x="3983038" y="3884613"/>
          <p14:tracePt t="14024" x="3911600" y="3902075"/>
          <p14:tracePt t="14041" x="3875088" y="3919538"/>
          <p14:tracePt t="14057" x="3840163" y="3938588"/>
          <p14:tracePt t="14075" x="3776663" y="3965575"/>
          <p14:tracePt t="14091" x="3714750" y="3983038"/>
          <p14:tracePt t="14108" x="3643313" y="4010025"/>
          <p14:tracePt t="14124" x="3589338" y="4037013"/>
          <p14:tracePt t="14141" x="3562350" y="4044950"/>
          <p14:tracePt t="14224" x="3536950" y="4062413"/>
          <p14:tracePt t="14232" x="3509963" y="4081463"/>
          <p14:tracePt t="14240" x="3500438" y="4081463"/>
          <p14:tracePt t="14384" x="3500438" y="4062413"/>
          <p14:tracePt t="14393" x="3509963" y="4054475"/>
          <p14:tracePt t="14401" x="3536950" y="4017963"/>
          <p14:tracePt t="14409" x="3589338" y="3983038"/>
          <p14:tracePt t="14409" x="3608388" y="3965575"/>
          <p14:tracePt t="14426" x="3652838" y="3919538"/>
          <p14:tracePt t="14441" x="3670300" y="3911600"/>
          <p14:tracePt t="14458" x="3679825" y="3894138"/>
          <p14:tracePt t="14474" x="3687763" y="3884613"/>
          <p14:tracePt t="14491" x="3705225" y="3875088"/>
          <p14:tracePt t="14809" x="3714750" y="3875088"/>
          <p14:tracePt t="15033" x="3714750" y="3848100"/>
          <p14:tracePt t="15040" x="3768725" y="3822700"/>
          <p14:tracePt t="15048" x="3813175" y="3795713"/>
          <p14:tracePt t="15056" x="3983038" y="3697288"/>
          <p14:tracePt t="15075" x="4098925" y="3633788"/>
          <p14:tracePt t="15091" x="4179888" y="3581400"/>
          <p14:tracePt t="15107" x="4251325" y="3536950"/>
          <p14:tracePt t="15124" x="4286250" y="3527425"/>
          <p14:tracePt t="15141" x="4330700" y="3500438"/>
          <p14:tracePt t="15158" x="4348163" y="3482975"/>
          <p14:tracePt t="15174" x="4402138" y="3455988"/>
          <p14:tracePt t="15191" x="4465638" y="3446463"/>
          <p14:tracePt t="15207" x="4518025" y="3411538"/>
          <p14:tracePt t="15224" x="4608513" y="3384550"/>
          <p14:tracePt t="15241" x="4660900" y="3357563"/>
          <p14:tracePt t="15258" x="4759325" y="3340100"/>
          <p14:tracePt t="15290" x="4776788" y="3330575"/>
          <p14:tracePt t="15290" x="4830763" y="3313113"/>
          <p14:tracePt t="15306" x="4857750" y="3313113"/>
          <p14:tracePt t="15324" x="4911725" y="3303588"/>
          <p14:tracePt t="15341" x="4965700" y="3295650"/>
          <p14:tracePt t="15359" x="5018088" y="3268663"/>
          <p14:tracePt t="15374" x="5089525" y="3251200"/>
          <p14:tracePt t="15391" x="5153025" y="3241675"/>
          <p14:tracePt t="15408" x="5224463" y="3224213"/>
          <p14:tracePt t="15408" x="5276850" y="3224213"/>
          <p14:tracePt t="15426" x="5348288" y="3205163"/>
          <p14:tracePt t="15441" x="5402263" y="3205163"/>
          <p14:tracePt t="15457" x="5446713" y="3197225"/>
          <p14:tracePt t="15474" x="5500688" y="3197225"/>
          <p14:tracePt t="15492" x="5562600" y="3179763"/>
          <p14:tracePt t="15507" x="5608638" y="3179763"/>
          <p14:tracePt t="15524" x="5626100" y="3179763"/>
          <p14:tracePt t="15541" x="5653088" y="3170238"/>
          <p14:tracePt t="15557" x="5661025" y="3170238"/>
          <p14:tracePt t="15574" x="5705475" y="3170238"/>
          <p14:tracePt t="15590" x="5724525" y="3170238"/>
          <p14:tracePt t="15608" x="5732463" y="3160713"/>
          <p14:tracePt t="17179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Lung cancer 6.jpg" descr="Lung cancer 6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175" y="623887"/>
            <a:ext cx="7867650" cy="5610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4325"/>
      </p:ext>
    </p:extLst>
  </p:cSld>
  <p:clrMapOvr>
    <a:masterClrMapping/>
  </p:clrMapOvr>
  <p:transition spd="med" advTm="20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5" x="5608638" y="3152775"/>
          <p14:tracePt t="1636" x="5153025" y="3214688"/>
          <p14:tracePt t="1954" x="5143500" y="3205163"/>
          <p14:tracePt t="1962" x="5224463" y="3098800"/>
          <p14:tracePt t="1970" x="5340350" y="2928938"/>
          <p14:tracePt t="1977" x="5473700" y="2687638"/>
          <p14:tracePt t="1992" x="5527675" y="2517775"/>
          <p14:tracePt t="2009" x="5545138" y="2419350"/>
          <p14:tracePt t="2009" x="5545138" y="2374900"/>
          <p14:tracePt t="2026" x="5545138" y="2330450"/>
          <p14:tracePt t="2043" x="5545138" y="2303463"/>
          <p14:tracePt t="2058" x="5527675" y="2286000"/>
          <p14:tracePt t="2085" x="5518150" y="2268538"/>
          <p14:tracePt t="2092" x="5491163" y="2259013"/>
          <p14:tracePt t="2109" x="5483225" y="2259013"/>
          <p14:tracePt t="2126" x="5473700" y="2259013"/>
          <p14:tracePt t="2142" x="5313363" y="2330450"/>
          <p14:tracePt t="2182" x="5251450" y="2374900"/>
          <p14:tracePt t="2192" x="5116513" y="2473325"/>
          <p14:tracePt t="2192" x="5072063" y="2517775"/>
          <p14:tracePt t="2210" x="5010150" y="2581275"/>
          <p14:tracePt t="2225" x="4867275" y="2759075"/>
          <p14:tracePt t="2243" x="4848225" y="2901950"/>
          <p14:tracePt t="2259" x="4830763" y="3062288"/>
          <p14:tracePt t="2275" x="4830763" y="3170238"/>
          <p14:tracePt t="2292" x="4830763" y="3268663"/>
          <p14:tracePt t="2308" x="4830763" y="3322638"/>
          <p14:tracePt t="2325" x="4830763" y="3340100"/>
          <p14:tracePt t="2342" x="4840288" y="3375025"/>
          <p14:tracePt t="2358" x="4867275" y="3402013"/>
          <p14:tracePt t="2375" x="4875213" y="3429000"/>
          <p14:tracePt t="2391" x="4884738" y="3438525"/>
          <p14:tracePt t="2409" x="4902200" y="3446463"/>
          <p14:tracePt t="2409" x="4911725" y="3455988"/>
          <p14:tracePt t="2427" x="4946650" y="3465513"/>
          <p14:tracePt t="2442" x="4991100" y="3482975"/>
          <p14:tracePt t="2459" x="5000625" y="3482975"/>
          <p14:tracePt t="2475" x="5045075" y="3482975"/>
          <p14:tracePt t="2493" x="5099050" y="3473450"/>
          <p14:tracePt t="2508" x="5197475" y="3446463"/>
          <p14:tracePt t="2525" x="5330825" y="3394075"/>
          <p14:tracePt t="2541" x="5402263" y="3330575"/>
          <p14:tracePt t="2559" x="5473700" y="3241675"/>
          <p14:tracePt t="2575" x="5545138" y="3098800"/>
          <p14:tracePt t="2592" x="5581650" y="2946400"/>
          <p14:tracePt t="2609" x="5599113" y="2847975"/>
          <p14:tracePt t="2609" x="5599113" y="2786063"/>
          <p14:tracePt t="2627" x="5599113" y="2751138"/>
          <p14:tracePt t="2642" x="5572125" y="2527300"/>
          <p14:tracePt t="2659" x="5456238" y="2366963"/>
          <p14:tracePt t="2675" x="5268913" y="2197100"/>
          <p14:tracePt t="2692" x="5054600" y="2054225"/>
          <p14:tracePt t="2708" x="4679950" y="1874838"/>
          <p14:tracePt t="2726" x="4089400" y="1652588"/>
          <p14:tracePt t="2742" x="3652838" y="1544638"/>
          <p14:tracePt t="2758" x="3384550" y="1455738"/>
          <p14:tracePt t="2775" x="3286125" y="1455738"/>
          <p14:tracePt t="2793" x="3268663" y="1455738"/>
          <p14:tracePt t="2808" x="3241675" y="1455738"/>
          <p14:tracePt t="2808" x="3232150" y="1455738"/>
          <p14:tracePt t="2826" x="3179763" y="1455738"/>
          <p14:tracePt t="2843" x="3143250" y="1455738"/>
          <p14:tracePt t="2858" x="3071813" y="1455738"/>
          <p14:tracePt t="2875" x="3000375" y="1482725"/>
          <p14:tracePt t="2891" x="2938463" y="1509713"/>
          <p14:tracePt t="2908" x="2874963" y="1536700"/>
          <p14:tracePt t="2925" x="2768600" y="1589088"/>
          <p14:tracePt t="2942" x="2714625" y="1608138"/>
          <p14:tracePt t="2959" x="2670175" y="1633538"/>
          <p14:tracePt t="2976" x="2616200" y="1660525"/>
          <p14:tracePt t="2992" x="2581275" y="1679575"/>
          <p14:tracePt t="3009" x="2554288" y="1704975"/>
          <p14:tracePt t="3025" x="2554288" y="1724025"/>
          <p14:tracePt t="3042" x="2536825" y="1731963"/>
          <p14:tracePt t="3178" x="2544763" y="1741488"/>
          <p14:tracePt t="3186" x="2786063" y="1098550"/>
          <p14:tracePt t="3317" x="2652713" y="965200"/>
          <p14:tracePt t="3360" x="2544763" y="911225"/>
          <p14:tracePt t="3375" x="2482850" y="884238"/>
          <p14:tracePt t="3392" x="2446338" y="866775"/>
          <p14:tracePt t="3408" x="2393950" y="847725"/>
          <p14:tracePt t="3440" x="2347913" y="839788"/>
          <p14:tracePt t="3459" x="2339975" y="839788"/>
          <p14:tracePt t="3474" x="2286000" y="839788"/>
          <p14:tracePt t="3492" x="2259013" y="839788"/>
          <p14:tracePt t="3508" x="2224088" y="839788"/>
          <p14:tracePt t="3525" x="2170113" y="839788"/>
          <p14:tracePt t="3541" x="2108200" y="919163"/>
          <p14:tracePt t="3559" x="2081213" y="982663"/>
          <p14:tracePt t="3575" x="2062163" y="1081088"/>
          <p14:tracePt t="3592" x="2062163" y="1204913"/>
          <p14:tracePt t="3592" x="2062163" y="1250950"/>
          <p14:tracePt t="3611" x="2108200" y="1312863"/>
          <p14:tracePt t="3640" x="2286000" y="1347788"/>
          <p14:tracePt t="3659" x="2473325" y="1366838"/>
          <p14:tracePt t="3677" x="2732088" y="1384300"/>
          <p14:tracePt t="3692" x="3098800" y="1384300"/>
          <p14:tracePt t="3709" x="3419475" y="1384300"/>
          <p14:tracePt t="3725" x="3562350" y="1384300"/>
          <p14:tracePt t="3742" x="3589338" y="1366838"/>
          <p14:tracePt t="3778" x="3598863" y="1357313"/>
          <p14:tracePt t="3779" x="3608388" y="1347788"/>
          <p14:tracePt t="3792" x="3616325" y="1330325"/>
          <p14:tracePt t="3808" x="3616325" y="1250950"/>
          <p14:tracePt t="3825" x="3616325" y="1196975"/>
          <p14:tracePt t="3825" x="3616325" y="1169988"/>
          <p14:tracePt t="3842" x="3616325" y="1108075"/>
          <p14:tracePt t="3858" x="3571875" y="1071563"/>
          <p14:tracePt t="3875" x="3500438" y="1036638"/>
          <p14:tracePt t="3892" x="3340100" y="946150"/>
          <p14:tracePt t="3909" x="2946400" y="776288"/>
          <p14:tracePt t="3952" x="2830513" y="741363"/>
          <p14:tracePt t="3952" x="2786063" y="723900"/>
          <p14:tracePt t="3959" x="2724150" y="704850"/>
          <p14:tracePt t="3975" x="2697163" y="704850"/>
          <p14:tracePt t="3992" x="2660650" y="704850"/>
          <p14:tracePt t="4008" x="2633663" y="704850"/>
          <p14:tracePt t="4025" x="2562225" y="741363"/>
          <p14:tracePt t="4043" x="2527300" y="812800"/>
          <p14:tracePt t="4059" x="2490788" y="893763"/>
          <p14:tracePt t="4075" x="2490788" y="990600"/>
          <p14:tracePt t="4092" x="2490788" y="1089025"/>
          <p14:tracePt t="4109" x="2490788" y="1160463"/>
          <p14:tracePt t="4125" x="2500313" y="1214438"/>
          <p14:tracePt t="4141" x="2517775" y="1241425"/>
          <p14:tracePt t="4159" x="2536825" y="1250950"/>
          <p14:tracePt t="4175" x="2554288" y="1268413"/>
          <p14:tracePt t="4192" x="2608263" y="1285875"/>
          <p14:tracePt t="4208" x="2643188" y="1285875"/>
          <p14:tracePt t="4225" x="2679700" y="1295400"/>
          <p14:tracePt t="4249" x="2697163" y="1295400"/>
          <p14:tracePt t="4259" x="2714625" y="1295400"/>
          <p14:tracePt t="4275" x="2732088" y="1295400"/>
          <p14:tracePt t="4313" x="2741613" y="1295400"/>
          <p14:tracePt t="7259" x="2751138" y="1295400"/>
          <p14:tracePt t="7995" x="2751138" y="1339850"/>
          <p14:tracePt t="8003" x="2751138" y="1384300"/>
          <p14:tracePt t="8015" x="2751138" y="1438275"/>
          <p14:tracePt t="8019" x="2751138" y="1465263"/>
          <p14:tracePt t="8027" x="2751138" y="1482725"/>
          <p14:tracePt t="8155" x="2751138" y="1527175"/>
          <p14:tracePt t="8158" x="2724150" y="1571625"/>
          <p14:tracePt t="8175" x="2697163" y="1633538"/>
          <p14:tracePt t="8176" x="2633663" y="1812925"/>
          <p14:tracePt t="8193" x="2562225" y="2009775"/>
          <p14:tracePt t="8209" x="2465388" y="2374900"/>
          <p14:tracePt t="8253" x="2455863" y="2411413"/>
          <p14:tracePt t="8308" x="2455863" y="2419350"/>
          <p14:tracePt t="8323" x="2455863" y="2438400"/>
          <p14:tracePt t="8331" x="2455863" y="2465388"/>
          <p14:tracePt t="8342" x="2455863" y="2473325"/>
          <p14:tracePt t="8347" x="2455863" y="2527300"/>
          <p14:tracePt t="8359" x="2455863" y="2581275"/>
          <p14:tracePt t="8375" x="2509838" y="2732088"/>
          <p14:tracePt t="8375" x="2509838" y="2759075"/>
          <p14:tracePt t="8411" x="2509838" y="2786063"/>
          <p14:tracePt t="8425" x="2536825" y="2847975"/>
          <p14:tracePt t="8442" x="2544763" y="2955925"/>
          <p14:tracePt t="8460" x="2554288" y="3017838"/>
          <p14:tracePt t="8476" x="2562225" y="3071813"/>
          <p14:tracePt t="8492" x="2562225" y="3152775"/>
          <p14:tracePt t="8509" x="2581275" y="3224213"/>
          <p14:tracePt t="8525" x="2589213" y="3276600"/>
          <p14:tracePt t="8542" x="2589213" y="3313113"/>
          <p14:tracePt t="8559" x="2589213" y="3357563"/>
          <p14:tracePt t="8575" x="2608263" y="3394075"/>
          <p14:tracePt t="8592" x="2608263" y="3429000"/>
          <p14:tracePt t="8610" x="2608263" y="3465513"/>
          <p14:tracePt t="8626" x="2608263" y="3490913"/>
          <p14:tracePt t="8626" x="2608263" y="3509963"/>
          <p14:tracePt t="8659" x="2608263" y="3517900"/>
          <p14:tracePt t="8659" x="2608263" y="3527425"/>
          <p14:tracePt t="8676" x="2608263" y="3536950"/>
          <p14:tracePt t="8692" x="2608263" y="3562350"/>
          <p14:tracePt t="8710" x="2608263" y="3571875"/>
          <p14:tracePt t="8725" x="2608263" y="3598863"/>
          <p14:tracePt t="8743" x="2608263" y="3616325"/>
          <p14:tracePt t="8758" x="2608263" y="3670300"/>
          <p14:tracePt t="8776" x="2608263" y="3714750"/>
          <p14:tracePt t="8791" x="2608263" y="3751263"/>
          <p14:tracePt t="8809" x="2608263" y="3795713"/>
          <p14:tracePt t="8825" x="2608263" y="3822700"/>
          <p14:tracePt t="8843" x="2608263" y="3848100"/>
          <p14:tracePt t="8859" x="2608263" y="3867150"/>
          <p14:tracePt t="8876" x="2608263" y="3894138"/>
          <p14:tracePt t="8892" x="2608263" y="3929063"/>
          <p14:tracePt t="8909" x="2608263" y="3973513"/>
          <p14:tracePt t="8927" x="2608263" y="4010025"/>
          <p14:tracePt t="8942" x="2589213" y="4081463"/>
          <p14:tracePt t="8959" x="2562225" y="4205288"/>
          <p14:tracePt t="9000" x="2562225" y="4232275"/>
          <p14:tracePt t="9009" x="2562225" y="4268788"/>
          <p14:tracePt t="9025" x="2544763" y="4330700"/>
          <p14:tracePt t="9042" x="2536825" y="4411663"/>
          <p14:tracePt t="9060" x="2536825" y="4465638"/>
          <p14:tracePt t="9075" x="2517775" y="4491038"/>
          <p14:tracePt t="9093" x="2517775" y="4545013"/>
          <p14:tracePt t="9110" x="2517775" y="4581525"/>
          <p14:tracePt t="9125" x="2509838" y="4608513"/>
          <p14:tracePt t="9142" x="2509838" y="4616450"/>
          <p14:tracePt t="9179" x="2509838" y="4625975"/>
          <p14:tracePt t="9195" x="2509838" y="4633913"/>
          <p14:tracePt t="9203" x="2509838" y="4652963"/>
          <p14:tracePt t="9211" x="2509838" y="4687888"/>
          <p14:tracePt t="9226" x="2509838" y="4732338"/>
          <p14:tracePt t="9242" x="2473325" y="4848225"/>
          <p14:tracePt t="9260" x="2473325" y="4894263"/>
          <p14:tracePt t="9275" x="2473325" y="4911725"/>
          <p14:tracePt t="9292" x="2473325" y="4946650"/>
          <p14:tracePt t="9365" x="2473325" y="4956175"/>
          <p14:tracePt t="9392" x="2473325" y="4973638"/>
          <p14:tracePt t="9392" x="2465388" y="5000625"/>
          <p14:tracePt t="9409" x="2465388" y="5072063"/>
          <p14:tracePt t="9458" x="2455863" y="5072063"/>
          <p14:tracePt t="9459" x="2455863" y="5099050"/>
          <p14:tracePt t="9476" x="2419350" y="5197475"/>
          <p14:tracePt t="9492" x="2401888" y="5276850"/>
          <p14:tracePt t="9509" x="2384425" y="5330825"/>
          <p14:tracePt t="9525" x="2374900" y="5375275"/>
          <p14:tracePt t="9542" x="2357438" y="5394325"/>
          <p14:tracePt t="9559" x="2357438" y="5411788"/>
          <p14:tracePt t="9575" x="2357438" y="5419725"/>
          <p14:tracePt t="9738" x="2357438" y="5375275"/>
          <p14:tracePt t="9746" x="2357438" y="5108575"/>
          <p14:tracePt t="9774" x="2357438" y="4402138"/>
          <p14:tracePt t="9829" x="2357438" y="4303713"/>
          <p14:tracePt t="9841" x="2357438" y="4027488"/>
          <p14:tracePt t="9859" x="2357438" y="3830638"/>
          <p14:tracePt t="9875" x="2357438" y="3660775"/>
          <p14:tracePt t="9892" x="2357438" y="3509963"/>
          <p14:tracePt t="9909" x="2357438" y="3330575"/>
          <p14:tracePt t="9932" x="2357438" y="3276600"/>
          <p14:tracePt t="9942" x="2357438" y="3224213"/>
          <p14:tracePt t="9959" x="2357438" y="3197225"/>
          <p14:tracePt t="9975" x="2357438" y="3187700"/>
          <p14:tracePt t="9992" x="2357438" y="3179763"/>
          <p14:tracePt t="10008" x="2357438" y="3170238"/>
          <p14:tracePt t="10170" x="2357438" y="3160713"/>
          <p14:tracePt t="10175" x="2339975" y="3170238"/>
          <p14:tracePt t="10182" x="2339975" y="3179763"/>
          <p14:tracePt t="10191" x="2312988" y="3276600"/>
          <p14:tracePt t="10218" x="2312988" y="3322638"/>
          <p14:tracePt t="10231" x="2312988" y="3348038"/>
          <p14:tracePt t="10242" x="2312988" y="3375025"/>
          <p14:tracePt t="10258" x="2303463" y="3384550"/>
          <p14:tracePt t="10276" x="2303463" y="3402013"/>
          <p14:tracePt t="10291" x="2303463" y="3455988"/>
          <p14:tracePt t="10309" x="2303463" y="3490913"/>
          <p14:tracePt t="10325" x="2303463" y="3554413"/>
          <p14:tracePt t="10342" x="2303463" y="3608388"/>
          <p14:tracePt t="10358" x="2303463" y="3660775"/>
          <p14:tracePt t="10376" x="2303463" y="3697288"/>
          <p14:tracePt t="10392" x="2303463" y="3714750"/>
          <p14:tracePt t="10603" x="2303463" y="3732213"/>
          <p14:tracePt t="10619" x="2303463" y="3776663"/>
          <p14:tracePt t="10627" x="2303463" y="3822700"/>
          <p14:tracePt t="10634" x="2286000" y="3848100"/>
          <p14:tracePt t="10643" x="2286000" y="4017963"/>
          <p14:tracePt t="10660" x="2286000" y="4116388"/>
          <p14:tracePt t="10675" x="2286000" y="4197350"/>
          <p14:tracePt t="10693" x="2286000" y="4214813"/>
          <p14:tracePt t="10708" x="2286000" y="4241800"/>
          <p14:tracePt t="10726" x="2286000" y="4259263"/>
          <p14:tracePt t="10742" x="2286000" y="4303713"/>
          <p14:tracePt t="10759" x="2286000" y="4348163"/>
          <p14:tracePt t="10775" x="2286000" y="4429125"/>
          <p14:tracePt t="10793" x="2286000" y="4483100"/>
          <p14:tracePt t="10809" x="2286000" y="4518025"/>
          <p14:tracePt t="10826" x="2286000" y="4527550"/>
          <p14:tracePt t="11155" x="2286000" y="4510088"/>
          <p14:tracePt t="11163" x="2286000" y="4465638"/>
          <p14:tracePt t="11167" x="2286000" y="4419600"/>
          <p14:tracePt t="11175" x="2286000" y="4276725"/>
          <p14:tracePt t="11192" x="2312988" y="4081463"/>
          <p14:tracePt t="11210" x="2357438" y="3813175"/>
          <p14:tracePt t="11232" x="2374900" y="3714750"/>
          <p14:tracePt t="11242" x="2393950" y="3500438"/>
          <p14:tracePt t="11259" x="2411413" y="3402013"/>
          <p14:tracePt t="11276" x="2411413" y="3348038"/>
          <p14:tracePt t="11292" x="2419350" y="3268663"/>
          <p14:tracePt t="11309" x="2419350" y="3214688"/>
          <p14:tracePt t="11325" x="2419350" y="3179763"/>
          <p14:tracePt t="11342" x="2428875" y="3133725"/>
          <p14:tracePt t="11360" x="2438400" y="3098800"/>
          <p14:tracePt t="11794" x="2438400" y="3108325"/>
          <p14:tracePt t="11802" x="2438400" y="3170238"/>
          <p14:tracePt t="11807" x="2438400" y="3241675"/>
          <p14:tracePt t="11814" x="2438400" y="3340100"/>
          <p14:tracePt t="11824" x="2438400" y="3482975"/>
          <p14:tracePt t="11841" x="2438400" y="3581400"/>
          <p14:tracePt t="11857" x="2438400" y="3670300"/>
          <p14:tracePt t="11875" x="2438400" y="3714750"/>
          <p14:tracePt t="11891" x="2438400" y="3768725"/>
          <p14:tracePt t="11909" x="2438400" y="3803650"/>
          <p14:tracePt t="11925" x="2438400" y="3875088"/>
          <p14:tracePt t="11960" x="2438400" y="3894138"/>
          <p14:tracePt t="11964" x="2438400" y="3919538"/>
          <p14:tracePt t="11975" x="2438400" y="3973513"/>
          <p14:tracePt t="11991" x="2438400" y="4044950"/>
          <p14:tracePt t="12009" x="2438400" y="4062413"/>
          <p14:tracePt t="12024" x="2438400" y="4081463"/>
          <p14:tracePt t="12042" x="2438400" y="4108450"/>
          <p14:tracePt t="12058" x="2438400" y="4133850"/>
          <p14:tracePt t="12074" x="2438400" y="4143375"/>
          <p14:tracePt t="12706" x="2473325" y="4116388"/>
          <p14:tracePt t="12714" x="2536825" y="4037013"/>
          <p14:tracePt t="12722" x="2571750" y="3983038"/>
          <p14:tracePt t="12730" x="2633663" y="3884613"/>
          <p14:tracePt t="12741" x="2714625" y="3776663"/>
          <p14:tracePt t="12757" x="2776538" y="3705225"/>
          <p14:tracePt t="12775" x="2894013" y="3598863"/>
          <p14:tracePt t="12791" x="3000375" y="3500438"/>
          <p14:tracePt t="12808" x="3125788" y="3402013"/>
          <p14:tracePt t="12824" x="3241675" y="3295650"/>
          <p14:tracePt t="12824" x="3286125" y="3251200"/>
          <p14:tracePt t="12842" x="3348038" y="3214688"/>
          <p14:tracePt t="12857" x="3482975" y="3133725"/>
          <p14:tracePt t="12875" x="3527425" y="3116263"/>
          <p14:tracePt t="12891" x="3562350" y="3108325"/>
          <p14:tracePt t="12908" x="3598863" y="3108325"/>
          <p14:tracePt t="12924" x="3670300" y="3108325"/>
          <p14:tracePt t="12941" x="3786188" y="3089275"/>
          <p14:tracePt t="12958" x="3911600" y="3089275"/>
          <p14:tracePt t="12974" x="4027488" y="3089275"/>
          <p14:tracePt t="12992" x="4411663" y="3116263"/>
          <p14:tracePt t="13024" x="4608513" y="3143250"/>
          <p14:tracePt t="13041" x="4803775" y="3197225"/>
          <p14:tracePt t="13064" x="4875213" y="3214688"/>
          <p14:tracePt t="13074" x="4894263" y="3224213"/>
          <p14:tracePt t="13091" x="4929188" y="3251200"/>
          <p14:tracePt t="13108" x="4973638" y="3259138"/>
          <p14:tracePt t="13124" x="5045075" y="3303588"/>
          <p14:tracePt t="13141" x="5126038" y="3357563"/>
          <p14:tracePt t="13158" x="5241925" y="3419475"/>
          <p14:tracePt t="13174" x="5375275" y="3482975"/>
          <p14:tracePt t="13192" x="5491163" y="3536950"/>
          <p14:tracePt t="13207" x="5545138" y="3554413"/>
          <p14:tracePt t="13225" x="5554663" y="3562350"/>
          <p14:tracePt t="13370" x="5562600" y="3562350"/>
          <p14:tracePt t="13374" x="5572125" y="3544888"/>
          <p14:tracePt t="13391" x="5599113" y="3500438"/>
          <p14:tracePt t="13391" x="5634038" y="3419475"/>
          <p14:tracePt t="13407" x="5680075" y="3303588"/>
          <p14:tracePt t="13424" x="5688013" y="3232150"/>
          <p14:tracePt t="13441" x="5705475" y="3170238"/>
          <p14:tracePt t="13458" x="5705475" y="3125788"/>
          <p14:tracePt t="13475" x="5705475" y="3108325"/>
          <p14:tracePt t="13491" x="5705475" y="3089275"/>
          <p14:tracePt t="13532" x="5680075" y="3071813"/>
          <p14:tracePt t="13532" x="5643563" y="3054350"/>
          <p14:tracePt t="13562" x="5608638" y="3054350"/>
          <p14:tracePt t="13567" x="5554663" y="3036888"/>
          <p14:tracePt t="13574" x="5456238" y="3017838"/>
          <p14:tracePt t="13591" x="5348288" y="3017838"/>
          <p14:tracePt t="13609" x="5276850" y="3017838"/>
          <p14:tracePt t="13624" x="5187950" y="3071813"/>
          <p14:tracePt t="13624" x="5126038" y="3116263"/>
          <p14:tracePt t="13642" x="5072063" y="3152775"/>
          <p14:tracePt t="13657" x="4894263" y="3402013"/>
          <p14:tracePt t="13685" x="4857750" y="3473450"/>
          <p14:tracePt t="13691" x="4840288" y="3598863"/>
          <p14:tracePt t="13708" x="4822825" y="3652838"/>
          <p14:tracePt t="13724" x="4822825" y="3697288"/>
          <p14:tracePt t="13741" x="4822825" y="3705225"/>
          <p14:tracePt t="13758" x="4822825" y="3714750"/>
          <p14:tracePt t="13882" x="4830763" y="3724275"/>
          <p14:tracePt t="13889" x="4857750" y="3724275"/>
          <p14:tracePt t="13890" x="4919663" y="3714750"/>
          <p14:tracePt t="13907" x="4973638" y="3687763"/>
          <p14:tracePt t="13924" x="5037138" y="3643313"/>
          <p14:tracePt t="13941" x="5116513" y="3589338"/>
          <p14:tracePt t="13958" x="5187950" y="3509963"/>
          <p14:tracePt t="13974" x="5268913" y="3438525"/>
          <p14:tracePt t="13991" x="5286375" y="3402013"/>
          <p14:tracePt t="14007" x="5303838" y="3384550"/>
          <p14:tracePt t="14025" x="5303838" y="3367088"/>
          <p14:tracePt t="14041" x="5313363" y="3367088"/>
          <p14:tracePt t="14082" x="5313363" y="3348038"/>
          <p14:tracePt t="14114" x="5322888" y="3340100"/>
          <p14:tracePt t="14242" x="5295900" y="3340100"/>
          <p14:tracePt t="14250" x="5214938" y="3375025"/>
          <p14:tracePt t="14266" x="5062538" y="3490913"/>
          <p14:tracePt t="14275" x="4946650" y="3589338"/>
          <p14:tracePt t="14292" x="4884738" y="3670300"/>
          <p14:tracePt t="14308" x="4867275" y="3697288"/>
          <p14:tracePt t="14324" x="4867275" y="3724275"/>
          <p14:tracePt t="14341" x="4867275" y="3768725"/>
          <p14:tracePt t="14357" x="4867275" y="3803650"/>
          <p14:tracePt t="14375" x="4867275" y="3813175"/>
          <p14:tracePt t="14434" x="4867275" y="3822700"/>
          <p14:tracePt t="14450" x="4884738" y="3822700"/>
          <p14:tracePt t="14458" x="4902200" y="3830638"/>
          <p14:tracePt t="14464" x="4973638" y="3875088"/>
          <p14:tracePt t="14474" x="5116513" y="3973513"/>
          <p14:tracePt t="14491" x="5259388" y="4089400"/>
          <p14:tracePt t="14508" x="5402263" y="4197350"/>
          <p14:tracePt t="14532" x="5419725" y="4214813"/>
          <p14:tracePt t="14551" x="5429250" y="4224338"/>
          <p14:tracePt t="14626" x="5438775" y="4232275"/>
          <p14:tracePt t="14634" x="5446713" y="4232275"/>
          <p14:tracePt t="14642" x="5456238" y="4251325"/>
          <p14:tracePt t="14650" x="5465763" y="4259263"/>
          <p14:tracePt t="14650" x="5465763" y="4268788"/>
          <p14:tracePt t="14658" x="5473700" y="4295775"/>
          <p14:tracePt t="14674" x="5473700" y="4348163"/>
          <p14:tracePt t="14692" x="5473700" y="4384675"/>
          <p14:tracePt t="14707" x="5473700" y="4456113"/>
          <p14:tracePt t="14725" x="5473700" y="4510088"/>
          <p14:tracePt t="14740" x="5473700" y="4545013"/>
          <p14:tracePt t="14758" x="5473700" y="4589463"/>
          <p14:tracePt t="14774" x="5456238" y="4652963"/>
          <p14:tracePt t="14800" x="5446713" y="4687888"/>
          <p14:tracePt t="14807" x="5419725" y="4751388"/>
          <p14:tracePt t="14824" x="5402263" y="4822825"/>
          <p14:tracePt t="14841" x="5367338" y="4875213"/>
          <p14:tracePt t="14841" x="5357813" y="4911725"/>
          <p14:tracePt t="14858" x="5340350" y="4946650"/>
          <p14:tracePt t="14874" x="5322888" y="4991100"/>
          <p14:tracePt t="14890" x="5295900" y="5045075"/>
          <p14:tracePt t="14907" x="5286375" y="5099050"/>
          <p14:tracePt t="14924" x="5251450" y="5180013"/>
          <p14:tracePt t="14940" x="5241925" y="5241925"/>
          <p14:tracePt t="14957" x="5224463" y="5295900"/>
          <p14:tracePt t="14973" x="5205413" y="5330825"/>
          <p14:tracePt t="14991" x="5197475" y="5384800"/>
          <p14:tracePt t="15009" x="5170488" y="5446713"/>
          <p14:tracePt t="15024" x="5153025" y="5527675"/>
          <p14:tracePt t="15041" x="5143500" y="5562600"/>
          <p14:tracePt t="15058" x="5126038" y="5589588"/>
          <p14:tracePt t="15282" x="5126038" y="5572125"/>
          <p14:tracePt t="15290" x="5133975" y="5545138"/>
          <p14:tracePt t="15298" x="5153025" y="5491163"/>
          <p14:tracePt t="15299" x="5197475" y="5402263"/>
          <p14:tracePt t="15314" x="5214938" y="5348288"/>
          <p14:tracePt t="15325" x="5268913" y="5251450"/>
          <p14:tracePt t="15341" x="5295900" y="5160963"/>
          <p14:tracePt t="15358" x="5330825" y="5081588"/>
          <p14:tracePt t="15375" x="5348288" y="5027613"/>
          <p14:tracePt t="15391" x="5348288" y="4973638"/>
          <p14:tracePt t="15408" x="5357813" y="4956175"/>
          <p14:tracePt t="15441" x="5357813" y="4911725"/>
          <p14:tracePt t="15441" x="5357813" y="4867275"/>
          <p14:tracePt t="15459" x="5357813" y="4840288"/>
          <p14:tracePt t="15474" x="5357813" y="4822825"/>
          <p14:tracePt t="15492" x="5357813" y="4795838"/>
          <p14:tracePt t="15508" x="5340350" y="4768850"/>
          <p14:tracePt t="15525" x="5313363" y="4732338"/>
          <p14:tracePt t="15543" x="5276850" y="4679950"/>
          <p14:tracePt t="15569" x="5259388" y="4652963"/>
          <p14:tracePt t="15574" x="5259388" y="4643438"/>
          <p14:tracePt t="15591" x="5232400" y="4625975"/>
          <p14:tracePt t="15608" x="5224463" y="4616450"/>
          <p14:tracePt t="15625" x="5205413" y="4616450"/>
          <p14:tracePt t="15641" x="5187950" y="4616450"/>
          <p14:tracePt t="15658" x="5126038" y="4616450"/>
          <p14:tracePt t="15674" x="5054600" y="4616450"/>
          <p14:tracePt t="15691" x="4983163" y="4625975"/>
          <p14:tracePt t="15708" x="4857750" y="4660900"/>
          <p14:tracePt t="15724" x="4776788" y="4697413"/>
          <p14:tracePt t="15741" x="4741863" y="4705350"/>
          <p14:tracePt t="15758" x="4697413" y="4724400"/>
          <p14:tracePt t="15774" x="4687888" y="4732338"/>
          <p14:tracePt t="15791" x="4545013" y="4840288"/>
          <p14:tracePt t="15862" x="4456113" y="4929188"/>
          <p14:tracePt t="15906" x="4446588" y="4938713"/>
          <p14:tracePt t="15914" x="4438650" y="4946650"/>
          <p14:tracePt t="15922" x="4429125" y="4956175"/>
          <p14:tracePt t="15936" x="4429125" y="4965700"/>
          <p14:tracePt t="15941" x="4429125" y="5000625"/>
          <p14:tracePt t="15958" x="4429125" y="5027613"/>
          <p14:tracePt t="15975" x="4429125" y="5054600"/>
          <p14:tracePt t="15991" x="4429125" y="5089525"/>
          <p14:tracePt t="16008" x="4429125" y="5126038"/>
          <p14:tracePt t="16024" x="4438650" y="5160963"/>
          <p14:tracePt t="16024" x="4446588" y="5170488"/>
          <p14:tracePt t="16042" x="4465638" y="5187950"/>
          <p14:tracePt t="16057" x="4527550" y="5241925"/>
          <p14:tracePt t="16075" x="4581525" y="5295900"/>
          <p14:tracePt t="16091" x="4633913" y="5330825"/>
          <p14:tracePt t="16109" x="4697413" y="5357813"/>
          <p14:tracePt t="16124" x="4776788" y="5402263"/>
          <p14:tracePt t="16141" x="4867275" y="5465763"/>
          <p14:tracePt t="16157" x="4919663" y="5473700"/>
          <p14:tracePt t="16174" x="4973638" y="5491163"/>
          <p14:tracePt t="16191" x="5010150" y="5491163"/>
          <p14:tracePt t="16208" x="5037138" y="5491163"/>
          <p14:tracePt t="16225" x="5062538" y="5491163"/>
          <p14:tracePt t="16241" x="5187950" y="5483225"/>
          <p14:tracePt t="16308" x="5214938" y="5473700"/>
          <p14:tracePt t="16325" x="5224463" y="5465763"/>
          <p14:tracePt t="16341" x="5276850" y="5438775"/>
          <p14:tracePt t="16358" x="5295900" y="5419725"/>
          <p14:tracePt t="16374" x="5330825" y="5384800"/>
          <p14:tracePt t="16391" x="5367338" y="5303838"/>
          <p14:tracePt t="16407" x="5394325" y="5232400"/>
          <p14:tracePt t="16424" x="5411788" y="5187950"/>
          <p14:tracePt t="16441" x="5429250" y="5133975"/>
          <p14:tracePt t="16441" x="5438775" y="5099050"/>
          <p14:tracePt t="16458" x="5446713" y="5072063"/>
          <p14:tracePt t="16474" x="5446713" y="5037138"/>
          <p14:tracePt t="16491" x="5456238" y="4991100"/>
          <p14:tracePt t="16507" x="5456238" y="4956175"/>
          <p14:tracePt t="16524" x="5456238" y="4919663"/>
          <p14:tracePt t="16540" x="5456238" y="4875213"/>
          <p14:tracePt t="16557" x="5456238" y="4795838"/>
          <p14:tracePt t="16590" x="5456238" y="4776788"/>
          <p14:tracePt t="16590" x="5456238" y="4751388"/>
          <p14:tracePt t="16607" x="5456238" y="4724400"/>
          <p14:tracePt t="16625" x="5456238" y="4697413"/>
          <p14:tracePt t="16641" x="5438775" y="4660900"/>
          <p14:tracePt t="16657" x="5411788" y="4616450"/>
          <p14:tracePt t="16676" x="5402263" y="4616450"/>
          <p14:tracePt t="16690" x="5384800" y="4598988"/>
          <p14:tracePt t="16708" x="5367338" y="4581525"/>
          <p14:tracePt t="16724" x="5340350" y="4581525"/>
          <p14:tracePt t="16741" x="5322888" y="4581525"/>
          <p14:tracePt t="16757" x="5303838" y="4572000"/>
          <p14:tracePt t="16794" x="5295900" y="4562475"/>
          <p14:tracePt t="16807" x="5286375" y="4562475"/>
          <p14:tracePt t="16807" x="5259388" y="4562475"/>
          <p14:tracePt t="16824" x="5232400" y="4554538"/>
          <p14:tracePt t="16824" x="5214938" y="4554538"/>
          <p14:tracePt t="16842" x="5170488" y="4554538"/>
          <p14:tracePt t="16857" x="5018088" y="4518025"/>
          <p14:tracePt t="16875" x="4965700" y="4518025"/>
          <p14:tracePt t="16890" x="4938713" y="4518025"/>
          <p14:tracePt t="16907" x="4919663" y="4518025"/>
          <p14:tracePt t="16940" x="4902200" y="4518025"/>
          <p14:tracePt t="16940" x="4867275" y="4518025"/>
          <p14:tracePt t="16957" x="4813300" y="4518025"/>
          <p14:tracePt t="16974" x="4732338" y="4537075"/>
          <p14:tracePt t="16990" x="4670425" y="4581525"/>
          <p14:tracePt t="17007" x="4625975" y="4608513"/>
          <p14:tracePt t="17025" x="4589463" y="4625975"/>
          <p14:tracePt t="17041" x="4581525" y="4625975"/>
          <p14:tracePt t="17041" x="4562475" y="4633913"/>
          <p14:tracePt t="17074" x="4554538" y="4633913"/>
          <p14:tracePt t="17074" x="4537075" y="4643438"/>
          <p14:tracePt t="17091" x="4500563" y="4705350"/>
          <p14:tracePt t="17140" x="4491038" y="4714875"/>
          <p14:tracePt t="17141" x="4483100" y="4741863"/>
          <p14:tracePt t="17158" x="4465638" y="4776788"/>
          <p14:tracePt t="17174" x="4465638" y="4848225"/>
          <p14:tracePt t="17192" x="4465638" y="4919663"/>
          <p14:tracePt t="17207" x="4465638" y="4983163"/>
          <p14:tracePt t="17224" x="4465638" y="5010150"/>
          <p14:tracePt t="17266" x="4465638" y="5018088"/>
          <p14:tracePt t="17274" x="4465638" y="5037138"/>
          <p14:tracePt t="17281" x="4465638" y="5054600"/>
          <p14:tracePt t="17290" x="4483100" y="5081588"/>
          <p14:tracePt t="17307" x="4510088" y="5133975"/>
          <p14:tracePt t="17324" x="4572000" y="5224463"/>
          <p14:tracePt t="17383" x="4581525" y="5251450"/>
          <p14:tracePt t="17407" x="4589463" y="5251450"/>
          <p14:tracePt t="17408" x="4608513" y="5276850"/>
          <p14:tracePt t="17424" x="4625975" y="5295900"/>
          <p14:tracePt t="17442" x="4643438" y="5303838"/>
          <p14:tracePt t="17457" x="4670425" y="5322888"/>
          <p14:tracePt t="17474" x="4697413" y="5340350"/>
          <p14:tracePt t="17490" x="4732338" y="5348288"/>
          <p14:tracePt t="17508" x="4759325" y="5348288"/>
          <p14:tracePt t="17524" x="4768850" y="5357813"/>
          <p14:tracePt t="17541" x="4786313" y="5367338"/>
          <p14:tracePt t="17557" x="4867275" y="5394325"/>
          <p14:tracePt t="17591" x="4894263" y="5411788"/>
          <p14:tracePt t="17602" x="4902200" y="5411788"/>
          <p14:tracePt t="17607" x="4938713" y="5419725"/>
          <p14:tracePt t="17624" x="4965700" y="5419725"/>
          <p14:tracePt t="17641" x="4991100" y="5438775"/>
          <p14:tracePt t="17657" x="5072063" y="5438775"/>
          <p14:tracePt t="17675" x="5126038" y="5446713"/>
          <p14:tracePt t="17691" x="5180013" y="5446713"/>
          <p14:tracePt t="17708" x="5205413" y="5446713"/>
          <p14:tracePt t="17724" x="5214938" y="5446713"/>
          <p14:tracePt t="17740" x="5259388" y="5446713"/>
          <p14:tracePt t="17757" x="5295900" y="5446713"/>
          <p14:tracePt t="17774" x="5330825" y="5446713"/>
          <p14:tracePt t="17790" x="5357813" y="5446713"/>
          <p14:tracePt t="17808" x="5367338" y="5446713"/>
          <p14:tracePt t="17825" x="5402263" y="5446713"/>
          <p14:tracePt t="17840" x="5465763" y="5446713"/>
          <p14:tracePt t="17859" x="5510213" y="5446713"/>
          <p14:tracePt t="17873" x="5537200" y="5429250"/>
          <p14:tracePt t="17891" x="5572125" y="5402263"/>
          <p14:tracePt t="17907" x="5626100" y="5367338"/>
          <p14:tracePt t="17925" x="5680075" y="5313363"/>
          <p14:tracePt t="17940" x="5697538" y="5295900"/>
          <p14:tracePt t="17958" x="5705475" y="5259388"/>
          <p14:tracePt t="17973" x="5715000" y="5224463"/>
          <p14:tracePt t="17991" x="5732463" y="5133975"/>
          <p14:tracePt t="18033" x="5732463" y="5108575"/>
          <p14:tracePt t="18064" x="5732463" y="5089525"/>
          <p14:tracePt t="18074" x="5732463" y="5018088"/>
          <p14:tracePt t="18123" x="5732463" y="4991100"/>
          <p14:tracePt t="18124" x="5732463" y="4983163"/>
          <p14:tracePt t="18140" x="5715000" y="4965700"/>
          <p14:tracePt t="18157" x="5705475" y="4938713"/>
          <p14:tracePt t="18173" x="5688013" y="4902200"/>
          <p14:tracePt t="18190" x="5661025" y="4867275"/>
          <p14:tracePt t="18207" x="5608638" y="4786313"/>
          <p14:tracePt t="18224" x="5572125" y="4759325"/>
          <p14:tracePt t="18240" x="5518150" y="4687888"/>
          <p14:tracePt t="18258" x="5500688" y="4670425"/>
          <p14:tracePt t="18275" x="5473700" y="4652963"/>
          <p14:tracePt t="18291" x="5438775" y="4625975"/>
          <p14:tracePt t="18308" x="5402263" y="4608513"/>
          <p14:tracePt t="18324" x="5348288" y="4572000"/>
          <p14:tracePt t="18341" x="5224463" y="4537075"/>
          <p14:tracePt t="18357" x="5018088" y="4483100"/>
          <p14:tracePt t="18375" x="4759325" y="4438650"/>
          <p14:tracePt t="18391" x="4483100" y="4394200"/>
          <p14:tracePt t="18424" x="4429125" y="4394200"/>
          <p14:tracePt t="18490" x="4419600" y="4394200"/>
          <p14:tracePt t="18496" x="4384675" y="4394200"/>
          <p14:tracePt t="18507" x="4367213" y="4446588"/>
          <p14:tracePt t="18508" x="4313238" y="4527550"/>
          <p14:tracePt t="18524" x="4286250" y="4608513"/>
          <p14:tracePt t="18541" x="4268788" y="4652963"/>
          <p14:tracePt t="18557" x="4259263" y="4687888"/>
          <p14:tracePt t="18574" x="4241800" y="4803775"/>
          <p14:tracePt t="18609" x="4241800" y="4848225"/>
          <p14:tracePt t="18624" x="4241800" y="4919663"/>
          <p14:tracePt t="18625" x="4241800" y="5045075"/>
          <p14:tracePt t="18641" x="4251325" y="5187950"/>
          <p14:tracePt t="18641" x="4268788" y="5259388"/>
          <p14:tracePt t="18659" x="4348163" y="5429250"/>
          <p14:tracePt t="18674" x="4446588" y="5626100"/>
          <p14:tracePt t="18691" x="4527550" y="5768975"/>
          <p14:tracePt t="18707" x="4598988" y="5884863"/>
          <p14:tracePt t="18724" x="4633913" y="5946775"/>
          <p14:tracePt t="18741" x="4660900" y="5983288"/>
          <p14:tracePt t="18757" x="4687888" y="6018213"/>
          <p14:tracePt t="18774" x="4705350" y="6072188"/>
          <p14:tracePt t="18790" x="4759325" y="6134100"/>
          <p14:tracePt t="18807" x="4795838" y="6180138"/>
          <p14:tracePt t="18825" x="4822825" y="6205538"/>
          <p14:tracePt t="18840" x="4884738" y="6251575"/>
          <p14:tracePt t="18840" x="4902200" y="6269038"/>
          <p14:tracePt t="18859" x="4919663" y="6286500"/>
          <p14:tracePt t="18859" x="4956175" y="6323013"/>
          <p14:tracePt t="18874" x="4991100" y="6357938"/>
          <p14:tracePt t="18890" x="5000625" y="6367463"/>
          <p14:tracePt t="18907" x="5018088" y="6367463"/>
          <p14:tracePt t="18961" x="5037138" y="6375400"/>
          <p14:tracePt t="18969" x="5045075" y="6375400"/>
          <p14:tracePt t="18976" x="5054600" y="6375400"/>
          <p14:tracePt t="18982" x="5072063" y="6375400"/>
          <p14:tracePt t="18990" x="5089525" y="6384925"/>
          <p14:tracePt t="19007" x="5108575" y="6384925"/>
          <p14:tracePt t="19024" x="5126038" y="6394450"/>
          <p14:tracePt t="19114" x="5126038" y="6402388"/>
          <p14:tracePt t="19122" x="5143500" y="6402388"/>
          <p14:tracePt t="19130" x="5180013" y="6429375"/>
          <p14:tracePt t="19130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Lung cancer7.jpg" descr="Lung cancer7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1537" y="695325"/>
            <a:ext cx="7400926" cy="546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44663"/>
      </p:ext>
    </p:extLst>
  </p:cSld>
  <p:clrMapOvr>
    <a:masterClrMapping/>
  </p:clrMapOvr>
  <p:transition spd="med" advTm="75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92" x="4625975" y="6224588"/>
          <p14:tracePt t="5906" x="4608513" y="6205538"/>
          <p14:tracePt t="5914" x="4562475" y="6126163"/>
          <p14:tracePt t="5922" x="4510088" y="6027738"/>
          <p14:tracePt t="5929" x="4438650" y="5867400"/>
          <p14:tracePt t="5939" x="4313238" y="5643563"/>
          <p14:tracePt t="5956" x="4179888" y="5251450"/>
          <p14:tracePt t="5981" x="4133850" y="5153025"/>
          <p14:tracePt t="5990" x="4071938" y="4867275"/>
          <p14:tracePt t="6006" x="4000500" y="4660900"/>
          <p14:tracePt t="6022" x="3929063" y="4446588"/>
          <p14:tracePt t="6039" x="3867150" y="4197350"/>
          <p14:tracePt t="6056" x="3786188" y="3956050"/>
          <p14:tracePt t="6072" x="3705225" y="3741738"/>
          <p14:tracePt t="6089" x="3625850" y="3402013"/>
          <p14:tracePt t="6106" x="3554413" y="3224213"/>
          <p14:tracePt t="6123" x="3490913" y="3071813"/>
          <p14:tracePt t="6139" x="3419475" y="2874963"/>
          <p14:tracePt t="6157" x="3303588" y="2660650"/>
          <p14:tracePt t="6173" x="3170238" y="2446338"/>
          <p14:tracePt t="6190" x="3017838" y="2187575"/>
          <p14:tracePt t="6205" x="2874963" y="1928813"/>
          <p14:tracePt t="6223" x="2697163" y="1608138"/>
          <p14:tracePt t="6239" x="2482850" y="1322388"/>
          <p14:tracePt t="6257" x="2143125" y="919163"/>
          <p14:tracePt t="6272" x="1625600" y="374650"/>
          <p14:tracePt t="6272" x="1322388" y="88900"/>
          <p14:tracePt t="6290" x="482600" y="0"/>
          <p14:tracePt t="6610" x="61913" y="88900"/>
          <p14:tracePt t="6618" x="142875" y="125413"/>
          <p14:tracePt t="6626" x="196850" y="160338"/>
          <p14:tracePt t="6628" x="268288" y="204788"/>
          <p14:tracePt t="6639" x="393700" y="295275"/>
          <p14:tracePt t="6655" x="536575" y="393700"/>
          <p14:tracePt t="6690" x="544513" y="401638"/>
          <p14:tracePt t="6690" x="561975" y="411163"/>
          <p14:tracePt t="6706" x="581025" y="428625"/>
          <p14:tracePt t="6722" x="608013" y="438150"/>
          <p14:tracePt t="6740" x="625475" y="446088"/>
          <p14:tracePt t="6778" x="642938" y="455613"/>
          <p14:tracePt t="6789" x="652463" y="465138"/>
          <p14:tracePt t="6790" x="660400" y="473075"/>
          <p14:tracePt t="7330" x="669925" y="482600"/>
          <p14:tracePt t="7338" x="704850" y="500063"/>
          <p14:tracePt t="7346" x="714375" y="500063"/>
          <p14:tracePt t="7354" x="758825" y="536575"/>
          <p14:tracePt t="7364" x="776288" y="561975"/>
          <p14:tracePt t="7372" x="830263" y="633413"/>
          <p14:tracePt t="7389" x="893763" y="731838"/>
          <p14:tracePt t="7406" x="928688" y="785813"/>
          <p14:tracePt t="7423" x="938213" y="812800"/>
          <p14:tracePt t="7439" x="965200" y="884238"/>
          <p14:tracePt t="7464" x="973138" y="893763"/>
          <p14:tracePt t="7472" x="990600" y="919163"/>
          <p14:tracePt t="7489" x="990600" y="955675"/>
          <p14:tracePt t="7507" x="1000125" y="973138"/>
          <p14:tracePt t="7522" x="1000125" y="990600"/>
          <p14:tracePt t="7539" x="1000125" y="1009650"/>
          <p14:tracePt t="7557" x="1000125" y="1017588"/>
          <p14:tracePt t="7572" x="1000125" y="1036638"/>
          <p14:tracePt t="7590" x="1000125" y="1044575"/>
          <p14:tracePt t="7626" x="1000125" y="1054100"/>
          <p14:tracePt t="7634" x="1000125" y="1062038"/>
          <p14:tracePt t="11481" x="1017588" y="1071563"/>
          <p14:tracePt t="11493" x="1081088" y="1071563"/>
          <p14:tracePt t="11494" x="1143000" y="1062038"/>
          <p14:tracePt t="11504" x="1276350" y="1027113"/>
          <p14:tracePt t="11521" x="1312863" y="1017588"/>
          <p14:tracePt t="11539" x="1339850" y="1000125"/>
          <p14:tracePt t="11554" x="1347788" y="1000125"/>
          <p14:tracePt t="11571" x="1374775" y="1000125"/>
          <p14:tracePt t="11587" x="1411288" y="1000125"/>
          <p14:tracePt t="11605" x="1465263" y="1000125"/>
          <p14:tracePt t="11622" x="1536700" y="1000125"/>
          <p14:tracePt t="11637" x="1589088" y="1000125"/>
          <p14:tracePt t="11655" x="1660525" y="1000125"/>
          <p14:tracePt t="11671" x="1822450" y="1054100"/>
          <p14:tracePt t="11689" x="2081213" y="1116013"/>
          <p14:tracePt t="11689" x="2241550" y="1133475"/>
          <p14:tracePt t="11705" x="2438400" y="1179513"/>
          <p14:tracePt t="11722" x="2536825" y="1204913"/>
          <p14:tracePt t="11738" x="2768600" y="1258888"/>
          <p14:tracePt t="11780" x="2901950" y="1276350"/>
          <p14:tracePt t="11788" x="3813175" y="1401763"/>
          <p14:tracePt t="11810" x="4152900" y="1428750"/>
          <p14:tracePt t="11823" x="4867275" y="1562100"/>
          <p14:tracePt t="11838" x="5500688" y="1652588"/>
          <p14:tracePt t="11855" x="5911850" y="1704975"/>
          <p14:tracePt t="11870" x="6054725" y="1724025"/>
          <p14:tracePt t="11888" x="6099175" y="1724025"/>
          <p14:tracePt t="11904" x="6232525" y="1741488"/>
          <p14:tracePt t="11922" x="6465888" y="1776413"/>
          <p14:tracePt t="11938" x="6759575" y="1822450"/>
          <p14:tracePt t="11955" x="7018338" y="1857375"/>
          <p14:tracePt t="11971" x="7188200" y="1874838"/>
          <p14:tracePt t="11988" x="7259638" y="1874838"/>
          <p14:tracePt t="12004" x="7331075" y="1874838"/>
          <p14:tracePt t="12021" x="7402513" y="1874838"/>
          <p14:tracePt t="12037" x="7527925" y="1874838"/>
          <p14:tracePt t="12055" x="7599363" y="1874838"/>
          <p14:tracePt t="12072" x="7670800" y="1874838"/>
          <p14:tracePt t="12088" x="7732713" y="1874838"/>
          <p14:tracePt t="12106" x="7759700" y="1874838"/>
          <p14:tracePt t="12122" x="7769225" y="1874838"/>
          <p14:tracePt t="12138" x="7796213" y="1874838"/>
          <p14:tracePt t="12154" x="7804150" y="1874838"/>
          <p14:tracePt t="12705" x="7813675" y="1884363"/>
          <p14:tracePt t="12817" x="7813675" y="1893888"/>
          <p14:tracePt t="12825" x="7813675" y="1919288"/>
          <p14:tracePt t="12828" x="7813675" y="1973263"/>
          <p14:tracePt t="12854" x="7813675" y="1982788"/>
          <p14:tracePt t="12854" x="7823200" y="2089150"/>
          <p14:tracePt t="13033" x="7848600" y="2089150"/>
          <p14:tracePt t="13041" x="7875588" y="2089150"/>
          <p14:tracePt t="13049" x="7920038" y="2089150"/>
          <p14:tracePt t="13057" x="8018463" y="2089150"/>
          <p14:tracePt t="13071" x="8089900" y="2089150"/>
          <p14:tracePt t="13087" x="8161338" y="2089150"/>
          <p14:tracePt t="13087" x="8188325" y="2089150"/>
          <p14:tracePt t="13105" x="8232775" y="2089150"/>
          <p14:tracePt t="13121" x="8269288" y="2089150"/>
          <p14:tracePt t="13137" x="8304213" y="2089150"/>
          <p14:tracePt t="13154" x="8348663" y="2089150"/>
          <p14:tracePt t="13171" x="8385175" y="2089150"/>
          <p14:tracePt t="13187" x="8402638" y="2089150"/>
          <p14:tracePt t="13204" x="8429625" y="2089150"/>
          <p14:tracePt t="13221" x="8439150" y="2089150"/>
          <p14:tracePt t="13238" x="8456613" y="2089150"/>
          <p14:tracePt t="13705" x="8466138" y="2089150"/>
          <p14:tracePt t="13728" x="8474075" y="2089150"/>
          <p14:tracePt t="13737" x="8491538" y="2089150"/>
          <p14:tracePt t="13737" x="8582025" y="2108200"/>
          <p14:tracePt t="13754" x="8634413" y="2125663"/>
          <p14:tracePt t="13771" x="8688388" y="2125663"/>
          <p14:tracePt t="13788" x="8724900" y="2143125"/>
          <p14:tracePt t="13804" x="8751888" y="2152650"/>
          <p14:tracePt t="13821" x="8769350" y="2152650"/>
          <p14:tracePt t="13929" x="8769350" y="2170113"/>
          <p14:tracePt t="13937" x="8769350" y="2179638"/>
          <p14:tracePt t="13945" x="8786813" y="2187575"/>
          <p14:tracePt t="13953" x="8786813" y="2214563"/>
          <p14:tracePt t="13953" x="8786813" y="2232025"/>
          <p14:tracePt t="13961" x="8786813" y="2259013"/>
          <p14:tracePt t="13970" x="8786813" y="2312988"/>
          <p14:tracePt t="13988" x="8786813" y="2366963"/>
          <p14:tracePt t="14004" x="8769350" y="2428875"/>
          <p14:tracePt t="14021" x="8751888" y="2465388"/>
          <p14:tracePt t="14037" x="8724900" y="2517775"/>
          <p14:tracePt t="14054" x="8697913" y="2554288"/>
          <p14:tracePt t="14072" x="8680450" y="2581275"/>
          <p14:tracePt t="14089" x="8661400" y="2616200"/>
          <p14:tracePt t="14105" x="8616950" y="2643188"/>
          <p14:tracePt t="14121" x="8589963" y="2670175"/>
          <p14:tracePt t="14138" x="8572500" y="2679700"/>
          <p14:tracePt t="14201" x="8562975" y="2679700"/>
          <p14:tracePt t="14210" x="8555038" y="2679700"/>
          <p14:tracePt t="14214" x="8537575" y="2679700"/>
          <p14:tracePt t="14221" x="8501063" y="2679700"/>
          <p14:tracePt t="14238" x="8474075" y="2679700"/>
          <p14:tracePt t="14255" x="8456613" y="2679700"/>
          <p14:tracePt t="14271" x="8439150" y="2679700"/>
          <p14:tracePt t="14288" x="8429625" y="2679700"/>
          <p14:tracePt t="14304" x="8429625" y="2670175"/>
          <p14:tracePt t="14385" x="8429625" y="2660650"/>
          <p14:tracePt t="14617" x="8429625" y="2652713"/>
          <p14:tracePt t="18391" x="8412163" y="2652713"/>
          <p14:tracePt t="18418" x="8348663" y="2652713"/>
          <p14:tracePt t="18426" x="8269288" y="2660650"/>
          <p14:tracePt t="18434" x="8170863" y="2660650"/>
          <p14:tracePt t="18441" x="7956550" y="2660650"/>
          <p14:tracePt t="18463" x="7875588" y="2660650"/>
          <p14:tracePt t="18471" x="7769225" y="2660650"/>
          <p14:tracePt t="18488" x="7670800" y="2660650"/>
          <p14:tracePt t="18488" x="7616825" y="2660650"/>
          <p14:tracePt t="18506" x="7527925" y="2660650"/>
          <p14:tracePt t="18521" x="7259638" y="2660650"/>
          <p14:tracePt t="18539" x="6973888" y="2660650"/>
          <p14:tracePt t="18555" x="6680200" y="2660650"/>
          <p14:tracePt t="18572" x="6375400" y="2633663"/>
          <p14:tracePt t="18588" x="6072188" y="2589213"/>
          <p14:tracePt t="18605" x="5776913" y="2544763"/>
          <p14:tracePt t="18622" x="5473700" y="2517775"/>
          <p14:tracePt t="18639" x="5000625" y="2490788"/>
          <p14:tracePt t="18655" x="4608513" y="2446338"/>
          <p14:tracePt t="18672" x="4367213" y="2419350"/>
          <p14:tracePt t="18688" x="4044950" y="2384425"/>
          <p14:tracePt t="18711" x="3965575" y="2384425"/>
          <p14:tracePt t="18721" x="3768725" y="2347913"/>
          <p14:tracePt t="18739" x="3643313" y="2347913"/>
          <p14:tracePt t="18755" x="3313113" y="2312988"/>
          <p14:tracePt t="18788" x="2009775" y="2312988"/>
          <p14:tracePt t="18874" x="1955800" y="2312988"/>
          <p14:tracePt t="18882" x="1785938" y="2312988"/>
          <p14:tracePt t="18906" x="1697038" y="2312988"/>
          <p14:tracePt t="18922" x="1482725" y="2312988"/>
          <p14:tracePt t="18923" x="1258888" y="2312988"/>
          <p14:tracePt t="18939" x="1027113" y="2312988"/>
          <p14:tracePt t="18956" x="866775" y="2312988"/>
          <p14:tracePt t="18972" x="723900" y="2322513"/>
          <p14:tracePt t="18989" x="536575" y="2339975"/>
          <p14:tracePt t="19005" x="384175" y="2357438"/>
          <p14:tracePt t="19022" x="214313" y="2374900"/>
          <p14:tracePt t="19038" x="0" y="2419350"/>
          <p14:tracePt t="19055" x="0" y="2438400"/>
          <p14:tracePt t="19098" x="0" y="2455863"/>
          <p14:tracePt t="19113" x="0" y="2465388"/>
          <p14:tracePt t="19122" x="0" y="2473325"/>
          <p14:tracePt t="19386" x="26988" y="2465388"/>
          <p14:tracePt t="19394" x="44450" y="2455863"/>
          <p14:tracePt t="19394" x="53975" y="2455863"/>
          <p14:tracePt t="19410" x="71438" y="2455863"/>
          <p14:tracePt t="19418" x="98425" y="2446338"/>
          <p14:tracePt t="19426" x="125413" y="2428875"/>
          <p14:tracePt t="19438" x="179388" y="2411413"/>
          <p14:tracePt t="19455" x="241300" y="2384425"/>
          <p14:tracePt t="19473" x="312738" y="2366963"/>
          <p14:tracePt t="19488" x="438150" y="2330450"/>
          <p14:tracePt t="19505" x="633413" y="2295525"/>
          <p14:tracePt t="19522" x="911225" y="2214563"/>
          <p14:tracePt t="19539" x="1000125" y="2197100"/>
          <p14:tracePt t="19555" x="1044575" y="2187575"/>
          <p14:tracePt t="19572" x="1071563" y="2170113"/>
          <p14:tracePt t="19589" x="1125538" y="2160588"/>
          <p14:tracePt t="19605" x="1160463" y="2143125"/>
          <p14:tracePt t="19622" x="1187450" y="2143125"/>
          <p14:tracePt t="19639" x="1223963" y="2133600"/>
          <p14:tracePt t="19654" x="1258888" y="2116138"/>
          <p14:tracePt t="19672" x="1303338" y="2116138"/>
          <p14:tracePt t="19688" x="1322388" y="2116138"/>
          <p14:tracePt t="19688" x="1347788" y="2108200"/>
          <p14:tracePt t="19707" x="1366838" y="2108200"/>
          <p14:tracePt t="19722" x="1384300" y="2108200"/>
          <p14:tracePt t="19740" x="1411288" y="2108200"/>
          <p14:tracePt t="20002" x="1411288" y="2125663"/>
          <p14:tracePt t="20010" x="1401763" y="2143125"/>
          <p14:tracePt t="20012" x="1384300" y="2160588"/>
          <p14:tracePt t="20021" x="1357313" y="2187575"/>
          <p14:tracePt t="20038" x="1330325" y="2214563"/>
          <p14:tracePt t="20055" x="1330325" y="2224088"/>
          <p14:tracePt t="20072" x="1312863" y="2232025"/>
          <p14:tracePt t="20088" x="1295400" y="2241550"/>
          <p14:tracePt t="20104" x="1250950" y="2259013"/>
          <p14:tracePt t="20122" x="1241425" y="2268538"/>
          <p14:tracePt t="20139" x="1214438" y="2286000"/>
          <p14:tracePt t="20154" x="1204913" y="2286000"/>
          <p14:tracePt t="20171" x="1179513" y="2295525"/>
          <p14:tracePt t="20188" x="1160463" y="2303463"/>
          <p14:tracePt t="20205" x="1152525" y="2303463"/>
          <p14:tracePt t="20242" x="1143000" y="2303463"/>
          <p14:tracePt t="22042" x="1152525" y="2303463"/>
          <p14:tracePt t="22050" x="1160463" y="2303463"/>
          <p14:tracePt t="22058" x="1187450" y="2303463"/>
          <p14:tracePt t="22064" x="1231900" y="2303463"/>
          <p14:tracePt t="22071" x="1295400" y="2286000"/>
          <p14:tracePt t="22088" x="1347788" y="2268538"/>
          <p14:tracePt t="22088" x="1357313" y="2268538"/>
          <p14:tracePt t="22106" x="1366838" y="2268538"/>
          <p14:tracePt t="22154" x="1384300" y="2268538"/>
          <p14:tracePt t="22210" x="1393825" y="2268538"/>
          <p14:tracePt t="22218" x="1438275" y="2268538"/>
          <p14:tracePt t="22220" x="1473200" y="2268538"/>
          <p14:tracePt t="22228" x="1509713" y="2268538"/>
          <p14:tracePt t="22238" x="1652588" y="2268538"/>
          <p14:tracePt t="22255" x="1776413" y="2268538"/>
          <p14:tracePt t="22271" x="1857375" y="2268538"/>
          <p14:tracePt t="22289" x="1990725" y="2268538"/>
          <p14:tracePt t="22304" x="2259013" y="2286000"/>
          <p14:tracePt t="22304" x="2482850" y="2312988"/>
          <p14:tracePt t="22322" x="3187700" y="2411413"/>
          <p14:tracePt t="22338" x="3990975" y="2544763"/>
          <p14:tracePt t="22355" x="4697413" y="2633663"/>
          <p14:tracePt t="22371" x="4929188" y="2679700"/>
          <p14:tracePt t="22389" x="5037138" y="2679700"/>
          <p14:tracePt t="22404" x="5089525" y="2687638"/>
          <p14:tracePt t="22422" x="5116513" y="2687638"/>
          <p14:tracePt t="22437" x="5143500" y="2687638"/>
          <p14:tracePt t="22456" x="5205413" y="2687638"/>
          <p14:tracePt t="22471" x="5276850" y="2687638"/>
          <p14:tracePt t="22489" x="5357813" y="2687638"/>
          <p14:tracePt t="22505" x="5411788" y="2652713"/>
          <p14:tracePt t="22505" x="5429250" y="2643188"/>
          <p14:tracePt t="22522" x="5456238" y="2633663"/>
          <p14:tracePt t="22538" x="5465763" y="2616200"/>
          <p14:tracePt t="22554" x="5483225" y="2616200"/>
          <p14:tracePt t="22572" x="5483225" y="2608263"/>
          <p14:tracePt t="22618" x="5500688" y="2598738"/>
          <p14:tracePt t="22626" x="5510213" y="2598738"/>
          <p14:tracePt t="22634" x="5518150" y="2581275"/>
          <p14:tracePt t="22638" x="5545138" y="2562225"/>
          <p14:tracePt t="22655" x="5599113" y="2536825"/>
          <p14:tracePt t="22672" x="5643563" y="2500313"/>
          <p14:tracePt t="22688" x="5732463" y="2446338"/>
          <p14:tracePt t="22706" x="5813425" y="2401888"/>
          <p14:tracePt t="22721" x="5867400" y="2384425"/>
          <p14:tracePt t="22739" x="5875338" y="2374900"/>
          <p14:tracePt t="22755" x="5884863" y="2374900"/>
          <p14:tracePt t="22771" x="5894388" y="2374900"/>
          <p14:tracePt t="22788" x="5929313" y="2357438"/>
          <p14:tracePt t="22833" x="5946775" y="2357438"/>
          <p14:tracePt t="22841" x="6215063" y="2357438"/>
          <p14:tracePt t="22886" x="6286500" y="2357438"/>
          <p14:tracePt t="22904" x="6375400" y="2357438"/>
          <p14:tracePt t="22904" x="6616700" y="2357438"/>
          <p14:tracePt t="22921" x="6973888" y="2357438"/>
          <p14:tracePt t="22939" x="7232650" y="2357438"/>
          <p14:tracePt t="22956" x="7518400" y="2357438"/>
          <p14:tracePt t="22971" x="7867650" y="2357438"/>
          <p14:tracePt t="22989" x="8134350" y="2357438"/>
          <p14:tracePt t="23005" x="8232775" y="2357438"/>
          <p14:tracePt t="23021" x="8259763" y="2357438"/>
          <p14:tracePt t="23106" x="8269288" y="2357438"/>
          <p14:tracePt t="23306" x="8242300" y="2357438"/>
          <p14:tracePt t="23307" x="8188325" y="2357438"/>
          <p14:tracePt t="23326" x="8116888" y="2366963"/>
          <p14:tracePt t="23327" x="7902575" y="2411413"/>
          <p14:tracePt t="23338" x="7491413" y="2490788"/>
          <p14:tracePt t="23355" x="6742113" y="2490788"/>
          <p14:tracePt t="23371" x="5491163" y="2490788"/>
          <p14:tracePt t="23388" x="4143375" y="2490788"/>
          <p14:tracePt t="23405" x="3009900" y="2490788"/>
          <p14:tracePt t="23422" x="1946275" y="2490788"/>
          <p14:tracePt t="23438" x="1071563" y="2490788"/>
          <p14:tracePt t="23454" x="588963" y="2490788"/>
          <p14:tracePt t="23471" x="374650" y="2490788"/>
          <p14:tracePt t="23487" x="231775" y="2490788"/>
          <p14:tracePt t="23505" x="107950" y="2490788"/>
          <p14:tracePt t="23521" x="0" y="2509838"/>
          <p14:tracePt t="23539" x="0" y="2527300"/>
          <p14:tracePt t="23555" x="0" y="2536825"/>
          <p14:tracePt t="23594" x="0" y="2544763"/>
          <p14:tracePt t="23596" x="0" y="2554288"/>
          <p14:tracePt t="23605" x="0" y="2571750"/>
          <p14:tracePt t="23622" x="0" y="2589213"/>
          <p14:tracePt t="23639" x="0" y="2598738"/>
          <p14:tracePt t="24985" x="0" y="2589213"/>
          <p14:tracePt t="25001" x="9525" y="2589213"/>
          <p14:tracePt t="25066" x="26988" y="2581275"/>
          <p14:tracePt t="25090" x="36513" y="2581275"/>
          <p14:tracePt t="25105" x="44450" y="2581275"/>
          <p14:tracePt t="25130" x="53975" y="2571750"/>
          <p14:tracePt t="25154" x="71438" y="2571750"/>
          <p14:tracePt t="25162" x="80963" y="2571750"/>
          <p14:tracePt t="25165" x="98425" y="2562225"/>
          <p14:tracePt t="25171" x="107950" y="2554288"/>
          <p14:tracePt t="25188" x="142875" y="2544763"/>
          <p14:tracePt t="25205" x="169863" y="2544763"/>
          <p14:tracePt t="25221" x="187325" y="2544763"/>
          <p14:tracePt t="25238" x="214313" y="2544763"/>
          <p14:tracePt t="25254" x="250825" y="2544763"/>
          <p14:tracePt t="25271" x="258763" y="2544763"/>
          <p14:tracePt t="25288" x="285750" y="2544763"/>
          <p14:tracePt t="25305" x="303213" y="2544763"/>
          <p14:tracePt t="25321" x="384175" y="2527300"/>
          <p14:tracePt t="25321" x="401638" y="2517775"/>
          <p14:tracePt t="25321" x="428625" y="2517775"/>
          <p14:tracePt t="25363" x="482600" y="2517775"/>
          <p14:tracePt t="25385" x="527050" y="2517775"/>
          <p14:tracePt t="25385" x="536575" y="2517775"/>
          <p14:tracePt t="25404" x="554038" y="2517775"/>
          <p14:tracePt t="25405" x="571500" y="2517775"/>
          <p14:tracePt t="25421" x="581025" y="2517775"/>
          <p14:tracePt t="25438" x="615950" y="2517775"/>
          <p14:tracePt t="25455" x="669925" y="2517775"/>
          <p14:tracePt t="25471" x="741363" y="2517775"/>
          <p14:tracePt t="25488" x="795338" y="2517775"/>
          <p14:tracePt t="25504" x="822325" y="2517775"/>
          <p14:tracePt t="25521" x="830263" y="2517775"/>
          <p14:tracePt t="26954" x="839788" y="2527300"/>
          <p14:tracePt t="26957" x="839788" y="2536825"/>
          <p14:tracePt t="27290" x="839788" y="2554288"/>
          <p14:tracePt t="27298" x="839788" y="2589213"/>
          <p14:tracePt t="27306" x="839788" y="2687638"/>
          <p14:tracePt t="27306" x="839788" y="2776538"/>
          <p14:tracePt t="27322" x="839788" y="2830513"/>
          <p14:tracePt t="27337" x="839788" y="3027363"/>
          <p14:tracePt t="27355" x="839788" y="3062288"/>
          <p14:tracePt t="27371" x="839788" y="3098800"/>
          <p14:tracePt t="27388" x="839788" y="3116263"/>
          <p14:tracePt t="27404" x="839788" y="3125788"/>
          <p14:tracePt t="27466" x="839788" y="3152775"/>
          <p14:tracePt t="27470" x="847725" y="3170238"/>
          <p14:tracePt t="27477" x="847725" y="3187700"/>
          <p14:tracePt t="27487" x="847725" y="3303588"/>
          <p14:tracePt t="27618" x="857250" y="3303588"/>
          <p14:tracePt t="32474" x="874713" y="3303588"/>
          <p14:tracePt t="32482" x="884238" y="3303588"/>
          <p14:tracePt t="32497" x="893763" y="3303588"/>
          <p14:tracePt t="32506" x="901700" y="3303588"/>
          <p14:tracePt t="32514" x="911225" y="3295650"/>
          <p14:tracePt t="32538" x="919163" y="3295650"/>
          <p14:tracePt t="32586" x="928688" y="3295650"/>
          <p14:tracePt t="35978" x="938213" y="3295650"/>
          <p14:tracePt t="36002" x="938213" y="3303588"/>
          <p14:tracePt t="36010" x="928688" y="3303588"/>
          <p14:tracePt t="36034" x="928688" y="3313113"/>
          <p14:tracePt t="36042" x="919163" y="3313113"/>
          <p14:tracePt t="36106" x="911225" y="3313113"/>
          <p14:tracePt t="36218" x="901700" y="3313113"/>
          <p14:tracePt t="36738" x="893763" y="3322638"/>
          <p14:tracePt t="36746" x="893763" y="3330575"/>
          <p14:tracePt t="36750" x="893763" y="3340100"/>
          <p14:tracePt t="36755" x="884238" y="3384550"/>
          <p14:tracePt t="36770" x="866775" y="3411538"/>
          <p14:tracePt t="36788" x="866775" y="3419475"/>
          <p14:tracePt t="36858" x="866775" y="3429000"/>
          <p14:tracePt t="36866" x="866775" y="3438525"/>
          <p14:tracePt t="36874" x="866775" y="3455988"/>
          <p14:tracePt t="36887" x="866775" y="3465513"/>
          <p14:tracePt t="36888" x="866775" y="3473450"/>
          <p14:tracePt t="36922" x="866775" y="3482975"/>
          <p14:tracePt t="36938" x="866775" y="3500438"/>
          <p14:tracePt t="36938" x="866775" y="3509963"/>
          <p14:tracePt t="36953" x="866775" y="3517900"/>
          <p14:tracePt t="36954" x="866775" y="3536950"/>
          <p14:tracePt t="36970" x="866775" y="3544888"/>
          <p14:tracePt t="36988" x="866775" y="3554413"/>
          <p14:tracePt t="37004" x="866775" y="3562350"/>
          <p14:tracePt t="37042" x="866775" y="3581400"/>
          <p14:tracePt t="37043" x="866775" y="3589338"/>
          <p14:tracePt t="37054" x="866775" y="3598863"/>
          <p14:tracePt t="37070" x="866775" y="3625850"/>
          <p14:tracePt t="37087" x="866775" y="3633788"/>
          <p14:tracePt t="37104" x="866775" y="3643313"/>
          <p14:tracePt t="37330" x="866775" y="3670300"/>
          <p14:tracePt t="37354" x="874713" y="3670300"/>
          <p14:tracePt t="37402" x="893763" y="3670300"/>
          <p14:tracePt t="37442" x="901700" y="3670300"/>
          <p14:tracePt t="37450" x="911225" y="3670300"/>
          <p14:tracePt t="37462" x="938213" y="3670300"/>
          <p14:tracePt t="37463" x="965200" y="3670300"/>
          <p14:tracePt t="37470" x="1000125" y="3670300"/>
          <p14:tracePt t="37487" x="1054100" y="3660775"/>
          <p14:tracePt t="37510" x="1062038" y="3660775"/>
          <p14:tracePt t="37520" x="1081088" y="3660775"/>
          <p14:tracePt t="37850" x="1081088" y="3670300"/>
          <p14:tracePt t="37874" x="1081088" y="3679825"/>
          <p14:tracePt t="37922" x="1081088" y="3687763"/>
          <p14:tracePt t="37930" x="1081088" y="3714750"/>
          <p14:tracePt t="37946" x="1081088" y="3724275"/>
          <p14:tracePt t="37959" x="1062038" y="3741738"/>
          <p14:tracePt t="37962" x="1062038" y="3751263"/>
          <p14:tracePt t="48353" x="1062038" y="3759200"/>
          <p14:tracePt t="48363" x="1062038" y="3776663"/>
          <p14:tracePt t="48369" x="1062038" y="3786188"/>
          <p14:tracePt t="48375" x="1062038" y="3795713"/>
          <p14:tracePt t="48385" x="1062038" y="3813175"/>
          <p14:tracePt t="49897" x="1044575" y="3822700"/>
          <p14:tracePt t="49905" x="1036638" y="3822700"/>
          <p14:tracePt t="49961" x="1036638" y="3830638"/>
          <p14:tracePt t="49969" x="1027113" y="3830638"/>
          <p14:tracePt t="50409" x="1017588" y="3840163"/>
          <p14:tracePt t="50417" x="1000125" y="3884613"/>
          <p14:tracePt t="50432" x="982663" y="3894138"/>
          <p14:tracePt t="50434" x="955675" y="3938588"/>
          <p14:tracePt t="50451" x="938213" y="3965575"/>
          <p14:tracePt t="50673" x="938213" y="3973513"/>
          <p14:tracePt t="50680" x="938213" y="3990975"/>
          <p14:tracePt t="50689" x="938213" y="4010025"/>
          <p14:tracePt t="50697" x="938213" y="4054475"/>
          <p14:tracePt t="50718" x="928688" y="4071938"/>
          <p14:tracePt t="50753" x="928688" y="4081463"/>
          <p14:tracePt t="50830" x="928688" y="4089400"/>
          <p14:tracePt t="51009" x="928688" y="4098925"/>
          <p14:tracePt t="51025" x="928688" y="4116388"/>
          <p14:tracePt t="51032" x="928688" y="4125913"/>
          <p14:tracePt t="51035" x="919163" y="4133850"/>
          <p14:tracePt t="51297" x="919163" y="4160838"/>
          <p14:tracePt t="51305" x="919163" y="4170363"/>
          <p14:tracePt t="51313" x="911225" y="4187825"/>
          <p14:tracePt t="51317" x="901700" y="4224338"/>
          <p14:tracePt t="51335" x="893763" y="4241800"/>
          <p14:tracePt t="51351" x="893763" y="4268788"/>
          <p14:tracePt t="51369" x="884238" y="4295775"/>
          <p14:tracePt t="51385" x="884238" y="4303713"/>
          <p14:tracePt t="51402" x="884238" y="4322763"/>
          <p14:tracePt t="51420" x="884238" y="4357688"/>
          <p14:tracePt t="51435" x="884238" y="4394200"/>
          <p14:tracePt t="51452" x="866775" y="4446588"/>
          <p14:tracePt t="51468" x="866775" y="4518025"/>
          <p14:tracePt t="51485" x="866775" y="4598988"/>
          <p14:tracePt t="51502" x="866775" y="4652963"/>
          <p14:tracePt t="51519" x="866775" y="4660900"/>
          <p14:tracePt t="51609" x="874713" y="4670425"/>
          <p14:tracePt t="51617" x="884238" y="4670425"/>
          <p14:tracePt t="51626" x="928688" y="4652963"/>
          <p14:tracePt t="51633" x="946150" y="4633913"/>
          <p14:tracePt t="51642" x="965200" y="4608513"/>
          <p14:tracePt t="51652" x="982663" y="4598988"/>
          <p14:tracePt t="51668" x="982663" y="4572000"/>
          <p14:tracePt t="51685" x="990600" y="4562475"/>
          <p14:tracePt t="51785" x="990600" y="4545013"/>
          <p14:tracePt t="51802" x="990600" y="4518025"/>
          <p14:tracePt t="51828" x="990600" y="4510088"/>
          <p14:tracePt t="51953" x="982663" y="4500563"/>
          <p14:tracePt t="56449" x="955675" y="4500563"/>
          <p14:tracePt t="56577" x="955675" y="4510088"/>
          <p14:tracePt t="56585" x="955675" y="4527550"/>
          <p14:tracePt t="56593" x="946150" y="4581525"/>
          <p14:tracePt t="56601" x="928688" y="4616450"/>
          <p14:tracePt t="56618" x="928688" y="4643438"/>
          <p14:tracePt t="57488" x="928688" y="4652963"/>
          <p14:tracePt t="57656" x="928688" y="4660900"/>
          <p14:tracePt t="57665" x="919163" y="4660900"/>
          <p14:tracePt t="57673" x="911225" y="4679950"/>
          <p14:tracePt t="57681" x="901700" y="4705350"/>
          <p14:tracePt t="57701" x="893763" y="4724400"/>
          <p14:tracePt t="57702" x="874713" y="4751388"/>
          <p14:tracePt t="57961" x="874713" y="4759325"/>
          <p14:tracePt t="57969" x="874713" y="4776788"/>
          <p14:tracePt t="57977" x="866775" y="4803775"/>
          <p14:tracePt t="57977" x="857250" y="4813300"/>
          <p14:tracePt t="57985" x="839788" y="4867275"/>
          <p14:tracePt t="58001" x="830263" y="4902200"/>
          <p14:tracePt t="58019" x="830263" y="4929188"/>
          <p14:tracePt t="58034" x="822325" y="4938713"/>
          <p14:tracePt t="58137" x="822325" y="4956175"/>
          <p14:tracePt t="58145" x="812800" y="4973638"/>
          <p14:tracePt t="58153" x="803275" y="4973638"/>
          <p14:tracePt t="58161" x="803275" y="4991100"/>
          <p14:tracePt t="58169" x="795338" y="5010150"/>
          <p14:tracePt t="58169" x="785813" y="5027613"/>
          <p14:tracePt t="58186" x="768350" y="5054600"/>
          <p14:tracePt t="58201" x="758825" y="5072063"/>
          <p14:tracePt t="58218" x="758825" y="5081588"/>
          <p14:tracePt t="58234" x="758825" y="5099050"/>
          <p14:tracePt t="60273" x="750888" y="5099050"/>
          <p14:tracePt t="60305" x="741363" y="5099050"/>
          <p14:tracePt t="60313" x="731838" y="5099050"/>
          <p14:tracePt t="60401" x="723900" y="5108575"/>
          <p14:tracePt t="60617" x="704850" y="5126038"/>
          <p14:tracePt t="60633" x="696913" y="5133975"/>
          <p14:tracePt t="60649" x="687388" y="5143500"/>
          <p14:tracePt t="60657" x="679450" y="5153025"/>
          <p14:tracePt t="60665" x="669925" y="5160963"/>
          <p14:tracePt t="60697" x="660400" y="5170488"/>
          <p14:tracePt t="68329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Lung cancer8.jpg" descr="Lung cancer8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7675" y="609600"/>
            <a:ext cx="8248650" cy="563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41141"/>
      </p:ext>
    </p:extLst>
  </p:cSld>
  <p:clrMapOvr>
    <a:masterClrMapping/>
  </p:clrMapOvr>
  <p:transition spd="med" advTm="51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979" x="5367338" y="3768725"/>
          <p14:tracePt t="34087" x="5367338" y="3741738"/>
          <p14:tracePt t="34095" x="5330825" y="3687763"/>
          <p14:tracePt t="34103" x="5214938" y="3554413"/>
          <p14:tracePt t="34119" x="5037138" y="3384550"/>
          <p14:tracePt t="34135" x="4848225" y="3232150"/>
          <p14:tracePt t="34151" x="4660900" y="3089275"/>
          <p14:tracePt t="34167" x="4054475" y="2759075"/>
          <p14:tracePt t="34185" x="3384550" y="2482850"/>
          <p14:tracePt t="34200" x="2724150" y="2251075"/>
          <p14:tracePt t="34217" x="2259013" y="2108200"/>
          <p14:tracePt t="34233" x="2062163" y="2071688"/>
          <p14:tracePt t="34250" x="2054225" y="2071688"/>
          <p14:tracePt t="34303" x="2036763" y="2071688"/>
          <p14:tracePt t="34311" x="2000250" y="2143125"/>
          <p14:tracePt t="34314" x="1938338" y="2295525"/>
          <p14:tracePt t="34335" x="1919288" y="2366963"/>
          <p14:tracePt t="34343" x="1919288" y="2455863"/>
          <p14:tracePt t="34350" x="1901825" y="2847975"/>
          <p14:tracePt t="34402" x="1955800" y="2965450"/>
          <p14:tracePt t="34433" x="2027238" y="3054350"/>
          <p14:tracePt t="34450" x="2125663" y="3133725"/>
          <p14:tracePt t="34466" x="2170113" y="3170238"/>
          <p14:tracePt t="34483" x="2251075" y="3205163"/>
          <p14:tracePt t="34518" x="2303463" y="3232150"/>
          <p14:tracePt t="34533" x="2374900" y="3259138"/>
          <p14:tracePt t="34550" x="2455863" y="3276600"/>
          <p14:tracePt t="34566" x="2490788" y="3286125"/>
          <p14:tracePt t="34584" x="2517775" y="3303588"/>
          <p14:tracePt t="34600" x="2544763" y="3330575"/>
          <p14:tracePt t="34616" x="2571750" y="3357563"/>
          <p14:tracePt t="34633" x="2608263" y="3394075"/>
          <p14:tracePt t="34669" x="2616200" y="3419475"/>
          <p14:tracePt t="34719" x="2616200" y="3429000"/>
          <p14:tracePt t="34735" x="2616200" y="3438525"/>
          <p14:tracePt t="34736" x="2616200" y="3455988"/>
          <p14:tracePt t="34749" x="2616200" y="3473450"/>
          <p14:tracePt t="34749" x="2616200" y="3500438"/>
          <p14:tracePt t="34783" x="2616200" y="3509963"/>
          <p14:tracePt t="34784" x="2616200" y="3536950"/>
          <p14:tracePt t="34839" x="2616200" y="3544888"/>
          <p14:tracePt t="34847" x="2608263" y="3544888"/>
          <p14:tracePt t="34855" x="2598738" y="3554413"/>
          <p14:tracePt t="34866" x="2598738" y="3562350"/>
          <p14:tracePt t="34919" x="2589213" y="3562350"/>
          <p14:tracePt t="34927" x="2581275" y="3562350"/>
          <p14:tracePt t="34935" x="2571750" y="3581400"/>
          <p14:tracePt t="34943" x="2554288" y="3581400"/>
          <p14:tracePt t="34951" x="2527300" y="3589338"/>
          <p14:tracePt t="34951" x="2509838" y="3589338"/>
          <p14:tracePt t="34967" x="2490788" y="3589338"/>
          <p14:tracePt t="34983" x="2482850" y="3589338"/>
          <p14:tracePt t="35000" x="2465388" y="3589338"/>
          <p14:tracePt t="35016" x="2446338" y="3589338"/>
          <p14:tracePt t="35033" x="2411413" y="3589338"/>
          <p14:tracePt t="35050" x="2339975" y="3581400"/>
          <p14:tracePt t="35066" x="2259013" y="3581400"/>
          <p14:tracePt t="35084" x="2241550" y="3581400"/>
          <p14:tracePt t="35100" x="2232025" y="3581400"/>
          <p14:tracePt t="35143" x="2224088" y="3581400"/>
          <p14:tracePt t="35159" x="2214563" y="3571875"/>
          <p14:tracePt t="35167" x="2179638" y="3562350"/>
          <p14:tracePt t="35167" x="2170113" y="3562350"/>
          <p14:tracePt t="35184" x="2143125" y="3562350"/>
          <p14:tracePt t="35210" x="2108200" y="3562350"/>
          <p14:tracePt t="35222" x="1965325" y="3527425"/>
          <p14:tracePt t="35266" x="1938338" y="3527425"/>
          <p14:tracePt t="35266" x="1911350" y="3527425"/>
          <p14:tracePt t="35470" x="1928813" y="3527425"/>
          <p14:tracePt t="35478" x="1938338" y="3527425"/>
          <p14:tracePt t="35486" x="1946275" y="3527425"/>
          <p14:tracePt t="35494" x="1955800" y="3527425"/>
          <p14:tracePt t="35499" x="2000250" y="3527425"/>
          <p14:tracePt t="35515" x="2017713" y="3527425"/>
          <p14:tracePt t="35532" x="2054225" y="3527425"/>
          <p14:tracePt t="35548" x="2098675" y="3527425"/>
          <p14:tracePt t="35566" x="2160588" y="3527425"/>
          <p14:tracePt t="35582" x="2197100" y="3527425"/>
          <p14:tracePt t="35600" x="2224088" y="3527425"/>
          <p14:tracePt t="35615" x="2232025" y="3527425"/>
          <p14:tracePt t="35632" x="2268538" y="3527425"/>
          <p14:tracePt t="35649" x="2339975" y="3527425"/>
          <p14:tracePt t="35666" x="2393950" y="3527425"/>
          <p14:tracePt t="35682" x="2455863" y="3527425"/>
          <p14:tracePt t="35699" x="2500313" y="3509963"/>
          <p14:tracePt t="35990" x="2509838" y="3509963"/>
          <p14:tracePt t="36062" x="2527300" y="3509963"/>
          <p14:tracePt t="36073" x="2536825" y="3509963"/>
          <p14:tracePt t="36086" x="2554288" y="3509963"/>
          <p14:tracePt t="36094" x="2562225" y="3509963"/>
          <p14:tracePt t="36105" x="2571750" y="3509963"/>
          <p14:tracePt t="36134" x="2581275" y="3509963"/>
          <p14:tracePt t="36150" x="2581275" y="3517900"/>
          <p14:tracePt t="36182" x="2589213" y="3517900"/>
          <p14:tracePt t="36198" x="2608263" y="3527425"/>
          <p14:tracePt t="36211" x="2643188" y="3536950"/>
          <p14:tracePt t="36215" x="2660650" y="3554413"/>
          <p14:tracePt t="36232" x="2732088" y="3581400"/>
          <p14:tracePt t="36282" x="2776538" y="3589338"/>
          <p14:tracePt t="36282" x="2786063" y="3589338"/>
          <p14:tracePt t="36334" x="2795588" y="3589338"/>
          <p14:tracePt t="36335" x="2813050" y="3589338"/>
          <p14:tracePt t="36349" x="2847975" y="3589338"/>
          <p14:tracePt t="36349" x="2857500" y="3608388"/>
          <p14:tracePt t="36366" x="2874963" y="3608388"/>
          <p14:tracePt t="36382" x="2894013" y="3608388"/>
          <p14:tracePt t="36982" x="2982913" y="3608388"/>
          <p14:tracePt t="36990" x="3108325" y="3608388"/>
          <p14:tracePt t="36998" x="3419475" y="3608388"/>
          <p14:tracePt t="37014" x="3616325" y="3608388"/>
          <p14:tracePt t="37015" x="3911600" y="3608388"/>
          <p14:tracePt t="37031" x="4160838" y="3608388"/>
          <p14:tracePt t="37048" x="4268788" y="3608388"/>
          <p14:tracePt t="37065" x="4286250" y="3608388"/>
          <p14:tracePt t="37510" x="4295775" y="3608388"/>
          <p14:tracePt t="37515" x="4394200" y="3608388"/>
          <p14:tracePt t="37534" x="4483100" y="3608388"/>
          <p14:tracePt t="37548" x="4554538" y="3608388"/>
          <p14:tracePt t="37548" x="4616450" y="3608388"/>
          <p14:tracePt t="37550" x="4670425" y="3608388"/>
          <p14:tracePt t="37565" x="4776788" y="3608388"/>
          <p14:tracePt t="37565" x="4822825" y="3608388"/>
          <p14:tracePt t="37583" x="4875213" y="3608388"/>
          <p14:tracePt t="37605" x="4884738" y="3608388"/>
          <p14:tracePt t="37615" x="4902200" y="3608388"/>
          <p14:tracePt t="37662" x="4929188" y="3616325"/>
          <p14:tracePt t="37670" x="4956175" y="3616325"/>
          <p14:tracePt t="37677" x="5018088" y="3616325"/>
          <p14:tracePt t="37682" x="5116513" y="3633788"/>
          <p14:tracePt t="37698" x="5170488" y="3633788"/>
          <p14:tracePt t="37716" x="5187950" y="3633788"/>
          <p14:tracePt t="38014" x="5214938" y="3633788"/>
          <p14:tracePt t="38022" x="5268913" y="3633788"/>
          <p14:tracePt t="38026" x="5348288" y="3633788"/>
          <p14:tracePt t="38032" x="5491163" y="3633788"/>
          <p14:tracePt t="38048" x="5634038" y="3633788"/>
          <p14:tracePt t="38066" x="5732463" y="3633788"/>
          <p14:tracePt t="38082" x="5786438" y="3633788"/>
          <p14:tracePt t="38099" x="5795963" y="3633788"/>
          <p14:tracePt t="38115" x="5813425" y="3633788"/>
          <p14:tracePt t="38132" x="5822950" y="3633788"/>
          <p14:tracePt t="38149" x="5840413" y="3633788"/>
          <p14:tracePt t="38149" x="5884863" y="3633788"/>
          <p14:tracePt t="38167" x="5938838" y="3652838"/>
          <p14:tracePt t="38182" x="6394450" y="3652838"/>
          <p14:tracePt t="38200" x="6759575" y="3652838"/>
          <p14:tracePt t="38215" x="7089775" y="3652838"/>
          <p14:tracePt t="38231" x="7251700" y="3652838"/>
          <p14:tracePt t="38247" x="7277100" y="3652838"/>
          <p14:tracePt t="40145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Lung cancer9.jpg" descr="Lung cancer9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400" y="661987"/>
            <a:ext cx="8077200" cy="5534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24514"/>
      </p:ext>
    </p:extLst>
  </p:cSld>
  <p:clrMapOvr>
    <a:masterClrMapping/>
  </p:clrMapOvr>
  <p:transition spd="med" advTm="20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45" x="4660900" y="3687763"/>
          <p14:tracePt t="6774" x="4660900" y="3660775"/>
          <p14:tracePt t="6782" x="4652963" y="3633788"/>
          <p14:tracePt t="6790" x="4633913" y="3616325"/>
          <p14:tracePt t="6798" x="4633913" y="3608388"/>
          <p14:tracePt t="6806" x="4616450" y="3527425"/>
          <p14:tracePt t="6822" x="4598988" y="3429000"/>
          <p14:tracePt t="6833" x="4581525" y="3348038"/>
          <p14:tracePt t="6854" x="4572000" y="3251200"/>
          <p14:tracePt t="6867" x="4537075" y="3170238"/>
          <p14:tracePt t="6883" x="4518025" y="3089275"/>
          <p14:tracePt t="6902" x="4510088" y="3071813"/>
          <p14:tracePt t="6902" x="4510088" y="3054350"/>
          <p14:tracePt t="6918" x="4510088" y="3044825"/>
          <p14:tracePt t="7030" x="4500563" y="3044825"/>
          <p14:tracePt t="7062" x="4491038" y="3044825"/>
          <p14:tracePt t="7068" x="4500563" y="3098800"/>
          <p14:tracePt t="7083" x="4537075" y="3152775"/>
          <p14:tracePt t="7084" x="4581525" y="3241675"/>
          <p14:tracePt t="7100" x="4679950" y="3348038"/>
          <p14:tracePt t="7118" x="4714875" y="3348038"/>
          <p14:tracePt t="7118" x="4732338" y="3357563"/>
          <p14:tracePt t="7134" x="4786313" y="3375025"/>
          <p14:tracePt t="7150" x="4857750" y="3375025"/>
          <p14:tracePt t="7168" x="4983163" y="3375025"/>
          <p14:tracePt t="7184" x="5170488" y="3295650"/>
          <p14:tracePt t="7217" x="5653088" y="3179763"/>
          <p14:tracePt t="7217" x="5688013" y="3170238"/>
          <p14:tracePt t="7302" x="5724525" y="3160713"/>
          <p14:tracePt t="7310" x="5732463" y="3160713"/>
          <p14:tracePt t="7318" x="5786438" y="3160713"/>
          <p14:tracePt t="7333" x="5795963" y="3160713"/>
          <p14:tracePt t="7374" x="5803900" y="3160713"/>
          <p14:tracePt t="7382" x="5875338" y="3160713"/>
          <p14:tracePt t="7395" x="5884863" y="3160713"/>
          <p14:tracePt t="7400" x="5929313" y="3160713"/>
          <p14:tracePt t="7417" x="6010275" y="3160713"/>
          <p14:tracePt t="7434" x="6205538" y="3197225"/>
          <p14:tracePt t="7450" x="6670675" y="3340100"/>
          <p14:tracePt t="7467" x="7180263" y="3394075"/>
          <p14:tracePt t="7483" x="7572375" y="3455988"/>
          <p14:tracePt t="7500" x="7751763" y="3465513"/>
          <p14:tracePt t="7500" x="7769225" y="3465513"/>
          <p14:tracePt t="7667" x="7759700" y="3465513"/>
          <p14:tracePt t="7686" x="7715250" y="3465513"/>
          <p14:tracePt t="7694" x="7643813" y="3465513"/>
          <p14:tracePt t="7702" x="7429500" y="3465513"/>
          <p14:tracePt t="7717" x="7089775" y="3465513"/>
          <p14:tracePt t="7733" x="6759575" y="3465513"/>
          <p14:tracePt t="7751" x="6572250" y="3465513"/>
          <p14:tracePt t="7767" x="6330950" y="3465513"/>
          <p14:tracePt t="7784" x="5919788" y="3465513"/>
          <p14:tracePt t="7800" x="5286375" y="3465513"/>
          <p14:tracePt t="7817" x="4537075" y="3465513"/>
          <p14:tracePt t="7833" x="3857625" y="3465513"/>
          <p14:tracePt t="7850" x="3394075" y="3465513"/>
          <p14:tracePt t="7867" x="3152775" y="3465513"/>
          <p14:tracePt t="7884" x="2982913" y="3465513"/>
          <p14:tracePt t="7900" x="2884488" y="3465513"/>
          <p14:tracePt t="7917" x="2759075" y="3482975"/>
          <p14:tracePt t="7935" x="2687638" y="3500438"/>
          <p14:tracePt t="7950" x="2544763" y="3500438"/>
          <p14:tracePt t="7969" x="2330450" y="3500438"/>
          <p14:tracePt t="7983" x="2071688" y="3500438"/>
          <p14:tracePt t="8001" x="1839913" y="3517900"/>
          <p14:tracePt t="8017" x="1687513" y="3517900"/>
          <p14:tracePt t="8034" x="1598613" y="3517900"/>
          <p14:tracePt t="8050" x="1554163" y="3517900"/>
          <p14:tracePt t="8068" x="1517650" y="3536950"/>
          <p14:tracePt t="8084" x="1500188" y="3536950"/>
          <p14:tracePt t="8270" x="1517650" y="3536950"/>
          <p14:tracePt t="8278" x="1687513" y="3482975"/>
          <p14:tracePt t="8366" x="1704975" y="3482975"/>
          <p14:tracePt t="8374" x="1724025" y="3482975"/>
          <p14:tracePt t="8381" x="1768475" y="3473450"/>
          <p14:tracePt t="8400" x="1893888" y="3473450"/>
          <p14:tracePt t="8400" x="2036763" y="3473450"/>
          <p14:tracePt t="8418" x="2108200" y="3473450"/>
          <p14:tracePt t="8433" x="2133600" y="3473450"/>
          <p14:tracePt t="8451" x="2187575" y="3473450"/>
          <p14:tracePt t="8467" x="2232025" y="3473450"/>
          <p14:tracePt t="8484" x="2312988" y="3473450"/>
          <p14:tracePt t="8500" x="2428875" y="3473450"/>
          <p14:tracePt t="8500" x="2455863" y="3473450"/>
          <p14:tracePt t="8519" x="2500313" y="3473450"/>
          <p14:tracePt t="8534" x="2652713" y="3500438"/>
          <p14:tracePt t="8551" x="2768600" y="3509963"/>
          <p14:tracePt t="8567" x="2965450" y="3536950"/>
          <p14:tracePt t="8584" x="3179763" y="3554413"/>
          <p14:tracePt t="8601" x="3348038" y="3571875"/>
          <p14:tracePt t="8617" x="3446463" y="3571875"/>
          <p14:tracePt t="8633" x="3465513" y="3571875"/>
          <p14:tracePt t="8651" x="3482975" y="3571875"/>
          <p14:tracePt t="8766" x="3490913" y="3571875"/>
          <p14:tracePt t="8775" x="3509963" y="3562350"/>
          <p14:tracePt t="8784" x="3527425" y="3554413"/>
          <p14:tracePt t="8784" x="3589338" y="3527425"/>
          <p14:tracePt t="8801" x="3660775" y="3482975"/>
          <p14:tracePt t="8817" x="3803650" y="3419475"/>
          <p14:tracePt t="8834" x="3983038" y="3348038"/>
          <p14:tracePt t="8850" x="4125913" y="3286125"/>
          <p14:tracePt t="8868" x="4187825" y="3251200"/>
          <p14:tracePt t="8883" x="4232275" y="3241675"/>
          <p14:tracePt t="8999" x="4241800" y="3241675"/>
          <p14:tracePt t="9038" x="4286250" y="3241675"/>
          <p14:tracePt t="9046" x="4303713" y="3241675"/>
          <p14:tracePt t="9053" x="4340225" y="3259138"/>
          <p14:tracePt t="9067" x="4402138" y="3295650"/>
          <p14:tracePt t="9067" x="4554538" y="3375025"/>
          <p14:tracePt t="9084" x="4687888" y="3438525"/>
          <p14:tracePt t="9101" x="4803775" y="3482975"/>
          <p14:tracePt t="9117" x="4867275" y="3500438"/>
          <p14:tracePt t="9134" x="4884738" y="3509963"/>
          <p14:tracePt t="9151" x="4919663" y="3509963"/>
          <p14:tracePt t="9167" x="5018088" y="3527425"/>
          <p14:tracePt t="9184" x="5153025" y="3527425"/>
          <p14:tracePt t="9200" x="5295900" y="3527425"/>
          <p14:tracePt t="9223" x="5330825" y="3527425"/>
          <p14:tracePt t="9233" x="5384800" y="3527425"/>
          <p14:tracePt t="9251" x="5465763" y="3517900"/>
          <p14:tracePt t="9267" x="5572125" y="3473450"/>
          <p14:tracePt t="9299" x="5680075" y="3429000"/>
          <p14:tracePt t="9338" x="5697538" y="3411538"/>
          <p14:tracePt t="9750" x="5705475" y="3411538"/>
          <p14:tracePt t="9766" x="5715000" y="3411538"/>
          <p14:tracePt t="9774" x="5759450" y="3411538"/>
          <p14:tracePt t="9810" x="5776913" y="3411538"/>
          <p14:tracePt t="9910" x="5786438" y="3411538"/>
          <p14:tracePt t="9949" x="5795963" y="3411538"/>
          <p14:tracePt t="10197" x="5768975" y="3411538"/>
          <p14:tracePt t="10205" x="5741988" y="3411538"/>
          <p14:tracePt t="10207" x="5697538" y="3411538"/>
          <p14:tracePt t="10216" x="5626100" y="3429000"/>
          <p14:tracePt t="10233" x="5465763" y="3429000"/>
          <p14:tracePt t="10255" x="5429250" y="3446463"/>
          <p14:tracePt t="10266" x="5322888" y="3446463"/>
          <p14:tracePt t="10283" x="5197475" y="3446463"/>
          <p14:tracePt t="10299" x="5000625" y="3446463"/>
          <p14:tracePt t="10335" x="4946650" y="3446463"/>
          <p14:tracePt t="10350" x="4867275" y="3455988"/>
          <p14:tracePt t="10367" x="4776788" y="3465513"/>
          <p14:tracePt t="10383" x="4679950" y="3465513"/>
          <p14:tracePt t="10400" x="4562475" y="3465513"/>
          <p14:tracePt t="10416" x="4491038" y="3465513"/>
          <p14:tracePt t="10434" x="4438650" y="3465513"/>
          <p14:tracePt t="10449" x="4375150" y="3465513"/>
          <p14:tracePt t="10472" x="4303713" y="3465513"/>
          <p14:tracePt t="10501" x="4295775" y="3465513"/>
          <p14:tracePt t="10509" x="4286250" y="3465513"/>
          <p14:tracePt t="10525" x="4276725" y="3465513"/>
          <p14:tracePt t="10533" x="4259263" y="3465513"/>
          <p14:tracePt t="10574" x="4251325" y="3465513"/>
          <p14:tracePt t="10982" x="4259263" y="3465513"/>
          <p14:tracePt t="10998" x="4286250" y="3446463"/>
          <p14:tracePt t="11007" x="4295775" y="3446463"/>
          <p14:tracePt t="11017" x="4330700" y="3446463"/>
          <p14:tracePt t="11033" x="4330700" y="3438525"/>
          <p14:tracePt t="11050" x="4348163" y="3438525"/>
          <p14:tracePt t="11086" x="4357688" y="3438525"/>
          <p14:tracePt t="11100" x="4357688" y="3429000"/>
          <p14:tracePt t="11118" x="4367213" y="3429000"/>
          <p14:tracePt t="11142" x="4375150" y="3429000"/>
          <p14:tracePt t="11160" x="4384675" y="3429000"/>
          <p14:tracePt t="11166" x="4402138" y="3429000"/>
          <p14:tracePt t="11206" x="4402138" y="3419475"/>
          <p14:tracePt t="11293" x="4411663" y="3419475"/>
          <p14:tracePt t="11590" x="4411663" y="3411538"/>
          <p14:tracePt t="11591" x="4419600" y="3411538"/>
          <p14:tracePt t="11614" x="4429125" y="3394075"/>
          <p14:tracePt t="11670" x="4438650" y="3394075"/>
          <p14:tracePt t="11710" x="4446588" y="3394075"/>
          <p14:tracePt t="11711" x="4465638" y="3394075"/>
          <p14:tracePt t="11750" x="4473575" y="3394075"/>
          <p14:tracePt t="11782" x="4483100" y="3394075"/>
          <p14:tracePt t="11790" x="4510088" y="3394075"/>
          <p14:tracePt t="11846" x="4518025" y="3394075"/>
          <p14:tracePt t="11878" x="4527550" y="3394075"/>
          <p14:tracePt t="11886" x="4537075" y="3394075"/>
          <p14:tracePt t="11894" x="4545013" y="3394075"/>
          <p14:tracePt t="11903" x="4554538" y="3394075"/>
          <p14:tracePt t="11917" x="4562475" y="3394075"/>
          <p14:tracePt t="11950" x="4581525" y="3394075"/>
          <p14:tracePt t="11968" x="4598988" y="3394075"/>
          <p14:tracePt t="12022" x="4608513" y="3394075"/>
          <p14:tracePt t="12045" x="4616450" y="3394075"/>
          <p14:tracePt t="12078" x="4633913" y="3394075"/>
          <p14:tracePt t="13422" x="4589463" y="3402013"/>
          <p14:tracePt t="13430" x="4581525" y="3402013"/>
          <p14:tracePt t="13438" x="4500563" y="3419475"/>
          <p14:tracePt t="13450" x="4446588" y="3429000"/>
          <p14:tracePt t="13467" x="4375150" y="3429000"/>
          <p14:tracePt t="13483" x="4276725" y="3429000"/>
          <p14:tracePt t="13499" x="4062413" y="3429000"/>
          <p14:tracePt t="13517" x="3562350" y="3276600"/>
          <p14:tracePt t="13533" x="2465388" y="2874963"/>
          <p14:tracePt t="13551" x="1803400" y="2544763"/>
          <p14:tracePt t="13568" x="1268413" y="2197100"/>
          <p14:tracePt t="13583" x="812800" y="1785938"/>
          <p14:tracePt t="13616" x="714375" y="1643063"/>
          <p14:tracePt t="13616" x="615950" y="1465263"/>
          <p14:tracePt t="13633" x="561975" y="1303338"/>
          <p14:tracePt t="13649" x="527050" y="1133475"/>
          <p14:tracePt t="13667" x="500063" y="965200"/>
          <p14:tracePt t="13683" x="482600" y="750888"/>
          <p14:tracePt t="13705" x="482600" y="625475"/>
          <p14:tracePt t="13724" x="482600" y="581025"/>
          <p14:tracePt t="13733" x="482600" y="517525"/>
          <p14:tracePt t="13750" x="482600" y="473075"/>
          <p14:tracePt t="13767" x="482600" y="438150"/>
          <p14:tracePt t="13783" x="482600" y="428625"/>
          <p14:tracePt t="13837" x="482600" y="419100"/>
          <p14:tracePt t="13845" x="490538" y="419100"/>
          <p14:tracePt t="13853" x="500063" y="419100"/>
          <p14:tracePt t="13866" x="517525" y="419100"/>
          <p14:tracePt t="13866" x="554038" y="428625"/>
          <p14:tracePt t="13883" x="633413" y="446088"/>
          <p14:tracePt t="13900" x="687388" y="446088"/>
          <p14:tracePt t="13916" x="758825" y="455613"/>
          <p14:tracePt t="13916" x="785813" y="455613"/>
          <p14:tracePt t="13934" x="812800" y="455613"/>
          <p14:tracePt t="13949" x="955675" y="455613"/>
          <p14:tracePt t="13967" x="1009650" y="455613"/>
          <p14:tracePt t="13984" x="1044575" y="455613"/>
          <p14:tracePt t="13999" x="1081088" y="455613"/>
          <p14:tracePt t="14016" x="1160463" y="455613"/>
          <p14:tracePt t="14033" x="1231900" y="455613"/>
          <p14:tracePt t="14050" x="1285875" y="455613"/>
          <p14:tracePt t="14066" x="1322388" y="455613"/>
          <p14:tracePt t="14083" x="1347788" y="455613"/>
          <p14:tracePt t="14100" x="1393825" y="455613"/>
          <p14:tracePt t="14116" x="1446213" y="455613"/>
          <p14:tracePt t="14133" x="1500188" y="455613"/>
          <p14:tracePt t="14133" x="1517650" y="455613"/>
          <p14:tracePt t="14150" x="1589088" y="455613"/>
          <p14:tracePt t="14166" x="1670050" y="446088"/>
          <p14:tracePt t="14184" x="1741488" y="438150"/>
          <p14:tracePt t="14200" x="1795463" y="438150"/>
          <p14:tracePt t="14217" x="1812925" y="438150"/>
          <p14:tracePt t="14233" x="1911350" y="438150"/>
          <p14:tracePt t="14250" x="2062163" y="438150"/>
          <p14:tracePt t="14266" x="2197100" y="446088"/>
          <p14:tracePt t="14283" x="2322513" y="482600"/>
          <p14:tracePt t="14299" x="2393950" y="500063"/>
          <p14:tracePt t="14316" x="2438400" y="527050"/>
          <p14:tracePt t="14333" x="2465388" y="554038"/>
          <p14:tracePt t="14333" x="2482850" y="554038"/>
          <p14:tracePt t="14350" x="2527300" y="581025"/>
          <p14:tracePt t="14367" x="2562225" y="608013"/>
          <p14:tracePt t="14384" x="2633663" y="679450"/>
          <p14:tracePt t="14420" x="2679700" y="714375"/>
          <p14:tracePt t="14433" x="2724150" y="758825"/>
          <p14:tracePt t="14449" x="2732088" y="785813"/>
          <p14:tracePt t="14466" x="2741613" y="803275"/>
          <p14:tracePt t="14482" x="2759075" y="822325"/>
          <p14:tracePt t="14499" x="2759075" y="839788"/>
          <p14:tracePt t="14516" x="2759075" y="857250"/>
          <p14:tracePt t="14516" x="2759075" y="866775"/>
          <p14:tracePt t="14534" x="2759075" y="874713"/>
          <p14:tracePt t="14549" x="2759075" y="911225"/>
          <p14:tracePt t="14566" x="2732088" y="1009650"/>
          <p14:tracePt t="14582" x="2660650" y="1116013"/>
          <p14:tracePt t="14600" x="2616200" y="1214438"/>
          <p14:tracePt t="14616" x="2562225" y="1268413"/>
          <p14:tracePt t="14633" x="2509838" y="1347788"/>
          <p14:tracePt t="14649" x="2473325" y="1393825"/>
          <p14:tracePt t="14666" x="2428875" y="1438275"/>
          <p14:tracePt t="14683" x="2393950" y="1465263"/>
          <p14:tracePt t="14700" x="2374900" y="1473200"/>
          <p14:tracePt t="14716" x="2347913" y="1490663"/>
          <p14:tracePt t="14733" x="2322513" y="1500188"/>
          <p14:tracePt t="14751" x="2303463" y="1500188"/>
          <p14:tracePt t="14784" x="2259013" y="1500188"/>
          <p14:tracePt t="14799" x="2179638" y="1500188"/>
          <p14:tracePt t="14799" x="2170113" y="1500188"/>
          <p14:tracePt t="14865" x="2152650" y="1500188"/>
          <p14:tracePt t="14866" x="2116138" y="1500188"/>
          <p14:tracePt t="14883" x="2062163" y="1465263"/>
          <p14:tracePt t="14899" x="1973263" y="1419225"/>
          <p14:tracePt t="14916" x="1928813" y="1393825"/>
          <p14:tracePt t="14933" x="1866900" y="1322388"/>
          <p14:tracePt t="14950" x="1803400" y="1258888"/>
          <p14:tracePt t="14966" x="1776413" y="1214438"/>
          <p14:tracePt t="14983" x="1741488" y="1187450"/>
          <p14:tracePt t="14999" x="1724025" y="1169988"/>
          <p14:tracePt t="15017" x="1704975" y="1143000"/>
          <p14:tracePt t="15032" x="1687513" y="1125538"/>
          <p14:tracePt t="15049" x="1643063" y="1098550"/>
          <p14:tracePt t="15066" x="1616075" y="1089025"/>
          <p14:tracePt t="15083" x="1536700" y="1071563"/>
          <p14:tracePt t="15100" x="1517650" y="1054100"/>
          <p14:tracePt t="15165" x="1500188" y="1054100"/>
          <p14:tracePt t="15269" x="1490663" y="1081088"/>
          <p14:tracePt t="15277" x="1490663" y="1108075"/>
          <p14:tracePt t="15285" x="1500188" y="1204913"/>
          <p14:tracePt t="15300" x="1500188" y="1250950"/>
          <p14:tracePt t="15316" x="1517650" y="1285875"/>
          <p14:tracePt t="15316" x="1517650" y="1295400"/>
          <p14:tracePt t="15334" x="1527175" y="1322388"/>
          <p14:tracePt t="15349" x="1544638" y="1366838"/>
          <p14:tracePt t="15367" x="1544638" y="1401763"/>
          <p14:tracePt t="15383" x="1571625" y="1465263"/>
          <p14:tracePt t="15400" x="1571625" y="1473200"/>
          <p14:tracePt t="15416" x="1581150" y="1490663"/>
          <p14:tracePt t="15456" x="1589088" y="1490663"/>
          <p14:tracePt t="15457" x="1598613" y="1500188"/>
          <p14:tracePt t="15486" x="1616075" y="1509713"/>
          <p14:tracePt t="15487" x="1633538" y="1517650"/>
          <p14:tracePt t="15500" x="1643063" y="1527175"/>
          <p14:tracePt t="15516" x="1652588" y="1536700"/>
          <p14:tracePt t="15533" x="1670050" y="1544638"/>
          <p14:tracePt t="15550" x="1697038" y="1562100"/>
          <p14:tracePt t="15567" x="1704975" y="1562100"/>
          <p14:tracePt t="15584" x="1714500" y="1562100"/>
          <p14:tracePt t="15600" x="1724025" y="1562100"/>
          <p14:tracePt t="15617" x="1724025" y="1571625"/>
          <p14:tracePt t="15633" x="1758950" y="1581150"/>
          <p14:tracePt t="15650" x="1795463" y="1598613"/>
          <p14:tracePt t="15666" x="1812925" y="1608138"/>
          <p14:tracePt t="15683" x="1839913" y="1625600"/>
          <p14:tracePt t="15699" x="1901825" y="1660525"/>
          <p14:tracePt t="15717" x="1973263" y="1697038"/>
          <p14:tracePt t="15733" x="2036763" y="1741488"/>
          <p14:tracePt t="15733" x="2089150" y="1758950"/>
          <p14:tracePt t="15750" x="2179638" y="1830388"/>
          <p14:tracePt t="15766" x="2303463" y="1919288"/>
          <p14:tracePt t="15784" x="2438400" y="2017713"/>
          <p14:tracePt t="15800" x="2562225" y="2116138"/>
          <p14:tracePt t="15816" x="2679700" y="2205038"/>
          <p14:tracePt t="15833" x="2786063" y="2276475"/>
          <p14:tracePt t="15850" x="2919413" y="2357438"/>
          <p14:tracePt t="15883" x="2965450" y="2384425"/>
          <p14:tracePt t="15883" x="3009900" y="2411413"/>
          <p14:tracePt t="15899" x="3044825" y="2428875"/>
          <p14:tracePt t="15917" x="3062288" y="2455863"/>
          <p14:tracePt t="15933" x="3133725" y="2517775"/>
          <p14:tracePt t="15951" x="3187700" y="2598738"/>
          <p14:tracePt t="15967" x="3224213" y="2643188"/>
          <p14:tracePt t="15983" x="3251200" y="2705100"/>
          <p14:tracePt t="16000" x="3286125" y="2786063"/>
          <p14:tracePt t="16016" x="3303588" y="2857500"/>
          <p14:tracePt t="16034" x="3313113" y="2901950"/>
          <p14:tracePt t="16049" x="3340100" y="2938463"/>
          <p14:tracePt t="16067" x="3340100" y="2955925"/>
          <p14:tracePt t="16083" x="3340100" y="2965450"/>
          <p14:tracePt t="16231" x="3340100" y="2973388"/>
          <p14:tracePt t="16238" x="3384550" y="3036888"/>
          <p14:tracePt t="16255" x="3394075" y="3044825"/>
          <p14:tracePt t="16542" x="3402013" y="3036888"/>
          <p14:tracePt t="16550" x="3419475" y="3017838"/>
          <p14:tracePt t="16558" x="3429000" y="3000375"/>
          <p14:tracePt t="16566" x="3446463" y="2982913"/>
          <p14:tracePt t="16574" x="3465513" y="2955925"/>
          <p14:tracePt t="16584" x="3482975" y="2919413"/>
          <p14:tracePt t="16600" x="3490913" y="2911475"/>
          <p14:tracePt t="16646" x="3490913" y="2901950"/>
          <p14:tracePt t="17022" x="3500438" y="2901950"/>
          <p14:tracePt t="17023" x="3527425" y="2901950"/>
          <p14:tracePt t="17049" x="3536950" y="2884488"/>
          <p14:tracePt t="17049" x="3562350" y="2884488"/>
          <p14:tracePt t="17066" x="3571875" y="2884488"/>
          <p14:tracePt t="17082" x="3581400" y="2884488"/>
          <p14:tracePt t="17100" x="3589338" y="2884488"/>
          <p14:tracePt t="17116" x="3598863" y="2884488"/>
          <p14:tracePt t="18735" x="3608388" y="2874963"/>
          <p14:tracePt t="18760" x="3643313" y="2884488"/>
          <p14:tracePt t="18761" x="3652838" y="2884488"/>
          <p14:tracePt t="18767" x="3687763" y="2884488"/>
          <p14:tracePt t="18785" x="3714750" y="2884488"/>
          <p14:tracePt t="18823" x="3724275" y="2884488"/>
          <p14:tracePt t="18959" x="3751263" y="2884488"/>
          <p14:tracePt t="18967" x="3768725" y="2884488"/>
          <p14:tracePt t="18975" x="3786188" y="2884488"/>
          <p14:tracePt t="18984" x="3840163" y="2884488"/>
          <p14:tracePt t="19001" x="3902075" y="2884488"/>
          <p14:tracePt t="19018" x="3965575" y="2884488"/>
          <p14:tracePt t="19034" x="3990975" y="2884488"/>
          <p14:tracePt t="19051" x="4017963" y="2884488"/>
          <p14:tracePt t="19067" x="4054475" y="2884488"/>
          <p14:tracePt t="19085" x="4303713" y="2884488"/>
          <p14:tracePt t="19118" x="4473575" y="2901950"/>
          <p14:tracePt t="19135" x="4545013" y="2901950"/>
          <p14:tracePt t="19137" x="4572000" y="2919413"/>
          <p14:tracePt t="19150" x="4633913" y="2919413"/>
          <p14:tracePt t="19169" x="4679950" y="2919413"/>
          <p14:tracePt t="19184" x="4857750" y="2919413"/>
          <p14:tracePt t="19202" x="5072063" y="2919413"/>
          <p14:tracePt t="19218" x="5276850" y="2919413"/>
          <p14:tracePt t="19234" x="5411788" y="2938463"/>
          <p14:tracePt t="19251" x="5446713" y="2946400"/>
          <p14:tracePt t="19267" x="5473700" y="2946400"/>
          <p14:tracePt t="19284" x="5483225" y="2946400"/>
          <p14:tracePt t="19301" x="5510213" y="2946400"/>
          <p14:tracePt t="19317" x="5545138" y="2965450"/>
          <p14:tracePt t="19334" x="5599113" y="2965450"/>
          <p14:tracePt t="19367" x="5616575" y="2965450"/>
          <p14:tracePt t="19368" x="5643563" y="2973388"/>
          <p14:tracePt t="19400" x="5653088" y="2973388"/>
          <p14:tracePt t="19401" x="5715000" y="2990850"/>
          <p14:tracePt t="19417" x="5768975" y="3000375"/>
          <p14:tracePt t="19435" x="5840413" y="3017838"/>
          <p14:tracePt t="19451" x="6456363" y="3348038"/>
          <p14:tracePt t="19451" x="6473825" y="3357563"/>
          <p14:tracePt t="19451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3438503" y="1916832"/>
            <a:ext cx="4373858" cy="2329309"/>
          </a:xfrm>
          <a:prstGeom prst="rect">
            <a:avLst/>
          </a:prstGeom>
          <a:solidFill>
            <a:srgbClr val="4F81BD"/>
          </a:solidFill>
          <a:ln w="9525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 defTabSz="457200">
              <a:defRPr>
                <a:latin typeface="Arial Bold"/>
                <a:ea typeface="Arial Bold"/>
                <a:cs typeface="Arial Bold"/>
                <a:sym typeface="Arial Bold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 flipH="1">
            <a:off x="5657807" y="980726"/>
            <a:ext cx="4" cy="3265414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0" name="Shape 150"/>
          <p:cNvSpPr/>
          <p:nvPr/>
        </p:nvSpPr>
        <p:spPr>
          <a:xfrm flipH="1" flipV="1">
            <a:off x="2365450" y="3066887"/>
            <a:ext cx="5469007" cy="4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4117012" y="980726"/>
            <a:ext cx="369878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lvl="0" defTabSz="457200"/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 Cases                      Controls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/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  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(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n=120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)              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		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(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n=120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)</a:t>
            </a:r>
            <a:endParaRPr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1807124" y="1916832"/>
            <a:ext cx="1592740" cy="1631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numCol="1" anchor="t">
            <a:spAutoFit/>
          </a:bodyPr>
          <a:lstStyle/>
          <a:p>
            <a:pPr lvl="0" defTabSz="457200"/>
            <a:r>
              <a:rPr b="1" i="1" dirty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it-IT" b="1" i="1" dirty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i="1" dirty="0" smtClean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allele </a:t>
            </a:r>
            <a:endParaRPr sz="3200" b="1" i="1" dirty="0">
              <a:solidFill>
                <a:srgbClr val="C219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defTabSz="457200"/>
            <a:endParaRPr sz="3200" b="1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/>
            <a:endParaRPr sz="3200" b="1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/>
            <a:r>
              <a:rPr b="1" i="1" dirty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1" i="1" dirty="0" smtClean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non-</a:t>
            </a:r>
            <a:r>
              <a:rPr lang="it-IT" b="1" i="1" dirty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it-IT" b="1" i="1" dirty="0" smtClean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allele</a:t>
            </a:r>
            <a:endParaRPr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4412752" y="2346685"/>
            <a:ext cx="2988799" cy="1510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lvl="0" defTabSz="457200">
              <a:spcBef>
                <a:spcPts val="1000"/>
              </a:spcBef>
            </a:pP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23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                           </a:t>
            </a:r>
            <a:r>
              <a:rPr lang="it-IT" dirty="0">
                <a:latin typeface="Arial Bold"/>
                <a:ea typeface="Arial Bold"/>
                <a:cs typeface="Arial Bold"/>
                <a:sym typeface="Arial Bold"/>
              </a:rPr>
              <a:t>4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>
              <a:spcBef>
                <a:spcPts val="1900"/>
              </a:spcBef>
            </a:pPr>
            <a:endParaRPr sz="3200" b="1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>
              <a:spcBef>
                <a:spcPts val="1000"/>
              </a:spcBef>
            </a:pP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97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                           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116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       </a:t>
            </a:r>
            <a:endParaRPr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505968" y="4557888"/>
            <a:ext cx="8229600" cy="2343206"/>
          </a:xfrm>
          <a:prstGeom prst="rect">
            <a:avLst/>
          </a:prstGeom>
          <a:ln w="28575">
            <a:solidFill>
              <a:srgbClr val="C21927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spcBef>
                <a:spcPts val="1000"/>
              </a:spcBef>
            </a:pP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Odds ratio = odds allele </a:t>
            </a:r>
            <a:r>
              <a:rPr lang="it-IT" b="1" i="1" dirty="0" smtClean="0">
                <a:solidFill>
                  <a:srgbClr val="C21927"/>
                </a:solidFill>
                <a:latin typeface="Arial"/>
                <a:ea typeface="Arial Bold"/>
                <a:cs typeface="Arial"/>
                <a:sym typeface="Arial"/>
              </a:rPr>
              <a:t>a 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in </a:t>
            </a: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cases / odds allele </a:t>
            </a:r>
            <a:r>
              <a:rPr lang="it-IT" b="1" i="1" dirty="0">
                <a:solidFill>
                  <a:srgbClr val="C21927"/>
                </a:solidFill>
                <a:latin typeface="Arial"/>
                <a:ea typeface="Arial Bold"/>
                <a:cs typeface="Arial"/>
                <a:sym typeface="Arial"/>
              </a:rPr>
              <a:t>a</a:t>
            </a:r>
            <a:r>
              <a:rPr lang="it-IT" b="1" i="1" dirty="0" smtClean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in controls</a:t>
            </a:r>
            <a:endParaRPr lang="it-IT" dirty="0"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457200">
              <a:spcBef>
                <a:spcPts val="1000"/>
              </a:spcBef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defTabSz="457200">
              <a:lnSpc>
                <a:spcPct val="35000"/>
              </a:lnSpc>
              <a:spcBef>
                <a:spcPts val="1000"/>
              </a:spcBef>
            </a:pP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Odds ratio= 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AD/BC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=  (23x116)/ (4x97)= </a:t>
            </a:r>
            <a:r>
              <a:rPr lang="it-IT" dirty="0" smtClean="0">
                <a:latin typeface="Arial Bold"/>
                <a:ea typeface="Arial Bold"/>
                <a:cs typeface="Arial Bold"/>
                <a:sym typeface="Symbol"/>
              </a:rPr>
              <a:t>7</a:t>
            </a:r>
            <a:endParaRPr dirty="0"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457200">
              <a:lnSpc>
                <a:spcPct val="35000"/>
              </a:lnSpc>
              <a:spcBef>
                <a:spcPts val="1000"/>
              </a:spcBef>
            </a:pP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                     </a:t>
            </a:r>
            <a:endParaRPr sz="2000" b="1" dirty="0">
              <a:solidFill>
                <a:srgbClr val="C219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defTabSz="457200">
              <a:lnSpc>
                <a:spcPct val="35000"/>
              </a:lnSpc>
              <a:spcBef>
                <a:spcPts val="1000"/>
              </a:spcBef>
            </a:pP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The </a:t>
            </a: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odds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of </a:t>
            </a: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developing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the </a:t>
            </a: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disease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is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around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7 </a:t>
            </a: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times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higher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in </a:t>
            </a:r>
          </a:p>
          <a:p>
            <a:pPr lvl="0" defTabSz="457200">
              <a:lnSpc>
                <a:spcPct val="35000"/>
              </a:lnSpc>
              <a:spcBef>
                <a:spcPts val="1000"/>
              </a:spcBef>
            </a:pPr>
            <a:endParaRPr lang="it-IT" sz="2000" dirty="0">
              <a:solidFill>
                <a:srgbClr val="C21927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457200">
              <a:lnSpc>
                <a:spcPct val="35000"/>
              </a:lnSpc>
              <a:spcBef>
                <a:spcPts val="1000"/>
              </a:spcBef>
            </a:pP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individuals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that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have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the </a:t>
            </a:r>
            <a:r>
              <a:rPr lang="it-IT" sz="2000" b="1" i="1" dirty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a</a:t>
            </a:r>
            <a:r>
              <a:rPr lang="it-IT" sz="2000" dirty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allele </a:t>
            </a:r>
            <a:r>
              <a:rPr lang="it-IT" sz="2000" dirty="0" err="1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than</a:t>
            </a:r>
            <a:r>
              <a:rPr lang="it-IT" sz="2000" dirty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in </a:t>
            </a: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those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who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don’t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sz="2000" dirty="0" err="1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have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 the </a:t>
            </a:r>
            <a:r>
              <a:rPr lang="it-IT" sz="2000" b="1" i="1" dirty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a </a:t>
            </a:r>
            <a:r>
              <a:rPr lang="it-IT" sz="2000" dirty="0" smtClean="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allele</a:t>
            </a:r>
          </a:p>
          <a:p>
            <a:pPr lvl="0" defTabSz="457200">
              <a:lnSpc>
                <a:spcPct val="35000"/>
              </a:lnSpc>
              <a:spcBef>
                <a:spcPts val="1000"/>
              </a:spcBef>
            </a:pPr>
            <a:endParaRPr lang="it-IT" sz="2000" dirty="0">
              <a:solidFill>
                <a:srgbClr val="C21927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457200">
              <a:lnSpc>
                <a:spcPct val="35000"/>
              </a:lnSpc>
              <a:spcBef>
                <a:spcPts val="1000"/>
              </a:spcBef>
            </a:pPr>
            <a:endParaRPr sz="2000" dirty="0">
              <a:solidFill>
                <a:srgbClr val="C21927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1998663" y="228600"/>
            <a:ext cx="4794678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3600">
                <a:solidFill>
                  <a:srgbClr val="C2192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C21927"/>
                </a:solidFill>
              </a:rPr>
              <a:t>Case-control study: OR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65139"/>
      </p:ext>
    </p:extLst>
  </p:cSld>
  <p:clrMapOvr>
    <a:masterClrMapping/>
  </p:clrMapOvr>
  <p:transition spd="med" advTm="45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6" x="6429375" y="6697663"/>
          <p14:tracePt t="1884" x="6419850" y="6697663"/>
          <p14:tracePt t="1893" x="6384925" y="6688138"/>
          <p14:tracePt t="1894" x="6367463" y="6680200"/>
          <p14:tracePt t="1949" x="6348413" y="6680200"/>
          <p14:tracePt t="1950" x="6313488" y="6680200"/>
          <p14:tracePt t="1976" x="6296025" y="6670675"/>
          <p14:tracePt t="1978" x="6232525" y="6608763"/>
          <p14:tracePt t="1993" x="6099175" y="6491288"/>
          <p14:tracePt t="2010" x="5965825" y="6313488"/>
          <p14:tracePt t="2027" x="5884863" y="6215063"/>
          <p14:tracePt t="2043" x="5840413" y="6180138"/>
          <p14:tracePt t="2059" x="5741988" y="6108700"/>
          <p14:tracePt t="2078" x="5661025" y="6027738"/>
          <p14:tracePt t="2092" x="5500688" y="5894388"/>
          <p14:tracePt t="2111" x="5295900" y="5724525"/>
          <p14:tracePt t="2126" x="4894263" y="5411788"/>
          <p14:tracePt t="2143" x="4411663" y="5108575"/>
          <p14:tracePt t="2159" x="3830638" y="4724400"/>
          <p14:tracePt t="2177" x="3143250" y="4214813"/>
          <p14:tracePt t="2198" x="2965450" y="4062413"/>
          <p14:tracePt t="2209" x="2608263" y="3759200"/>
          <p14:tracePt t="2226" x="2384425" y="3562350"/>
          <p14:tracePt t="2243" x="2214563" y="3384550"/>
          <p14:tracePt t="2259" x="1704975" y="2894013"/>
          <p14:tracePt t="2278" x="1250950" y="2517775"/>
          <p14:tracePt t="2292" x="822325" y="2143125"/>
          <p14:tracePt t="2312" x="374650" y="1697038"/>
          <p14:tracePt t="2328" x="26988" y="1285875"/>
          <p14:tracePt t="2347" x="0" y="1044575"/>
          <p14:tracePt t="2361" x="0" y="561975"/>
          <p14:tracePt t="2468" x="44450" y="0"/>
          <p14:tracePt t="2476" x="88900" y="0"/>
          <p14:tracePt t="2484" x="179388" y="0"/>
          <p14:tracePt t="2493" x="303213" y="0"/>
          <p14:tracePt t="2510" x="482600" y="0"/>
          <p14:tracePt t="2527" x="696913" y="0"/>
          <p14:tracePt t="2543" x="1062038" y="0"/>
          <p14:tracePt t="2570" x="1357313" y="0"/>
          <p14:tracePt t="2582" x="1509713" y="0"/>
          <p14:tracePt t="2594" x="2857500" y="0"/>
          <p14:tracePt t="2594" x="3054350" y="0"/>
          <p14:tracePt t="2665" x="3232150" y="0"/>
          <p14:tracePt t="2677" x="3384550" y="0"/>
          <p14:tracePt t="2677" x="3465513" y="0"/>
          <p14:tracePt t="2693" x="3509963" y="9525"/>
          <p14:tracePt t="2710" x="3598863" y="53975"/>
          <p14:tracePt t="2726" x="3795713" y="133350"/>
          <p14:tracePt t="2743" x="4010025" y="231775"/>
          <p14:tracePt t="2760" x="4214813" y="347663"/>
          <p14:tracePt t="2760" x="4232275" y="357188"/>
          <p14:tracePt t="2811" x="4251325" y="384175"/>
          <p14:tracePt t="2813" x="4259263" y="411163"/>
          <p14:tracePt t="2827" x="4367213" y="598488"/>
          <p14:tracePt t="2859" x="4367213" y="615950"/>
          <p14:tracePt t="2866" x="4375150" y="652463"/>
          <p14:tracePt t="2900" x="4375150" y="660400"/>
          <p14:tracePt t="2916" x="4375150" y="669925"/>
          <p14:tracePt t="2925" x="4375150" y="687388"/>
          <p14:tracePt t="2926" x="4375150" y="758825"/>
          <p14:tracePt t="2943" x="4205288" y="1071563"/>
          <p14:tracePt t="2985" x="4170363" y="1125538"/>
          <p14:tracePt t="2993" x="4081463" y="1231900"/>
          <p14:tracePt t="3009" x="4010025" y="1322388"/>
          <p14:tracePt t="3026" x="3919538" y="1446213"/>
          <p14:tracePt t="3026" x="3875088" y="1536700"/>
          <p14:tracePt t="3044" x="3813175" y="1598613"/>
          <p14:tracePt t="3059" x="3652838" y="1741488"/>
          <p14:tracePt t="3077" x="3581400" y="1776413"/>
          <p14:tracePt t="3092" x="3509963" y="1803400"/>
          <p14:tracePt t="3110" x="3394075" y="1839913"/>
          <p14:tracePt t="3126" x="3197225" y="1901825"/>
          <p14:tracePt t="3144" x="2874963" y="1946275"/>
          <p14:tracePt t="3159" x="2509838" y="1990725"/>
          <p14:tracePt t="3176" x="2071688" y="2036763"/>
          <p14:tracePt t="3208" x="1973263" y="2036763"/>
          <p14:tracePt t="3209" x="1847850" y="2054225"/>
          <p14:tracePt t="3226" x="1751013" y="2054225"/>
          <p14:tracePt t="3226" x="1679575" y="2054225"/>
          <p14:tracePt t="3244" x="1633538" y="2054225"/>
          <p14:tracePt t="3259" x="1401763" y="1955800"/>
          <p14:tracePt t="3277" x="1241425" y="1874838"/>
          <p14:tracePt t="3292" x="1054100" y="1731963"/>
          <p14:tracePt t="3310" x="857250" y="1562100"/>
          <p14:tracePt t="3326" x="652463" y="1357313"/>
          <p14:tracePt t="3343" x="455613" y="1116013"/>
          <p14:tracePt t="3359" x="312738" y="928688"/>
          <p14:tracePt t="3376" x="241300" y="679450"/>
          <p14:tracePt t="3413" x="241300" y="652463"/>
          <p14:tracePt t="3413" x="223838" y="625475"/>
          <p14:tracePt t="3428" x="223838" y="608013"/>
          <p14:tracePt t="3442" x="231775" y="554038"/>
          <p14:tracePt t="3442" x="231775" y="527050"/>
          <p14:tracePt t="3460" x="276225" y="455613"/>
          <p14:tracePt t="3476" x="312738" y="374650"/>
          <p14:tracePt t="3493" x="357188" y="312738"/>
          <p14:tracePt t="3510" x="401638" y="268288"/>
          <p14:tracePt t="3526" x="428625" y="241300"/>
          <p14:tracePt t="3543" x="473075" y="204788"/>
          <p14:tracePt t="3559" x="536575" y="179388"/>
          <p14:tracePt t="3575" x="615950" y="142875"/>
          <p14:tracePt t="3593" x="642938" y="133350"/>
          <p14:tracePt t="3609" x="660400" y="125413"/>
          <p14:tracePt t="3627" x="679450" y="115888"/>
          <p14:tracePt t="3642" x="847725" y="107950"/>
          <p14:tracePt t="3701" x="874713" y="107950"/>
          <p14:tracePt t="3711" x="928688" y="107950"/>
          <p14:tracePt t="3726" x="965200" y="107950"/>
          <p14:tracePt t="3744" x="990600" y="107950"/>
          <p14:tracePt t="3759" x="1027113" y="107950"/>
          <p14:tracePt t="3777" x="1071563" y="107950"/>
          <p14:tracePt t="3793" x="1204913" y="107950"/>
          <p14:tracePt t="4244" x="1204913" y="115888"/>
          <p14:tracePt t="4309" x="1214438" y="115888"/>
          <p14:tracePt t="4317" x="1231900" y="133350"/>
          <p14:tracePt t="4320" x="1268413" y="160338"/>
          <p14:tracePt t="4327" x="1411288" y="250825"/>
          <p14:tracePt t="4343" x="1598613" y="339725"/>
          <p14:tracePt t="4362" x="1822450" y="438150"/>
          <p14:tracePt t="4377" x="2928938" y="955675"/>
          <p14:tracePt t="4377" x="3000375" y="1000125"/>
          <p14:tracePt t="4462" x="3081338" y="1044575"/>
          <p14:tracePt t="4484" x="3133725" y="1098550"/>
          <p14:tracePt t="4494" x="3187700" y="1133475"/>
          <p14:tracePt t="4511" x="3259138" y="1204913"/>
          <p14:tracePt t="4528" x="3322638" y="1268413"/>
          <p14:tracePt t="4543" x="3384550" y="1339850"/>
          <p14:tracePt t="4561" x="3465513" y="1446213"/>
          <p14:tracePt t="4576" x="3554413" y="1562100"/>
          <p14:tracePt t="4595" x="3625850" y="1643063"/>
          <p14:tracePt t="4611" x="3714750" y="1768475"/>
          <p14:tracePt t="4627" x="3786188" y="1874838"/>
          <p14:tracePt t="4627" x="3813175" y="1901825"/>
          <p14:tracePt t="4645" x="3857625" y="1973263"/>
          <p14:tracePt t="4659" x="3946525" y="2125663"/>
          <p14:tracePt t="4678" x="4017963" y="2259013"/>
          <p14:tracePt t="4693" x="4116388" y="2438400"/>
          <p14:tracePt t="4710" x="4197350" y="2608263"/>
          <p14:tracePt t="4726" x="4259263" y="2768600"/>
          <p14:tracePt t="4744" x="4303713" y="2867025"/>
          <p14:tracePt t="4761" x="4330700" y="2928938"/>
          <p14:tracePt t="4813" x="4340225" y="2946400"/>
          <p14:tracePt t="4836" x="4340225" y="2973388"/>
          <p14:tracePt t="4845" x="4340225" y="2982913"/>
          <p14:tracePt t="4846" x="4340225" y="3009900"/>
          <p14:tracePt t="4860" x="4340225" y="3044825"/>
          <p14:tracePt t="4878" x="4322763" y="3062288"/>
          <p14:tracePt t="4894" x="4295775" y="3089275"/>
          <p14:tracePt t="4911" x="4205288" y="3170238"/>
          <p14:tracePt t="4999" x="4187825" y="3170238"/>
          <p14:tracePt t="5020" x="4179888" y="3170238"/>
          <p14:tracePt t="5027" x="4152900" y="3170238"/>
          <p14:tracePt t="5044" x="4081463" y="3081338"/>
          <p14:tracePt t="5044" x="4044950" y="3027363"/>
          <p14:tracePt t="5061" x="3946525" y="2847975"/>
          <p14:tracePt t="5077" x="3867150" y="2679700"/>
          <p14:tracePt t="5094" x="3830638" y="2509838"/>
          <p14:tracePt t="5111" x="3768725" y="2347913"/>
          <p14:tracePt t="5128" x="3751263" y="2160588"/>
          <p14:tracePt t="5144" x="3732213" y="2017713"/>
          <p14:tracePt t="5161" x="3732213" y="1884363"/>
          <p14:tracePt t="5176" x="3732213" y="1776413"/>
          <p14:tracePt t="5195" x="3732213" y="1704975"/>
          <p14:tracePt t="5210" x="3732213" y="1616075"/>
          <p14:tracePt t="5210" x="3732213" y="1608138"/>
          <p14:tracePt t="5245" x="3732213" y="1571625"/>
          <p14:tracePt t="5246" x="3741738" y="1562100"/>
          <p14:tracePt t="5260" x="3768725" y="1482725"/>
          <p14:tracePt t="5277" x="3795713" y="1428750"/>
          <p14:tracePt t="5293" x="3813175" y="1411288"/>
          <p14:tracePt t="5311" x="3830638" y="1393825"/>
          <p14:tracePt t="5327" x="3840163" y="1384300"/>
          <p14:tracePt t="5344" x="3867150" y="1347788"/>
          <p14:tracePt t="5360" x="3875088" y="1347788"/>
          <p14:tracePt t="5376" x="3875088" y="1339850"/>
          <p14:tracePt t="5394" x="3894138" y="1330325"/>
          <p14:tracePt t="5410" x="3902075" y="1330325"/>
          <p14:tracePt t="5427" x="3929063" y="1322388"/>
          <p14:tracePt t="5444" x="3965575" y="1322388"/>
          <p14:tracePt t="5444" x="3973513" y="1322388"/>
          <p14:tracePt t="5461" x="4010025" y="1312863"/>
          <p14:tracePt t="5479" x="4017963" y="1303338"/>
          <p14:tracePt t="5517" x="4037013" y="1295400"/>
          <p14:tracePt t="5533" x="4044950" y="1295400"/>
          <p14:tracePt t="5533" x="4054475" y="1295400"/>
          <p14:tracePt t="5542" x="4081463" y="1295400"/>
          <p14:tracePt t="5550" x="4098925" y="1295400"/>
          <p14:tracePt t="5560" x="4116388" y="1276350"/>
          <p14:tracePt t="5577" x="4143375" y="1276350"/>
          <p14:tracePt t="5593" x="4160838" y="1276350"/>
          <p14:tracePt t="5611" x="4187825" y="1268413"/>
          <p14:tracePt t="5627" x="4259263" y="1268413"/>
          <p14:tracePt t="5644" x="4367213" y="1250950"/>
          <p14:tracePt t="5661" x="4402138" y="1250950"/>
          <p14:tracePt t="5677" x="4438650" y="1250950"/>
          <p14:tracePt t="5694" x="4456113" y="1250950"/>
          <p14:tracePt t="5710" x="4527550" y="1250950"/>
          <p14:tracePt t="5727" x="4572000" y="1250950"/>
          <p14:tracePt t="5745" x="4633913" y="1250950"/>
          <p14:tracePt t="5760" x="4732338" y="1250950"/>
          <p14:tracePt t="5777" x="4813300" y="1250950"/>
          <p14:tracePt t="5793" x="4848225" y="1250950"/>
          <p14:tracePt t="5811" x="4902200" y="1250950"/>
          <p14:tracePt t="5827" x="4973638" y="1258888"/>
          <p14:tracePt t="5845" x="5286375" y="1366838"/>
          <p14:tracePt t="5845" x="5295900" y="1374775"/>
          <p14:tracePt t="5927" x="5330825" y="1401763"/>
          <p14:tracePt t="5943" x="5348288" y="1411288"/>
          <p14:tracePt t="5944" x="5375275" y="1428750"/>
          <p14:tracePt t="5960" x="5429250" y="1455738"/>
          <p14:tracePt t="5977" x="5446713" y="1473200"/>
          <p14:tracePt t="5994" x="5465763" y="1482725"/>
          <p14:tracePt t="6010" x="5554663" y="1536700"/>
          <p14:tracePt t="6050" x="5572125" y="1554163"/>
          <p14:tracePt t="6062" x="5581650" y="1571625"/>
          <p14:tracePt t="6077" x="5599113" y="1571625"/>
          <p14:tracePt t="6125" x="5608638" y="1581150"/>
          <p14:tracePt t="6157" x="5616575" y="1581150"/>
          <p14:tracePt t="6173" x="5626100" y="1581150"/>
          <p14:tracePt t="6205" x="5643563" y="1581150"/>
          <p14:tracePt t="6236" x="5670550" y="1581150"/>
          <p14:tracePt t="6244" x="5697538" y="1581150"/>
          <p14:tracePt t="6248" x="5705475" y="1581150"/>
          <p14:tracePt t="6260" x="5776913" y="1581150"/>
          <p14:tracePt t="6277" x="5813425" y="1562100"/>
          <p14:tracePt t="6294" x="5867400" y="1536700"/>
          <p14:tracePt t="6309" x="5938838" y="1509713"/>
          <p14:tracePt t="6327" x="6000750" y="1482725"/>
          <p14:tracePt t="6344" x="6072188" y="1465263"/>
          <p14:tracePt t="6361" x="6089650" y="1455738"/>
          <p14:tracePt t="6377" x="6108700" y="1446213"/>
          <p14:tracePt t="6393" x="6170613" y="1446213"/>
          <p14:tracePt t="6411" x="6330950" y="1411288"/>
          <p14:tracePt t="6428" x="6510338" y="1393825"/>
          <p14:tracePt t="6428" x="6626225" y="1393825"/>
          <p14:tracePt t="6445" x="6724650" y="1393825"/>
          <p14:tracePt t="6460" x="6867525" y="1393825"/>
          <p14:tracePt t="6478" x="6965950" y="1393825"/>
          <p14:tracePt t="6494" x="7089775" y="1438275"/>
          <p14:tracePt t="6512" x="7286625" y="1536700"/>
          <p14:tracePt t="6528" x="7491413" y="1633538"/>
          <p14:tracePt t="6544" x="7661275" y="1751013"/>
          <p14:tracePt t="6561" x="7751763" y="1839913"/>
          <p14:tracePt t="6578" x="7848600" y="1919288"/>
          <p14:tracePt t="6593" x="7912100" y="1982788"/>
          <p14:tracePt t="6611" x="7929563" y="1990725"/>
          <p14:tracePt t="6741" x="7929563" y="2009775"/>
          <p14:tracePt t="6765" x="7929563" y="2044700"/>
          <p14:tracePt t="6773" x="7867650" y="2071688"/>
          <p14:tracePt t="6781" x="7823200" y="2098675"/>
          <p14:tracePt t="6789" x="7796213" y="2098675"/>
          <p14:tracePt t="6794" x="7715250" y="2108200"/>
          <p14:tracePt t="6810" x="7518400" y="2036763"/>
          <p14:tracePt t="6827" x="7153275" y="1884363"/>
          <p14:tracePt t="6843" x="6804025" y="1758950"/>
          <p14:tracePt t="6860" x="6384925" y="1571625"/>
          <p14:tracePt t="6877" x="6170613" y="1500188"/>
          <p14:tracePt t="6894" x="5991225" y="1438275"/>
          <p14:tracePt t="6910" x="5276850" y="1250950"/>
          <p14:tracePt t="6910" x="5224463" y="1250950"/>
          <p14:tracePt t="6997" x="5062538" y="1250950"/>
          <p14:tracePt t="7049" x="5000625" y="1250950"/>
          <p14:tracePt t="7049" x="4938713" y="1250950"/>
          <p14:tracePt t="7061" x="4759325" y="1276350"/>
          <p14:tracePt t="7077" x="4537075" y="1339850"/>
          <p14:tracePt t="7094" x="4303713" y="1401763"/>
          <p14:tracePt t="7111" x="4125913" y="1455738"/>
          <p14:tracePt t="7127" x="4037013" y="1517650"/>
          <p14:tracePt t="7144" x="3990975" y="1562100"/>
          <p14:tracePt t="7160" x="3929063" y="1625600"/>
          <p14:tracePt t="7176" x="3857625" y="1687513"/>
          <p14:tracePt t="7193" x="3813175" y="1751013"/>
          <p14:tracePt t="7211" x="3803650" y="1768475"/>
          <p14:tracePt t="7227" x="3803650" y="1776413"/>
          <p14:tracePt t="7397" x="3813175" y="1776413"/>
          <p14:tracePt t="7403" x="3894138" y="1768475"/>
          <p14:tracePt t="7412" x="4010025" y="1741488"/>
          <p14:tracePt t="7413" x="4071938" y="1714500"/>
          <p14:tracePt t="7426" x="4197350" y="1679575"/>
          <p14:tracePt t="7446" x="4232275" y="1670050"/>
          <p14:tracePt t="7460" x="4286250" y="1643063"/>
          <p14:tracePt t="7478" x="4375150" y="1608138"/>
          <p14:tracePt t="7494" x="4465638" y="1571625"/>
          <p14:tracePt t="7510" x="4581525" y="1536700"/>
          <p14:tracePt t="7528" x="4670425" y="1517650"/>
          <p14:tracePt t="7544" x="4751388" y="1500188"/>
          <p14:tracePt t="7560" x="4803775" y="1473200"/>
          <p14:tracePt t="7576" x="4840288" y="1465263"/>
          <p14:tracePt t="7593" x="4867275" y="1465263"/>
          <p14:tracePt t="7610" x="4929188" y="1446213"/>
          <p14:tracePt t="7626" x="4973638" y="1446213"/>
          <p14:tracePt t="7643" x="5000625" y="1428750"/>
          <p14:tracePt t="7643" x="5010150" y="1428750"/>
          <p14:tracePt t="7661" x="5027613" y="1428750"/>
          <p14:tracePt t="7676" x="5045075" y="1428750"/>
          <p14:tracePt t="7695" x="5089525" y="1428750"/>
          <p14:tracePt t="7709" x="5143500" y="1438275"/>
          <p14:tracePt t="7728" x="5214938" y="1455738"/>
          <p14:tracePt t="7743" x="5303838" y="1500188"/>
          <p14:tracePt t="7760" x="5384800" y="1554163"/>
          <p14:tracePt t="7776" x="5446713" y="1598613"/>
          <p14:tracePt t="7795" x="5510213" y="1670050"/>
          <p14:tracePt t="7811" x="5554663" y="1731963"/>
          <p14:tracePt t="7827" x="5562600" y="1776413"/>
          <p14:tracePt t="7842" x="5581650" y="1830388"/>
          <p14:tracePt t="7861" x="5581650" y="1839913"/>
          <p14:tracePt t="7877" x="5581650" y="1847850"/>
          <p14:tracePt t="7973" x="5581650" y="1857375"/>
          <p14:tracePt t="7973" x="5572125" y="1857375"/>
          <p14:tracePt t="7991" x="5562600" y="1866900"/>
          <p14:tracePt t="7992" x="5545138" y="1866900"/>
          <p14:tracePt t="8000" x="5537200" y="1866900"/>
          <p14:tracePt t="8010" x="5465763" y="1893888"/>
          <p14:tracePt t="8010" x="5438775" y="1893888"/>
          <p14:tracePt t="8030" x="5108575" y="1928813"/>
          <p14:tracePt t="8100" x="5010150" y="1928813"/>
          <p14:tracePt t="8112" x="4902200" y="1911350"/>
          <p14:tracePt t="8126" x="4759325" y="1866900"/>
          <p14:tracePt t="8144" x="4633913" y="1830388"/>
          <p14:tracePt t="8159" x="4537075" y="1795463"/>
          <p14:tracePt t="8177" x="4429125" y="1741488"/>
          <p14:tracePt t="8193" x="4251325" y="1652588"/>
          <p14:tracePt t="8217" x="4170363" y="1608138"/>
          <p14:tracePt t="8227" x="3803650" y="1393825"/>
          <p14:tracePt t="8282" x="3732213" y="1347788"/>
          <p14:tracePt t="8282" x="3643313" y="1303338"/>
          <p14:tracePt t="8293" x="3589338" y="1285875"/>
          <p14:tracePt t="8311" x="3544888" y="1258888"/>
          <p14:tracePt t="8326" x="3500438" y="1241425"/>
          <p14:tracePt t="8345" x="3490913" y="1241425"/>
          <p14:tracePt t="8381" x="3482975" y="1223963"/>
          <p14:tracePt t="8549" x="3517900" y="1231900"/>
          <p14:tracePt t="8557" x="3616325" y="1250950"/>
          <p14:tracePt t="8557" x="3687763" y="1268413"/>
          <p14:tracePt t="8565" x="3786188" y="1312863"/>
          <p14:tracePt t="8577" x="4027488" y="1347788"/>
          <p14:tracePt t="8594" x="4348163" y="1419225"/>
          <p14:tracePt t="8609" x="4537075" y="1455738"/>
          <p14:tracePt t="8626" x="4705350" y="1473200"/>
          <p14:tracePt t="8644" x="4857750" y="1490663"/>
          <p14:tracePt t="8660" x="5170488" y="1527175"/>
          <p14:tracePt t="8677" x="5554663" y="1581150"/>
          <p14:tracePt t="8694" x="5956300" y="1660525"/>
          <p14:tracePt t="8709" x="6269038" y="1704975"/>
          <p14:tracePt t="8728" x="6465888" y="1724025"/>
          <p14:tracePt t="8743" x="6527800" y="1724025"/>
          <p14:tracePt t="8761" x="6537325" y="1724025"/>
          <p14:tracePt t="8797" x="6545263" y="1724025"/>
          <p14:tracePt t="8798" x="6562725" y="1724025"/>
          <p14:tracePt t="8810" x="6572250" y="1724025"/>
          <p14:tracePt t="8924" x="6554788" y="1724025"/>
          <p14:tracePt t="8933" x="6545263" y="1724025"/>
          <p14:tracePt t="8941" x="6518275" y="1724025"/>
          <p14:tracePt t="8941" x="6491288" y="1724025"/>
          <p14:tracePt t="8959" x="6438900" y="1724025"/>
          <p14:tracePt t="8960" x="6323013" y="1741488"/>
          <p14:tracePt t="8978" x="6081713" y="1758950"/>
          <p14:tracePt t="8992" x="5688013" y="1758950"/>
          <p14:tracePt t="9010" x="5197475" y="1758950"/>
          <p14:tracePt t="9026" x="5010150" y="1758950"/>
          <p14:tracePt t="9043" x="4919663" y="1758950"/>
          <p14:tracePt t="9061" x="4911725" y="1758950"/>
          <p14:tracePt t="9061" x="4884738" y="1758950"/>
          <p14:tracePt t="9077" x="4840288" y="1758950"/>
          <p14:tracePt t="9094" x="4776788" y="1758950"/>
          <p14:tracePt t="9116" x="4705350" y="1758950"/>
          <p14:tracePt t="9127" x="4679950" y="1751013"/>
          <p14:tracePt t="9145" x="4660900" y="1751013"/>
          <p14:tracePt t="9159" x="4660900" y="1741488"/>
          <p14:tracePt t="9197" x="4652963" y="1741488"/>
          <p14:tracePt t="9198" x="4633913" y="1731963"/>
          <p14:tracePt t="9210" x="4608513" y="1724025"/>
          <p14:tracePt t="9226" x="4598988" y="1724025"/>
          <p14:tracePt t="9364" x="4589463" y="1714500"/>
          <p14:tracePt t="9988" x="4598988" y="1704975"/>
          <p14:tracePt t="9999" x="4643438" y="1704975"/>
          <p14:tracePt t="10002" x="4705350" y="1704975"/>
          <p14:tracePt t="10017" x="4741863" y="1704975"/>
          <p14:tracePt t="10031" x="4751388" y="1704975"/>
          <p14:tracePt t="10043" x="4776788" y="1704975"/>
          <p14:tracePt t="10058" x="4786313" y="1704975"/>
          <p14:tracePt t="10058" x="4795838" y="1704975"/>
          <p14:tracePt t="10076" x="4813300" y="1697038"/>
          <p14:tracePt t="10093" x="4848225" y="1697038"/>
          <p14:tracePt t="10123" x="4857750" y="1697038"/>
          <p14:tracePt t="10123" x="4875213" y="1679575"/>
          <p14:tracePt t="10165" x="4884738" y="1679575"/>
          <p14:tracePt t="10331" x="4894263" y="1679575"/>
          <p14:tracePt t="10340" x="4919663" y="1679575"/>
          <p14:tracePt t="10348" x="4973638" y="1679575"/>
          <p14:tracePt t="10358" x="5027613" y="1679575"/>
          <p14:tracePt t="10376" x="5081588" y="1679575"/>
          <p14:tracePt t="10393" x="5251450" y="1679575"/>
          <p14:tracePt t="10425" x="5411788" y="1679575"/>
          <p14:tracePt t="10436" x="5661025" y="1679575"/>
          <p14:tracePt t="10448" x="5983288" y="1679575"/>
          <p14:tracePt t="10448" x="6340475" y="1679575"/>
          <p14:tracePt t="10460" x="6732588" y="1679575"/>
          <p14:tracePt t="10475" x="7608888" y="1679575"/>
          <p14:tracePt t="10493" x="7769225" y="1679575"/>
          <p14:tracePt t="10509" x="7813675" y="1679575"/>
          <p14:tracePt t="10527" x="7823200" y="1679575"/>
          <p14:tracePt t="10542" x="7858125" y="1679575"/>
          <p14:tracePt t="10559" x="7867650" y="1679575"/>
          <p14:tracePt t="10575" x="7885113" y="1679575"/>
          <p14:tracePt t="11548" x="7875588" y="1679575"/>
          <p14:tracePt t="11549" x="7759700" y="1724025"/>
          <p14:tracePt t="11566" x="7697788" y="1758950"/>
          <p14:tracePt t="11575" x="7466013" y="1857375"/>
          <p14:tracePt t="11592" x="7188200" y="1955800"/>
          <p14:tracePt t="11608" x="6894513" y="2098675"/>
          <p14:tracePt t="11625" x="6626225" y="2205038"/>
          <p14:tracePt t="11642" x="6402388" y="2312988"/>
          <p14:tracePt t="11658" x="6081713" y="2428875"/>
          <p14:tracePt t="11677" x="6027738" y="2465388"/>
          <p14:tracePt t="11692" x="5840413" y="2527300"/>
          <p14:tracePt t="11714" x="5697538" y="2571750"/>
          <p14:tracePt t="11726" x="5527675" y="2652713"/>
          <p14:tracePt t="11743" x="5330825" y="2705100"/>
          <p14:tracePt t="11759" x="5241925" y="2741613"/>
          <p14:tracePt t="11776" x="5153025" y="2759075"/>
          <p14:tracePt t="11792" x="5045075" y="2759075"/>
          <p14:tracePt t="11809" x="4956175" y="2776538"/>
          <p14:tracePt t="11825" x="4875213" y="2795588"/>
          <p14:tracePt t="11825" x="4848225" y="2803525"/>
          <p14:tracePt t="11843" x="4795838" y="2822575"/>
          <p14:tracePt t="11858" x="4714875" y="2840038"/>
          <p14:tracePt t="11876" x="4687888" y="2840038"/>
          <p14:tracePt t="11891" x="4670425" y="2840038"/>
          <p14:tracePt t="11909" x="4572000" y="2840038"/>
          <p14:tracePt t="11926" x="4456113" y="2840038"/>
          <p14:tracePt t="11942" x="4286250" y="2840038"/>
          <p14:tracePt t="11959" x="4098925" y="2840038"/>
          <p14:tracePt t="11975" x="3983038" y="2840038"/>
          <p14:tracePt t="11993" x="3884613" y="2840038"/>
          <p14:tracePt t="12008" x="3830638" y="2840038"/>
          <p14:tracePt t="12026" x="3813175" y="2840038"/>
          <p14:tracePt t="12171" x="3813175" y="2822575"/>
          <p14:tracePt t="12180" x="3813175" y="2803525"/>
          <p14:tracePt t="12185" x="3822700" y="2776538"/>
          <p14:tracePt t="12191" x="3848100" y="2741613"/>
          <p14:tracePt t="12209" x="3911600" y="2670175"/>
          <p14:tracePt t="12225" x="4017963" y="2598738"/>
          <p14:tracePt t="12241" x="4098925" y="2536825"/>
          <p14:tracePt t="12241" x="4125913" y="2509838"/>
          <p14:tracePt t="12260" x="4179888" y="2473325"/>
          <p14:tracePt t="12275" x="4251325" y="2438400"/>
          <p14:tracePt t="12293" x="4295775" y="2411413"/>
          <p14:tracePt t="12308" x="4322763" y="2411413"/>
          <p14:tracePt t="12325" x="4367213" y="2393950"/>
          <p14:tracePt t="12342" x="4465638" y="2393950"/>
          <p14:tracePt t="12358" x="4581525" y="2393950"/>
          <p14:tracePt t="12375" x="4660900" y="2393950"/>
          <p14:tracePt t="12392" x="4697413" y="2384425"/>
          <p14:tracePt t="12409" x="4714875" y="2366963"/>
          <p14:tracePt t="12425" x="4741863" y="2347913"/>
          <p14:tracePt t="12442" x="4759325" y="2330450"/>
          <p14:tracePt t="12459" x="4786313" y="2322513"/>
          <p14:tracePt t="12459" x="4786313" y="2312988"/>
          <p14:tracePt t="12476" x="4822825" y="2286000"/>
          <p14:tracePt t="12492" x="4857750" y="2259013"/>
          <p14:tracePt t="12509" x="4884738" y="2241550"/>
          <p14:tracePt t="12525" x="4911725" y="2232025"/>
          <p14:tracePt t="12543" x="4919663" y="2224088"/>
          <p14:tracePt t="12559" x="4946650" y="2224088"/>
          <p14:tracePt t="12577" x="4956175" y="2224088"/>
          <p14:tracePt t="12644" x="4965700" y="2224088"/>
          <p14:tracePt t="12645" x="4983163" y="2224088"/>
          <p14:tracePt t="12659" x="4991100" y="2224088"/>
          <p14:tracePt t="12659" x="5010150" y="2232025"/>
          <p14:tracePt t="12676" x="5027613" y="2268538"/>
          <p14:tracePt t="12692" x="5045075" y="2330450"/>
          <p14:tracePt t="12709" x="5045075" y="2347913"/>
          <p14:tracePt t="12725" x="5054600" y="2393950"/>
          <p14:tracePt t="12743" x="5054600" y="2500313"/>
          <p14:tracePt t="12780" x="5054600" y="2517775"/>
          <p14:tracePt t="12781" x="5054600" y="2536825"/>
          <p14:tracePt t="12791" x="5054600" y="2571750"/>
          <p14:tracePt t="12809" x="5054600" y="2616200"/>
          <p14:tracePt t="12824" x="5054600" y="2652713"/>
          <p14:tracePt t="12842" x="5054600" y="2741613"/>
          <p14:tracePt t="12842" x="5054600" y="2786063"/>
          <p14:tracePt t="12860" x="5054600" y="2822575"/>
          <p14:tracePt t="12875" x="5081588" y="2928938"/>
          <p14:tracePt t="12893" x="5081588" y="2965450"/>
          <p14:tracePt t="12908" x="5081588" y="2990850"/>
          <p14:tracePt t="12948" x="5089525" y="3009900"/>
          <p14:tracePt t="12948" x="5099050" y="3009900"/>
          <p14:tracePt t="12957" x="5108575" y="3017838"/>
          <p14:tracePt t="12976" x="5126038" y="3027363"/>
          <p14:tracePt t="12992" x="5197475" y="3044825"/>
          <p14:tracePt t="12994" x="5322888" y="3044825"/>
          <p14:tracePt t="13009" x="5518150" y="3017838"/>
          <p14:tracePt t="13032" x="5572125" y="3000375"/>
          <p14:tracePt t="13042" x="5741988" y="2928938"/>
          <p14:tracePt t="13042" x="5848350" y="2884488"/>
          <p14:tracePt t="13060" x="5919788" y="2847975"/>
          <p14:tracePt t="13075" x="6153150" y="2759075"/>
          <p14:tracePt t="13094" x="6205538" y="2741613"/>
          <p14:tracePt t="13109" x="6259513" y="2714625"/>
          <p14:tracePt t="13126" x="6303963" y="2697163"/>
          <p14:tracePt t="13143" x="6367463" y="2679700"/>
          <p14:tracePt t="13158" x="6394450" y="2679700"/>
          <p14:tracePt t="13176" x="6446838" y="2670175"/>
          <p14:tracePt t="13192" x="6589713" y="2652713"/>
          <p14:tracePt t="13208" x="6670675" y="2633663"/>
          <p14:tracePt t="13226" x="6724650" y="2633663"/>
          <p14:tracePt t="13242" x="6759575" y="2633663"/>
          <p14:tracePt t="13242" x="6804025" y="2633663"/>
          <p14:tracePt t="13260" x="6858000" y="2633663"/>
          <p14:tracePt t="13275" x="7099300" y="2643188"/>
          <p14:tracePt t="13292" x="7188200" y="2679700"/>
          <p14:tracePt t="13309" x="7197725" y="2687638"/>
          <p14:tracePt t="13325" x="7205663" y="2687638"/>
          <p14:tracePt t="13342" x="7232650" y="2714625"/>
          <p14:tracePt t="13358" x="7277100" y="2751138"/>
          <p14:tracePt t="13376" x="7348538" y="2813050"/>
          <p14:tracePt t="13391" x="7402513" y="2894013"/>
          <p14:tracePt t="13408" x="7429500" y="2911475"/>
          <p14:tracePt t="13427" x="7439025" y="2919413"/>
          <p14:tracePt t="13595" x="7429500" y="2928938"/>
          <p14:tracePt t="13604" x="7385050" y="2938463"/>
          <p14:tracePt t="13611" x="7331075" y="2938463"/>
          <p14:tracePt t="13619" x="7277100" y="2938463"/>
          <p14:tracePt t="13627" x="7134225" y="2938463"/>
          <p14:tracePt t="13642" x="6946900" y="2938463"/>
          <p14:tracePt t="13658" x="6732588" y="2938463"/>
          <p14:tracePt t="13658" x="6634163" y="2928938"/>
          <p14:tracePt t="13676" x="6367463" y="2894013"/>
          <p14:tracePt t="13692" x="5983288" y="2786063"/>
          <p14:tracePt t="13708" x="5608638" y="2741613"/>
          <p14:tracePt t="13725" x="4776788" y="2589213"/>
          <p14:tracePt t="13785" x="4714875" y="2589213"/>
          <p14:tracePt t="13792" x="4581525" y="2544763"/>
          <p14:tracePt t="13809" x="4322763" y="2490788"/>
          <p14:tracePt t="13825" x="4044950" y="2473325"/>
          <p14:tracePt t="13842" x="3776663" y="2428875"/>
          <p14:tracePt t="13859" x="3536950" y="2393950"/>
          <p14:tracePt t="13875" x="3340100" y="2374900"/>
          <p14:tracePt t="13893" x="3224213" y="2374900"/>
          <p14:tracePt t="13908" x="3036888" y="2374900"/>
          <p14:tracePt t="13927" x="2884488" y="2374900"/>
          <p14:tracePt t="13941" x="2741613" y="2374900"/>
          <p14:tracePt t="13960" x="2652713" y="2374900"/>
          <p14:tracePt t="13975" x="2527300" y="2374900"/>
          <p14:tracePt t="13992" x="2509838" y="2374900"/>
          <p14:tracePt t="14009" x="2500313" y="2374900"/>
          <p14:tracePt t="14025" x="2490788" y="2374900"/>
          <p14:tracePt t="14092" x="2482850" y="2374900"/>
          <p14:tracePt t="14108" x="2473325" y="2374900"/>
          <p14:tracePt t="14111" x="2428875" y="2393950"/>
          <p14:tracePt t="14125" x="2384425" y="2419350"/>
          <p14:tracePt t="14143" x="2366963" y="2428875"/>
          <p14:tracePt t="14508" x="2411413" y="2428875"/>
          <p14:tracePt t="14516" x="2697163" y="2500313"/>
          <p14:tracePt t="14528" x="2857500" y="2517775"/>
          <p14:tracePt t="14538" x="3009900" y="2517775"/>
          <p14:tracePt t="14542" x="3179763" y="2562225"/>
          <p14:tracePt t="14559" x="3232150" y="2562225"/>
          <p14:tracePt t="14576" x="3259138" y="2562225"/>
          <p14:tracePt t="14608" x="3313113" y="2562225"/>
          <p14:tracePt t="14626" x="3562350" y="2589213"/>
          <p14:tracePt t="14626" x="3589338" y="2589213"/>
          <p14:tracePt t="14676" x="3633788" y="2608263"/>
          <p14:tracePt t="14677" x="3687763" y="2608263"/>
          <p14:tracePt t="14692" x="3741738" y="2616200"/>
          <p14:tracePt t="14708" x="3786188" y="2616200"/>
          <p14:tracePt t="14726" x="3875088" y="2616200"/>
          <p14:tracePt t="14741" x="3973513" y="2633663"/>
          <p14:tracePt t="14760" x="4652963" y="2741613"/>
          <p14:tracePt t="14851" x="4660900" y="2741613"/>
          <p14:tracePt t="14876" x="4670425" y="2741613"/>
          <p14:tracePt t="14883" x="4687888" y="2741613"/>
          <p14:tracePt t="14892" x="4697413" y="2759075"/>
          <p14:tracePt t="14892" x="4705350" y="2759075"/>
          <p14:tracePt t="15747" x="4724400" y="2759075"/>
          <p14:tracePt t="15756" x="4786313" y="2759075"/>
          <p14:tracePt t="15757" x="4973638" y="2759075"/>
          <p14:tracePt t="15783" x="5027613" y="2759075"/>
          <p14:tracePt t="15792" x="5099050" y="2759075"/>
          <p14:tracePt t="15808" x="5133975" y="2759075"/>
          <p14:tracePt t="15825" x="5143500" y="2759075"/>
          <p14:tracePt t="15851" x="5214938" y="2705100"/>
          <p14:tracePt t="15851" x="5214938" y="2679700"/>
          <p14:tracePt t="15895" x="5251450" y="2598738"/>
          <p14:tracePt t="15923" x="5259388" y="2473325"/>
          <p14:tracePt t="15932" x="5259388" y="2401888"/>
          <p14:tracePt t="15942" x="5259388" y="2286000"/>
          <p14:tracePt t="15959" x="5259388" y="2187575"/>
          <p14:tracePt t="15976" x="5259388" y="2089150"/>
          <p14:tracePt t="15992" x="5251450" y="2000250"/>
          <p14:tracePt t="16010" x="5214938" y="1919288"/>
          <p14:tracePt t="16025" x="5170488" y="1857375"/>
          <p14:tracePt t="16043" x="5143500" y="1830388"/>
          <p14:tracePt t="16058" x="5045075" y="1776413"/>
          <p14:tracePt t="16086" x="5027613" y="1768475"/>
          <p14:tracePt t="16093" x="5010150" y="1758950"/>
          <p14:tracePt t="16109" x="4991100" y="1758950"/>
          <p14:tracePt t="16126" x="4965700" y="1758950"/>
          <p14:tracePt t="16142" x="4946650" y="1758950"/>
          <p14:tracePt t="16159" x="4894263" y="1758950"/>
          <p14:tracePt t="16184" x="4875213" y="1758950"/>
          <p14:tracePt t="16192" x="4813300" y="1758950"/>
          <p14:tracePt t="16210" x="4697413" y="1758950"/>
          <p14:tracePt t="16225" x="4562475" y="1776413"/>
          <p14:tracePt t="16243" x="4473575" y="1803400"/>
          <p14:tracePt t="16258" x="4394200" y="1839913"/>
          <p14:tracePt t="16258" x="4330700" y="1839913"/>
          <p14:tracePt t="16276" x="4197350" y="1893888"/>
          <p14:tracePt t="16294" x="4116388" y="1911350"/>
          <p14:tracePt t="16309" x="4017963" y="1955800"/>
          <p14:tracePt t="16327" x="3956050" y="1990725"/>
          <p14:tracePt t="16341" x="3929063" y="2017713"/>
          <p14:tracePt t="16359" x="3894138" y="2054225"/>
          <p14:tracePt t="16375" x="3884613" y="2071688"/>
          <p14:tracePt t="16392" x="3875088" y="2125663"/>
          <p14:tracePt t="16409" x="3875088" y="2152650"/>
          <p14:tracePt t="16426" x="3875088" y="2170113"/>
          <p14:tracePt t="16442" x="3875088" y="2214563"/>
          <p14:tracePt t="16459" x="3875088" y="2268538"/>
          <p14:tracePt t="16474" x="3929063" y="2393950"/>
          <p14:tracePt t="16493" x="4017963" y="2509838"/>
          <p14:tracePt t="16508" x="4143375" y="2625725"/>
          <p14:tracePt t="16527" x="4322763" y="2768600"/>
          <p14:tracePt t="16542" x="4465638" y="2840038"/>
          <p14:tracePt t="16560" x="4598988" y="2919413"/>
          <p14:tracePt t="16575" x="4776788" y="2990850"/>
          <p14:tracePt t="16592" x="5018088" y="3036888"/>
          <p14:tracePt t="16609" x="5295900" y="3054350"/>
          <p14:tracePt t="16625" x="5589588" y="3098800"/>
          <p14:tracePt t="16642" x="5929313" y="3152775"/>
          <p14:tracePt t="16659" x="6161088" y="3152775"/>
          <p14:tracePt t="16674" x="6786563" y="3152775"/>
          <p14:tracePt t="16692" x="7251700" y="3152775"/>
          <p14:tracePt t="16708" x="7518400" y="3152775"/>
          <p14:tracePt t="16725" x="7643813" y="3143250"/>
          <p14:tracePt t="16742" x="7680325" y="3116263"/>
          <p14:tracePt t="16759" x="7715250" y="3036888"/>
          <p14:tracePt t="16777" x="7751763" y="2938463"/>
          <p14:tracePt t="16792" x="7786688" y="2857500"/>
          <p14:tracePt t="16810" x="7804150" y="2633663"/>
          <p14:tracePt t="16810" x="7804150" y="2589213"/>
          <p14:tracePt t="16861" x="7804150" y="2536825"/>
          <p14:tracePt t="16874" x="7804150" y="2428875"/>
          <p14:tracePt t="16892" x="7715250" y="2303463"/>
          <p14:tracePt t="16908" x="7616825" y="2160588"/>
          <p14:tracePt t="16925" x="7537450" y="2089150"/>
          <p14:tracePt t="16942" x="7483475" y="2036763"/>
          <p14:tracePt t="16957" x="7402513" y="1982788"/>
          <p14:tracePt t="16976" x="7323138" y="1973263"/>
          <p14:tracePt t="17002" x="7296150" y="1973263"/>
          <p14:tracePt t="17008" x="7197725" y="1973263"/>
          <p14:tracePt t="17024" x="7143750" y="1973263"/>
          <p14:tracePt t="17043" x="7108825" y="1973263"/>
          <p14:tracePt t="17057" x="7099300" y="1973263"/>
          <p14:tracePt t="17057" x="7081838" y="1973263"/>
          <p14:tracePt t="17075" x="7027863" y="1973263"/>
          <p14:tracePt t="17091" x="6973888" y="1973263"/>
          <p14:tracePt t="17108" x="6884988" y="1973263"/>
          <p14:tracePt t="17125" x="6813550" y="1973263"/>
          <p14:tracePt t="17141" x="6796088" y="1973263"/>
          <p14:tracePt t="17158" x="6777038" y="1973263"/>
          <p14:tracePt t="17175" x="6751638" y="1990725"/>
          <p14:tracePt t="17192" x="6724650" y="2000250"/>
          <p14:tracePt t="17208" x="6715125" y="2009775"/>
          <p14:tracePt t="17225" x="6697663" y="2017713"/>
          <p14:tracePt t="17257" x="6688138" y="2027238"/>
          <p14:tracePt t="17258" x="6680200" y="2027238"/>
          <p14:tracePt t="17274" x="6643688" y="2044700"/>
          <p14:tracePt t="17293" x="6643688" y="2062163"/>
          <p14:tracePt t="17308" x="6626225" y="2089150"/>
          <p14:tracePt t="17326" x="6608763" y="2116138"/>
          <p14:tracePt t="17341" x="6589713" y="2143125"/>
          <p14:tracePt t="17359" x="6562725" y="2170113"/>
          <p14:tracePt t="17375" x="6554788" y="2197100"/>
          <p14:tracePt t="17392" x="6527800" y="2241550"/>
          <p14:tracePt t="17408" x="6527800" y="2259013"/>
          <p14:tracePt t="17425" x="6510338" y="2286000"/>
          <p14:tracePt t="17442" x="6483350" y="2322513"/>
          <p14:tracePt t="17459" x="6483350" y="2366963"/>
          <p14:tracePt t="17474" x="6483350" y="2401888"/>
          <p14:tracePt t="17495" x="6483350" y="2411413"/>
          <p14:tracePt t="17509" x="6483350" y="2419350"/>
          <p14:tracePt t="17525" x="6483350" y="2428875"/>
          <p14:tracePt t="17542" x="6483350" y="2455863"/>
          <p14:tracePt t="17558" x="6483350" y="2490788"/>
          <p14:tracePt t="17575" x="6483350" y="2527300"/>
          <p14:tracePt t="17591" x="6483350" y="2581275"/>
          <p14:tracePt t="17609" x="6510338" y="2625725"/>
          <p14:tracePt t="17625" x="6554788" y="2687638"/>
          <p14:tracePt t="17642" x="6581775" y="2732088"/>
          <p14:tracePt t="17659" x="6643688" y="2803525"/>
          <p14:tracePt t="17676" x="6742113" y="2911475"/>
          <p14:tracePt t="17692" x="6786563" y="2955925"/>
          <p14:tracePt t="17708" x="6831013" y="2982913"/>
          <p14:tracePt t="17724" x="6867525" y="3017838"/>
          <p14:tracePt t="17742" x="6946900" y="3044825"/>
          <p14:tracePt t="17757" x="7089775" y="3081338"/>
          <p14:tracePt t="17776" x="7161213" y="3081338"/>
          <p14:tracePt t="17791" x="7215188" y="3081338"/>
          <p14:tracePt t="17809" x="7242175" y="3081338"/>
          <p14:tracePt t="17824" x="7286625" y="3071813"/>
          <p14:tracePt t="17842" x="7537450" y="2901950"/>
          <p14:tracePt t="17842" x="7545388" y="2894013"/>
          <p14:tracePt t="17908" x="7589838" y="2840038"/>
          <p14:tracePt t="17908" x="7599363" y="2822575"/>
          <p14:tracePt t="17948" x="7608888" y="2803525"/>
          <p14:tracePt t="17957" x="7616825" y="2786063"/>
          <p14:tracePt t="17958" x="7626350" y="2751138"/>
          <p14:tracePt t="17975" x="7626350" y="2724150"/>
          <p14:tracePt t="17991" x="7626350" y="2705100"/>
          <p14:tracePt t="18009" x="7626350" y="2687638"/>
          <p14:tracePt t="18044" x="7626350" y="2679700"/>
          <p14:tracePt t="18045" x="7626350" y="2670175"/>
          <p14:tracePt t="18268" x="7626350" y="2687638"/>
          <p14:tracePt t="18281" x="7599363" y="2705100"/>
          <p14:tracePt t="18282" x="7491413" y="2776538"/>
          <p14:tracePt t="18293" x="7412038" y="2847975"/>
          <p14:tracePt t="18309" x="7286625" y="2938463"/>
          <p14:tracePt t="18325" x="7180263" y="3036888"/>
          <p14:tracePt t="18341" x="7081838" y="3133725"/>
          <p14:tracePt t="18359" x="6983413" y="3214688"/>
          <p14:tracePt t="18374" x="6902450" y="3295650"/>
          <p14:tracePt t="18394" x="6823075" y="3357563"/>
          <p14:tracePt t="18409" x="6688138" y="3438525"/>
          <p14:tracePt t="18409" x="6634163" y="3473450"/>
          <p14:tracePt t="18443" x="6483350" y="3544888"/>
          <p14:tracePt t="18446" x="6286500" y="3670300"/>
          <p14:tracePt t="18460" x="6081713" y="3803650"/>
          <p14:tracePt t="18480" x="5902325" y="3902075"/>
          <p14:tracePt t="18492" x="5813425" y="3946525"/>
          <p14:tracePt t="18512" x="5795963" y="3965575"/>
          <p14:tracePt t="18526" x="5759450" y="3973513"/>
          <p14:tracePt t="18542" x="5741988" y="3983038"/>
          <p14:tracePt t="18559" x="5688013" y="3990975"/>
          <p14:tracePt t="18576" x="5581650" y="4027488"/>
          <p14:tracePt t="18592" x="5419725" y="4044950"/>
          <p14:tracePt t="18609" x="5251450" y="4062413"/>
          <p14:tracePt t="18625" x="4724400" y="4062413"/>
          <p14:tracePt t="18660" x="4625975" y="4037013"/>
          <p14:tracePt t="18661" x="4429125" y="3973513"/>
          <p14:tracePt t="18677" x="4384675" y="3956050"/>
          <p14:tracePt t="18691" x="4152900" y="3884613"/>
          <p14:tracePt t="18710" x="4000500" y="3813175"/>
          <p14:tracePt t="18725" x="3795713" y="3768725"/>
          <p14:tracePt t="18741" x="3608388" y="3714750"/>
          <p14:tracePt t="18759" x="3394075" y="3652838"/>
          <p14:tracePt t="18775" x="3187700" y="3589338"/>
          <p14:tracePt t="18792" x="3027363" y="3571875"/>
          <p14:tracePt t="18808" x="2911475" y="3554413"/>
          <p14:tracePt t="18825" x="2813050" y="3554413"/>
          <p14:tracePt t="18841" x="2687638" y="3554413"/>
          <p14:tracePt t="18858" x="2544763" y="3554413"/>
          <p14:tracePt t="18877" x="2473325" y="3554413"/>
          <p14:tracePt t="18891" x="2276475" y="3581400"/>
          <p14:tracePt t="18909" x="2133600" y="3652838"/>
          <p14:tracePt t="18926" x="2054225" y="3697288"/>
          <p14:tracePt t="18941" x="1982788" y="3759200"/>
          <p14:tracePt t="18959" x="1928813" y="3813175"/>
          <p14:tracePt t="18974" x="1901825" y="3867150"/>
          <p14:tracePt t="18992" x="1901825" y="3894138"/>
          <p14:tracePt t="19008" x="1884363" y="3919538"/>
          <p14:tracePt t="19300" x="1893888" y="3919538"/>
          <p14:tracePt t="19308" x="1901825" y="3911600"/>
          <p14:tracePt t="19314" x="1919288" y="3894138"/>
          <p14:tracePt t="19324" x="1928813" y="3884613"/>
          <p14:tracePt t="19341" x="1965325" y="3848100"/>
          <p14:tracePt t="19358" x="1990725" y="3795713"/>
          <p14:tracePt t="19375" x="2027238" y="3732213"/>
          <p14:tracePt t="19391" x="2071688" y="3652838"/>
          <p14:tracePt t="19408" x="2116138" y="3581400"/>
          <p14:tracePt t="19425" x="2160588" y="3482975"/>
          <p14:tracePt t="19447" x="2197100" y="3394075"/>
          <p14:tracePt t="19461" x="2214563" y="3367088"/>
          <p14:tracePt t="19480" x="2224088" y="3348038"/>
          <p14:tracePt t="19643" x="2224088" y="3375025"/>
          <p14:tracePt t="19651" x="2232025" y="3465513"/>
          <p14:tracePt t="19676" x="2232025" y="3490913"/>
          <p14:tracePt t="19676" x="2232025" y="3608388"/>
          <p14:tracePt t="19692" x="2232025" y="3724275"/>
          <p14:tracePt t="19709" x="2232025" y="3822700"/>
          <p14:tracePt t="19726" x="2232025" y="3875088"/>
          <p14:tracePt t="19741" x="2232025" y="3911600"/>
          <p14:tracePt t="19757" x="2232025" y="3956050"/>
          <p14:tracePt t="19776" x="2224088" y="3983038"/>
          <p14:tracePt t="19792" x="2214563" y="3990975"/>
          <p14:tracePt t="19955" x="2214563" y="3983038"/>
          <p14:tracePt t="19964" x="2214563" y="3956050"/>
          <p14:tracePt t="19971" x="2214563" y="3875088"/>
          <p14:tracePt t="19982" x="2214563" y="3822700"/>
          <p14:tracePt t="19991" x="2232025" y="3697288"/>
          <p14:tracePt t="20008" x="2241550" y="3598863"/>
          <p14:tracePt t="20025" x="2241550" y="3544888"/>
          <p14:tracePt t="20042" x="2251075" y="3509963"/>
          <p14:tracePt t="20059" x="2259013" y="3509963"/>
          <p14:tracePt t="20355" x="2259013" y="3517900"/>
          <p14:tracePt t="20363" x="2259013" y="3527425"/>
          <p14:tracePt t="20368" x="2259013" y="3544888"/>
          <p14:tracePt t="20374" x="2259013" y="3562350"/>
          <p14:tracePt t="20391" x="2259013" y="3598863"/>
          <p14:tracePt t="20408" x="2259013" y="3643313"/>
          <p14:tracePt t="20424" x="2259013" y="3652838"/>
          <p14:tracePt t="20441" x="2259013" y="3660775"/>
          <p14:tracePt t="20500" x="2259013" y="3679825"/>
          <p14:tracePt t="20517" x="2259013" y="3687763"/>
          <p14:tracePt t="20524" x="2259013" y="3697288"/>
          <p14:tracePt t="20548" x="2259013" y="3705225"/>
          <p14:tracePt t="20556" x="2259013" y="3714750"/>
          <p14:tracePt t="21074" x="2303463" y="3741738"/>
          <p14:tracePt t="21084" x="2330450" y="3751263"/>
          <p14:tracePt t="21092" x="2347913" y="3776663"/>
          <p14:tracePt t="21100" x="2401888" y="3786188"/>
          <p14:tracePt t="21100" x="2419350" y="3813175"/>
          <p14:tracePt t="21108" x="2455863" y="3830638"/>
          <p14:tracePt t="21125" x="2482850" y="3840163"/>
          <p14:tracePt t="21142" x="2544763" y="3822700"/>
          <p14:tracePt t="21276" x="2554288" y="3803650"/>
          <p14:tracePt t="21276" x="2571750" y="3786188"/>
          <p14:tracePt t="21292" x="2589213" y="3741738"/>
          <p14:tracePt t="21292" x="2598738" y="3741738"/>
          <p14:tracePt t="21308" x="2608263" y="3705225"/>
          <p14:tracePt t="21347" x="2608263" y="3687763"/>
          <p14:tracePt t="21467" x="2608263" y="3697288"/>
          <p14:tracePt t="21571" x="2608263" y="3724275"/>
          <p14:tracePt t="21579" x="2616200" y="3759200"/>
          <p14:tracePt t="21588" x="2643188" y="3830638"/>
          <p14:tracePt t="21597" x="2652713" y="3857625"/>
          <p14:tracePt t="21607" x="2705100" y="3929063"/>
          <p14:tracePt t="21626" x="2732088" y="3956050"/>
          <p14:tracePt t="21640" x="2768600" y="3973513"/>
          <p14:tracePt t="21658" x="2840038" y="4010025"/>
          <p14:tracePt t="21674" x="2928938" y="4037013"/>
          <p14:tracePt t="21674" x="2965450" y="4062413"/>
          <p14:tracePt t="21692" x="3044825" y="4081463"/>
          <p14:tracePt t="21708" x="3259138" y="4098925"/>
          <p14:tracePt t="21741" x="3357563" y="4116388"/>
          <p14:tracePt t="21757" x="3598863" y="4116388"/>
          <p14:tracePt t="21758" x="3786188" y="4116388"/>
          <p14:tracePt t="21775" x="3884613" y="4116388"/>
          <p14:tracePt t="21792" x="4010025" y="4089400"/>
          <p14:tracePt t="21807" x="4152900" y="4054475"/>
          <p14:tracePt t="21825" x="4303713" y="3990975"/>
          <p14:tracePt t="21841" x="4456113" y="3956050"/>
          <p14:tracePt t="21858" x="4562475" y="3902075"/>
          <p14:tracePt t="21874" x="4625975" y="3884613"/>
          <p14:tracePt t="21874" x="4670425" y="3857625"/>
          <p14:tracePt t="21892" x="4724400" y="3830638"/>
          <p14:tracePt t="21909" x="4768850" y="3803650"/>
          <p14:tracePt t="21924" x="4813300" y="3776663"/>
          <p14:tracePt t="21942" x="4884738" y="3732213"/>
          <p14:tracePt t="21957" x="4946650" y="3670300"/>
          <p14:tracePt t="21975" x="4991100" y="3589338"/>
          <p14:tracePt t="21990" x="5018088" y="3536950"/>
          <p14:tracePt t="22007" x="5054600" y="3473450"/>
          <p14:tracePt t="22025" x="5054600" y="3402013"/>
          <p14:tracePt t="22041" x="5062538" y="3348038"/>
          <p14:tracePt t="22058" x="5062538" y="3276600"/>
          <p14:tracePt t="22074" x="5062538" y="3224213"/>
          <p14:tracePt t="22090" x="4973638" y="3062288"/>
          <p14:tracePt t="22109" x="4919663" y="3009900"/>
          <p14:tracePt t="22124" x="4875213" y="2973388"/>
          <p14:tracePt t="22142" x="4795838" y="2938463"/>
          <p14:tracePt t="22157" x="4687888" y="2884488"/>
          <p14:tracePt t="22175" x="4483100" y="2822575"/>
          <p14:tracePt t="22190" x="3786188" y="2786063"/>
          <p14:tracePt t="22230" x="3419475" y="2822575"/>
          <p14:tracePt t="22274" x="3322638" y="2973388"/>
          <p14:tracePt t="22342" x="3313113" y="3027363"/>
          <p14:tracePt t="22358" x="3313113" y="3098800"/>
          <p14:tracePt t="22375" x="3313113" y="3214688"/>
          <p14:tracePt t="22391" x="3313113" y="3348038"/>
          <p14:tracePt t="22407" x="3357563" y="3473450"/>
          <p14:tracePt t="22427" x="3402013" y="3581400"/>
          <p14:tracePt t="22441" x="3438525" y="3652838"/>
          <p14:tracePt t="22441" x="3446463" y="3687763"/>
          <p14:tracePt t="22460" x="3465513" y="3714750"/>
          <p14:tracePt t="22474" x="3517900" y="3813175"/>
          <p14:tracePt t="22474" x="3571875" y="3902075"/>
          <p14:tracePt t="22492" x="3679825" y="4037013"/>
          <p14:tracePt t="22508" x="3714750" y="4089400"/>
          <p14:tracePt t="22525" x="3759200" y="4098925"/>
          <p14:tracePt t="22541" x="3768725" y="4108450"/>
          <p14:tracePt t="22558" x="3786188" y="4116388"/>
          <p14:tracePt t="22575" x="3803650" y="4116388"/>
          <p14:tracePt t="22591" x="3848100" y="4116388"/>
          <p14:tracePt t="22607" x="3938588" y="4116388"/>
          <p14:tracePt t="22625" x="4108450" y="4116388"/>
          <p14:tracePt t="22641" x="4340225" y="4081463"/>
          <p14:tracePt t="22659" x="4660900" y="4037013"/>
          <p14:tracePt t="22674" x="4894263" y="4000500"/>
          <p14:tracePt t="22674" x="4911725" y="4000500"/>
          <p14:tracePt t="22692" x="4965700" y="4000500"/>
          <p14:tracePt t="22708" x="4983163" y="3983038"/>
          <p14:tracePt t="22725" x="5180013" y="3965575"/>
          <p14:tracePt t="22758" x="5330825" y="3929063"/>
          <p14:tracePt t="22776" x="5429250" y="3911600"/>
          <p14:tracePt t="22791" x="5599113" y="3911600"/>
          <p14:tracePt t="22808" x="5822950" y="3911600"/>
          <p14:tracePt t="22825" x="6188075" y="3911600"/>
          <p14:tracePt t="22841" x="6572250" y="3911600"/>
          <p14:tracePt t="22858" x="6946900" y="3911600"/>
          <p14:tracePt t="22875" x="7126288" y="3911600"/>
          <p14:tracePt t="22891" x="7419975" y="3894138"/>
          <p14:tracePt t="22910" x="7705725" y="3875088"/>
          <p14:tracePt t="22925" x="7947025" y="3848100"/>
          <p14:tracePt t="22943" x="8072438" y="3813175"/>
          <p14:tracePt t="22958" x="8089900" y="3813175"/>
          <p14:tracePt t="22976" x="8108950" y="3803650"/>
          <p14:tracePt t="23028" x="8108950" y="3786188"/>
          <p14:tracePt t="23029" x="8108950" y="3776663"/>
          <p14:tracePt t="23042" x="8108950" y="3724275"/>
          <p14:tracePt t="23057" x="8108950" y="3625850"/>
          <p14:tracePt t="23057" x="8108950" y="3571875"/>
          <p14:tracePt t="23076" x="8108950" y="3500438"/>
          <p14:tracePt t="23091" x="7956550" y="3232150"/>
          <p14:tracePt t="23109" x="7894638" y="3108325"/>
          <p14:tracePt t="23125" x="7759700" y="3000375"/>
          <p14:tracePt t="23141" x="7599363" y="2911475"/>
          <p14:tracePt t="23158" x="7402513" y="2822575"/>
          <p14:tracePt t="23174" x="7000875" y="2714625"/>
          <p14:tracePt t="23191" x="6323013" y="2616200"/>
          <p14:tracePt t="23208" x="5518150" y="2589213"/>
          <p14:tracePt t="23226" x="4911725" y="2589213"/>
          <p14:tracePt t="23242" x="4643438" y="2589213"/>
          <p14:tracePt t="23258" x="4527550" y="2625725"/>
          <p14:tracePt t="23276" x="4518025" y="2633663"/>
          <p14:tracePt t="23276" x="4456113" y="2679700"/>
          <p14:tracePt t="23292" x="4429125" y="2705100"/>
          <p14:tracePt t="23308" x="4313238" y="2938463"/>
          <p14:tracePt t="23326" x="4295775" y="3152775"/>
          <p14:tracePt t="23341" x="4276725" y="3367088"/>
          <p14:tracePt t="23360" x="4357688" y="3990975"/>
          <p14:tracePt t="23360" x="4394200" y="4044950"/>
          <p14:tracePt t="23428" x="4429125" y="4116388"/>
          <p14:tracePt t="23429" x="4456113" y="4160838"/>
          <p14:tracePt t="23444" x="4562475" y="4286250"/>
          <p14:tracePt t="23458" x="4660900" y="4384675"/>
          <p14:tracePt t="23474" x="4751388" y="4456113"/>
          <p14:tracePt t="23474" x="4768850" y="4465638"/>
          <p14:tracePt t="23492" x="4813300" y="4473575"/>
          <p14:tracePt t="23492" x="4857750" y="4483100"/>
          <p14:tracePt t="23507" x="4983163" y="4483100"/>
          <p14:tracePt t="23525" x="5116513" y="4483100"/>
          <p14:tracePt t="23541" x="5286375" y="4483100"/>
          <p14:tracePt t="23558" x="5670550" y="4419600"/>
          <p14:tracePt t="23574" x="6205538" y="4276725"/>
          <p14:tracePt t="23591" x="6858000" y="4081463"/>
          <p14:tracePt t="23614" x="7000875" y="4062413"/>
          <p14:tracePt t="23624" x="7215188" y="4000500"/>
          <p14:tracePt t="23642" x="7375525" y="3956050"/>
          <p14:tracePt t="23657" x="7419975" y="3938588"/>
          <p14:tracePt t="23676" x="7439025" y="3919538"/>
          <p14:tracePt t="23691" x="7446963" y="3919538"/>
          <p14:tracePt t="23708" x="7456488" y="3911600"/>
          <p14:tracePt t="23923" x="7466013" y="3919538"/>
          <p14:tracePt t="23940" x="7466013" y="3929063"/>
          <p14:tracePt t="23947" x="7466013" y="3956050"/>
          <p14:tracePt t="23955" x="7473950" y="3983038"/>
          <p14:tracePt t="23965" x="7473950" y="3990975"/>
          <p14:tracePt t="23975" x="7483475" y="4017963"/>
          <p14:tracePt t="23990" x="7483475" y="4037013"/>
          <p14:tracePt t="24008" x="7491413" y="4054475"/>
          <p14:tracePt t="24045" x="7500938" y="4071938"/>
          <p14:tracePt t="24061" x="7510463" y="4089400"/>
          <p14:tracePt t="24062" x="7510463" y="4098925"/>
          <p14:tracePt t="24075" x="7537450" y="4133850"/>
          <p14:tracePt t="24109" x="7545388" y="4143375"/>
          <p14:tracePt t="24110" x="7545388" y="4152900"/>
          <p14:tracePt t="24126" x="7554913" y="4160838"/>
          <p14:tracePt t="24485" x="7554913" y="4179888"/>
          <p14:tracePt t="24492" x="7537450" y="4224338"/>
          <p14:tracePt t="24500" x="7385050" y="4348163"/>
          <p14:tracePt t="24509" x="7116763" y="4510088"/>
          <p14:tracePt t="24525" x="6796088" y="4687888"/>
          <p14:tracePt t="24542" x="6510338" y="4803775"/>
          <p14:tracePt t="24559" x="6313488" y="4857750"/>
          <p14:tracePt t="24575" x="6062663" y="4946650"/>
          <p14:tracePt t="24592" x="5768975" y="5027613"/>
          <p14:tracePt t="24609" x="3919538" y="5518150"/>
          <p14:tracePt t="24678" x="3679825" y="5572125"/>
          <p14:tracePt t="24678" x="3581400" y="5589588"/>
          <p14:tracePt t="24709" x="3473450" y="5626100"/>
          <p14:tracePt t="24725" x="3340100" y="5643563"/>
          <p14:tracePt t="24742" x="3259138" y="5643563"/>
          <p14:tracePt t="24759" x="3179763" y="5643563"/>
          <p14:tracePt t="24776" x="3036888" y="5643563"/>
          <p14:tracePt t="24802" x="2990850" y="5643563"/>
          <p14:tracePt t="24808" x="2847975" y="5643563"/>
          <p14:tracePt t="24825" x="2705100" y="5643563"/>
          <p14:tracePt t="24842" x="2608263" y="5643563"/>
          <p14:tracePt t="24858" x="2490788" y="5643563"/>
          <p14:tracePt t="24858" x="2419350" y="5643563"/>
          <p14:tracePt t="24876" x="2366963" y="5643563"/>
          <p14:tracePt t="24891" x="2268538" y="5643563"/>
          <p14:tracePt t="24891" x="2224088" y="5643563"/>
          <p14:tracePt t="24909" x="2143125" y="5643563"/>
          <p14:tracePt t="24928" x="2133600" y="5643563"/>
          <p14:tracePt t="24973" x="2125663" y="5643563"/>
          <p14:tracePt t="24982" x="2108200" y="5643563"/>
          <p14:tracePt t="24988" x="2054225" y="5643563"/>
          <p14:tracePt t="24988" x="1982788" y="5643563"/>
          <p14:tracePt t="25008" x="1847850" y="5643563"/>
          <p14:tracePt t="25009" x="982663" y="5643563"/>
          <p14:tracePt t="25031" x="544513" y="5643563"/>
          <p14:tracePt t="25041" x="0" y="5643563"/>
          <p14:tracePt t="25060" x="0" y="5732463"/>
          <p14:tracePt t="25075" x="0" y="5751513"/>
          <p14:tracePt t="25180" x="0" y="5732463"/>
          <p14:tracePt t="25188" x="0" y="5705475"/>
          <p14:tracePt t="25189" x="0" y="5661025"/>
          <p14:tracePt t="25204" x="0" y="5626100"/>
          <p14:tracePt t="25212" x="0" y="5554663"/>
          <p14:tracePt t="25226" x="0" y="5500688"/>
          <p14:tracePt t="25241" x="0" y="5429250"/>
          <p14:tracePt t="25241" x="9525" y="5384800"/>
          <p14:tracePt t="25260" x="26988" y="5357813"/>
          <p14:tracePt t="25274" x="36513" y="5313363"/>
          <p14:tracePt t="25274" x="44450" y="5303838"/>
          <p14:tracePt t="25294" x="80963" y="5268913"/>
          <p14:tracePt t="25309" x="169863" y="5197475"/>
          <p14:tracePt t="25325" x="250825" y="5133975"/>
          <p14:tracePt t="25342" x="295275" y="5108575"/>
          <p14:tracePt t="25359" x="330200" y="5089525"/>
          <p14:tracePt t="25376" x="339725" y="5081588"/>
          <p14:tracePt t="25391" x="366713" y="5072063"/>
          <p14:tracePt t="25409" x="393700" y="5072063"/>
          <p14:tracePt t="25426" x="446088" y="5054600"/>
          <p14:tracePt t="25442" x="482600" y="5054600"/>
          <p14:tracePt t="25459" x="490538" y="5054600"/>
          <p14:tracePt t="25501" x="509588" y="5054600"/>
          <p14:tracePt t="25504" x="517525" y="5054600"/>
          <p14:tracePt t="25509" x="536575" y="5062538"/>
          <p14:tracePt t="25525" x="554038" y="5081588"/>
          <p14:tracePt t="25543" x="571500" y="5108575"/>
          <p14:tracePt t="25559" x="598488" y="5153025"/>
          <p14:tracePt t="25576" x="615950" y="5251450"/>
          <p14:tracePt t="25593" x="633413" y="5375275"/>
          <p14:tracePt t="25609" x="633413" y="5491163"/>
          <p14:tracePt t="25626" x="652463" y="5608638"/>
          <p14:tracePt t="25642" x="652463" y="5653088"/>
          <p14:tracePt t="25658" x="660400" y="5670550"/>
          <p14:tracePt t="25676" x="660400" y="5688013"/>
          <p14:tracePt t="26053" x="660400" y="5680075"/>
          <p14:tracePt t="26060" x="660400" y="5670550"/>
          <p14:tracePt t="26068" x="687388" y="5634038"/>
          <p14:tracePt t="26076" x="696913" y="5616575"/>
          <p14:tracePt t="26082" x="704850" y="5599113"/>
          <p14:tracePt t="26091" x="741363" y="5562600"/>
          <p14:tracePt t="26109" x="758825" y="5545138"/>
          <p14:tracePt t="26125" x="768350" y="5537200"/>
          <p14:tracePt t="26142" x="776288" y="5527675"/>
          <p14:tracePt t="26204" x="785813" y="5527675"/>
          <p14:tracePt t="26209" x="822325" y="5527675"/>
          <p14:tracePt t="26225" x="857250" y="5527675"/>
          <p14:tracePt t="26225" x="1000125" y="5527675"/>
          <p14:tracePt t="26243" x="1143000" y="5527675"/>
          <p14:tracePt t="26259" x="1204913" y="5527675"/>
          <p14:tracePt t="26316" x="1214438" y="5518150"/>
          <p14:tracePt t="26470" x="1223963" y="5518150"/>
          <p14:tracePt t="26716" x="1231900" y="5518150"/>
          <p14:tracePt t="26805" x="1250950" y="5518150"/>
          <p14:tracePt t="26813" x="1393825" y="5491163"/>
          <p14:tracePt t="26859" x="1500188" y="5491163"/>
          <p14:tracePt t="26875" x="1633538" y="5473700"/>
          <p14:tracePt t="26875" x="1704975" y="5473700"/>
          <p14:tracePt t="26893" x="1758950" y="5456238"/>
          <p14:tracePt t="26908" x="1857375" y="5456238"/>
          <p14:tracePt t="26926" x="1884363" y="5456238"/>
          <p14:tracePt t="26942" x="1919288" y="5456238"/>
          <p14:tracePt t="26958" x="1990725" y="5438775"/>
          <p14:tracePt t="26975" x="2133600" y="5438775"/>
          <p14:tracePt t="26991" x="2259013" y="5438775"/>
          <p14:tracePt t="27009" x="2312988" y="5438775"/>
          <p14:tracePt t="27025" x="2347913" y="5438775"/>
          <p14:tracePt t="27041" x="2357438" y="5438775"/>
          <p14:tracePt t="27059" x="2384425" y="5438775"/>
          <p14:tracePt t="27074" x="2455863" y="5438775"/>
          <p14:tracePt t="27092" x="2697163" y="5419725"/>
          <p14:tracePt t="27109" x="2813050" y="5402263"/>
          <p14:tracePt t="27124" x="2857500" y="5394325"/>
          <p14:tracePt t="27293" x="2894013" y="5375275"/>
          <p14:tracePt t="27308" x="2928938" y="5375275"/>
          <p14:tracePt t="27316" x="2973388" y="5367338"/>
          <p14:tracePt t="27324" x="3044825" y="5367338"/>
          <p14:tracePt t="27332" x="3170238" y="5348288"/>
          <p14:tracePt t="27342" x="3286125" y="5330825"/>
          <p14:tracePt t="27358" x="3455988" y="5330825"/>
          <p14:tracePt t="27381" x="3517900" y="5330825"/>
          <p14:tracePt t="27392" x="3652838" y="5330825"/>
          <p14:tracePt t="27408" x="3813175" y="5330825"/>
          <p14:tracePt t="27426" x="3973513" y="5330825"/>
          <p14:tracePt t="27442" x="4527550" y="5330825"/>
          <p14:tracePt t="27499" x="4608513" y="5330825"/>
          <p14:tracePt t="27509" x="4652963" y="5330825"/>
          <p14:tracePt t="27525" x="4679950" y="5330825"/>
          <p14:tracePt t="27544" x="4741863" y="5330825"/>
          <p14:tracePt t="27559" x="4822825" y="5348288"/>
          <p14:tracePt t="27575" x="4929188" y="5367338"/>
          <p14:tracePt t="27593" x="5027613" y="5367338"/>
          <p14:tracePt t="27608" x="5072063" y="5367338"/>
          <p14:tracePt t="27626" x="5081588" y="5367338"/>
          <p14:tracePt t="27641" x="5089525" y="5367338"/>
          <p14:tracePt t="27852" x="5099050" y="5375275"/>
          <p14:tracePt t="27885" x="5099050" y="5384800"/>
          <p14:tracePt t="27893" x="5099050" y="5419725"/>
          <p14:tracePt t="27909" x="5062538" y="5527675"/>
          <p14:tracePt t="27947" x="5062538" y="5572125"/>
          <p14:tracePt t="28117" x="5054600" y="5572125"/>
          <p14:tracePt t="28213" x="5037138" y="5581650"/>
          <p14:tracePt t="28235" x="5018088" y="5581650"/>
          <p14:tracePt t="28245" x="5000625" y="5572125"/>
          <p14:tracePt t="28246" x="4956175" y="5483225"/>
          <p14:tracePt t="28312" x="4956175" y="5473700"/>
          <p14:tracePt t="28325" x="4956175" y="5456238"/>
          <p14:tracePt t="28381" x="4956175" y="5446713"/>
          <p14:tracePt t="28509" x="4956175" y="5429250"/>
          <p14:tracePt t="28605" x="4965700" y="5429250"/>
          <p14:tracePt t="28637" x="4983163" y="5429250"/>
          <p14:tracePt t="29005" x="4991100" y="5411788"/>
          <p14:tracePt t="29006" x="5000625" y="5375275"/>
          <p14:tracePt t="29024" x="5010150" y="5357813"/>
          <p14:tracePt t="29043" x="5018088" y="5330825"/>
          <p14:tracePt t="29124" x="5027613" y="5330825"/>
          <p14:tracePt t="29132" x="5054600" y="5367338"/>
          <p14:tracePt t="29148" x="5072063" y="5375275"/>
          <p14:tracePt t="29157" x="5081588" y="5419725"/>
          <p14:tracePt t="29169" x="5089525" y="5438775"/>
          <p14:tracePt t="29176" x="5099050" y="5473700"/>
          <p14:tracePt t="29191" x="5108575" y="5491163"/>
          <p14:tracePt t="29209" x="5108575" y="5500688"/>
          <p14:tracePt t="29225" x="5108575" y="5527675"/>
          <p14:tracePt t="29242" x="5108575" y="5554663"/>
          <p14:tracePt t="29260" x="5072063" y="5589588"/>
          <p14:tracePt t="29274" x="5054600" y="5599113"/>
          <p14:tracePt t="29309" x="5045075" y="5608638"/>
          <p14:tracePt t="29332" x="5037138" y="5608638"/>
          <p14:tracePt t="29342" x="5027613" y="5608638"/>
          <p14:tracePt t="29348" x="5000625" y="5608638"/>
          <p14:tracePt t="29358" x="4983163" y="5572125"/>
          <p14:tracePt t="29375" x="4983163" y="5473700"/>
          <p14:tracePt t="29393" x="5027613" y="5295900"/>
          <p14:tracePt t="29424" x="5062538" y="5259388"/>
          <p14:tracePt t="29441" x="5081588" y="5224463"/>
          <p14:tracePt t="29442" x="5108575" y="5197475"/>
          <p14:tracePt t="29459" x="5116513" y="5197475"/>
          <p14:tracePt t="29474" x="5133975" y="5197475"/>
          <p14:tracePt t="29491" x="5180013" y="5197475"/>
          <p14:tracePt t="29509" x="5205413" y="5197475"/>
          <p14:tracePt t="29525" x="5214938" y="5197475"/>
          <p14:tracePt t="29542" x="5251450" y="5214938"/>
          <p14:tracePt t="29559" x="5295900" y="5232400"/>
          <p14:tracePt t="29574" x="5322888" y="5259388"/>
          <p14:tracePt t="29592" x="5330825" y="5259388"/>
          <p14:tracePt t="29629" x="5330825" y="5268913"/>
          <p14:tracePt t="29642" x="5330825" y="5286375"/>
          <p14:tracePt t="29797" x="5330825" y="5295900"/>
          <p14:tracePt t="29813" x="5330825" y="5303838"/>
          <p14:tracePt t="29830" x="5330825" y="5322888"/>
          <p14:tracePt t="29830" x="5330825" y="5330825"/>
          <p14:tracePt t="29852" x="5330825" y="5340350"/>
          <p14:tracePt t="29860" x="5330825" y="5348288"/>
          <p14:tracePt t="29860" x="5322888" y="5367338"/>
          <p14:tracePt t="29892" x="5322888" y="5375275"/>
          <p14:tracePt t="29908" x="5322888" y="5384800"/>
          <p14:tracePt t="29917" x="5322888" y="5402263"/>
          <p14:tracePt t="29919" x="5313363" y="5411788"/>
          <p14:tracePt t="29934" x="5276850" y="5483225"/>
          <p14:tracePt t="30548" x="5259388" y="5500688"/>
          <p14:tracePt t="30557" x="5214938" y="5545138"/>
          <p14:tracePt t="30565" x="5108575" y="5661025"/>
          <p14:tracePt t="30576" x="4983163" y="5786438"/>
          <p14:tracePt t="30591" x="4867275" y="5894388"/>
          <p14:tracePt t="30609" x="4759325" y="5938838"/>
          <p14:tracePt t="30625" x="4608513" y="6000750"/>
          <p14:tracePt t="30642" x="4429125" y="6037263"/>
          <p14:tracePt t="30657" x="4044950" y="6161088"/>
          <p14:tracePt t="30675" x="3697288" y="6232525"/>
          <p14:tracePt t="30691" x="3259138" y="6340475"/>
          <p14:tracePt t="30708" x="2625725" y="6483350"/>
          <p14:tracePt t="30725" x="2357438" y="6518275"/>
          <p14:tracePt t="30742" x="2241550" y="6518275"/>
          <p14:tracePt t="30759" x="2187575" y="6518275"/>
          <p14:tracePt t="30775" x="2170113" y="6518275"/>
          <p14:tracePt t="30792" x="2125663" y="6500813"/>
          <p14:tracePt t="30809" x="2081213" y="6491288"/>
          <p14:tracePt t="30824" x="2009775" y="6456363"/>
          <p14:tracePt t="30843" x="1919288" y="6411913"/>
          <p14:tracePt t="30857" x="1830388" y="6357938"/>
          <p14:tracePt t="30857" x="1795463" y="6340475"/>
          <p14:tracePt t="30877" x="1758950" y="6323013"/>
          <p14:tracePt t="30891" x="1679575" y="6296025"/>
          <p14:tracePt t="30891" x="1633538" y="6296025"/>
          <p14:tracePt t="30909" x="1536700" y="6276975"/>
          <p14:tracePt t="30925" x="1366838" y="6259513"/>
          <p14:tracePt t="30941" x="1152525" y="6232525"/>
          <p14:tracePt t="30959" x="1000125" y="6215063"/>
          <p14:tracePt t="30974" x="928688" y="6215063"/>
          <p14:tracePt t="30992" x="901700" y="6205538"/>
          <p14:tracePt t="31008" x="874713" y="6205538"/>
          <p14:tracePt t="31025" x="741363" y="6153150"/>
          <p14:tracePt t="31046" x="704850" y="6153150"/>
          <p14:tracePt t="31058" x="509588" y="6116638"/>
          <p14:tracePt t="31093" x="490538" y="6108700"/>
          <p14:tracePt t="31452" x="500063" y="6116638"/>
          <p14:tracePt t="31460" x="509588" y="6116638"/>
          <p14:tracePt t="31468" x="517525" y="6116638"/>
          <p14:tracePt t="31474" x="536575" y="6116638"/>
          <p14:tracePt t="31492" x="544513" y="6116638"/>
          <p14:tracePt t="31539" x="554038" y="6116638"/>
          <p14:tracePt t="31548" x="561975" y="6116638"/>
          <p14:tracePt t="31564" x="581025" y="6116638"/>
          <p14:tracePt t="31569" x="588963" y="6116638"/>
          <p14:tracePt t="31574" x="608013" y="6116638"/>
          <p14:tracePt t="31924" x="625475" y="6116638"/>
          <p14:tracePt t="32285" x="652463" y="6116638"/>
          <p14:tracePt t="32290" x="857250" y="6116638"/>
          <p14:tracePt t="32326" x="973138" y="6099175"/>
          <p14:tracePt t="32327" x="1143000" y="6081713"/>
          <p14:tracePt t="32397" x="1152525" y="6081713"/>
          <p14:tracePt t="32780" x="1160463" y="6081713"/>
          <p14:tracePt t="32812" x="1179513" y="6081713"/>
          <p14:tracePt t="32812" x="1187450" y="6081713"/>
          <p14:tracePt t="32836" x="1196975" y="6081713"/>
          <p14:tracePt t="32836" x="1214438" y="6081713"/>
          <p14:tracePt t="32861" x="1223963" y="6081713"/>
          <p14:tracePt t="32868" x="1231900" y="6081713"/>
          <p14:tracePt t="32876" x="1241425" y="6081713"/>
          <p14:tracePt t="32892" x="1258888" y="6081713"/>
          <p14:tracePt t="32909" x="1268413" y="6081713"/>
          <p14:tracePt t="32932" x="1276350" y="6081713"/>
          <p14:tracePt t="32964" x="1285875" y="6081713"/>
          <p14:tracePt t="32972" x="1303338" y="6081713"/>
          <p14:tracePt t="32981" x="1312863" y="6081713"/>
          <p14:tracePt t="32991" x="1322388" y="6081713"/>
          <p14:tracePt t="33007" x="1401763" y="6081713"/>
          <p14:tracePt t="33039" x="1411288" y="6081713"/>
          <p14:tracePt t="33048" x="1419225" y="6081713"/>
          <p14:tracePt t="33059" x="1455738" y="6081713"/>
          <p14:tracePt t="33074" x="1473200" y="6081713"/>
          <p14:tracePt t="33091" x="1517650" y="6081713"/>
          <p14:tracePt t="33109" x="1544638" y="6081713"/>
          <p14:tracePt t="33148" x="1554163" y="6081713"/>
          <p14:tracePt t="33188" x="1562100" y="6081713"/>
          <p14:tracePt t="33196" x="1822450" y="6081713"/>
          <p14:tracePt t="33242" x="1928813" y="6081713"/>
          <p14:tracePt t="33257" x="2071688" y="6081713"/>
          <p14:tracePt t="33276" x="2116138" y="6081713"/>
          <p14:tracePt t="33291" x="2125663" y="6081713"/>
          <p14:tracePt t="33291" x="2133600" y="6081713"/>
          <p14:tracePt t="33309" x="2187575" y="6081713"/>
          <p14:tracePt t="33325" x="2259013" y="6081713"/>
          <p14:tracePt t="33342" x="2571750" y="6116638"/>
          <p14:tracePt t="33342" x="2581275" y="6116638"/>
          <p14:tracePt t="33342" x="2589213" y="6116638"/>
          <p14:tracePt t="33422" x="2714625" y="6116638"/>
          <p14:tracePt t="33449" x="2786063" y="6116638"/>
          <p14:tracePt t="33458" x="2901950" y="6116638"/>
          <p14:tracePt t="33491" x="2919413" y="6116638"/>
          <p14:tracePt t="33492" x="2928938" y="6116638"/>
          <p14:tracePt t="33507" x="2990850" y="6126163"/>
          <p14:tracePt t="33525" x="3089275" y="6143625"/>
          <p14:tracePt t="33542" x="3197225" y="6143625"/>
          <p14:tracePt t="33558" x="3268663" y="6143625"/>
          <p14:tracePt t="33575" x="3276600" y="6143625"/>
          <p14:tracePt t="33592" x="3286125" y="6143625"/>
          <p14:tracePt t="33607" x="3357563" y="6143625"/>
          <p14:tracePt t="33625" x="3438525" y="6161088"/>
          <p14:tracePt t="33642" x="3490913" y="6180138"/>
          <p14:tracePt t="33657" x="3527425" y="6180138"/>
          <p14:tracePt t="33675" x="3554413" y="6188075"/>
          <p14:tracePt t="33692" x="3589338" y="6188075"/>
          <p14:tracePt t="33707" x="3741738" y="6205538"/>
          <p14:tracePt t="33726" x="3902075" y="6205538"/>
          <p14:tracePt t="33741" x="4027488" y="6205538"/>
          <p14:tracePt t="33759" x="4081463" y="6205538"/>
          <p14:tracePt t="33804" x="4089400" y="6205538"/>
          <p14:tracePt t="33820" x="4098925" y="6205538"/>
          <p14:tracePt t="33828" x="4108450" y="6205538"/>
          <p14:tracePt t="33850" x="4125913" y="6205538"/>
          <p14:tracePt t="34381" x="4170363" y="6205538"/>
          <p14:tracePt t="34385" x="4313238" y="6197600"/>
          <p14:tracePt t="34407" x="4357688" y="6188075"/>
          <p14:tracePt t="34415" x="4429125" y="6153150"/>
          <p14:tracePt t="34564" x="4446588" y="6153150"/>
          <p14:tracePt t="34573" x="4456113" y="6134100"/>
          <p14:tracePt t="34580" x="4518025" y="6108700"/>
          <p14:tracePt t="34591" x="4608513" y="6081713"/>
          <p14:tracePt t="34608" x="4633913" y="6072188"/>
          <p14:tracePt t="34625" x="4652963" y="6062663"/>
          <p14:tracePt t="34641" x="4660900" y="6062663"/>
          <p14:tracePt t="34658" x="4660900" y="6054725"/>
          <p14:tracePt t="34674" x="4670425" y="6054725"/>
          <p14:tracePt t="34691" x="4697413" y="6054725"/>
          <p14:tracePt t="34708" x="4751388" y="6054725"/>
          <p14:tracePt t="34708" x="4759325" y="6054725"/>
          <p14:tracePt t="34725" x="4776788" y="6054725"/>
          <p14:tracePt t="34789" x="4795838" y="6054725"/>
          <p14:tracePt t="34804" x="4830763" y="6054725"/>
          <p14:tracePt t="34813" x="4857750" y="6054725"/>
          <p14:tracePt t="34824" x="4894263" y="6054725"/>
          <p14:tracePt t="35029" x="4919663" y="6054725"/>
          <p14:tracePt t="35036" x="4929188" y="6054725"/>
          <p14:tracePt t="35045" x="4956175" y="6054725"/>
          <p14:tracePt t="35046" x="5010150" y="6054725"/>
          <p14:tracePt t="35058" x="5054600" y="6054725"/>
          <p14:tracePt t="35076" x="5116513" y="6054725"/>
          <p14:tracePt t="35091" x="5224463" y="6072188"/>
          <p14:tracePt t="35108" x="5375275" y="6072188"/>
          <p14:tracePt t="35125" x="5500688" y="6099175"/>
          <p14:tracePt t="35142" x="5608638" y="6126163"/>
          <p14:tracePt t="35159" x="5661025" y="6126163"/>
          <p14:tracePt t="35174" x="5670550" y="6126163"/>
          <p14:tracePt t="35461" x="5680075" y="6126163"/>
          <p14:tracePt t="35469" x="5715000" y="6126163"/>
          <p14:tracePt t="35469" x="5751513" y="6126163"/>
          <p14:tracePt t="35492" x="5795963" y="6126163"/>
          <p14:tracePt t="35493" x="5919788" y="6126163"/>
          <p14:tracePt t="35573" x="5946775" y="6116638"/>
          <p14:tracePt t="35579" x="6018213" y="6099175"/>
          <p14:tracePt t="35593" x="6054725" y="6099175"/>
          <p14:tracePt t="35607" x="6062663" y="6099175"/>
          <p14:tracePt t="35625" x="6089650" y="6099175"/>
          <p14:tracePt t="35660" x="6099175" y="6099175"/>
          <p14:tracePt t="36069" x="6143625" y="6099175"/>
          <p14:tracePt t="36077" x="6242050" y="6099175"/>
          <p14:tracePt t="36085" x="6608763" y="6099175"/>
          <p14:tracePt t="36109" x="6724650" y="6099175"/>
          <p14:tracePt t="36110" x="6973888" y="6099175"/>
          <p14:tracePt t="36125" x="7054850" y="6099175"/>
          <p14:tracePt t="36141" x="7072313" y="6089650"/>
          <p14:tracePt t="36181" x="7072313" y="6081713"/>
          <p14:tracePt t="36189" x="7126288" y="6081713"/>
          <p14:tracePt t="36197" x="7153275" y="6081713"/>
          <p14:tracePt t="36208" x="7224713" y="6081713"/>
          <p14:tracePt t="36224" x="7277100" y="6081713"/>
          <p14:tracePt t="36241" x="7304088" y="6081713"/>
          <p14:tracePt t="36258" x="7358063" y="6081713"/>
          <p14:tracePt t="36275" x="7446963" y="6081713"/>
          <p14:tracePt t="36292" x="7545388" y="6081713"/>
          <p14:tracePt t="36307" x="7599363" y="6081713"/>
          <p14:tracePt t="36708" x="7572375" y="6081713"/>
          <p14:tracePt t="36709" x="7500938" y="6108700"/>
          <p14:tracePt t="36720" x="7331075" y="6170613"/>
          <p14:tracePt t="36736" x="7224713" y="6197600"/>
          <p14:tracePt t="36740" x="6991350" y="6269038"/>
          <p14:tracePt t="36773" x="6537325" y="6384925"/>
          <p14:tracePt t="36775" x="6116638" y="6518275"/>
          <p14:tracePt t="36790" x="5581650" y="6661150"/>
          <p14:tracePt t="36808" x="5330825" y="6724650"/>
          <p14:tracePt t="36823" x="5160963" y="6742113"/>
          <p14:tracePt t="36842" x="5018088" y="6759575"/>
          <p14:tracePt t="36856" x="4884738" y="6759575"/>
          <p14:tracePt t="36874" x="4714875" y="6759575"/>
          <p14:tracePt t="36889" x="4491038" y="6759575"/>
          <p14:tracePt t="36907" x="4232275" y="6759575"/>
          <p14:tracePt t="36925" x="4108450" y="6759575"/>
          <p14:tracePt t="36941" x="3919538" y="6759575"/>
          <p14:tracePt t="36957" x="3687763" y="6759575"/>
          <p14:tracePt t="36974" x="3429000" y="6759575"/>
          <p14:tracePt t="36990" x="3054350" y="6759575"/>
          <p14:tracePt t="37008" x="2536825" y="6759575"/>
          <p14:tracePt t="37023" x="2027238" y="6759575"/>
          <p14:tracePt t="37042" x="1704975" y="6759575"/>
          <p14:tracePt t="37057" x="1465263" y="6804025"/>
          <p14:tracePt t="37073" x="1303338" y="6823075"/>
          <p14:tracePt t="37090" x="1223963" y="6823075"/>
          <p14:tracePt t="37106" x="1133475" y="6823075"/>
          <p14:tracePt t="37124" x="1081088" y="6823075"/>
          <p14:tracePt t="37140" x="1044575" y="6823075"/>
          <p14:tracePt t="37158" x="1000125" y="6823075"/>
          <p14:tracePt t="37173" x="946150" y="6813550"/>
          <p14:tracePt t="37190" x="893763" y="6813550"/>
          <p14:tracePt t="37208" x="830263" y="6813550"/>
          <p14:tracePt t="37224" x="758825" y="6813550"/>
          <p14:tracePt t="37241" x="723900" y="6813550"/>
          <p14:tracePt t="37668" x="731838" y="6813550"/>
          <p14:tracePt t="37676" x="741363" y="6804025"/>
          <p14:tracePt t="37683" x="750888" y="6804025"/>
          <p14:tracePt t="37691" x="795338" y="6796088"/>
          <p14:tracePt t="37698" x="857250" y="6769100"/>
          <p14:tracePt t="37706" x="1009650" y="6732588"/>
          <p14:tracePt t="37724" x="1089025" y="6705600"/>
          <p14:tracePt t="37746" x="1214438" y="6670675"/>
          <p14:tracePt t="37758" x="1643063" y="6608763"/>
          <p14:tracePt t="37791" x="1938338" y="6572250"/>
          <p14:tracePt t="37830" x="1965325" y="6572250"/>
          <p14:tracePt t="37840" x="2027238" y="6562725"/>
          <p14:tracePt t="37857" x="2098675" y="6562725"/>
          <p14:tracePt t="37874" x="2170113" y="6562725"/>
          <p14:tracePt t="37889" x="2268538" y="6562725"/>
          <p14:tracePt t="37906" x="2366963" y="6562725"/>
          <p14:tracePt t="37925" x="2419350" y="6545263"/>
          <p14:tracePt t="37940" x="2465388" y="6545263"/>
          <p14:tracePt t="37979" x="2473325" y="6537325"/>
          <p14:tracePt t="37995" x="2482850" y="6537325"/>
          <p14:tracePt t="38006" x="2509838" y="6537325"/>
          <p14:tracePt t="38007" x="2544763" y="6537325"/>
          <p14:tracePt t="38024" x="2571750" y="6527800"/>
          <p14:tracePt t="38979" x="2598738" y="6527800"/>
          <p14:tracePt t="38987" x="2643188" y="6527800"/>
          <p14:tracePt t="38995" x="2697163" y="6510338"/>
          <p14:tracePt t="39003" x="2741613" y="6510338"/>
          <p14:tracePt t="39011" x="2822575" y="6491288"/>
          <p14:tracePt t="39024" x="2874963" y="6491288"/>
          <p14:tracePt t="39039" x="2911475" y="6491288"/>
          <p14:tracePt t="39057" x="2919413" y="6491288"/>
          <p14:tracePt t="39073" x="2938463" y="6491288"/>
          <p14:tracePt t="39132" x="2946400" y="6483350"/>
          <p14:tracePt t="39142" x="2982913" y="6465888"/>
          <p14:tracePt t="39179" x="3009900" y="6465888"/>
          <p14:tracePt t="39190" x="3017838" y="6465888"/>
          <p14:tracePt t="39190" x="3036888" y="6456363"/>
          <p14:tracePt t="39207" x="3044825" y="6456363"/>
          <p14:tracePt t="39224" x="3081338" y="6438900"/>
          <p14:tracePt t="39239" x="3133725" y="6438900"/>
          <p14:tracePt t="39257" x="3197225" y="6429375"/>
          <p14:tracePt t="39274" x="3251200" y="6429375"/>
          <p14:tracePt t="39289" x="3322638" y="6429375"/>
          <p14:tracePt t="39289" x="3367088" y="6429375"/>
          <p14:tracePt t="39308" x="3411538" y="6429375"/>
          <p14:tracePt t="39323" x="3536950" y="6429375"/>
          <p14:tracePt t="39341" x="3608388" y="6429375"/>
          <p14:tracePt t="39356" x="3660775" y="6429375"/>
          <p14:tracePt t="39374" x="3714750" y="6429375"/>
          <p14:tracePt t="39390" x="3759200" y="6429375"/>
          <p14:tracePt t="39407" x="3776663" y="6429375"/>
          <p14:tracePt t="39425" x="3803650" y="6429375"/>
          <p14:tracePt t="39468" x="3813175" y="6429375"/>
          <p14:tracePt t="40300" x="3813175" y="6446838"/>
          <p14:tracePt t="40308" x="3840163" y="6465888"/>
          <p14:tracePt t="40315" x="3884613" y="6473825"/>
          <p14:tracePt t="40339" x="3902075" y="6491288"/>
          <p14:tracePt t="40345" x="3938588" y="6500813"/>
          <p14:tracePt t="40356" x="3973513" y="6510338"/>
          <p14:tracePt t="40395" x="3973513" y="6518275"/>
          <p14:tracePt t="40435" x="3983038" y="6518275"/>
          <p14:tracePt t="40451" x="4000500" y="6518275"/>
          <p14:tracePt t="40456" x="4010025" y="6518275"/>
          <p14:tracePt t="40472" x="4017963" y="6518275"/>
          <p14:tracePt t="40473" x="4044950" y="6518275"/>
          <p14:tracePt t="40491" x="4089400" y="6518275"/>
          <p14:tracePt t="40515" x="4116388" y="6518275"/>
          <p14:tracePt t="40525" x="4170363" y="6527800"/>
          <p14:tracePt t="40540" x="4241800" y="6545263"/>
          <p14:tracePt t="40557" x="4303713" y="6545263"/>
          <p14:tracePt t="40573" x="4340225" y="6554788"/>
          <p14:tracePt t="40590" x="4367213" y="6572250"/>
          <p14:tracePt t="40607" x="4384675" y="6572250"/>
          <p14:tracePt t="40623" x="4411663" y="6572250"/>
          <p14:tracePt t="40640" x="4446588" y="6581775"/>
          <p14:tracePt t="40657" x="4465638" y="6581775"/>
          <p14:tracePt t="40672" x="4483100" y="6581775"/>
          <p14:tracePt t="40723" x="4500563" y="6581775"/>
          <p14:tracePt t="40739" x="4510088" y="6581775"/>
          <p14:tracePt t="40747" x="4537075" y="6581775"/>
          <p14:tracePt t="40756" x="4545013" y="6581775"/>
          <p14:tracePt t="40757" x="4608513" y="6589713"/>
          <p14:tracePt t="40774" x="4670425" y="6599238"/>
          <p14:tracePt t="40790" x="4751388" y="6616700"/>
          <p14:tracePt t="40807" x="4830763" y="6626225"/>
          <p14:tracePt t="40823" x="4938713" y="6634163"/>
          <p14:tracePt t="40839" x="5099050" y="6643688"/>
          <p14:tracePt t="40865" x="5116513" y="6643688"/>
          <p14:tracePt t="40908" x="5133975" y="6643688"/>
          <p14:tracePt t="41443" x="5160963" y="6643688"/>
          <p14:tracePt t="41451" x="5187950" y="6643688"/>
          <p14:tracePt t="41454" x="5214938" y="6643688"/>
          <p14:tracePt t="41473" x="5259388" y="6643688"/>
          <p14:tracePt t="41474" x="5295900" y="6643688"/>
          <p14:tracePt t="41491" x="5303838" y="6643688"/>
          <p14:tracePt t="41506" x="5322888" y="6643688"/>
          <p14:tracePt t="41556" x="5330825" y="6643688"/>
          <p14:tracePt t="41732" x="5375275" y="6643688"/>
          <p14:tracePt t="41739" x="5402263" y="6643688"/>
          <p14:tracePt t="41745" x="5483225" y="6643688"/>
          <p14:tracePt t="41755" x="5545138" y="6643688"/>
          <p14:tracePt t="41773" x="5572125" y="6643688"/>
          <p14:tracePt t="41789" x="5589588" y="6643688"/>
          <p14:tracePt t="41806" x="5643563" y="6643688"/>
          <p14:tracePt t="41823" x="5741988" y="6643688"/>
          <p14:tracePt t="41840" x="5840413" y="6643688"/>
          <p14:tracePt t="41857" x="5911850" y="6643688"/>
          <p14:tracePt t="41872" x="5946775" y="6643688"/>
          <p14:tracePt t="41889" x="5973763" y="6643688"/>
          <p14:tracePt t="41889" x="5983288" y="6643688"/>
          <p14:tracePt t="41908" x="5991225" y="6643688"/>
          <p14:tracePt t="41923" x="6018213" y="6643688"/>
          <p14:tracePt t="41941" x="6027738" y="6643688"/>
          <p14:tracePt t="41956" x="6037263" y="6643688"/>
          <p14:tracePt t="42068" x="6054725" y="6643688"/>
          <p14:tracePt t="42156" x="6062663" y="6643688"/>
          <p14:tracePt t="42158" x="6116638" y="6643688"/>
          <p14:tracePt t="42173" x="6215063" y="6643688"/>
          <p14:tracePt t="42199" x="6242050" y="6643688"/>
          <p14:tracePt t="42207" x="6296025" y="6661150"/>
          <p14:tracePt t="42223" x="6340475" y="6670675"/>
          <p14:tracePt t="42240" x="6357938" y="6670675"/>
          <p14:tracePt t="42257" x="6411913" y="6670675"/>
          <p14:tracePt t="42273" x="6483350" y="6670675"/>
          <p14:tracePt t="42291" x="6608763" y="6670675"/>
          <p14:tracePt t="42306" x="6724650" y="6670675"/>
          <p14:tracePt t="42324" x="6751638" y="6670675"/>
          <p14:tracePt t="42339" x="6804025" y="6670675"/>
          <p14:tracePt t="42362" x="6858000" y="6688138"/>
          <p14:tracePt t="42374" x="6938963" y="6688138"/>
          <p14:tracePt t="42390" x="7037388" y="6688138"/>
          <p14:tracePt t="42406" x="7089775" y="6688138"/>
          <p14:tracePt t="42424" x="7108825" y="6688138"/>
          <p14:tracePt t="42439" x="7126288" y="6688138"/>
          <p14:tracePt t="42456" x="7134225" y="6688138"/>
          <p14:tracePt t="42987" x="7180263" y="6688138"/>
          <p14:tracePt t="42996" x="7188200" y="6680200"/>
          <p14:tracePt t="43006" x="7224713" y="6670675"/>
          <p14:tracePt t="43007" x="7251700" y="6670675"/>
          <p14:tracePt t="43022" x="7358063" y="6653213"/>
          <p14:tracePt t="43062" x="7385050" y="6653213"/>
          <p14:tracePt t="43063" x="7412038" y="6653213"/>
          <p14:tracePt t="43073" x="7429500" y="6653213"/>
          <p14:tracePt t="43090" x="7439025" y="6653213"/>
          <p14:tracePt t="43105" x="7456488" y="6653213"/>
          <p14:tracePt t="43123" x="7466013" y="6653213"/>
          <p14:tracePt t="43139" x="7473950" y="6653213"/>
          <p14:tracePt t="43180" x="7491413" y="6653213"/>
          <p14:tracePt t="44851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lung cancer10.jpg" descr="lung cancer10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6737" y="538162"/>
            <a:ext cx="8010526" cy="5781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69417"/>
      </p:ext>
    </p:extLst>
  </p:cSld>
  <p:clrMapOvr>
    <a:masterClrMapping/>
  </p:clrMapOvr>
  <p:transition spd="med" advTm="47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68" x="2946400" y="911225"/>
          <p14:tracePt t="4561" x="2919413" y="911225"/>
          <p14:tracePt t="4569" x="2768600" y="911225"/>
          <p14:tracePt t="4604" x="2714625" y="911225"/>
          <p14:tracePt t="4618" x="2643188" y="911225"/>
          <p14:tracePt t="4634" x="2608263" y="911225"/>
          <p14:tracePt t="4651" x="2562225" y="911225"/>
          <p14:tracePt t="4668" x="2544763" y="911225"/>
          <p14:tracePt t="4684" x="2517775" y="911225"/>
          <p14:tracePt t="4700" x="2482850" y="919163"/>
          <p14:tracePt t="4717" x="2411413" y="919163"/>
          <p14:tracePt t="4735" x="2339975" y="919163"/>
          <p14:tracePt t="4750" x="2232025" y="938213"/>
          <p14:tracePt t="4767" x="2160588" y="938213"/>
          <p14:tracePt t="4784" x="2089150" y="938213"/>
          <p14:tracePt t="4784" x="2044700" y="938213"/>
          <p14:tracePt t="4802" x="1965325" y="955675"/>
          <p14:tracePt t="4817" x="1928813" y="955675"/>
          <p14:tracePt t="4834" x="1919288" y="955675"/>
          <p14:tracePt t="4850" x="1893888" y="965200"/>
          <p14:tracePt t="4868" x="1866900" y="965200"/>
          <p14:tracePt t="4884" x="1830388" y="982663"/>
          <p14:tracePt t="4901" x="1758950" y="982663"/>
          <p14:tracePt t="4917" x="1687513" y="990600"/>
          <p14:tracePt t="4935" x="1625600" y="990600"/>
          <p14:tracePt t="4950" x="1571625" y="1009650"/>
          <p14:tracePt t="4968" x="1554163" y="1009650"/>
          <p14:tracePt t="4984" x="1527175" y="1017588"/>
          <p14:tracePt t="5161" x="1517650" y="1017588"/>
          <p14:tracePt t="5172" x="1500188" y="1017588"/>
          <p14:tracePt t="5177" x="1473200" y="1017588"/>
          <p14:tracePt t="5184" x="1419225" y="1017588"/>
          <p14:tracePt t="5200" x="1357313" y="1000125"/>
          <p14:tracePt t="5218" x="1312863" y="982663"/>
          <p14:tracePt t="5234" x="1303338" y="982663"/>
          <p14:tracePt t="5426" x="1295400" y="982663"/>
          <p14:tracePt t="5449" x="1295400" y="973138"/>
          <p14:tracePt t="5458" x="1303338" y="938213"/>
          <p14:tracePt t="5490" x="1322388" y="938213"/>
          <p14:tracePt t="5514" x="1339850" y="928688"/>
          <p14:tracePt t="5562" x="1347788" y="919163"/>
          <p14:tracePt t="5566" x="1366838" y="919163"/>
          <p14:tracePt t="5584" x="1393825" y="901700"/>
          <p14:tracePt t="5601" x="1411288" y="901700"/>
          <p14:tracePt t="5625" x="1446213" y="901700"/>
          <p14:tracePt t="5666" x="1465263" y="901700"/>
          <p14:tracePt t="5689" x="1473200" y="901700"/>
          <p14:tracePt t="5898" x="1455738" y="901700"/>
          <p14:tracePt t="5906" x="1428750" y="901700"/>
          <p14:tracePt t="5914" x="1401763" y="901700"/>
          <p14:tracePt t="5918" x="1347788" y="884238"/>
          <p14:tracePt t="5934" x="1285875" y="884238"/>
          <p14:tracePt t="5951" x="1241425" y="884238"/>
          <p14:tracePt t="5967" x="1204913" y="884238"/>
          <p14:tracePt t="5985" x="1179513" y="884238"/>
          <p14:tracePt t="6001" x="1169988" y="884238"/>
          <p14:tracePt t="6018" x="1152525" y="884238"/>
          <p14:tracePt t="6034" x="1143000" y="884238"/>
          <p14:tracePt t="6051" x="1133475" y="893763"/>
          <p14:tracePt t="6067" x="1116013" y="893763"/>
          <p14:tracePt t="6210" x="1125538" y="893763"/>
          <p14:tracePt t="6218" x="1133475" y="893763"/>
          <p14:tracePt t="6234" x="1143000" y="893763"/>
          <p14:tracePt t="6239" x="1169988" y="893763"/>
          <p14:tracePt t="6260" x="1187450" y="893763"/>
          <p14:tracePt t="6281" x="1204913" y="874713"/>
          <p14:tracePt t="6284" x="1214438" y="874713"/>
          <p14:tracePt t="6302" x="1223963" y="866775"/>
          <p14:tracePt t="6317" x="1250950" y="866775"/>
          <p14:tracePt t="6335" x="1268413" y="857250"/>
          <p14:tracePt t="6706" x="1285875" y="857250"/>
          <p14:tracePt t="6715" x="1295400" y="857250"/>
          <p14:tracePt t="6737" x="1303338" y="857250"/>
          <p14:tracePt t="6753" x="1330325" y="839788"/>
          <p14:tracePt t="6762" x="1357313" y="822325"/>
          <p14:tracePt t="6769" x="1374775" y="812800"/>
          <p14:tracePt t="6778" x="1401763" y="795338"/>
          <p14:tracePt t="6784" x="1482725" y="776288"/>
          <p14:tracePt t="6784" x="1490663" y="768350"/>
          <p14:tracePt t="6802" x="1527175" y="768350"/>
          <p14:tracePt t="6818" x="1544638" y="768350"/>
          <p14:tracePt t="7058" x="1536700" y="768350"/>
          <p14:tracePt t="7066" x="1517650" y="768350"/>
          <p14:tracePt t="7084" x="1500188" y="768350"/>
          <p14:tracePt t="7101" x="1490663" y="768350"/>
          <p14:tracePt t="7118" x="1482725" y="785813"/>
          <p14:tracePt t="7234" x="1465263" y="785813"/>
          <p14:tracePt t="7322" x="1455738" y="785813"/>
          <p14:tracePt t="7346" x="1446213" y="795338"/>
          <p14:tracePt t="7362" x="1438275" y="795338"/>
          <p14:tracePt t="7374" x="1428750" y="803275"/>
          <p14:tracePt t="7401" x="1411288" y="812800"/>
          <p14:tracePt t="7521" x="1411288" y="822325"/>
          <p14:tracePt t="10032" x="1411288" y="812800"/>
          <p14:tracePt t="10080" x="1419225" y="803275"/>
          <p14:tracePt t="10104" x="1428750" y="803275"/>
          <p14:tracePt t="10120" x="1446213" y="795338"/>
          <p14:tracePt t="10136" x="1465263" y="776288"/>
          <p14:tracePt t="10152" x="1473200" y="776288"/>
          <p14:tracePt t="10160" x="1482725" y="776288"/>
          <p14:tracePt t="10168" x="1517650" y="776288"/>
          <p14:tracePt t="10183" x="1517650" y="768350"/>
          <p14:tracePt t="10199" x="1571625" y="768350"/>
          <p14:tracePt t="10217" x="1589088" y="768350"/>
          <p14:tracePt t="10232" x="1633538" y="768350"/>
          <p14:tracePt t="10250" x="1670050" y="768350"/>
          <p14:tracePt t="10266" x="1724025" y="768350"/>
          <p14:tracePt t="10283" x="1758950" y="776288"/>
          <p14:tracePt t="10300" x="1785938" y="785813"/>
          <p14:tracePt t="10336" x="1795463" y="785813"/>
          <p14:tracePt t="10354" x="1830388" y="795338"/>
          <p14:tracePt t="10384" x="1839913" y="795338"/>
          <p14:tracePt t="10385" x="1857375" y="812800"/>
          <p14:tracePt t="10400" x="1874838" y="812800"/>
          <p14:tracePt t="10416" x="1919288" y="822325"/>
          <p14:tracePt t="10434" x="1965325" y="839788"/>
          <p14:tracePt t="10449" x="2000250" y="847725"/>
          <p14:tracePt t="10468" x="2027238" y="866775"/>
          <p14:tracePt t="10482" x="2036763" y="866775"/>
          <p14:tracePt t="10513" x="2054225" y="874713"/>
          <p14:tracePt t="10532" x="2071688" y="874713"/>
          <p14:tracePt t="10568" x="2089150" y="884238"/>
          <p14:tracePt t="10584" x="2116138" y="901700"/>
          <p14:tracePt t="10606" x="2143125" y="911225"/>
          <p14:tracePt t="10617" x="2179638" y="946150"/>
          <p14:tracePt t="10634" x="2214563" y="955675"/>
          <p14:tracePt t="10649" x="2268538" y="990600"/>
          <p14:tracePt t="10666" x="2286000" y="990600"/>
          <p14:tracePt t="10683" x="2295525" y="1000125"/>
          <p14:tracePt t="10945" x="2303463" y="1000125"/>
          <p14:tracePt t="11009" x="2312988" y="1000125"/>
          <p14:tracePt t="11017" x="2401888" y="990600"/>
          <p14:tracePt t="11025" x="2544763" y="990600"/>
          <p14:tracePt t="11032" x="2660650" y="990600"/>
          <p14:tracePt t="11049" x="2714625" y="990600"/>
          <p14:tracePt t="11066" x="2751138" y="990600"/>
          <p14:tracePt t="11168" x="2768600" y="990600"/>
          <p14:tracePt t="13024" x="2768600" y="982663"/>
          <p14:tracePt t="13032" x="2830513" y="946150"/>
          <p14:tracePt t="13040" x="2946400" y="928688"/>
          <p14:tracePt t="13049" x="3036888" y="901700"/>
          <p14:tracePt t="13066" x="3108325" y="901700"/>
          <p14:tracePt t="13082" x="3160713" y="884238"/>
          <p14:tracePt t="13099" x="3179763" y="884238"/>
          <p14:tracePt t="13513" x="3205163" y="884238"/>
          <p14:tracePt t="13521" x="3259138" y="884238"/>
          <p14:tracePt t="13537" x="3286125" y="919163"/>
          <p14:tracePt t="13545" x="3411538" y="919163"/>
          <p14:tracePt t="13565" x="3455988" y="919163"/>
          <p14:tracePt t="13583" x="3500438" y="919163"/>
          <p14:tracePt t="13584" x="3562350" y="928688"/>
          <p14:tracePt t="13600" x="3598863" y="928688"/>
          <p14:tracePt t="13616" x="3608388" y="928688"/>
          <p14:tracePt t="13657" x="3625850" y="946150"/>
          <p14:tracePt t="13660" x="3633788" y="946150"/>
          <p14:tracePt t="14089" x="3643313" y="946150"/>
          <p14:tracePt t="14129" x="3687763" y="946150"/>
          <p14:tracePt t="14137" x="3741738" y="946150"/>
          <p14:tracePt t="14140" x="3768725" y="946150"/>
          <p14:tracePt t="14149" x="3840163" y="946150"/>
          <p14:tracePt t="14166" x="3875088" y="946150"/>
          <p14:tracePt t="14184" x="3902075" y="946150"/>
          <p14:tracePt t="15136" x="3946525" y="946150"/>
          <p14:tracePt t="15144" x="4062413" y="946150"/>
          <p14:tracePt t="15160" x="4125913" y="946150"/>
          <p14:tracePt t="15166" x="4187825" y="946150"/>
          <p14:tracePt t="15182" x="4197350" y="946150"/>
          <p14:tracePt t="15199" x="4214813" y="946150"/>
          <p14:tracePt t="15913" x="4224338" y="946150"/>
          <p14:tracePt t="16048" x="4232275" y="946150"/>
          <p14:tracePt t="16096" x="4241800" y="946150"/>
          <p14:tracePt t="16104" x="4286250" y="946150"/>
          <p14:tracePt t="16112" x="4313238" y="946150"/>
          <p14:tracePt t="16120" x="4357688" y="946150"/>
          <p14:tracePt t="16132" x="4402138" y="965200"/>
          <p14:tracePt t="16149" x="4429125" y="965200"/>
          <p14:tracePt t="16166" x="4446588" y="965200"/>
          <p14:tracePt t="16183" x="4483100" y="965200"/>
          <p14:tracePt t="16199" x="4527550" y="973138"/>
          <p14:tracePt t="16215" x="4581525" y="990600"/>
          <p14:tracePt t="16233" x="4633913" y="990600"/>
          <p14:tracePt t="16249" x="4670425" y="990600"/>
          <p14:tracePt t="16266" x="4724400" y="990600"/>
          <p14:tracePt t="16282" x="4732338" y="990600"/>
          <p14:tracePt t="16320" x="4751388" y="1000125"/>
          <p14:tracePt t="16472" x="4759325" y="1000125"/>
          <p14:tracePt t="16480" x="4813300" y="1000125"/>
          <p14:tracePt t="16488" x="4965700" y="973138"/>
          <p14:tracePt t="16504" x="5072063" y="973138"/>
          <p14:tracePt t="16515" x="5133975" y="973138"/>
          <p14:tracePt t="16532" x="5170488" y="973138"/>
          <p14:tracePt t="16549" x="5180013" y="973138"/>
          <p14:tracePt t="17321" x="5205413" y="973138"/>
          <p14:tracePt t="17328" x="5232400" y="973138"/>
          <p14:tracePt t="17338" x="5251450" y="973138"/>
          <p14:tracePt t="17353" x="5259388" y="973138"/>
          <p14:tracePt t="17361" x="5268913" y="973138"/>
          <p14:tracePt t="17373" x="5286375" y="973138"/>
          <p14:tracePt t="17449" x="5295900" y="973138"/>
          <p14:tracePt t="17456" x="5303838" y="973138"/>
          <p14:tracePt t="17472" x="5313363" y="973138"/>
          <p14:tracePt t="17497" x="5330825" y="973138"/>
          <p14:tracePt t="17513" x="5340350" y="973138"/>
          <p14:tracePt t="17521" x="5348288" y="973138"/>
          <p14:tracePt t="17529" x="5357813" y="973138"/>
          <p14:tracePt t="17533" x="5375275" y="982663"/>
          <p14:tracePt t="17549" x="5411788" y="982663"/>
          <p14:tracePt t="17566" x="5491163" y="990600"/>
          <p14:tracePt t="17591" x="5545138" y="990600"/>
          <p14:tracePt t="17608" x="5572125" y="1009650"/>
          <p14:tracePt t="17616" x="5643563" y="1027113"/>
          <p14:tracePt t="17635" x="5741988" y="1027113"/>
          <p14:tracePt t="17649" x="5840413" y="1027113"/>
          <p14:tracePt t="17667" x="5894388" y="1027113"/>
          <p14:tracePt t="17688" x="5919788" y="1027113"/>
          <p14:tracePt t="17699" x="5938838" y="1027113"/>
          <p14:tracePt t="17716" x="5956300" y="1027113"/>
          <p14:tracePt t="17857" x="5965825" y="1027113"/>
          <p14:tracePt t="17865" x="6018213" y="1017588"/>
          <p14:tracePt t="17876" x="6062663" y="1017588"/>
          <p14:tracePt t="17884" x="6134100" y="1017588"/>
          <p14:tracePt t="17899" x="6276975" y="1017588"/>
          <p14:tracePt t="17917" x="6446838" y="1017588"/>
          <p14:tracePt t="17933" x="6527800" y="1000125"/>
          <p14:tracePt t="17950" x="6545263" y="1000125"/>
          <p14:tracePt t="17966" x="6572250" y="1000125"/>
          <p14:tracePt t="17983" x="6589713" y="1000125"/>
          <p14:tracePt t="17999" x="6616700" y="1000125"/>
          <p14:tracePt t="17999" x="6634163" y="1000125"/>
          <p14:tracePt t="18041" x="6643688" y="1000125"/>
          <p14:tracePt t="18057" x="6653213" y="1000125"/>
          <p14:tracePt t="18065" x="6661150" y="990600"/>
          <p14:tracePt t="18078" x="6688138" y="990600"/>
          <p14:tracePt t="18083" x="6715125" y="982663"/>
          <p14:tracePt t="18129" x="6724650" y="982663"/>
          <p14:tracePt t="18344" x="6697663" y="982663"/>
          <p14:tracePt t="18872" x="6688138" y="982663"/>
          <p14:tracePt t="18888" x="6661150" y="990600"/>
          <p14:tracePt t="18905" x="6653213" y="1009650"/>
          <p14:tracePt t="18909" x="6634163" y="1009650"/>
          <p14:tracePt t="18916" x="6554788" y="1036638"/>
          <p14:tracePt t="18932" x="6500813" y="1071563"/>
          <p14:tracePt t="18950" x="6419850" y="1081088"/>
          <p14:tracePt t="18965" x="6323013" y="1116013"/>
          <p14:tracePt t="18983" x="6170613" y="1152525"/>
          <p14:tracePt t="18999" x="6000750" y="1152525"/>
          <p14:tracePt t="18999" x="5894388" y="1152525"/>
          <p14:tracePt t="19016" x="5768975" y="1152525"/>
          <p14:tracePt t="19016" x="5643563" y="1179513"/>
          <p14:tracePt t="19032" x="5394325" y="1214438"/>
          <p14:tracePt t="19049" x="5089525" y="1285875"/>
          <p14:tracePt t="19065" x="4697413" y="1285875"/>
          <p14:tracePt t="19082" x="4205288" y="1285875"/>
          <p14:tracePt t="19099" x="3768725" y="1285875"/>
          <p14:tracePt t="19116" x="3375025" y="1285875"/>
          <p14:tracePt t="19133" x="3089275" y="1285875"/>
          <p14:tracePt t="19149" x="2867025" y="1285875"/>
          <p14:tracePt t="19166" x="2643188" y="1285875"/>
          <p14:tracePt t="19182" x="2438400" y="1285875"/>
          <p14:tracePt t="19199" x="2224088" y="1285875"/>
          <p14:tracePt t="19215" x="1687513" y="1285875"/>
          <p14:tracePt t="19233" x="1285875" y="1268413"/>
          <p14:tracePt t="19249" x="1036638" y="1250950"/>
          <p14:tracePt t="19266" x="928688" y="1250950"/>
          <p14:tracePt t="19282" x="874713" y="1250950"/>
          <p14:tracePt t="19440" x="866775" y="1241425"/>
          <p14:tracePt t="19448" x="884238" y="1223963"/>
          <p14:tracePt t="19459" x="901700" y="1214438"/>
          <p14:tracePt t="19465" x="911225" y="1214438"/>
          <p14:tracePt t="19482" x="919163" y="1214438"/>
          <p14:tracePt t="19499" x="928688" y="1204913"/>
          <p14:tracePt t="19516" x="946150" y="1204913"/>
          <p14:tracePt t="19532" x="955675" y="1204913"/>
          <p14:tracePt t="19549" x="1009650" y="1204913"/>
          <p14:tracePt t="19582" x="1036638" y="1204913"/>
          <p14:tracePt t="19583" x="1071563" y="1231900"/>
          <p14:tracePt t="19599" x="1089025" y="1303338"/>
          <p14:tracePt t="19599" x="1089025" y="1330325"/>
          <p14:tracePt t="19617" x="1089025" y="1419225"/>
          <p14:tracePt t="19632" x="1089025" y="1446213"/>
          <p14:tracePt t="19650" x="1089025" y="1455738"/>
          <p14:tracePt t="19737" x="1089025" y="1465263"/>
          <p14:tracePt t="19745" x="1081088" y="1465263"/>
          <p14:tracePt t="19753" x="1044575" y="1490663"/>
          <p14:tracePt t="19760" x="1017588" y="1509713"/>
          <p14:tracePt t="19768" x="946150" y="1527175"/>
          <p14:tracePt t="19783" x="822325" y="1616075"/>
          <p14:tracePt t="19783" x="785813" y="1633538"/>
          <p14:tracePt t="19817" x="741363" y="1652588"/>
          <p14:tracePt t="19833" x="714375" y="1679575"/>
          <p14:tracePt t="19849" x="679450" y="1714500"/>
          <p14:tracePt t="19866" x="642938" y="1768475"/>
          <p14:tracePt t="19882" x="615950" y="1839913"/>
          <p14:tracePt t="19900" x="598488" y="1919288"/>
          <p14:tracePt t="19915" x="581025" y="1955800"/>
          <p14:tracePt t="19933" x="581025" y="1982788"/>
          <p14:tracePt t="19969" x="581025" y="1990725"/>
          <p14:tracePt t="19982" x="581025" y="2000250"/>
          <p14:tracePt t="19985" x="581025" y="2017713"/>
          <p14:tracePt t="19999" x="588963" y="2036763"/>
          <p14:tracePt t="20015" x="615950" y="2081213"/>
          <p14:tracePt t="20033" x="633413" y="2116138"/>
          <p14:tracePt t="20049" x="669925" y="2179638"/>
          <p14:tracePt t="20066" x="704850" y="2268538"/>
          <p14:tracePt t="20082" x="731838" y="2312988"/>
          <p14:tracePt t="20100" x="741363" y="2357438"/>
          <p14:tracePt t="20116" x="758825" y="2393950"/>
          <p14:tracePt t="20133" x="776288" y="2455863"/>
          <p14:tracePt t="20149" x="785813" y="2509838"/>
          <p14:tracePt t="20166" x="803275" y="2562225"/>
          <p14:tracePt t="20182" x="803275" y="2608263"/>
          <p14:tracePt t="20200" x="812800" y="2652713"/>
          <p14:tracePt t="20233" x="812800" y="2670175"/>
          <p14:tracePt t="20281" x="812800" y="2679700"/>
          <p14:tracePt t="20283" x="812800" y="2687638"/>
          <p14:tracePt t="20299" x="812800" y="2697163"/>
          <p14:tracePt t="20299" x="812800" y="2741613"/>
          <p14:tracePt t="20316" x="812800" y="2776538"/>
          <p14:tracePt t="20332" x="812800" y="2830513"/>
          <p14:tracePt t="20349" x="812800" y="2857500"/>
          <p14:tracePt t="20366" x="812800" y="2894013"/>
          <p14:tracePt t="20382" x="795338" y="2919413"/>
          <p14:tracePt t="20399" x="795338" y="2955925"/>
          <p14:tracePt t="20399" x="795338" y="2965450"/>
          <p14:tracePt t="20416" x="785813" y="2982913"/>
          <p14:tracePt t="20432" x="785813" y="3000375"/>
          <p14:tracePt t="20449" x="785813" y="3044825"/>
          <p14:tracePt t="20470" x="785813" y="3108325"/>
          <p14:tracePt t="20488" x="785813" y="3152775"/>
          <p14:tracePt t="20498" x="785813" y="3205163"/>
          <p14:tracePt t="20515" x="785813" y="3276600"/>
          <p14:tracePt t="20532" x="785813" y="3330575"/>
          <p14:tracePt t="20549" x="785813" y="3367088"/>
          <p14:tracePt t="20565" x="785813" y="3394075"/>
          <p14:tracePt t="20582" x="785813" y="3419475"/>
          <p14:tracePt t="20598" x="785813" y="3465513"/>
          <p14:tracePt t="20598" x="785813" y="3500438"/>
          <p14:tracePt t="20616" x="803275" y="3571875"/>
          <p14:tracePt t="20643" x="803275" y="3608388"/>
          <p14:tracePt t="20648" x="803275" y="3705225"/>
          <p14:tracePt t="20665" x="803275" y="3786188"/>
          <p14:tracePt t="20682" x="803275" y="3894138"/>
          <p14:tracePt t="20699" x="795338" y="4010025"/>
          <p14:tracePt t="20715" x="776288" y="4098925"/>
          <p14:tracePt t="20733" x="776288" y="4197350"/>
          <p14:tracePt t="20765" x="758825" y="4224338"/>
          <p14:tracePt t="20766" x="750888" y="4303713"/>
          <p14:tracePt t="20781" x="750888" y="4375150"/>
          <p14:tracePt t="20781" x="731838" y="4429125"/>
          <p14:tracePt t="20800" x="731838" y="4473575"/>
          <p14:tracePt t="20815" x="714375" y="4598988"/>
          <p14:tracePt t="20833" x="714375" y="4670425"/>
          <p14:tracePt t="20848" x="714375" y="4741863"/>
          <p14:tracePt t="20866" x="714375" y="4830763"/>
          <p14:tracePt t="20881" x="704850" y="4875213"/>
          <p14:tracePt t="20899" x="704850" y="4911725"/>
          <p14:tracePt t="20915" x="704850" y="4991100"/>
          <p14:tracePt t="20939" x="704850" y="5018088"/>
          <p14:tracePt t="20948" x="704850" y="5072063"/>
          <p14:tracePt t="20966" x="704850" y="5099050"/>
          <p14:tracePt t="20982" x="723900" y="5170488"/>
          <p14:tracePt t="20999" x="731838" y="5214938"/>
          <p14:tracePt t="21015" x="758825" y="5313363"/>
          <p14:tracePt t="21033" x="795338" y="5348288"/>
          <p14:tracePt t="21048" x="803275" y="5367338"/>
          <p14:tracePt t="21065" x="812800" y="5402263"/>
          <p14:tracePt t="21081" x="830263" y="5429250"/>
          <p14:tracePt t="21099" x="847725" y="5446713"/>
          <p14:tracePt t="21336" x="847725" y="5456238"/>
          <p14:tracePt t="21360" x="847725" y="5465763"/>
          <p14:tracePt t="21374" x="847725" y="5491163"/>
          <p14:tracePt t="21375" x="830263" y="5500688"/>
          <p14:tracePt t="21382" x="822325" y="5510213"/>
          <p14:tracePt t="21398" x="812800" y="5518150"/>
          <p14:tracePt t="21416" x="803275" y="5545138"/>
          <p14:tracePt t="21432" x="803275" y="5554663"/>
          <p14:tracePt t="21873" x="803275" y="5518150"/>
          <p14:tracePt t="21881" x="803275" y="5375275"/>
          <p14:tracePt t="21892" x="803275" y="5276850"/>
          <p14:tracePt t="21899" x="785813" y="5205413"/>
          <p14:tracePt t="21916" x="785813" y="5081588"/>
          <p14:tracePt t="21932" x="785813" y="4911725"/>
          <p14:tracePt t="21949" x="785813" y="4724400"/>
          <p14:tracePt t="21965" x="785813" y="4500563"/>
          <p14:tracePt t="21982" x="822325" y="4286250"/>
          <p14:tracePt t="21999" x="857250" y="4054475"/>
          <p14:tracePt t="22016" x="919163" y="3660775"/>
          <p14:tracePt t="22033" x="982663" y="3367088"/>
          <p14:tracePt t="22050" x="1009650" y="3116263"/>
          <p14:tracePt t="22065" x="1054100" y="2867025"/>
          <p14:tracePt t="22083" x="1089025" y="2652713"/>
          <p14:tracePt t="22098" x="1108075" y="2465388"/>
          <p14:tracePt t="22116" x="1125538" y="2312988"/>
          <p14:tracePt t="22131" x="1143000" y="2098675"/>
          <p14:tracePt t="22149" x="1187450" y="1884363"/>
          <p14:tracePt t="22165" x="1187450" y="1670050"/>
          <p14:tracePt t="22182" x="1187450" y="1465263"/>
          <p14:tracePt t="22198" x="1187450" y="1357313"/>
          <p14:tracePt t="22198" x="1187450" y="1330325"/>
          <p14:tracePt t="22216" x="1187450" y="1258888"/>
          <p14:tracePt t="22232" x="1187450" y="1223963"/>
          <p14:tracePt t="22249" x="1187450" y="1169988"/>
          <p14:tracePt t="22265" x="1187450" y="1143000"/>
          <p14:tracePt t="22282" x="1187450" y="1133475"/>
          <p14:tracePt t="22299" x="1187450" y="1125538"/>
          <p14:tracePt t="22584" x="1204913" y="1152525"/>
          <p14:tracePt t="22592" x="1223963" y="1179513"/>
          <p14:tracePt t="22600" x="1231900" y="1204913"/>
          <p14:tracePt t="22610" x="1295400" y="1295400"/>
          <p14:tracePt t="22688" x="1312863" y="1303338"/>
          <p14:tracePt t="22715" x="1312863" y="1322388"/>
          <p14:tracePt t="22731" x="1312863" y="1330325"/>
          <p14:tracePt t="22748" x="1322388" y="1339850"/>
          <p14:tracePt t="22749" x="1322388" y="1366838"/>
          <p14:tracePt t="22765" x="1322388" y="1393825"/>
          <p14:tracePt t="22782" x="1330325" y="1401763"/>
          <p14:tracePt t="22799" x="1330325" y="1419225"/>
          <p14:tracePt t="22815" x="1330325" y="1438275"/>
          <p14:tracePt t="22832" x="1330325" y="1446213"/>
          <p14:tracePt t="22848" x="1339850" y="1455738"/>
          <p14:tracePt t="23265" x="1339850" y="1465263"/>
          <p14:tracePt t="23273" x="1330325" y="1490663"/>
          <p14:tracePt t="23281" x="1330325" y="1509713"/>
          <p14:tracePt t="23289" x="1295400" y="1571625"/>
          <p14:tracePt t="23300" x="1295400" y="1581150"/>
          <p14:tracePt t="23317" x="1285875" y="1608138"/>
          <p14:tracePt t="23333" x="1285875" y="1625600"/>
          <p14:tracePt t="23349" x="1276350" y="1652588"/>
          <p14:tracePt t="23367" x="1268413" y="1679575"/>
          <p14:tracePt t="23382" x="1258888" y="1687513"/>
          <p14:tracePt t="23400" x="1241425" y="1724025"/>
          <p14:tracePt t="23416" x="1241425" y="1731963"/>
          <p14:tracePt t="23439" x="1223963" y="1751013"/>
          <p14:tracePt t="23449" x="1196975" y="1812925"/>
          <p14:tracePt t="23477" x="1187450" y="1847850"/>
          <p14:tracePt t="23484" x="1187450" y="1857375"/>
          <p14:tracePt t="23499" x="1169988" y="1866900"/>
          <p14:tracePt t="23516" x="1169988" y="1893888"/>
          <p14:tracePt t="23533" x="1160463" y="1911350"/>
          <p14:tracePt t="23550" x="1143000" y="1938338"/>
          <p14:tracePt t="23566" x="1133475" y="1965325"/>
          <p14:tracePt t="23583" x="1125538" y="1990725"/>
          <p14:tracePt t="23599" x="1125538" y="2000250"/>
          <p14:tracePt t="24026" x="1125538" y="2009775"/>
          <p14:tracePt t="24033" x="1125538" y="2054225"/>
          <p14:tracePt t="24041" x="1125538" y="2062163"/>
          <p14:tracePt t="24049" x="1125538" y="2133600"/>
          <p14:tracePt t="24073" x="1125538" y="2160588"/>
          <p14:tracePt t="24081" x="1125538" y="2205038"/>
          <p14:tracePt t="24093" x="1116013" y="2224088"/>
          <p14:tracePt t="24099" x="1108075" y="2251075"/>
          <p14:tracePt t="24116" x="1108075" y="2259013"/>
          <p14:tracePt t="24133" x="1108075" y="2286000"/>
          <p14:tracePt t="24149" x="1108075" y="2322513"/>
          <p14:tracePt t="24167" x="1098550" y="2339975"/>
          <p14:tracePt t="24183" x="1098550" y="2357438"/>
          <p14:tracePt t="24200" x="1098550" y="2384425"/>
          <p14:tracePt t="24216" x="1081088" y="2419350"/>
          <p14:tracePt t="24216" x="1081088" y="2438400"/>
          <p14:tracePt t="24234" x="1071563" y="2509838"/>
          <p14:tracePt t="24249" x="1054100" y="2554288"/>
          <p14:tracePt t="24266" x="1036638" y="2643188"/>
          <p14:tracePt t="24283" x="1027113" y="2714625"/>
          <p14:tracePt t="24300" x="1009650" y="2795588"/>
          <p14:tracePt t="24317" x="990600" y="2840038"/>
          <p14:tracePt t="24332" x="973138" y="2874963"/>
          <p14:tracePt t="24349" x="973138" y="2894013"/>
          <p14:tracePt t="24366" x="973138" y="2901950"/>
          <p14:tracePt t="24383" x="973138" y="2919413"/>
          <p14:tracePt t="24399" x="965200" y="2919413"/>
          <p14:tracePt t="24416" x="965200" y="2946400"/>
          <p14:tracePt t="24432" x="965200" y="2982913"/>
          <p14:tracePt t="24459" x="955675" y="3009900"/>
          <p14:tracePt t="24466" x="955675" y="3044825"/>
          <p14:tracePt t="25297" x="965200" y="3054350"/>
          <p14:tracePt t="25305" x="973138" y="3071813"/>
          <p14:tracePt t="25307" x="990600" y="3089275"/>
          <p14:tracePt t="25316" x="990600" y="3116263"/>
          <p14:tracePt t="25332" x="990600" y="3152775"/>
          <p14:tracePt t="25350" x="1009650" y="3205163"/>
          <p14:tracePt t="25376" x="1009650" y="3232150"/>
          <p14:tracePt t="25383" x="1017588" y="3268663"/>
          <p14:tracePt t="25399" x="1017588" y="3322638"/>
          <p14:tracePt t="25417" x="1017588" y="3357563"/>
          <p14:tracePt t="25433" x="1017588" y="3429000"/>
          <p14:tracePt t="25433" x="1017588" y="3455988"/>
          <p14:tracePt t="25450" x="1017588" y="3652838"/>
          <p14:tracePt t="25493" x="1017588" y="3724275"/>
          <p14:tracePt t="25516" x="1009650" y="3768725"/>
          <p14:tracePt t="25516" x="1000125" y="3867150"/>
          <p14:tracePt t="25533" x="990600" y="3956050"/>
          <p14:tracePt t="25550" x="982663" y="4037013"/>
          <p14:tracePt t="25566" x="982663" y="4108450"/>
          <p14:tracePt t="25583" x="982663" y="4205288"/>
          <p14:tracePt t="25600" x="982663" y="4303713"/>
          <p14:tracePt t="25616" x="982663" y="4375150"/>
          <p14:tracePt t="25616" x="982663" y="4419600"/>
          <p14:tracePt t="25634" x="982663" y="4473575"/>
          <p14:tracePt t="25634" x="982663" y="4518025"/>
          <p14:tracePt t="25650" x="982663" y="4598988"/>
          <p14:tracePt t="25667" x="965200" y="4670425"/>
          <p14:tracePt t="25683" x="955675" y="4705350"/>
          <p14:tracePt t="25700" x="955675" y="4732338"/>
          <p14:tracePt t="26858" x="955675" y="4697413"/>
          <p14:tracePt t="26866" x="1062038" y="4562475"/>
          <p14:tracePt t="26887" x="1152525" y="4429125"/>
          <p14:tracePt t="26900" x="1268413" y="4276725"/>
          <p14:tracePt t="26917" x="1366838" y="4116388"/>
          <p14:tracePt t="26933" x="1490663" y="3973513"/>
          <p14:tracePt t="26950" x="1616075" y="3830638"/>
          <p14:tracePt t="26966" x="1785938" y="3625850"/>
          <p14:tracePt t="26984" x="1955800" y="3411538"/>
          <p14:tracePt t="26999" x="2160588" y="3133725"/>
          <p14:tracePt t="26999" x="2276475" y="3027363"/>
          <p14:tracePt t="27017" x="2724150" y="2598738"/>
          <p14:tracePt t="27056" x="3133725" y="2259013"/>
          <p14:tracePt t="27099" x="3224213" y="2205038"/>
          <p14:tracePt t="27100" x="3384550" y="2089150"/>
          <p14:tracePt t="27116" x="3562350" y="1965325"/>
          <p14:tracePt t="27133" x="3776663" y="1866900"/>
          <p14:tracePt t="27149" x="4037013" y="1758950"/>
          <p14:tracePt t="27166" x="4241800" y="1679575"/>
          <p14:tracePt t="27183" x="4465638" y="1598613"/>
          <p14:tracePt t="27200" x="4633913" y="1544638"/>
          <p14:tracePt t="27216" x="4830763" y="1500188"/>
          <p14:tracePt t="27233" x="5010150" y="1446213"/>
          <p14:tracePt t="27249" x="5153025" y="1393825"/>
          <p14:tracePt t="27267" x="5187950" y="1393825"/>
          <p14:tracePt t="27385" x="5232400" y="1393825"/>
          <p14:tracePt t="27393" x="5268913" y="1393825"/>
          <p14:tracePt t="27401" x="5303838" y="1428750"/>
          <p14:tracePt t="27409" x="5322888" y="1446213"/>
          <p14:tracePt t="27417" x="5375275" y="1490663"/>
          <p14:tracePt t="27417" x="5394325" y="1527175"/>
          <p14:tracePt t="27434" x="5456238" y="1616075"/>
          <p14:tracePt t="27449" x="5491163" y="1724025"/>
          <p14:tracePt t="27466" x="5527675" y="1847850"/>
          <p14:tracePt t="27484" x="5545138" y="1990725"/>
          <p14:tracePt t="27499" x="5562600" y="2170113"/>
          <p14:tracePt t="27516" x="5562600" y="2374900"/>
          <p14:tracePt t="27532" x="5562600" y="2589213"/>
          <p14:tracePt t="27550" x="5562600" y="2732088"/>
          <p14:tracePt t="27566" x="5562600" y="2830513"/>
          <p14:tracePt t="27583" x="5562600" y="2901950"/>
          <p14:tracePt t="27599" x="5562600" y="2938463"/>
          <p14:tracePt t="27617" x="5562600" y="2973388"/>
          <p14:tracePt t="27633" x="5562600" y="3017838"/>
          <p14:tracePt t="27633" x="5562600" y="3027363"/>
          <p14:tracePt t="27650" x="5562600" y="3062288"/>
          <p14:tracePt t="27666" x="5554663" y="3108325"/>
          <p14:tracePt t="27684" x="5554663" y="3125788"/>
          <p14:tracePt t="27699" x="5554663" y="3160713"/>
          <p14:tracePt t="27718" x="5545138" y="3160713"/>
          <p14:tracePt t="27733" x="5545138" y="3179763"/>
          <p14:tracePt t="27750" x="5545138" y="3241675"/>
          <p14:tracePt t="28129" x="5545138" y="3259138"/>
          <p14:tracePt t="28134" x="5545138" y="3313113"/>
          <p14:tracePt t="28153" x="5545138" y="3322638"/>
          <p14:tracePt t="28158" x="5545138" y="3348038"/>
          <p14:tracePt t="28166" x="5545138" y="3402013"/>
          <p14:tracePt t="28182" x="5537200" y="3438525"/>
          <p14:tracePt t="28199" x="5537200" y="3490913"/>
          <p14:tracePt t="28215" x="5537200" y="3554413"/>
          <p14:tracePt t="28215" x="5537200" y="3589338"/>
          <p14:tracePt t="28233" x="5537200" y="3616325"/>
          <p14:tracePt t="28248" x="5537200" y="3714750"/>
          <p14:tracePt t="28266" x="5537200" y="3803650"/>
          <p14:tracePt t="28283" x="5537200" y="3884613"/>
          <p14:tracePt t="28299" x="5537200" y="3983038"/>
          <p14:tracePt t="28316" x="5518150" y="4054475"/>
          <p14:tracePt t="28332" x="5518150" y="4089400"/>
          <p14:tracePt t="28349" x="5518150" y="4116388"/>
          <p14:tracePt t="28366" x="5518150" y="4133850"/>
          <p14:tracePt t="28383" x="5518150" y="4179888"/>
          <p14:tracePt t="28399" x="5518150" y="4214813"/>
          <p14:tracePt t="28416" x="5518150" y="4251325"/>
          <p14:tracePt t="28432" x="5518150" y="4303713"/>
          <p14:tracePt t="28432" x="5518150" y="4330700"/>
          <p14:tracePt t="28450" x="5518150" y="4367213"/>
          <p14:tracePt t="28466" x="5518150" y="4438650"/>
          <p14:tracePt t="28483" x="5518150" y="4537075"/>
          <p14:tracePt t="28499" x="5500688" y="4633913"/>
          <p14:tracePt t="28516" x="5500688" y="4714875"/>
          <p14:tracePt t="28532" x="5483225" y="4768850"/>
          <p14:tracePt t="28550" x="5483225" y="4786313"/>
          <p14:tracePt t="28566" x="5483225" y="4803775"/>
          <p14:tracePt t="28583" x="5483225" y="4875213"/>
          <p14:tracePt t="28599" x="5483225" y="4929188"/>
          <p14:tracePt t="28599" x="5483225" y="4973638"/>
          <p14:tracePt t="28618" x="5483225" y="5018088"/>
          <p14:tracePt t="28632" x="5483225" y="5116513"/>
          <p14:tracePt t="28632" x="5465763" y="5187950"/>
          <p14:tracePt t="28650" x="5446713" y="5340350"/>
          <p14:tracePt t="28666" x="5394325" y="5510213"/>
          <p14:tracePt t="28683" x="5375275" y="5680075"/>
          <p14:tracePt t="28700" x="5375275" y="5776913"/>
          <p14:tracePt t="28716" x="5375275" y="5795963"/>
          <p14:tracePt t="28866" x="5375275" y="5803900"/>
          <p14:tracePt t="29001" x="5394325" y="5803900"/>
          <p14:tracePt t="29009" x="5419725" y="5813425"/>
          <p14:tracePt t="29023" x="5429250" y="5813425"/>
          <p14:tracePt t="29033" x="5465763" y="5813425"/>
          <p14:tracePt t="29050" x="5473700" y="5813425"/>
          <p14:tracePt t="29122" x="5483225" y="5813425"/>
          <p14:tracePt t="29130" x="5491163" y="5813425"/>
          <p14:tracePt t="29138" x="5500688" y="5795963"/>
          <p14:tracePt t="29150" x="5518150" y="5759450"/>
          <p14:tracePt t="29165" x="5518150" y="5732463"/>
          <p14:tracePt t="29182" x="5518150" y="5715000"/>
          <p14:tracePt t="29198" x="5491163" y="5653088"/>
          <p14:tracePt t="29218" x="5465763" y="5643563"/>
          <p14:tracePt t="29232" x="5438775" y="5608638"/>
          <p14:tracePt t="29232" x="5419725" y="5608638"/>
          <p14:tracePt t="29249" x="5402263" y="5599113"/>
          <p14:tracePt t="29265" x="5357813" y="5599113"/>
          <p14:tracePt t="29282" x="5303838" y="5608638"/>
          <p14:tracePt t="29300" x="5224463" y="5634038"/>
          <p14:tracePt t="29317" x="5170488" y="5653088"/>
          <p14:tracePt t="29333" x="5089525" y="5670550"/>
          <p14:tracePt t="29350" x="5010150" y="5715000"/>
          <p14:tracePt t="29366" x="4938713" y="5759450"/>
          <p14:tracePt t="29384" x="4875213" y="5803900"/>
          <p14:tracePt t="29399" x="4830763" y="5830888"/>
          <p14:tracePt t="29417" x="4822825" y="5848350"/>
          <p14:tracePt t="29432" x="4786313" y="5867400"/>
          <p14:tracePt t="29450" x="4768850" y="5894388"/>
          <p14:tracePt t="29466" x="4741863" y="5938838"/>
          <p14:tracePt t="29482" x="4732338" y="5956300"/>
          <p14:tracePt t="29500" x="4714875" y="6000750"/>
          <p14:tracePt t="29515" x="4697413" y="6027738"/>
          <p14:tracePt t="29533" x="4697413" y="6045200"/>
          <p14:tracePt t="29549" x="4687888" y="6072188"/>
          <p14:tracePt t="29566" x="4660900" y="6134100"/>
          <p14:tracePt t="29582" x="4660900" y="6188075"/>
          <p14:tracePt t="29599" x="4660900" y="6224588"/>
          <p14:tracePt t="29616" x="4660900" y="6259513"/>
          <p14:tracePt t="29616" x="4660900" y="6286500"/>
          <p14:tracePt t="29634" x="4660900" y="6303963"/>
          <p14:tracePt t="29649" x="4660900" y="6348413"/>
          <p14:tracePt t="29666" x="4670425" y="6419850"/>
          <p14:tracePt t="29682" x="4714875" y="6483350"/>
          <p14:tracePt t="29700" x="4768850" y="6537325"/>
          <p14:tracePt t="29716" x="4813300" y="6572250"/>
          <p14:tracePt t="29733" x="4857750" y="6599238"/>
          <p14:tracePt t="29749" x="4965700" y="6634163"/>
          <p14:tracePt t="29767" x="5072063" y="6688138"/>
          <p14:tracePt t="29782" x="5170488" y="6724650"/>
          <p14:tracePt t="29782" x="5241925" y="6742113"/>
          <p14:tracePt t="29802" x="5303838" y="6759575"/>
          <p14:tracePt t="29816" x="5500688" y="6786563"/>
          <p14:tracePt t="29848" x="5572125" y="6786563"/>
          <p14:tracePt t="29867" x="5634038" y="6786563"/>
          <p14:tracePt t="29883" x="5697538" y="6786563"/>
          <p14:tracePt t="29899" x="5751513" y="6786563"/>
          <p14:tracePt t="29916" x="5848350" y="6777038"/>
          <p14:tracePt t="29940" x="5875338" y="6759575"/>
          <p14:tracePt t="29949" x="5929313" y="6688138"/>
          <p14:tracePt t="29966" x="6018213" y="6572250"/>
          <p14:tracePt t="29998" x="6045200" y="6419850"/>
          <p14:tracePt t="30032" x="6062663" y="6348413"/>
          <p14:tracePt t="30050" x="6062663" y="6330950"/>
          <p14:tracePt t="30066" x="6062663" y="6276975"/>
          <p14:tracePt t="30066" x="6062663" y="6232525"/>
          <p14:tracePt t="30099" x="6062663" y="6205538"/>
          <p14:tracePt t="30099" x="6018213" y="6099175"/>
          <p14:tracePt t="30117" x="5965825" y="6018213"/>
          <p14:tracePt t="30132" x="5919788" y="5938838"/>
          <p14:tracePt t="30150" x="5867400" y="5875338"/>
          <p14:tracePt t="30166" x="5803900" y="5813425"/>
          <p14:tracePt t="30183" x="5786438" y="5776913"/>
          <p14:tracePt t="30199" x="5741988" y="5732463"/>
          <p14:tracePt t="30216" x="5705475" y="5705475"/>
          <p14:tracePt t="30232" x="5653088" y="5680075"/>
          <p14:tracePt t="30250" x="5634038" y="5670550"/>
          <p14:tracePt t="30282" x="5616575" y="5661025"/>
          <p14:tracePt t="30282" x="5562600" y="5626100"/>
          <p14:tracePt t="30300" x="5500688" y="5599113"/>
          <p14:tracePt t="30315" x="5402263" y="5554663"/>
          <p14:tracePt t="30333" x="5357813" y="5537200"/>
          <p14:tracePt t="30349" x="5303838" y="5510213"/>
          <p14:tracePt t="30366" x="5276850" y="5491163"/>
          <p14:tracePt t="30382" x="5268913" y="5491163"/>
          <p14:tracePt t="30473" x="5251450" y="5491163"/>
          <p14:tracePt t="30529" x="5241925" y="5491163"/>
          <p14:tracePt t="30537" x="5214938" y="5491163"/>
          <p14:tracePt t="30553" x="5205413" y="5491163"/>
          <p14:tracePt t="30555" x="5180013" y="5500688"/>
          <p14:tracePt t="30565" x="5143500" y="5518150"/>
          <p14:tracePt t="30582" x="5089525" y="5545138"/>
          <p14:tracePt t="30599" x="5027613" y="5581650"/>
          <p14:tracePt t="30616" x="4973638" y="5616575"/>
          <p14:tracePt t="30633" x="4956175" y="5626100"/>
          <p14:tracePt t="30649" x="4929188" y="5634038"/>
          <p14:tracePt t="30689" x="4919663" y="5643563"/>
          <p14:tracePt t="30705" x="4902200" y="5643563"/>
          <p14:tracePt t="30716" x="4894263" y="5661025"/>
          <p14:tracePt t="30717" x="4884738" y="5670550"/>
          <p14:tracePt t="30732" x="4857750" y="5697538"/>
          <p14:tracePt t="30857" x="4848225" y="5705475"/>
          <p14:tracePt t="30878" x="4848225" y="5741988"/>
          <p14:tracePt t="30879" x="4840288" y="5751513"/>
          <p14:tracePt t="30882" x="4840288" y="5803900"/>
          <p14:tracePt t="30899" x="4840288" y="5875338"/>
          <p14:tracePt t="30916" x="4822825" y="5919788"/>
          <p14:tracePt t="30932" x="4822825" y="5938838"/>
          <p14:tracePt t="30977" x="4822825" y="5956300"/>
          <p14:tracePt t="31026" x="4822825" y="5965825"/>
          <p14:tracePt t="31034" x="4830763" y="5983288"/>
          <p14:tracePt t="31048" x="4840288" y="6018213"/>
          <p14:tracePt t="31066" x="4848225" y="6062663"/>
          <p14:tracePt t="31083" x="4875213" y="6126163"/>
          <p14:tracePt t="31115" x="4902200" y="6153150"/>
          <p14:tracePt t="31130" x="4919663" y="6180138"/>
          <p14:tracePt t="31138" x="4929188" y="6188075"/>
          <p14:tracePt t="31149" x="4991100" y="6251575"/>
          <p14:tracePt t="31166" x="5045075" y="6323013"/>
          <p14:tracePt t="31182" x="5153025" y="6394450"/>
          <p14:tracePt t="31199" x="5224463" y="6438900"/>
          <p14:tracePt t="31215" x="5259388" y="6456363"/>
          <p14:tracePt t="31233" x="5276850" y="6465888"/>
          <p14:tracePt t="31249" x="5295900" y="6465888"/>
          <p14:tracePt t="31266" x="5313363" y="6465888"/>
          <p14:tracePt t="31282" x="5348288" y="6483350"/>
          <p14:tracePt t="31300" x="5367338" y="6483350"/>
          <p14:tracePt t="31316" x="5375275" y="6483350"/>
          <p14:tracePt t="31333" x="5402263" y="6483350"/>
          <p14:tracePt t="31349" x="5411788" y="6483350"/>
          <p14:tracePt t="31367" x="5438775" y="6483350"/>
          <p14:tracePt t="31382" x="5456238" y="6483350"/>
          <p14:tracePt t="31400" x="5473700" y="6483350"/>
          <p14:tracePt t="31416" x="5483225" y="6473825"/>
          <p14:tracePt t="31450" x="5500688" y="6473825"/>
          <p14:tracePt t="31466" x="5518150" y="6456363"/>
          <p14:tracePt t="31466" x="5518150" y="6446838"/>
          <p14:tracePt t="31483" x="5527675" y="6402388"/>
          <p14:tracePt t="31499" x="5527675" y="6384925"/>
          <p14:tracePt t="31517" x="5527675" y="6348413"/>
          <p14:tracePt t="31532" x="5527675" y="6303963"/>
          <p14:tracePt t="31550" x="5527675" y="6286500"/>
          <p14:tracePt t="31566" x="5527675" y="6259513"/>
          <p14:tracePt t="31583" x="5527675" y="6205538"/>
          <p14:tracePt t="31599" x="5527675" y="6153150"/>
          <p14:tracePt t="31617" x="5527675" y="6099175"/>
          <p14:tracePt t="31632" x="5527675" y="6027738"/>
          <p14:tracePt t="31632" x="5527675" y="6018213"/>
          <p14:tracePt t="31649" x="5527675" y="5946775"/>
          <p14:tracePt t="31665" x="5527675" y="5848350"/>
          <p14:tracePt t="31682" x="5527675" y="5813425"/>
          <p14:tracePt t="31698" x="5510213" y="5786438"/>
          <p14:tracePt t="31715" x="5510213" y="5768975"/>
          <p14:tracePt t="31731" x="5500688" y="5751513"/>
          <p14:tracePt t="31777" x="5491163" y="5751513"/>
          <p14:tracePt t="31785" x="5483225" y="5751513"/>
          <p14:tracePt t="31797" x="5456238" y="5732463"/>
          <p14:tracePt t="31797" x="5438775" y="5732463"/>
          <p14:tracePt t="31817" x="5419725" y="5724525"/>
          <p14:tracePt t="31832" x="5394325" y="5705475"/>
          <p14:tracePt t="31832" x="5384800" y="5705475"/>
          <p14:tracePt t="31850" x="5348288" y="5705475"/>
          <p14:tracePt t="31865" x="5268913" y="5705475"/>
          <p14:tracePt t="31865" x="5241925" y="5705475"/>
          <p14:tracePt t="31899" x="5160963" y="5732463"/>
          <p14:tracePt t="31918" x="5099050" y="5751513"/>
          <p14:tracePt t="31932" x="4946650" y="5830888"/>
          <p14:tracePt t="31956" x="4884738" y="5857875"/>
          <p14:tracePt t="31965" x="4840288" y="5894388"/>
          <p14:tracePt t="31982" x="4813300" y="5902325"/>
          <p14:tracePt t="32057" x="4803775" y="5911850"/>
          <p14:tracePt t="32065" x="4795838" y="5919788"/>
          <p14:tracePt t="32073" x="4795838" y="5956300"/>
          <p14:tracePt t="32094" x="4795838" y="6010275"/>
          <p14:tracePt t="32150" x="4840288" y="6134100"/>
          <p14:tracePt t="32188" x="4848225" y="6180138"/>
          <p14:tracePt t="32198" x="4884738" y="6215063"/>
          <p14:tracePt t="32215" x="4911725" y="6251575"/>
          <p14:tracePt t="32232" x="4919663" y="6259513"/>
          <p14:tracePt t="32248" x="4946650" y="6269038"/>
          <p14:tracePt t="32266" x="5000625" y="6286500"/>
          <p14:tracePt t="32282" x="5054600" y="6296025"/>
          <p14:tracePt t="32299" x="5133975" y="6313488"/>
          <p14:tracePt t="32316" x="5187950" y="6330950"/>
          <p14:tracePt t="32331" x="5214938" y="6340475"/>
          <p14:tracePt t="32349" x="5224463" y="6340475"/>
          <p14:tracePt t="32401" x="5241925" y="6340475"/>
          <p14:tracePt t="32417" x="5251450" y="6340475"/>
          <p14:tracePt t="32449" x="5259388" y="6330950"/>
          <p14:tracePt t="32465" x="5286375" y="6330950"/>
          <p14:tracePt t="32465" x="5303838" y="6330950"/>
          <p14:tracePt t="32489" x="5330825" y="6330950"/>
          <p14:tracePt t="32497" x="5340350" y="6330950"/>
          <p14:tracePt t="32505" x="5348288" y="6330950"/>
          <p14:tracePt t="32569" x="5357813" y="6330950"/>
          <p14:tracePt t="32577" x="5375275" y="6330950"/>
          <p14:tracePt t="32585" x="5384800" y="6330950"/>
          <p14:tracePt t="32601" x="5394325" y="6330950"/>
          <p14:tracePt t="32605" x="5411788" y="6323013"/>
          <p14:tracePt t="32615" x="5419725" y="6323013"/>
          <p14:tracePt t="3285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3438503" y="1916832"/>
            <a:ext cx="4373858" cy="23293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 defTabSz="457200">
              <a:defRPr>
                <a:latin typeface="Arial Bold"/>
                <a:ea typeface="Arial Bold"/>
                <a:cs typeface="Arial Bold"/>
                <a:sym typeface="Arial Bold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 flipH="1">
            <a:off x="5657807" y="980726"/>
            <a:ext cx="4" cy="3265414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0" name="Shape 150"/>
          <p:cNvSpPr/>
          <p:nvPr/>
        </p:nvSpPr>
        <p:spPr>
          <a:xfrm flipH="1" flipV="1">
            <a:off x="2365450" y="3066887"/>
            <a:ext cx="5469007" cy="4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3897556" y="980726"/>
            <a:ext cx="3698781" cy="617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lvl="0" defTabSz="457200"/>
            <a:r>
              <a:rPr>
                <a:latin typeface="Arial Bold"/>
                <a:ea typeface="Arial Bold"/>
                <a:cs typeface="Arial Bold"/>
                <a:sym typeface="Arial Bold"/>
              </a:rPr>
              <a:t> Cases                      Controls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lvl="0" defTabSz="457200"/>
            <a:r>
              <a:rPr>
                <a:latin typeface="Arial Bold"/>
                <a:ea typeface="Arial Bold"/>
                <a:cs typeface="Arial Bold"/>
                <a:sym typeface="Arial Bold"/>
              </a:rPr>
              <a:t>(disease)                (no-disease)</a:t>
            </a:r>
          </a:p>
        </p:txBody>
      </p:sp>
      <p:sp>
        <p:nvSpPr>
          <p:cNvPr id="152" name="Shape 152"/>
          <p:cNvSpPr/>
          <p:nvPr/>
        </p:nvSpPr>
        <p:spPr>
          <a:xfrm>
            <a:off x="1807124" y="1916832"/>
            <a:ext cx="1618388" cy="1631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numCol="1" anchor="t">
            <a:spAutoFit/>
          </a:bodyPr>
          <a:lstStyle/>
          <a:p>
            <a:pPr lvl="0" defTabSz="457200"/>
            <a:r>
              <a:rPr b="1" i="1" dirty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it-IT" b="1" i="1" dirty="0" smtClean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1" i="1" dirty="0" smtClean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allele </a:t>
            </a:r>
            <a:endParaRPr sz="3200" b="1" i="1" dirty="0">
              <a:solidFill>
                <a:srgbClr val="C219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defTabSz="457200"/>
            <a:endParaRPr sz="3200" b="1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/>
            <a:endParaRPr sz="3200" b="1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/>
            <a:r>
              <a:rPr b="1" i="1" dirty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1" i="1" dirty="0" smtClean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non-</a:t>
            </a:r>
            <a:r>
              <a:rPr lang="it-IT" b="1" i="1" dirty="0" smtClean="0">
                <a:solidFill>
                  <a:srgbClr val="C21927"/>
                </a:solidFill>
                <a:latin typeface="Arial"/>
                <a:ea typeface="Arial"/>
                <a:cs typeface="Arial"/>
                <a:sym typeface="Arial"/>
              </a:rPr>
              <a:t>X 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allele</a:t>
            </a:r>
            <a:endParaRPr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4412752" y="2346685"/>
            <a:ext cx="2988799" cy="1510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lvl="0" defTabSz="457200">
              <a:spcBef>
                <a:spcPts val="1000"/>
              </a:spcBef>
            </a:pP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A                               B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>
              <a:spcBef>
                <a:spcPts val="1900"/>
              </a:spcBef>
            </a:pPr>
            <a:endParaRPr sz="3200" b="1" dirty="0">
              <a:latin typeface="Calibri"/>
              <a:ea typeface="Calibri"/>
              <a:cs typeface="Calibri"/>
              <a:sym typeface="Calibri"/>
            </a:endParaRPr>
          </a:p>
          <a:p>
            <a:pPr lvl="0" defTabSz="457200">
              <a:spcBef>
                <a:spcPts val="1000"/>
              </a:spcBef>
            </a:pP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C                          </a:t>
            </a:r>
            <a:r>
              <a:rPr dirty="0" smtClean="0">
                <a:latin typeface="Arial Bold"/>
                <a:ea typeface="Arial Bold"/>
                <a:cs typeface="Arial Bold"/>
                <a:sym typeface="Arial Bold"/>
              </a:rPr>
              <a:t>    </a:t>
            </a:r>
            <a:r>
              <a:rPr dirty="0">
                <a:latin typeface="Arial Bold"/>
                <a:ea typeface="Arial Bold"/>
                <a:cs typeface="Arial Bold"/>
                <a:sym typeface="Arial Bold"/>
              </a:rPr>
              <a:t>D       </a:t>
            </a:r>
          </a:p>
        </p:txBody>
      </p:sp>
      <p:sp>
        <p:nvSpPr>
          <p:cNvPr id="155" name="Shape 155"/>
          <p:cNvSpPr/>
          <p:nvPr/>
        </p:nvSpPr>
        <p:spPr>
          <a:xfrm>
            <a:off x="505968" y="4557888"/>
            <a:ext cx="8229600" cy="2174954"/>
          </a:xfrm>
          <a:prstGeom prst="rect">
            <a:avLst/>
          </a:prstGeom>
          <a:ln w="28575">
            <a:solidFill>
              <a:srgbClr val="C21927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spcBef>
                <a:spcPts val="1000"/>
              </a:spcBef>
            </a:pP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RR: </a:t>
            </a:r>
            <a:r>
              <a:rPr lang="it-IT" dirty="0" err="1" smtClean="0">
                <a:latin typeface="Arial Bold"/>
                <a:ea typeface="Arial Bold"/>
                <a:cs typeface="Arial Bold"/>
                <a:sym typeface="Arial Bold"/>
              </a:rPr>
              <a:t>risk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 to </a:t>
            </a:r>
            <a:r>
              <a:rPr lang="it-IT" dirty="0" err="1" smtClean="0">
                <a:latin typeface="Arial Bold"/>
                <a:ea typeface="Arial Bold"/>
                <a:cs typeface="Arial Bold"/>
                <a:sym typeface="Arial Bold"/>
              </a:rPr>
              <a:t>develop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 the </a:t>
            </a:r>
            <a:r>
              <a:rPr lang="it-IT" dirty="0" err="1" smtClean="0">
                <a:latin typeface="Arial Bold"/>
                <a:ea typeface="Arial Bold"/>
                <a:cs typeface="Arial Bold"/>
                <a:sym typeface="Arial Bold"/>
              </a:rPr>
              <a:t>diseaase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dirty="0" err="1" smtClean="0">
                <a:latin typeface="Arial Bold"/>
                <a:ea typeface="Arial Bold"/>
                <a:cs typeface="Arial Bold"/>
                <a:sym typeface="Arial Bold"/>
              </a:rPr>
              <a:t>having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 the</a:t>
            </a:r>
            <a:r>
              <a:rPr lang="it-IT" b="1" i="1" dirty="0" smtClean="0">
                <a:solidFill>
                  <a:srgbClr val="C00000"/>
                </a:solidFill>
                <a:latin typeface="Arial Bold"/>
                <a:ea typeface="Arial Bold"/>
                <a:cs typeface="Arial Bold"/>
                <a:sym typeface="Arial Bold"/>
              </a:rPr>
              <a:t> X 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allele relative to the </a:t>
            </a:r>
            <a:r>
              <a:rPr lang="it-IT" dirty="0" err="1" smtClean="0">
                <a:latin typeface="Arial Bold"/>
                <a:ea typeface="Arial Bold"/>
                <a:cs typeface="Arial Bold"/>
                <a:sym typeface="Arial Bold"/>
              </a:rPr>
              <a:t>risk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dirty="0" err="1" smtClean="0">
                <a:latin typeface="Arial Bold"/>
                <a:ea typeface="Arial Bold"/>
                <a:cs typeface="Arial Bold"/>
                <a:sym typeface="Arial Bold"/>
              </a:rPr>
              <a:t>if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dirty="0" err="1" smtClean="0">
                <a:latin typeface="Arial Bold"/>
                <a:ea typeface="Arial Bold"/>
                <a:cs typeface="Arial Bold"/>
                <a:sym typeface="Arial Bold"/>
              </a:rPr>
              <a:t>one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dirty="0" err="1" smtClean="0">
                <a:latin typeface="Arial Bold"/>
                <a:ea typeface="Arial Bold"/>
                <a:cs typeface="Arial Bold"/>
                <a:sym typeface="Arial Bold"/>
              </a:rPr>
              <a:t>doesn’t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  </a:t>
            </a:r>
            <a:r>
              <a:rPr lang="it-IT" dirty="0" err="1" smtClean="0">
                <a:latin typeface="Arial Bold"/>
                <a:ea typeface="Arial Bold"/>
                <a:cs typeface="Arial Bold"/>
                <a:sym typeface="Arial Bold"/>
              </a:rPr>
              <a:t>have</a:t>
            </a: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it-IT" dirty="0" err="1" smtClean="0">
                <a:latin typeface="Arial Bold"/>
                <a:ea typeface="Arial Bold"/>
                <a:cs typeface="Arial Bold"/>
                <a:sym typeface="Arial Bold"/>
              </a:rPr>
              <a:t>it</a:t>
            </a:r>
            <a:endParaRPr lang="it-IT" dirty="0"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457200">
              <a:spcBef>
                <a:spcPts val="1000"/>
              </a:spcBef>
            </a:pPr>
            <a:endParaRPr lang="it-IT" dirty="0"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457200">
              <a:spcBef>
                <a:spcPts val="1000"/>
              </a:spcBef>
            </a:pPr>
            <a:r>
              <a:rPr lang="it-IT" dirty="0" smtClean="0">
                <a:latin typeface="Arial Bold"/>
                <a:ea typeface="Arial Bold"/>
                <a:cs typeface="Arial Bold"/>
                <a:sym typeface="Arial Bold"/>
              </a:rPr>
              <a:t>RR = [A/ (A+C) /B/(B+D)] </a:t>
            </a:r>
            <a:endParaRPr lang="it-IT" dirty="0">
              <a:latin typeface="Arial Bold"/>
              <a:ea typeface="Arial Bold"/>
              <a:cs typeface="Calibri"/>
              <a:sym typeface="Arial Bold"/>
            </a:endParaRPr>
          </a:p>
          <a:p>
            <a:pPr lvl="0" defTabSz="457200">
              <a:spcBef>
                <a:spcPts val="1000"/>
              </a:spcBef>
            </a:pPr>
            <a:r>
              <a:rPr lang="it-IT" dirty="0" smtClean="0">
                <a:latin typeface="Arial Bold"/>
                <a:ea typeface="Arial Bold"/>
                <a:cs typeface="Calibri"/>
                <a:sym typeface="Arial Bold"/>
              </a:rPr>
              <a:t>RR</a:t>
            </a:r>
            <a:r>
              <a:rPr lang="it-IT" dirty="0" smtClean="0">
                <a:latin typeface="Arial Bold"/>
                <a:ea typeface="Arial Bold"/>
                <a:cs typeface="Calibri"/>
                <a:sym typeface="Symbol"/>
              </a:rPr>
              <a:t>OR  </a:t>
            </a:r>
            <a:r>
              <a:rPr lang="it-IT" dirty="0" err="1" smtClean="0">
                <a:latin typeface="Arial Bold"/>
                <a:ea typeface="Arial Bold"/>
                <a:cs typeface="Calibri"/>
                <a:sym typeface="Symbol"/>
              </a:rPr>
              <a:t>when</a:t>
            </a:r>
            <a:r>
              <a:rPr lang="it-IT" i="1" dirty="0" smtClean="0">
                <a:latin typeface="Arial Bold"/>
                <a:ea typeface="Arial Bold"/>
                <a:cs typeface="Calibri"/>
                <a:sym typeface="Symbol"/>
              </a:rPr>
              <a:t> </a:t>
            </a:r>
            <a:r>
              <a:rPr lang="it-IT" b="1" i="1" dirty="0" smtClean="0">
                <a:solidFill>
                  <a:srgbClr val="C00000"/>
                </a:solidFill>
                <a:latin typeface="Arial Bold"/>
                <a:ea typeface="Arial Bold"/>
                <a:cs typeface="Calibri"/>
                <a:sym typeface="Symbol"/>
              </a:rPr>
              <a:t>X</a:t>
            </a:r>
            <a:r>
              <a:rPr lang="it-IT" i="1" dirty="0" smtClean="0">
                <a:latin typeface="Arial Bold"/>
                <a:ea typeface="Arial Bold"/>
                <a:cs typeface="Calibri"/>
                <a:sym typeface="Symbol"/>
              </a:rPr>
              <a:t> </a:t>
            </a:r>
            <a:r>
              <a:rPr lang="it-IT" dirty="0" smtClean="0">
                <a:latin typeface="Arial Bold"/>
                <a:ea typeface="Arial Bold"/>
                <a:cs typeface="Calibri"/>
                <a:sym typeface="Symbol"/>
              </a:rPr>
              <a:t>allele </a:t>
            </a:r>
            <a:r>
              <a:rPr lang="it-IT" dirty="0" err="1" smtClean="0">
                <a:latin typeface="Arial Bold"/>
                <a:ea typeface="Arial Bold"/>
                <a:cs typeface="Calibri"/>
                <a:sym typeface="Symbol"/>
              </a:rPr>
              <a:t>is</a:t>
            </a:r>
            <a:r>
              <a:rPr lang="it-IT" dirty="0" smtClean="0">
                <a:latin typeface="Arial Bold"/>
                <a:ea typeface="Arial Bold"/>
                <a:cs typeface="Calibri"/>
                <a:sym typeface="Symbol"/>
              </a:rPr>
              <a:t> rare </a:t>
            </a:r>
          </a:p>
          <a:p>
            <a:pPr lvl="0" defTabSz="457200">
              <a:spcBef>
                <a:spcPts val="1000"/>
              </a:spcBef>
            </a:pPr>
            <a:r>
              <a:rPr lang="it-IT" dirty="0" err="1" smtClean="0">
                <a:latin typeface="Arial Bold"/>
                <a:ea typeface="Arial Bold"/>
                <a:cs typeface="Calibri"/>
                <a:sym typeface="Symbol"/>
              </a:rPr>
              <a:t>Previous</a:t>
            </a:r>
            <a:r>
              <a:rPr lang="it-IT" dirty="0" smtClean="0">
                <a:latin typeface="Arial Bold"/>
                <a:ea typeface="Arial Bold"/>
                <a:cs typeface="Calibri"/>
                <a:sym typeface="Symbol"/>
              </a:rPr>
              <a:t> data:  RR= 5,75</a:t>
            </a:r>
            <a:endParaRPr lang="it-IT"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1998663" y="228600"/>
            <a:ext cx="3172403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3600">
                <a:solidFill>
                  <a:srgbClr val="C2192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3600" dirty="0" smtClean="0">
                <a:solidFill>
                  <a:srgbClr val="C21927"/>
                </a:solidFill>
              </a:rPr>
              <a:t>Relative </a:t>
            </a:r>
            <a:r>
              <a:rPr lang="it-IT" sz="3600" dirty="0" err="1" smtClean="0">
                <a:solidFill>
                  <a:srgbClr val="C21927"/>
                </a:solidFill>
              </a:rPr>
              <a:t>risk</a:t>
            </a:r>
            <a:r>
              <a:rPr lang="it-IT" sz="3600" dirty="0" smtClean="0">
                <a:solidFill>
                  <a:srgbClr val="C21927"/>
                </a:solidFill>
              </a:rPr>
              <a:t> : RR</a:t>
            </a:r>
            <a:endParaRPr sz="3600" dirty="0">
              <a:solidFill>
                <a:srgbClr val="C21927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5284"/>
      </p:ext>
    </p:extLst>
  </p:cSld>
  <p:clrMapOvr>
    <a:masterClrMapping/>
  </p:clrMapOvr>
  <p:transition spd="med" advTm="54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10" x="544513" y="142875"/>
          <p14:tracePt t="3352" x="536575" y="142875"/>
          <p14:tracePt t="3382" x="500063" y="223838"/>
          <p14:tracePt t="3395" x="482600" y="295275"/>
          <p14:tracePt t="3398" x="482600" y="411163"/>
          <p14:tracePt t="3412" x="482600" y="490538"/>
          <p14:tracePt t="3429" x="482600" y="561975"/>
          <p14:tracePt t="3429" x="490538" y="615950"/>
          <p14:tracePt t="3447" x="544513" y="741363"/>
          <p14:tracePt t="3462" x="615950" y="866775"/>
          <p14:tracePt t="3479" x="723900" y="1009650"/>
          <p14:tracePt t="3495" x="874713" y="1204913"/>
          <p14:tracePt t="3512" x="1062038" y="1428750"/>
          <p14:tracePt t="3528" x="1196975" y="1589088"/>
          <p14:tracePt t="3546" x="1339850" y="1751013"/>
          <p14:tracePt t="3561" x="1428750" y="1839913"/>
          <p14:tracePt t="3579" x="1446213" y="1847850"/>
          <p14:tracePt t="3614" x="1465263" y="1847850"/>
          <p14:tracePt t="3638" x="1490663" y="1847850"/>
          <p14:tracePt t="3645" x="1500188" y="1847850"/>
          <p14:tracePt t="3654" x="1517650" y="1847850"/>
          <p14:tracePt t="3663" x="1544638" y="1847850"/>
          <p14:tracePt t="3678" x="1554163" y="1847850"/>
          <p14:tracePt t="3695" x="1571625" y="1839913"/>
          <p14:tracePt t="3712" x="1581150" y="1830388"/>
          <p14:tracePt t="3729" x="1598613" y="1822450"/>
          <p14:tracePt t="3746" x="1616075" y="1785938"/>
          <p14:tracePt t="3763" x="1714500" y="1608138"/>
          <p14:tracePt t="3763" x="1714500" y="1571625"/>
          <p14:tracePt t="3833" x="1751013" y="1276350"/>
          <p14:tracePt t="3895" x="1751013" y="1204913"/>
          <p14:tracePt t="3912" x="1714500" y="1133475"/>
          <p14:tracePt t="3929" x="1687513" y="1125538"/>
          <p14:tracePt t="3946" x="1633538" y="1108075"/>
          <p14:tracePt t="3962" x="1581150" y="1108075"/>
          <p14:tracePt t="3978" x="1446213" y="1108075"/>
          <p14:tracePt t="3996" x="1295400" y="1179513"/>
          <p14:tracePt t="4011" x="1089025" y="1312863"/>
          <p14:tracePt t="4011" x="982663" y="1401763"/>
          <p14:tracePt t="4030" x="911225" y="1482725"/>
          <p14:tracePt t="4044" x="768350" y="1679575"/>
          <p14:tracePt t="4063" x="750888" y="1776413"/>
          <p14:tracePt t="4081" x="750888" y="1847850"/>
          <p14:tracePt t="4095" x="750888" y="1874838"/>
          <p14:tracePt t="4113" x="750888" y="1884363"/>
          <p14:tracePt t="4128" x="750888" y="1893888"/>
          <p14:tracePt t="4146" x="785813" y="1893888"/>
          <p14:tracePt t="4161" x="919163" y="1893888"/>
          <p14:tracePt t="4179" x="1204913" y="1768475"/>
          <p14:tracePt t="4196" x="1473200" y="1598613"/>
          <p14:tracePt t="4212" x="1608138" y="1393825"/>
          <p14:tracePt t="4229" x="1704975" y="1169988"/>
          <p14:tracePt t="4229" x="1724025" y="1071563"/>
          <p14:tracePt t="4247" x="1751013" y="893763"/>
          <p14:tracePt t="4263" x="1751013" y="768350"/>
          <p14:tracePt t="4282" x="1741488" y="723900"/>
          <p14:tracePt t="4333" x="1714500" y="723900"/>
          <p14:tracePt t="4341" x="1687513" y="723900"/>
          <p14:tracePt t="4350" x="1608138" y="741363"/>
          <p14:tracePt t="4361" x="1517650" y="803275"/>
          <p14:tracePt t="4365" x="1241425" y="1054100"/>
          <p14:tracePt t="4378" x="1054100" y="1241425"/>
          <p14:tracePt t="4394" x="893763" y="1411288"/>
          <p14:tracePt t="4412" x="822325" y="1500188"/>
          <p14:tracePt t="4428" x="803275" y="1544638"/>
          <p14:tracePt t="4446" x="795338" y="1554163"/>
          <p14:tracePt t="4582" x="830263" y="1554163"/>
          <p14:tracePt t="4589" x="847725" y="1554163"/>
          <p14:tracePt t="4593" x="893763" y="1544638"/>
          <p14:tracePt t="4599" x="946150" y="1509713"/>
          <p14:tracePt t="4611" x="1044575" y="1428750"/>
          <p14:tracePt t="4629" x="1108075" y="1384300"/>
          <p14:tracePt t="4644" x="1133475" y="1339850"/>
          <p14:tracePt t="6278" x="1169988" y="1330325"/>
          <p14:tracePt t="6286" x="1241425" y="1330325"/>
          <p14:tracePt t="6296" x="1330325" y="1330325"/>
          <p14:tracePt t="6298" x="1455738" y="1330325"/>
          <p14:tracePt t="6312" x="1554163" y="1330325"/>
          <p14:tracePt t="6330" x="1589088" y="1330325"/>
          <p14:tracePt t="6345" x="1598613" y="1330325"/>
          <p14:tracePt t="6362" x="1608138" y="1330325"/>
          <p14:tracePt t="6379" x="1616075" y="1322388"/>
          <p14:tracePt t="6395" x="1625600" y="1322388"/>
          <p14:tracePt t="6411" x="1643063" y="1322388"/>
          <p14:tracePt t="6411" x="1643063" y="1312863"/>
          <p14:tracePt t="6445" x="1652588" y="1312863"/>
          <p14:tracePt t="6446" x="1670050" y="1312863"/>
          <p14:tracePt t="6486" x="1679575" y="1312863"/>
          <p14:tracePt t="6488" x="1768475" y="1312863"/>
          <p14:tracePt t="6522" x="1822450" y="1312863"/>
          <p14:tracePt t="6528" x="1946275" y="1312863"/>
          <p14:tracePt t="6545" x="2044700" y="1312863"/>
          <p14:tracePt t="6562" x="2098675" y="1295400"/>
          <p14:tracePt t="6580" x="2143125" y="1285875"/>
          <p14:tracePt t="6615" x="2160588" y="1285875"/>
          <p14:tracePt t="6616" x="2187575" y="1285875"/>
          <p14:tracePt t="6629" x="2224088" y="1285875"/>
          <p14:tracePt t="6645" x="2286000" y="1285875"/>
          <p14:tracePt t="6663" x="2330450" y="1276350"/>
          <p14:tracePt t="6679" x="2347913" y="1276350"/>
          <p14:tracePt t="6695" x="2374900" y="1276350"/>
          <p14:tracePt t="6714" x="2393950" y="1276350"/>
          <p14:tracePt t="6728" x="2411413" y="1258888"/>
          <p14:tracePt t="6746" x="2428875" y="1258888"/>
          <p14:tracePt t="6762" x="2438400" y="1258888"/>
          <p14:tracePt t="6798" x="2455863" y="1258888"/>
          <p14:tracePt t="6862" x="2465388" y="1258888"/>
          <p14:tracePt t="6870" x="2473325" y="1258888"/>
          <p14:tracePt t="6873" x="2490788" y="1258888"/>
          <p14:tracePt t="6879" x="2544763" y="1258888"/>
          <p14:tracePt t="6895" x="2625725" y="1258888"/>
          <p14:tracePt t="6913" x="2803525" y="1241425"/>
          <p14:tracePt t="6928" x="3017838" y="1204913"/>
          <p14:tracePt t="6947" x="3394075" y="1169988"/>
          <p14:tracePt t="6968" x="3473450" y="1160463"/>
          <p14:tracePt t="6979" x="3598863" y="1143000"/>
          <p14:tracePt t="6996" x="3697288" y="1133475"/>
          <p14:tracePt t="7012" x="3867150" y="1133475"/>
          <p14:tracePt t="7029" x="4125913" y="1133475"/>
          <p14:tracePt t="7029" x="4276725" y="1133475"/>
          <p14:tracePt t="7047" x="4465638" y="1133475"/>
          <p14:tracePt t="7061" x="4956175" y="1133475"/>
          <p14:tracePt t="7080" x="5081588" y="1133475"/>
          <p14:tracePt t="7095" x="5116513" y="1125538"/>
          <p14:tracePt t="7112" x="5126038" y="1108075"/>
          <p14:tracePt t="7129" x="5143500" y="1108075"/>
          <p14:tracePt t="7145" x="5197475" y="1098550"/>
          <p14:tracePt t="7163" x="5268913" y="1081088"/>
          <p14:tracePt t="7178" x="5626100" y="893763"/>
          <p14:tracePt t="7261" x="5929313" y="723900"/>
          <p14:tracePt t="7334" x="5938838" y="714375"/>
          <p14:tracePt t="7335" x="5946775" y="696913"/>
          <p14:tracePt t="7366" x="5946775" y="687388"/>
          <p14:tracePt t="7367" x="5946775" y="679450"/>
          <p14:tracePt t="7382" x="5956300" y="679450"/>
          <p14:tracePt t="7396" x="5956300" y="669925"/>
          <p14:tracePt t="8246" x="5946775" y="660400"/>
          <p14:tracePt t="8253" x="5929313" y="660400"/>
          <p14:tracePt t="8255" x="5911850" y="669925"/>
          <p14:tracePt t="8263" x="5875338" y="687388"/>
          <p14:tracePt t="8278" x="5830888" y="704850"/>
          <p14:tracePt t="8296" x="5786438" y="723900"/>
          <p14:tracePt t="8312" x="5751513" y="731838"/>
          <p14:tracePt t="8330" x="4848225" y="839788"/>
          <p14:tracePt t="8428" x="4741863" y="839788"/>
          <p14:tracePt t="8429" x="4527550" y="874713"/>
          <p14:tracePt t="8429" x="4446588" y="901700"/>
          <p14:tracePt t="8448" x="4268788" y="919163"/>
          <p14:tracePt t="8463" x="4089400" y="973138"/>
          <p14:tracePt t="8480" x="3919538" y="1054100"/>
          <p14:tracePt t="8497" x="3724275" y="1133475"/>
          <p14:tracePt t="8520" x="3705225" y="1152525"/>
          <p14:tracePt t="8529" x="3616325" y="1214438"/>
          <p14:tracePt t="8583" x="3608388" y="1223963"/>
          <p14:tracePt t="8598" x="3608388" y="1241425"/>
          <p14:tracePt t="8614" x="3589338" y="1276350"/>
          <p14:tracePt t="8615" x="3589338" y="1312863"/>
          <p14:tracePt t="8629" x="3589338" y="1411288"/>
          <p14:tracePt t="8646" x="3616325" y="1581150"/>
          <p14:tracePt t="8663" x="3714750" y="1714500"/>
          <p14:tracePt t="8679" x="3768725" y="1812925"/>
          <p14:tracePt t="8695" x="3803650" y="1857375"/>
          <p14:tracePt t="8713" x="3857625" y="1928813"/>
          <p14:tracePt t="8729" x="3956050" y="2027238"/>
          <p14:tracePt t="8746" x="4089400" y="2116138"/>
          <p14:tracePt t="8762" x="4205288" y="2170113"/>
          <p14:tracePt t="8779" x="4295775" y="2205038"/>
          <p14:tracePt t="8795" x="4340225" y="2224088"/>
          <p14:tracePt t="8812" x="4375150" y="2224088"/>
          <p14:tracePt t="8812" x="4384675" y="2224088"/>
          <p14:tracePt t="8831" x="4394200" y="2224088"/>
          <p14:tracePt t="8845" x="4483100" y="2224088"/>
          <p14:tracePt t="8864" x="4537075" y="2224088"/>
          <p14:tracePt t="8879" x="4598988" y="2205038"/>
          <p14:tracePt t="8896" x="4679950" y="2187575"/>
          <p14:tracePt t="8912" x="4687888" y="2170113"/>
          <p14:tracePt t="8929" x="4751388" y="2125663"/>
          <p14:tracePt t="8961" x="4813300" y="2062163"/>
          <p14:tracePt t="8963" x="4929188" y="1946275"/>
          <p14:tracePt t="8979" x="5010150" y="1847850"/>
          <p14:tracePt t="8995" x="5081588" y="1697038"/>
          <p14:tracePt t="9012" x="5143500" y="1554163"/>
          <p14:tracePt t="9012" x="5143500" y="1455738"/>
          <p14:tracePt t="9031" x="5160963" y="1357313"/>
          <p14:tracePt t="9045" x="5180013" y="1143000"/>
          <p14:tracePt t="9064" x="5180013" y="1062038"/>
          <p14:tracePt t="9078" x="5180013" y="990600"/>
          <p14:tracePt t="9096" x="5180013" y="938213"/>
          <p14:tracePt t="9113" x="5153025" y="857250"/>
          <p14:tracePt t="9129" x="5099050" y="731838"/>
          <p14:tracePt t="9146" x="5045075" y="608013"/>
          <p14:tracePt t="9162" x="4956175" y="490538"/>
          <p14:tracePt t="9179" x="4884738" y="393700"/>
          <p14:tracePt t="9196" x="4822825" y="312738"/>
          <p14:tracePt t="9212" x="4741863" y="241300"/>
          <p14:tracePt t="9212" x="4660900" y="204788"/>
          <p14:tracePt t="9231" x="4608513" y="169863"/>
          <p14:tracePt t="9245" x="4456113" y="133350"/>
          <p14:tracePt t="9263" x="4313238" y="115888"/>
          <p14:tracePt t="9278" x="4232275" y="115888"/>
          <p14:tracePt t="9295" x="4133850" y="115888"/>
          <p14:tracePt t="9313" x="3990975" y="142875"/>
          <p14:tracePt t="9328" x="3848100" y="204788"/>
          <p14:tracePt t="9347" x="3732213" y="250825"/>
          <p14:tracePt t="9361" x="3625850" y="322263"/>
          <p14:tracePt t="9361" x="3571875" y="366713"/>
          <p14:tracePt t="9396" x="3554413" y="374650"/>
          <p14:tracePt t="9397" x="3509963" y="446088"/>
          <p14:tracePt t="9414" x="3465513" y="581025"/>
          <p14:tracePt t="9432" x="3527425" y="1500188"/>
          <p14:tracePt t="9580" x="3598863" y="1625600"/>
          <p14:tracePt t="9610" x="3633788" y="1652588"/>
          <p14:tracePt t="9630" x="3687763" y="1731963"/>
          <p14:tracePt t="9631" x="3732213" y="1776413"/>
          <p14:tracePt t="9646" x="3911600" y="1911350"/>
          <p14:tracePt t="9663" x="4010025" y="2000250"/>
          <p14:tracePt t="9679" x="4062413" y="2044700"/>
          <p14:tracePt t="9695" x="4125913" y="2108200"/>
          <p14:tracePt t="9713" x="4179888" y="2160588"/>
          <p14:tracePt t="9729" x="4251325" y="2241550"/>
          <p14:tracePt t="9745" x="4303713" y="2276475"/>
          <p14:tracePt t="9762" x="4357688" y="2330450"/>
          <p14:tracePt t="9779" x="4419600" y="2374900"/>
          <p14:tracePt t="9796" x="4456113" y="2401888"/>
          <p14:tracePt t="9812" x="4483100" y="2411413"/>
          <p14:tracePt t="9812" x="4491038" y="2428875"/>
          <p14:tracePt t="9831" x="4518025" y="2428875"/>
          <p14:tracePt t="9845" x="4616450" y="2428875"/>
          <p14:tracePt t="9863" x="4759325" y="2428875"/>
          <p14:tracePt t="9879" x="4938713" y="2330450"/>
          <p14:tracePt t="9896" x="5072063" y="2241550"/>
          <p14:tracePt t="9913" x="5126038" y="2214563"/>
          <p14:tracePt t="9930" x="5187950" y="2179638"/>
          <p14:tracePt t="9945" x="5259388" y="2108200"/>
          <p14:tracePt t="9962" x="5330825" y="2027238"/>
          <p14:tracePt t="9979" x="5402263" y="1884363"/>
          <p14:tracePt t="9996" x="5465763" y="1768475"/>
          <p14:tracePt t="10011" x="5518150" y="1643063"/>
          <p14:tracePt t="10011" x="5562600" y="1581150"/>
          <p14:tracePt t="10030" x="5589588" y="1536700"/>
          <p14:tracePt t="10045" x="5688013" y="1419225"/>
          <p14:tracePt t="10064" x="5724525" y="1357313"/>
          <p14:tracePt t="10079" x="5741988" y="1330325"/>
          <p14:tracePt t="10096" x="5776913" y="1295400"/>
          <p14:tracePt t="10112" x="5840413" y="1250950"/>
          <p14:tracePt t="10129" x="5919788" y="1204913"/>
          <p14:tracePt t="10146" x="5983288" y="1179513"/>
          <p14:tracePt t="10162" x="6045200" y="1143000"/>
          <p14:tracePt t="10180" x="6099175" y="1116013"/>
          <p14:tracePt t="10195" x="6251575" y="1062038"/>
          <p14:tracePt t="10230" x="6330950" y="1062038"/>
          <p14:tracePt t="10246" x="6491288" y="1017588"/>
          <p14:tracePt t="10263" x="6572250" y="965200"/>
          <p14:tracePt t="10279" x="6626225" y="938213"/>
          <p14:tracePt t="10295" x="6680200" y="901700"/>
          <p14:tracePt t="10313" x="6705600" y="803275"/>
          <p14:tracePt t="10329" x="6732588" y="696913"/>
          <p14:tracePt t="10346" x="6732588" y="598488"/>
          <p14:tracePt t="10361" x="6732588" y="544513"/>
          <p14:tracePt t="10379" x="6732588" y="527050"/>
          <p14:tracePt t="10394" x="6732588" y="517525"/>
          <p14:tracePt t="10436" x="6724650" y="500063"/>
          <p14:tracePt t="10455" x="6705600" y="500063"/>
          <p14:tracePt t="10462" x="6680200" y="500063"/>
          <p14:tracePt t="10467" x="6634163" y="500063"/>
          <p14:tracePt t="10479" x="6545263" y="500063"/>
          <p14:tracePt t="10496" x="6473825" y="500063"/>
          <p14:tracePt t="10512" x="6384925" y="509588"/>
          <p14:tracePt t="10529" x="6348413" y="536575"/>
          <p14:tracePt t="10545" x="6296025" y="561975"/>
          <p14:tracePt t="10562" x="5830888" y="830263"/>
          <p14:tracePt t="10635" x="5545138" y="1285875"/>
          <p14:tracePt t="10771" x="5545138" y="1330325"/>
          <p14:tracePt t="10772" x="5545138" y="1401763"/>
          <p14:tracePt t="10778" x="5545138" y="1544638"/>
          <p14:tracePt t="10796" x="5554663" y="1679575"/>
          <p14:tracePt t="10812" x="5589588" y="1795463"/>
          <p14:tracePt t="10812" x="5608638" y="1847850"/>
          <p14:tracePt t="10831" x="5643563" y="1919288"/>
          <p14:tracePt t="10846" x="5732463" y="2081213"/>
          <p14:tracePt t="10846" x="5768975" y="2160588"/>
          <p14:tracePt t="10864" x="5848350" y="2259013"/>
          <p14:tracePt t="10879" x="5938838" y="2347913"/>
          <p14:tracePt t="10896" x="6010275" y="2419350"/>
          <p14:tracePt t="10912" x="6116638" y="2473325"/>
          <p14:tracePt t="10929" x="6197600" y="2490788"/>
          <p14:tracePt t="10945" x="6269038" y="2509838"/>
          <p14:tracePt t="10963" x="6367463" y="2509838"/>
          <p14:tracePt t="10978" x="6500813" y="2465388"/>
          <p14:tracePt t="10995" x="6670675" y="2366963"/>
          <p14:tracePt t="11013" x="6823075" y="2268538"/>
          <p14:tracePt t="11029" x="6929438" y="2170113"/>
          <p14:tracePt t="11029" x="6973888" y="2125663"/>
          <p14:tracePt t="11047" x="7010400" y="2062163"/>
          <p14:tracePt t="11062" x="7062788" y="1901825"/>
          <p14:tracePt t="11080" x="7062788" y="1785938"/>
          <p14:tracePt t="11096" x="7062788" y="1660525"/>
          <p14:tracePt t="11112" x="7062788" y="1598613"/>
          <p14:tracePt t="11129" x="7045325" y="1554163"/>
          <p14:tracePt t="11146" x="6991350" y="1517650"/>
          <p14:tracePt t="11162" x="6929438" y="1473200"/>
          <p14:tracePt t="11179" x="6796088" y="1393825"/>
          <p14:tracePt t="11194" x="6581775" y="1285875"/>
          <p14:tracePt t="11213" x="6224588" y="1133475"/>
          <p14:tracePt t="11228" x="5919788" y="973138"/>
          <p14:tracePt t="11252" x="5848350" y="938213"/>
          <p14:tracePt t="11261" x="5643563" y="785813"/>
          <p14:tracePt t="11279" x="5465763" y="669925"/>
          <p14:tracePt t="11296" x="5286375" y="588963"/>
          <p14:tracePt t="11312" x="5116513" y="509588"/>
          <p14:tracePt t="11329" x="5018088" y="490538"/>
          <p14:tracePt t="11345" x="4911725" y="473075"/>
          <p14:tracePt t="11362" x="4500563" y="473075"/>
          <p14:tracePt t="11416" x="4491038" y="473075"/>
          <p14:tracePt t="11416" x="4465638" y="473075"/>
          <p14:tracePt t="11446" x="4438650" y="482600"/>
          <p14:tracePt t="11447" x="4357688" y="544513"/>
          <p14:tracePt t="11480" x="4313238" y="588963"/>
          <p14:tracePt t="11497" x="4251325" y="642938"/>
          <p14:tracePt t="11511" x="4179888" y="731838"/>
          <p14:tracePt t="11530" x="4108450" y="839788"/>
          <p14:tracePt t="11545" x="4054475" y="919163"/>
          <p14:tracePt t="11563" x="3973513" y="1036638"/>
          <p14:tracePt t="11578" x="3911600" y="1133475"/>
          <p14:tracePt t="11596" x="3867150" y="1223963"/>
          <p14:tracePt t="11613" x="3803650" y="1312863"/>
          <p14:tracePt t="11629" x="3741738" y="1411288"/>
          <p14:tracePt t="11646" x="3679825" y="1527175"/>
          <p14:tracePt t="11646" x="3652838" y="1589088"/>
          <p14:tracePt t="11663" x="3562350" y="1697038"/>
          <p14:tracePt t="11678" x="3473450" y="1812925"/>
          <p14:tracePt t="11698" x="3340100" y="2017713"/>
          <p14:tracePt t="11724" x="3295650" y="2081213"/>
          <p14:tracePt t="11729" x="3214688" y="2179638"/>
          <p14:tracePt t="11745" x="3009900" y="2438400"/>
          <p14:tracePt t="11784" x="2411413" y="2973388"/>
          <p14:tracePt t="11885" x="2224088" y="3170238"/>
          <p14:tracePt t="11912" x="2152650" y="3232150"/>
          <p14:tracePt t="11913" x="2009775" y="3384550"/>
          <p14:tracePt t="11930" x="1812925" y="3571875"/>
          <p14:tracePt t="11946" x="1616075" y="3751263"/>
          <p14:tracePt t="11962" x="1419225" y="3965575"/>
          <p14:tracePt t="11979" x="1285875" y="4098925"/>
          <p14:tracePt t="11995" x="1169988" y="4241800"/>
          <p14:tracePt t="12012" x="1062038" y="4367213"/>
          <p14:tracePt t="12029" x="955675" y="4491038"/>
          <p14:tracePt t="12029" x="884238" y="4581525"/>
          <p14:tracePt t="12047" x="803275" y="4670425"/>
          <p14:tracePt t="12062" x="660400" y="4867275"/>
          <p14:tracePt t="12079" x="581025" y="4991100"/>
          <p14:tracePt t="12096" x="517525" y="5108575"/>
          <p14:tracePt t="12113" x="482600" y="5205413"/>
          <p14:tracePt t="12129" x="446088" y="5322888"/>
          <p14:tracePt t="12146" x="401638" y="5456238"/>
          <p14:tracePt t="12162" x="384175" y="5589588"/>
          <p14:tracePt t="12179" x="384175" y="5697538"/>
          <p14:tracePt t="12195" x="384175" y="5768975"/>
          <p14:tracePt t="12213" x="384175" y="5822950"/>
          <p14:tracePt t="12228" x="393700" y="5875338"/>
          <p14:tracePt t="12263" x="393700" y="5894388"/>
          <p14:tracePt t="12263" x="401638" y="5911850"/>
          <p14:tracePt t="12279" x="419100" y="5956300"/>
          <p14:tracePt t="12296" x="446088" y="5991225"/>
          <p14:tracePt t="12312" x="517525" y="6072188"/>
          <p14:tracePt t="12331" x="554038" y="6108700"/>
          <p14:tracePt t="12345" x="561975" y="6108700"/>
          <p14:tracePt t="12362" x="571500" y="6126163"/>
          <p14:tracePt t="12430" x="581025" y="6126163"/>
          <p14:tracePt t="13006" x="581025" y="6108700"/>
          <p14:tracePt t="13014" x="581025" y="6072188"/>
          <p14:tracePt t="13022" x="581025" y="5911850"/>
          <p14:tracePt t="13051" x="581025" y="5867400"/>
          <p14:tracePt t="13061" x="581025" y="5670550"/>
          <p14:tracePt t="13078" x="581025" y="5554663"/>
          <p14:tracePt t="13095" x="581025" y="5456238"/>
          <p14:tracePt t="13111" x="581025" y="5357813"/>
          <p14:tracePt t="13128" x="598488" y="5259388"/>
          <p14:tracePt t="13144" x="615950" y="5160963"/>
          <p14:tracePt t="13162" x="633413" y="5089525"/>
          <p14:tracePt t="13177" x="633413" y="5037138"/>
          <p14:tracePt t="13195" x="642938" y="4973638"/>
          <p14:tracePt t="13212" x="642938" y="4919663"/>
          <p14:tracePt t="13228" x="660400" y="4902200"/>
          <p14:tracePt t="13245" x="660400" y="4840288"/>
          <p14:tracePt t="13271" x="660400" y="4830763"/>
          <p14:tracePt t="13278" x="669925" y="4803775"/>
          <p14:tracePt t="13296" x="669925" y="4786313"/>
          <p14:tracePt t="13311" x="679450" y="4759325"/>
          <p14:tracePt t="13725" x="679450" y="4768850"/>
          <p14:tracePt t="13739" x="679450" y="4786313"/>
          <p14:tracePt t="13749" x="679450" y="4795838"/>
          <p14:tracePt t="13750" x="679450" y="4803775"/>
          <p14:tracePt t="13760" x="679450" y="4830763"/>
          <p14:tracePt t="13779" x="679450" y="4848225"/>
          <p14:tracePt t="13793" x="679450" y="4875213"/>
          <p14:tracePt t="13878" x="679450" y="4884738"/>
          <p14:tracePt t="13894" x="679450" y="4902200"/>
          <p14:tracePt t="13894" x="679450" y="4911725"/>
          <p14:tracePt t="13918" x="679450" y="4919663"/>
          <p14:tracePt t="13925" x="679450" y="4938713"/>
          <p14:tracePt t="13925" x="679450" y="4946650"/>
          <p14:tracePt t="13950" x="679450" y="4956175"/>
          <p14:tracePt t="13957" x="679450" y="4965700"/>
          <p14:tracePt t="13964" x="669925" y="4983163"/>
          <p14:tracePt t="13977" x="669925" y="4991100"/>
          <p14:tracePt t="14013" x="669925" y="5000625"/>
          <p14:tracePt t="14060" x="669925" y="5010150"/>
          <p14:tracePt t="14062" x="679450" y="5116513"/>
          <p14:tracePt t="14469" x="687388" y="5153025"/>
          <p14:tracePt t="14477" x="714375" y="5160963"/>
          <p14:tracePt t="14483" x="776288" y="5197475"/>
          <p14:tracePt t="14494" x="803275" y="5205413"/>
          <p14:tracePt t="14512" x="812800" y="5205413"/>
          <p14:tracePt t="14982" x="822325" y="5205413"/>
          <p14:tracePt t="15013" x="830263" y="5205413"/>
          <p14:tracePt t="15037" x="847725" y="5205413"/>
          <p14:tracePt t="15052" x="884238" y="5205413"/>
          <p14:tracePt t="15060" x="893763" y="5205413"/>
          <p14:tracePt t="15061" x="919163" y="5205413"/>
          <p14:tracePt t="15077" x="990600" y="5205413"/>
          <p14:tracePt t="15096" x="1036638" y="5205413"/>
          <p14:tracePt t="15110" x="1062038" y="5205413"/>
          <p14:tracePt t="15128" x="1089025" y="5205413"/>
          <p14:tracePt t="15143" x="1125538" y="5205413"/>
          <p14:tracePt t="15162" x="1169988" y="5180013"/>
          <p14:tracePt t="15177" x="1250950" y="5126038"/>
          <p14:tracePt t="15195" x="1419225" y="4894263"/>
          <p14:tracePt t="15526" x="1428750" y="4894263"/>
          <p14:tracePt t="15533" x="1428750" y="4830763"/>
          <p14:tracePt t="15538" x="1517650" y="4768850"/>
          <p14:tracePt t="15544" x="1704975" y="4633913"/>
          <p14:tracePt t="15560" x="1857375" y="4537075"/>
          <p14:tracePt t="15579" x="1911350" y="4483100"/>
          <p14:tracePt t="15610" x="1919288" y="4473575"/>
          <p14:tracePt t="15611" x="1928813" y="4465638"/>
          <p14:tracePt t="15685" x="1938338" y="4465638"/>
          <p14:tracePt t="15830" x="1946275" y="4465638"/>
          <p14:tracePt t="15838" x="1955800" y="4473575"/>
          <p14:tracePt t="15845" x="1982788" y="4510088"/>
          <p14:tracePt t="15853" x="1990725" y="4527550"/>
          <p14:tracePt t="15860" x="2062163" y="4608513"/>
          <p14:tracePt t="15878" x="2125663" y="4679950"/>
          <p14:tracePt t="15895" x="2205038" y="4751388"/>
          <p14:tracePt t="15911" x="2276475" y="4803775"/>
          <p14:tracePt t="15929" x="2366963" y="4875213"/>
          <p14:tracePt t="15943" x="2401888" y="4911725"/>
          <p14:tracePt t="15961" x="2500313" y="4973638"/>
          <p14:tracePt t="15977" x="2625725" y="5027613"/>
          <p14:tracePt t="15996" x="2732088" y="5062538"/>
          <p14:tracePt t="16011" x="2786063" y="5081588"/>
          <p14:tracePt t="16028" x="2813050" y="5081588"/>
          <p14:tracePt t="16044" x="2857500" y="5089525"/>
          <p14:tracePt t="16044" x="2874963" y="5099050"/>
          <p14:tracePt t="16062" x="2911475" y="5099050"/>
          <p14:tracePt t="16078" x="2965450" y="5116513"/>
          <p14:tracePt t="16094" x="3009900" y="5116513"/>
          <p14:tracePt t="16110" x="3044825" y="5116513"/>
          <p14:tracePt t="16128" x="3098800" y="5116513"/>
          <p14:tracePt t="16143" x="3133725" y="5116513"/>
          <p14:tracePt t="16162" x="3170238" y="5116513"/>
          <p14:tracePt t="16178" x="3179763" y="5116513"/>
          <p14:tracePt t="16195" x="3187700" y="5099050"/>
          <p14:tracePt t="16210" x="3214688" y="5089525"/>
          <p14:tracePt t="16227" x="3259138" y="5072063"/>
          <p14:tracePt t="16227" x="3286125" y="5062538"/>
          <p14:tracePt t="16246" x="3313113" y="5045075"/>
          <p14:tracePt t="16260" x="3411538" y="5010150"/>
          <p14:tracePt t="16279" x="3465513" y="4983163"/>
          <p14:tracePt t="16294" x="3517900" y="4956175"/>
          <p14:tracePt t="16312" x="3741738" y="4911725"/>
          <p14:tracePt t="16434" x="3751263" y="4911725"/>
          <p14:tracePt t="16434" x="3759200" y="4911725"/>
          <p14:tracePt t="16460" x="3776663" y="4911725"/>
          <p14:tracePt t="16461" x="3795713" y="4911725"/>
          <p14:tracePt t="16479" x="3803650" y="4911725"/>
          <p14:tracePt t="16494" x="3813175" y="4911725"/>
          <p14:tracePt t="16534" x="3830638" y="4911725"/>
          <p14:tracePt t="16535" x="3840163" y="4911725"/>
          <p14:tracePt t="16638" x="3848100" y="4911725"/>
          <p14:tracePt t="16701" x="3867150" y="4919663"/>
          <p14:tracePt t="16717" x="3875088" y="4919663"/>
          <p14:tracePt t="16717" x="3884613" y="4919663"/>
          <p14:tracePt t="16735" x="3902075" y="4919663"/>
          <p14:tracePt t="16735" x="3929063" y="4919663"/>
          <p14:tracePt t="16743" x="3965575" y="4919663"/>
          <p14:tracePt t="16761" x="3983038" y="4919663"/>
          <p14:tracePt t="16777" x="4017963" y="4919663"/>
          <p14:tracePt t="16816" x="4037013" y="4919663"/>
          <p14:tracePt t="17294" x="4044950" y="4919663"/>
          <p14:tracePt t="17302" x="4054475" y="4919663"/>
          <p14:tracePt t="17304" x="4062413" y="4919663"/>
          <p14:tracePt t="17311" x="4160838" y="4919663"/>
          <p14:tracePt t="17327" x="4276725" y="4919663"/>
          <p14:tracePt t="17345" x="4340225" y="4919663"/>
          <p14:tracePt t="17360" x="4357688" y="4919663"/>
          <p14:tracePt t="17622" x="4384675" y="4919663"/>
          <p14:tracePt t="17630" x="4429125" y="4919663"/>
          <p14:tracePt t="17631" x="4500563" y="4919663"/>
          <p14:tracePt t="17643" x="4572000" y="4919663"/>
          <p14:tracePt t="17660" x="4670425" y="4919663"/>
          <p14:tracePt t="17678" x="4768850" y="4919663"/>
          <p14:tracePt t="17695" x="4822825" y="4919663"/>
          <p14:tracePt t="17711" x="4857750" y="4919663"/>
          <p14:tracePt t="17728" x="4884738" y="4911725"/>
          <p14:tracePt t="17744" x="4894263" y="4911725"/>
          <p14:tracePt t="17761" x="4919663" y="4911725"/>
          <p14:tracePt t="17777" x="4938713" y="4911725"/>
          <p14:tracePt t="17795" x="4946650" y="4911725"/>
          <p14:tracePt t="17810" x="4965700" y="4911725"/>
          <p14:tracePt t="17828" x="4973638" y="4911725"/>
          <p14:tracePt t="17886" x="4983163" y="4911725"/>
          <p14:tracePt t="17894" x="5000625" y="4911725"/>
          <p14:tracePt t="17902" x="5018088" y="4911725"/>
          <p14:tracePt t="17910" x="5045075" y="4911725"/>
          <p14:tracePt t="17927" x="5054600" y="4911725"/>
          <p14:tracePt t="17960" x="5072063" y="4911725"/>
          <p14:tracePt t="17961" x="5126038" y="4911725"/>
          <p14:tracePt t="17978" x="5205413" y="4911725"/>
          <p14:tracePt t="17994" x="5276850" y="4911725"/>
          <p14:tracePt t="18012" x="5340350" y="4911725"/>
          <p14:tracePt t="18027" x="5357813" y="4911725"/>
          <p14:tracePt t="18044" x="5375275" y="4911725"/>
          <p14:tracePt t="18060" x="5402263" y="4911725"/>
          <p14:tracePt t="18078" x="5446713" y="4938713"/>
          <p14:tracePt t="18094" x="5456238" y="4938713"/>
          <p14:tracePt t="18247" x="5465763" y="4938713"/>
          <p14:tracePt t="18494" x="5491163" y="4938713"/>
          <p14:tracePt t="18502" x="5562600" y="4938713"/>
          <p14:tracePt t="18511" x="5653088" y="4938713"/>
          <p14:tracePt t="18519" x="5822950" y="4938713"/>
          <p14:tracePt t="18531" x="5857875" y="4938713"/>
          <p14:tracePt t="18548" x="5973763" y="4938713"/>
          <p14:tracePt t="18689" x="5983288" y="4938713"/>
          <p14:tracePt t="18721" x="6000750" y="4938713"/>
          <p14:tracePt t="18751" x="6010275" y="4938713"/>
          <p14:tracePt t="18767" x="6018213" y="4938713"/>
          <p14:tracePt t="18783" x="6027738" y="4938713"/>
          <p14:tracePt t="18799" x="6045200" y="4938713"/>
          <p14:tracePt t="18823" x="6054725" y="4938713"/>
          <p14:tracePt t="18831" x="6062663" y="4938713"/>
          <p14:tracePt t="18839" x="6134100" y="4938713"/>
          <p14:tracePt t="18861" x="6161088" y="4938713"/>
          <p14:tracePt t="18895" x="6180138" y="4938713"/>
          <p14:tracePt t="18896" x="6188075" y="4938713"/>
          <p14:tracePt t="18912" x="6197600" y="4938713"/>
          <p14:tracePt t="18929" x="6205538" y="4938713"/>
          <p14:tracePt t="18945" x="6224588" y="4938713"/>
          <p14:tracePt t="19006" x="6232525" y="4938713"/>
          <p14:tracePt t="19287" x="6276975" y="4919663"/>
          <p14:tracePt t="19291" x="6357938" y="4902200"/>
          <p14:tracePt t="19304" x="6402388" y="4884738"/>
          <p14:tracePt t="19304" x="6473825" y="4884738"/>
          <p14:tracePt t="19312" x="6581775" y="4867275"/>
          <p14:tracePt t="19330" x="6688138" y="4867275"/>
          <p14:tracePt t="19346" x="6769100" y="4867275"/>
          <p14:tracePt t="19362" x="6894513" y="4867275"/>
          <p14:tracePt t="19379" x="7010400" y="4867275"/>
          <p14:tracePt t="19395" x="7126288" y="4867275"/>
          <p14:tracePt t="19412" x="7205663" y="4867275"/>
          <p14:tracePt t="19429" x="7232650" y="4867275"/>
          <p14:tracePt t="19445" x="7259638" y="4867275"/>
          <p14:tracePt t="19445" x="7277100" y="4875213"/>
          <p14:tracePt t="19464" x="7286625" y="4875213"/>
          <p14:tracePt t="19478" x="7375525" y="4894263"/>
          <p14:tracePt t="19495" x="7419975" y="4894263"/>
          <p14:tracePt t="19511" x="7483475" y="4902200"/>
          <p14:tracePt t="19528" x="7537450" y="4919663"/>
          <p14:tracePt t="19545" x="7562850" y="4929188"/>
          <p14:tracePt t="19561" x="7572375" y="4929188"/>
          <p14:tracePt t="19578" x="7589838" y="4938713"/>
          <p14:tracePt t="19594" x="7616825" y="4956175"/>
          <p14:tracePt t="19611" x="7634288" y="4956175"/>
          <p14:tracePt t="19645" x="7643813" y="4965700"/>
          <p14:tracePt t="19662" x="7653338" y="4965700"/>
          <p14:tracePt t="19663" x="7680325" y="4973638"/>
          <p14:tracePt t="20247" x="7697788" y="4973638"/>
          <p14:tracePt t="20254" x="7751763" y="4973638"/>
          <p14:tracePt t="20262" x="7823200" y="4973638"/>
          <p14:tracePt t="20263" x="7920038" y="5000625"/>
          <p14:tracePt t="20278" x="8269288" y="5045075"/>
          <p14:tracePt t="20296" x="8429625" y="5072063"/>
          <p14:tracePt t="20311" x="8474075" y="5099050"/>
          <p14:tracePt t="20330" x="8483600" y="5099050"/>
          <p14:tracePt t="20478" x="8483600" y="5108575"/>
          <p14:tracePt t="20495" x="8483600" y="5116513"/>
          <p14:tracePt t="20503" x="8447088" y="5143500"/>
          <p14:tracePt t="20517" x="8385175" y="5160963"/>
          <p14:tracePt t="20518" x="8188325" y="5214938"/>
          <p14:tracePt t="20529" x="7929563" y="5276850"/>
          <p14:tracePt t="20544" x="7688263" y="5340350"/>
          <p14:tracePt t="20561" x="7402513" y="5411788"/>
          <p14:tracePt t="20579" x="7116763" y="5446713"/>
          <p14:tracePt t="20594" x="6884988" y="5473700"/>
          <p14:tracePt t="20612" x="6545263" y="5473700"/>
          <p14:tracePt t="20627" x="6205538" y="5473700"/>
          <p14:tracePt t="20645" x="5813425" y="5473700"/>
          <p14:tracePt t="20660" x="5419725" y="5473700"/>
          <p14:tracePt t="20660" x="5303838" y="5473700"/>
          <p14:tracePt t="20678" x="5116513" y="5473700"/>
          <p14:tracePt t="20695" x="4973638" y="5473700"/>
          <p14:tracePt t="20713" x="4848225" y="5473700"/>
          <p14:tracePt t="20728" x="4687888" y="5473700"/>
          <p14:tracePt t="20745" x="4473575" y="5473700"/>
          <p14:tracePt t="20762" x="4125913" y="5429250"/>
          <p14:tracePt t="20781" x="3803650" y="5384800"/>
          <p14:tracePt t="20795" x="3581400" y="5367338"/>
          <p14:tracePt t="20813" x="3446463" y="5348288"/>
          <p14:tracePt t="20829" x="3286125" y="5330825"/>
          <p14:tracePt t="20846" x="0" y="5197475"/>
          <p14:tracePt t="21119" x="0" y="5187950"/>
          <p14:tracePt t="21191" x="0" y="5197475"/>
          <p14:tracePt t="21192" x="0" y="5214938"/>
          <p14:tracePt t="21223" x="0" y="5232400"/>
          <p14:tracePt t="21246" x="0" y="5251450"/>
          <p14:tracePt t="21262" x="0" y="5268913"/>
          <p14:tracePt t="21278" x="0" y="5286375"/>
          <p14:tracePt t="21284" x="0" y="5303838"/>
          <p14:tracePt t="21479" x="17463" y="5303838"/>
          <p14:tracePt t="21486" x="44450" y="5303838"/>
          <p14:tracePt t="21500" x="88900" y="5303838"/>
          <p14:tracePt t="21502" x="187325" y="5295900"/>
          <p14:tracePt t="21512" x="285750" y="5295900"/>
          <p14:tracePt t="21529" x="347663" y="5276850"/>
          <p14:tracePt t="21545" x="465138" y="5276850"/>
          <p14:tracePt t="21561" x="652463" y="5276850"/>
          <p14:tracePt t="21579" x="866775" y="5276850"/>
          <p14:tracePt t="21594" x="1108075" y="5276850"/>
          <p14:tracePt t="21612" x="1268413" y="5276850"/>
          <p14:tracePt t="21628" x="1384300" y="5268913"/>
          <p14:tracePt t="21646" x="1428750" y="5268913"/>
          <p14:tracePt t="21660" x="1446213" y="5251450"/>
          <p14:tracePt t="21660" x="1473200" y="5251450"/>
          <p14:tracePt t="21679" x="1554163" y="5232400"/>
          <p14:tracePt t="21695" x="1625600" y="5232400"/>
          <p14:tracePt t="21716" x="1679575" y="5232400"/>
          <p14:tracePt t="21728" x="1714500" y="5232400"/>
          <p14:tracePt t="21744" x="1758950" y="5232400"/>
          <p14:tracePt t="21762" x="1830388" y="5232400"/>
          <p14:tracePt t="21777" x="1928813" y="5232400"/>
          <p14:tracePt t="21794" x="2000250" y="5232400"/>
          <p14:tracePt t="21812" x="2071688" y="5232400"/>
          <p14:tracePt t="21829" x="2125663" y="5232400"/>
          <p14:tracePt t="21844" x="2160588" y="5232400"/>
          <p14:tracePt t="21861" x="2205038" y="5232400"/>
          <p14:tracePt t="21877" x="2224088" y="5232400"/>
          <p14:tracePt t="21896" x="2241550" y="5232400"/>
          <p14:tracePt t="21911" x="2259013" y="5232400"/>
          <p14:tracePt t="21929" x="2295525" y="5232400"/>
          <p14:tracePt t="21944" x="2322513" y="5232400"/>
          <p14:tracePt t="21962" x="2330450" y="5232400"/>
          <p14:tracePt t="21998" x="2339975" y="5232400"/>
          <p14:tracePt t="21999" x="2339975" y="5241925"/>
          <p14:tracePt t="22030" x="2357438" y="5241925"/>
          <p14:tracePt t="22031" x="2366963" y="5241925"/>
          <p14:tracePt t="22045" x="2500313" y="5303838"/>
          <p14:tracePt t="22261" x="2500313" y="5330825"/>
          <p14:tracePt t="22287" x="2500313" y="5357813"/>
          <p14:tracePt t="22294" x="2500313" y="5394325"/>
          <p14:tracePt t="22302" x="2446338" y="5456238"/>
          <p14:tracePt t="22312" x="2384425" y="5527675"/>
          <p14:tracePt t="22329" x="2322513" y="5616575"/>
          <p14:tracePt t="22345" x="2232025" y="5705475"/>
          <p14:tracePt t="22362" x="2197100" y="5732463"/>
          <p14:tracePt t="22378" x="2143125" y="5768975"/>
          <p14:tracePt t="22395" x="2125663" y="5795963"/>
          <p14:tracePt t="22411" x="2081213" y="5830888"/>
          <p14:tracePt t="22428" x="2036763" y="5867400"/>
          <p14:tracePt t="22445" x="1973263" y="5911850"/>
          <p14:tracePt t="22461" x="1847850" y="6027738"/>
          <p14:tracePt t="22479" x="1741488" y="6116638"/>
          <p14:tracePt t="22495" x="1652588" y="6161088"/>
          <p14:tracePt t="22512" x="1571625" y="6197600"/>
          <p14:tracePt t="22528" x="1490663" y="6251575"/>
          <p14:tracePt t="22545" x="1401763" y="6296025"/>
          <p14:tracePt t="22561" x="1276350" y="6348413"/>
          <p14:tracePt t="22580" x="1169988" y="6375400"/>
          <p14:tracePt t="22598" x="1017588" y="6402388"/>
          <p14:tracePt t="22611" x="928688" y="6419850"/>
          <p14:tracePt t="22627" x="803275" y="6438900"/>
          <p14:tracePt t="22646" x="704850" y="6456363"/>
          <p14:tracePt t="22678" x="652463" y="6456363"/>
          <p14:tracePt t="22679" x="633413" y="6456363"/>
          <p14:tracePt t="22679" x="625475" y="6456363"/>
          <p14:tracePt t="22695" x="571500" y="6446838"/>
          <p14:tracePt t="22711" x="517525" y="6429375"/>
          <p14:tracePt t="22730" x="490538" y="6419850"/>
          <p14:tracePt t="22745" x="482600" y="6419850"/>
          <p14:tracePt t="22823" x="473075" y="6419850"/>
          <p14:tracePt t="22834" x="473075" y="6375400"/>
          <p14:tracePt t="22834" x="473075" y="6340475"/>
          <p14:tracePt t="22844" x="455613" y="6251575"/>
          <p14:tracePt t="22861" x="446088" y="6170613"/>
          <p14:tracePt t="22879" x="446088" y="6161088"/>
          <p14:tracePt t="22991" x="446088" y="6116638"/>
          <p14:tracePt t="22998" x="446088" y="6089650"/>
          <p14:tracePt t="23006" x="446088" y="6045200"/>
          <p14:tracePt t="23014" x="500063" y="6000750"/>
          <p14:tracePt t="23028" x="544513" y="5911850"/>
          <p14:tracePt t="23045" x="588963" y="5857875"/>
          <p14:tracePt t="23062" x="615950" y="5822950"/>
          <p14:tracePt t="23078" x="642938" y="5803900"/>
          <p14:tracePt t="23078" x="660400" y="5795963"/>
          <p14:tracePt t="23095" x="714375" y="5776913"/>
          <p14:tracePt t="23111" x="822325" y="5776913"/>
          <p14:tracePt t="23144" x="911225" y="5776913"/>
          <p14:tracePt t="23146" x="1108075" y="5776913"/>
          <p14:tracePt t="23162" x="1250950" y="5776913"/>
          <p14:tracePt t="23178" x="1339850" y="5776913"/>
          <p14:tracePt t="23195" x="1438275" y="5776913"/>
          <p14:tracePt t="23211" x="1973263" y="5803900"/>
          <p14:tracePt t="23320" x="2071688" y="5830888"/>
          <p14:tracePt t="23329" x="2224088" y="5867400"/>
          <p14:tracePt t="23345" x="2295525" y="5875338"/>
          <p14:tracePt t="23361" x="2374900" y="5894388"/>
          <p14:tracePt t="23378" x="2473325" y="5911850"/>
          <p14:tracePt t="23395" x="2554288" y="5929313"/>
          <p14:tracePt t="23412" x="2589213" y="5938838"/>
          <p14:tracePt t="23428" x="2643188" y="5938838"/>
          <p14:tracePt t="23446" x="2751138" y="5956300"/>
          <p14:tracePt t="23460" x="2955925" y="5956300"/>
          <p14:tracePt t="23479" x="3027363" y="5956300"/>
          <p14:tracePt t="23494" x="3268663" y="5956300"/>
          <p14:tracePt t="23511" x="3384550" y="5956300"/>
          <p14:tracePt t="23528" x="3517900" y="5956300"/>
          <p14:tracePt t="23544" x="3562350" y="5956300"/>
          <p14:tracePt t="23562" x="3608388" y="5956300"/>
          <p14:tracePt t="23577" x="3679825" y="5956300"/>
          <p14:tracePt t="23595" x="3803650" y="5938838"/>
          <p14:tracePt t="23610" x="3919538" y="5919788"/>
          <p14:tracePt t="23628" x="4000500" y="5902325"/>
          <p14:tracePt t="23645" x="4037013" y="5884863"/>
          <p14:tracePt t="23661" x="4044950" y="5884863"/>
          <p14:tracePt t="23679" x="4062413" y="5884863"/>
          <p14:tracePt t="23695" x="4081463" y="5884863"/>
          <p14:tracePt t="23724" x="4081463" y="5875338"/>
          <p14:tracePt t="23728" x="4098925" y="5875338"/>
          <p14:tracePt t="23766" x="4108450" y="5875338"/>
          <p14:tracePt t="23791" x="4116388" y="5867400"/>
          <p14:tracePt t="23798" x="4143375" y="5857875"/>
          <p14:tracePt t="23815" x="4179888" y="5857875"/>
          <p14:tracePt t="23819" x="4187825" y="5840413"/>
          <p14:tracePt t="23828" x="4197350" y="5840413"/>
          <p14:tracePt t="24711" x="4205288" y="5840413"/>
          <p14:tracePt t="24735" x="4205288" y="5848350"/>
          <p14:tracePt t="24759" x="4205288" y="5857875"/>
          <p14:tracePt t="24775" x="4205288" y="5867400"/>
          <p14:tracePt t="25255" x="4214813" y="5867400"/>
          <p14:tracePt t="25479" x="4214813" y="5884863"/>
          <p14:tracePt t="25479" x="4214813" y="5894388"/>
          <p14:tracePt t="25488" x="4241800" y="5991225"/>
          <p14:tracePt t="25759" x="4241800" y="5946775"/>
          <p14:tracePt t="25767" x="4241800" y="5894388"/>
          <p14:tracePt t="25775" x="4224338" y="5813425"/>
          <p14:tracePt t="25784" x="4197350" y="5768975"/>
          <p14:tracePt t="25795" x="4152900" y="5688013"/>
          <p14:tracePt t="25811" x="4062413" y="5599113"/>
          <p14:tracePt t="25829" x="3965575" y="5518150"/>
          <p14:tracePt t="25845" x="3813175" y="5446713"/>
          <p14:tracePt t="25861" x="3509963" y="5375275"/>
          <p14:tracePt t="25879" x="3286125" y="5367338"/>
          <p14:tracePt t="25895" x="3071813" y="5367338"/>
          <p14:tracePt t="25913" x="2901950" y="5367338"/>
          <p14:tracePt t="25927" x="2813050" y="5367338"/>
          <p14:tracePt t="25945" x="2732088" y="5367338"/>
          <p14:tracePt t="25961" x="2633663" y="5375275"/>
          <p14:tracePt t="25978" x="2536825" y="5411788"/>
          <p14:tracePt t="25995" x="2384425" y="5446713"/>
          <p14:tracePt t="26012" x="1990725" y="5562600"/>
          <p14:tracePt t="26044" x="1776413" y="5626100"/>
          <p14:tracePt t="26061" x="1419225" y="5724525"/>
          <p14:tracePt t="26079" x="1258888" y="5803900"/>
          <p14:tracePt t="26100" x="1160463" y="5857875"/>
          <p14:tracePt t="26111" x="1081088" y="5919788"/>
          <p14:tracePt t="26127" x="1017588" y="5973763"/>
          <p14:tracePt t="26144" x="982663" y="6018213"/>
          <p14:tracePt t="26162" x="955675" y="6089650"/>
          <p14:tracePt t="26177" x="955675" y="6161088"/>
          <p14:tracePt t="26195" x="938213" y="6215063"/>
          <p14:tracePt t="26210" x="938213" y="6251575"/>
          <p14:tracePt t="26228" x="938213" y="6269038"/>
          <p14:tracePt t="26244" x="946150" y="6276975"/>
          <p14:tracePt t="26287" x="965200" y="6276975"/>
          <p14:tracePt t="26291" x="1071563" y="6296025"/>
          <p14:tracePt t="26311" x="1187450" y="6296025"/>
          <p14:tracePt t="26311" x="1544638" y="6296025"/>
          <p14:tracePt t="26328" x="1965325" y="6296025"/>
          <p14:tracePt t="26345" x="2170113" y="6232525"/>
          <p14:tracePt t="26361" x="2276475" y="6161088"/>
          <p14:tracePt t="26378" x="2384425" y="6062663"/>
          <p14:tracePt t="26395" x="2517775" y="5946775"/>
          <p14:tracePt t="26411" x="2660650" y="5776913"/>
          <p14:tracePt t="26428" x="2847975" y="5554663"/>
          <p14:tracePt t="26444" x="2955925" y="5340350"/>
          <p14:tracePt t="26444" x="2990850" y="5241925"/>
          <p14:tracePt t="26478" x="3036888" y="5072063"/>
          <p14:tracePt t="26479" x="3036888" y="4884738"/>
          <p14:tracePt t="26495" x="3036888" y="4768850"/>
          <p14:tracePt t="26511" x="3017838" y="4724400"/>
          <p14:tracePt t="26528" x="3009900" y="4714875"/>
          <p14:tracePt t="26566" x="3000375" y="4714875"/>
          <p14:tracePt t="26578" x="2990850" y="4714875"/>
          <p14:tracePt t="26579" x="2874963" y="4714875"/>
          <p14:tracePt t="26594" x="2741613" y="4803775"/>
          <p14:tracePt t="26612" x="2125663" y="5438775"/>
          <p14:tracePt t="26695" x="2125663" y="5510213"/>
          <p14:tracePt t="26696" x="2125663" y="5634038"/>
          <p14:tracePt t="26717" x="2125663" y="5751513"/>
          <p14:tracePt t="26728" x="2133600" y="5830888"/>
          <p14:tracePt t="26746" x="2187575" y="5938838"/>
          <p14:tracePt t="26761" x="2259013" y="6037263"/>
          <p14:tracePt t="26779" x="2366963" y="6153150"/>
          <p14:tracePt t="26794" x="2500313" y="6296025"/>
          <p14:tracePt t="26812" x="2714625" y="6483350"/>
          <p14:tracePt t="26828" x="2857500" y="6581775"/>
          <p14:tracePt t="26844" x="3009900" y="6697663"/>
          <p14:tracePt t="26861" x="3116263" y="6769100"/>
          <p14:tracePt t="26861" x="3160713" y="6796088"/>
          <p14:tracePt t="26879" x="3224213" y="6848475"/>
          <p14:tracePt t="26895" x="3251200" y="6848475"/>
          <p14:tracePt t="26910" x="3286125" y="6848475"/>
          <p14:tracePt t="26927" x="3330575" y="6848475"/>
          <p14:tracePt t="26944" x="3357563" y="6848475"/>
          <p14:tracePt t="26960" x="3394075" y="6848475"/>
          <p14:tracePt t="26979" x="3429000" y="6848475"/>
          <p14:tracePt t="26994" x="3465513" y="6848475"/>
          <p14:tracePt t="27012" x="3490913" y="6848475"/>
          <p14:tracePt t="27086" x="3500438" y="6848475"/>
          <p14:tracePt t="27110" x="3465513" y="6823075"/>
          <p14:tracePt t="27119" x="3438525" y="6823075"/>
          <p14:tracePt t="27124" x="3394075" y="6823075"/>
          <p14:tracePt t="27128" x="3259138" y="6823075"/>
          <p14:tracePt t="27145" x="2973388" y="6823075"/>
          <p14:tracePt t="27161" x="2393950" y="6823075"/>
          <p14:tracePt t="27178" x="1625600" y="6848475"/>
          <p14:tracePt t="27195" x="1017588" y="6848475"/>
          <p14:tracePt t="27212" x="750888" y="6848475"/>
          <p14:tracePt t="27229" x="608013" y="6848475"/>
          <p14:tracePt t="27244" x="438150" y="6848475"/>
          <p14:tracePt t="27244" x="374650" y="6848475"/>
          <p14:tracePt t="27263" x="295275" y="6848475"/>
          <p14:tracePt t="27277" x="0" y="6848475"/>
          <p14:tracePt t="27502" x="0" y="6831013"/>
          <p14:tracePt t="27509" x="0" y="6813550"/>
          <p14:tracePt t="27515" x="26988" y="6786563"/>
          <p14:tracePt t="27527" x="53975" y="6759575"/>
          <p14:tracePt t="27546" x="61913" y="6742113"/>
          <p14:tracePt t="27561" x="80963" y="6724650"/>
          <p14:tracePt t="27599" x="88900" y="6724650"/>
          <p14:tracePt t="28023" x="98425" y="6724650"/>
          <p14:tracePt t="28046" x="115888" y="6724650"/>
          <p14:tracePt t="28055" x="142875" y="6724650"/>
          <p14:tracePt t="28059" x="204788" y="6697663"/>
          <p14:tracePt t="28128" x="223838" y="6697663"/>
          <p14:tracePt t="28129" x="241300" y="6697663"/>
          <p14:tracePt t="28143" x="250825" y="6697663"/>
          <p14:tracePt t="28162" x="268288" y="6697663"/>
          <p14:tracePt t="28262" x="276225" y="6688138"/>
          <p14:tracePt t="28278" x="285750" y="6688138"/>
          <p14:tracePt t="28295" x="295275" y="6688138"/>
          <p14:tracePt t="28296" x="312738" y="6688138"/>
          <p14:tracePt t="28311" x="322263" y="6680200"/>
          <p14:tracePt t="28328" x="330200" y="6670675"/>
          <p14:tracePt t="28345" x="339725" y="6670675"/>
          <p14:tracePt t="28615" x="366713" y="6670675"/>
          <p14:tracePt t="28623" x="428625" y="6670675"/>
          <p14:tracePt t="28630" x="615950" y="6670675"/>
          <p14:tracePt t="28646" x="928688" y="6670675"/>
          <p14:tracePt t="28663" x="1143000" y="6680200"/>
          <p14:tracePt t="28680" x="1204913" y="6697663"/>
          <p14:tracePt t="28695" x="1214438" y="6697663"/>
          <p14:tracePt t="28750" x="1241425" y="6697663"/>
          <p14:tracePt t="28758" x="1250950" y="6697663"/>
          <p14:tracePt t="28791" x="1258888" y="6697663"/>
          <p14:tracePt t="28822" x="1276350" y="6697663"/>
          <p14:tracePt t="28839" x="1285875" y="6697663"/>
          <p14:tracePt t="28903" x="1295400" y="6697663"/>
          <p14:tracePt t="29254" x="1312863" y="6697663"/>
          <p14:tracePt t="29266" x="1374775" y="6661150"/>
          <p14:tracePt t="29270" x="1446213" y="6643688"/>
          <p14:tracePt t="29277" x="1598613" y="6608763"/>
          <p14:tracePt t="29294" x="1714500" y="6562725"/>
          <p14:tracePt t="29312" x="1731963" y="6545263"/>
          <p14:tracePt t="29390" x="1741488" y="6545263"/>
          <p14:tracePt t="29750" x="1751013" y="6545263"/>
          <p14:tracePt t="29756" x="1751013" y="6572250"/>
          <p14:tracePt t="29759" x="1758950" y="6589713"/>
          <p14:tracePt t="29777" x="1776413" y="6616700"/>
          <p14:tracePt t="29793" x="1776413" y="6643688"/>
          <p14:tracePt t="29811" x="1785938" y="6670675"/>
          <p14:tracePt t="29828" x="1795463" y="6670675"/>
          <p14:tracePt t="30095" x="1803400" y="6670675"/>
          <p14:tracePt t="30102" x="2000250" y="6670675"/>
          <p14:tracePt t="30251" x="2009775" y="6670675"/>
          <p14:tracePt t="30261" x="2036763" y="6670675"/>
          <p14:tracePt t="30261" x="2062163" y="6661150"/>
          <p14:tracePt t="30279" x="2071688" y="6661150"/>
          <p14:tracePt t="30293" x="2143125" y="6643688"/>
          <p14:tracePt t="30312" x="2179638" y="6634163"/>
          <p14:tracePt t="30328" x="2232025" y="6616700"/>
          <p14:tracePt t="30344" x="2259013" y="6608763"/>
          <p14:tracePt t="30361" x="2286000" y="6589713"/>
          <p14:tracePt t="30377" x="2295525" y="6589713"/>
          <p14:tracePt t="30394" x="2303463" y="6589713"/>
          <p14:tracePt t="30429" x="2330450" y="6589713"/>
          <p14:tracePt t="30727" x="2312988" y="6589713"/>
          <p14:tracePt t="30734" x="2303463" y="6599238"/>
          <p14:tracePt t="30742" x="2295525" y="6608763"/>
          <p14:tracePt t="30742" x="2286000" y="6616700"/>
          <p14:tracePt t="30751" x="2268538" y="6634163"/>
          <p14:tracePt t="30761" x="2251075" y="6661150"/>
          <p14:tracePt t="30779" x="2214563" y="6688138"/>
          <p14:tracePt t="30794" x="2197100" y="6705600"/>
          <p14:tracePt t="30812" x="2179638" y="6732588"/>
          <p14:tracePt t="30863" x="2179638" y="6751638"/>
          <p14:tracePt t="30876" x="2170113" y="6751638"/>
          <p14:tracePt t="30910" x="2170113" y="6759575"/>
          <p14:tracePt t="32710" x="2179638" y="6751638"/>
          <p14:tracePt t="32729" x="2187575" y="6751638"/>
          <p14:tracePt t="32790" x="2197100" y="6751638"/>
          <p14:tracePt t="32798" x="2214563" y="6751638"/>
          <p14:tracePt t="32804" x="2214563" y="6742113"/>
          <p14:tracePt t="32831" x="2224088" y="6742113"/>
          <p14:tracePt t="32846" x="2232025" y="6742113"/>
          <p14:tracePt t="32862" x="2241550" y="6742113"/>
          <p14:tracePt t="32868" x="2276475" y="6724650"/>
          <p14:tracePt t="32918" x="2295525" y="6724650"/>
          <p14:tracePt t="32935" x="2303463" y="6724650"/>
          <p14:tracePt t="32991" x="2312988" y="6715125"/>
          <p14:tracePt t="33974" x="2339975" y="6715125"/>
          <p14:tracePt t="33982" x="2366963" y="6715125"/>
          <p14:tracePt t="33990" x="2374900" y="6715125"/>
          <p14:tracePt t="33990" x="2384425" y="6705600"/>
          <p14:tracePt t="33998" x="2401888" y="6705600"/>
          <p14:tracePt t="34010" x="2428875" y="6705600"/>
          <p14:tracePt t="34028" x="2465388" y="6697663"/>
          <p14:tracePt t="34043" x="2473325" y="6688138"/>
          <p14:tracePt t="34110" x="2482850" y="6688138"/>
          <p14:tracePt t="34159" x="2490788" y="6688138"/>
          <p14:tracePt t="34190" x="2500313" y="6688138"/>
          <p14:tracePt t="34214" x="2509838" y="6680200"/>
          <p14:tracePt t="34230" x="2544763" y="6680200"/>
          <p14:tracePt t="34239" x="2589213" y="6680200"/>
          <p14:tracePt t="34247" x="2643188" y="6661150"/>
          <p14:tracePt t="34249" x="2679700" y="6661150"/>
          <p14:tracePt t="34261" x="2714625" y="6653213"/>
          <p14:tracePt t="34326" x="2724150" y="6653213"/>
          <p14:tracePt t="34338" x="2751138" y="6653213"/>
          <p14:tracePt t="34382" x="2759075" y="6653213"/>
          <p14:tracePt t="34494" x="2768600" y="6653213"/>
          <p14:tracePt t="34518" x="2776538" y="6661150"/>
          <p14:tracePt t="34519" x="2776538" y="6680200"/>
          <p14:tracePt t="34541" x="2776538" y="6715125"/>
          <p14:tracePt t="34559" x="2776538" y="6742113"/>
          <p14:tracePt t="34592" x="2776538" y="6751638"/>
          <p14:tracePt t="34599" x="2776538" y="6759575"/>
          <p14:tracePt t="34611" x="2776538" y="6777038"/>
          <p14:tracePt t="34647" x="2776538" y="6786563"/>
          <p14:tracePt t="34687" x="2776538" y="6796088"/>
          <p14:tracePt t="34702" x="2776538" y="6813550"/>
          <p14:tracePt t="39980" x="0" y="0"/>
        </p14:tracePtLst>
        <p14:tracePtLst>
          <p14:tracePt t="42045" x="4572000" y="3429000"/>
          <p14:tracePt t="42324" x="4562475" y="3419475"/>
          <p14:tracePt t="42342" x="4545013" y="3446463"/>
          <p14:tracePt t="42350" x="4527550" y="3500438"/>
          <p14:tracePt t="42359" x="4491038" y="3554413"/>
          <p14:tracePt t="42359" x="4438650" y="3633788"/>
          <p14:tracePt t="42366" x="4375150" y="3732213"/>
          <p14:tracePt t="42375" x="3973513" y="4224338"/>
          <p14:tracePt t="42402" x="3768725" y="4429125"/>
          <p14:tracePt t="42409" x="3313113" y="4983163"/>
          <p14:tracePt t="42426" x="3036888" y="5313363"/>
          <p14:tracePt t="42443" x="2874963" y="5510213"/>
          <p14:tracePt t="42460" x="2759075" y="5680075"/>
          <p14:tracePt t="42476" x="2633663" y="5830888"/>
          <p14:tracePt t="42492" x="2419350" y="6010275"/>
          <p14:tracePt t="42510" x="2347913" y="6027738"/>
          <p14:tracePt t="42524" x="2232025" y="6108700"/>
          <p14:tracePt t="42544" x="2187575" y="6153150"/>
          <p14:tracePt t="42560" x="2125663" y="6197600"/>
          <p14:tracePt t="42575" x="2062163" y="6259513"/>
          <p14:tracePt t="42593" x="1893888" y="6348413"/>
          <p14:tracePt t="42609" x="1652588" y="6446838"/>
          <p14:tracePt t="42626" x="1268413" y="6634163"/>
          <p14:tracePt t="42641" x="1062038" y="6732588"/>
          <p14:tracePt t="42660" x="1036638" y="6751638"/>
          <p14:tracePt t="42733" x="1027113" y="6759575"/>
          <p14:tracePt t="42805" x="990600" y="6751638"/>
          <p14:tracePt t="42813" x="955675" y="6724650"/>
          <p14:tracePt t="42816" x="847725" y="6688138"/>
          <p14:tracePt t="42826" x="633413" y="6643688"/>
          <p14:tracePt t="42841" x="357188" y="6626225"/>
          <p14:tracePt t="42864" x="322263" y="6626225"/>
          <p14:tracePt t="42876" x="303213" y="6626225"/>
          <p14:tracePt t="42981" x="295275" y="6608763"/>
          <p14:tracePt t="42989" x="295275" y="6589713"/>
          <p14:tracePt t="42997" x="295275" y="6510338"/>
          <p14:tracePt t="43010" x="312738" y="6465888"/>
          <p14:tracePt t="43025" x="357188" y="6375400"/>
          <p14:tracePt t="43067" x="357188" y="6357938"/>
          <p14:tracePt t="43076" x="357188" y="6340475"/>
          <p14:tracePt t="43091" x="384175" y="6330950"/>
          <p14:tracePt t="43110" x="384175" y="6323013"/>
          <p14:tracePt t="43124" x="401638" y="6313488"/>
          <p14:tracePt t="43165" x="411163" y="6313488"/>
          <p14:tracePt t="43181" x="428625" y="6313488"/>
          <p14:tracePt t="43189" x="500063" y="6313488"/>
          <p14:tracePt t="43189" x="517525" y="6313488"/>
          <p14:tracePt t="43223" x="857250" y="6500813"/>
          <p14:tracePt t="43510" x="866775" y="6500813"/>
          <p14:tracePt t="43517" x="874713" y="6500813"/>
          <p14:tracePt t="43595" x="884238" y="6518275"/>
          <p14:tracePt t="43642" x="893763" y="6554788"/>
          <p14:tracePt t="44102" x="893763" y="6545263"/>
          <p14:tracePt t="44109" x="901700" y="6527800"/>
          <p14:tracePt t="44117" x="911225" y="6510338"/>
          <p14:tracePt t="44125" x="911225" y="6500813"/>
          <p14:tracePt t="44131" x="919163" y="6473825"/>
          <p14:tracePt t="44141" x="938213" y="6465888"/>
          <p14:tracePt t="44614" x="938213" y="6456363"/>
          <p14:tracePt t="44615" x="946150" y="6456363"/>
          <p14:tracePt t="44623" x="973138" y="6446838"/>
          <p14:tracePt t="44652" x="982663" y="6438900"/>
          <p14:tracePt t="44685" x="990600" y="6429375"/>
          <p14:tracePt t="44733" x="990600" y="6419850"/>
          <p14:tracePt t="44741" x="1009650" y="6419850"/>
          <p14:tracePt t="44765" x="1017588" y="6411913"/>
          <p14:tracePt t="44781" x="1027113" y="6402388"/>
          <p14:tracePt t="44806" x="1054100" y="6384925"/>
          <p14:tracePt t="44813" x="1081088" y="6357938"/>
          <p14:tracePt t="44814" x="1081088" y="6348413"/>
          <p14:tracePt t="44826" x="1108075" y="6340475"/>
          <p14:tracePt t="44842" x="1108075" y="6330950"/>
          <p14:tracePt t="45284" x="1125538" y="6330950"/>
          <p14:tracePt t="45358" x="1133475" y="6330950"/>
          <p14:tracePt t="45376" x="1143000" y="6330950"/>
          <p14:tracePt t="45405" x="1152525" y="6330950"/>
          <p14:tracePt t="45414" x="1169988" y="6330950"/>
          <p14:tracePt t="45446" x="1196975" y="6330950"/>
          <p14:tracePt t="45448" x="1204913" y="6323013"/>
          <p14:tracePt t="45459" x="1214438" y="6323013"/>
          <p14:tracePt t="45474" x="1231900" y="6323013"/>
          <p14:tracePt t="45492" x="1250950" y="6323013"/>
          <p14:tracePt t="45508" x="1268413" y="6323013"/>
          <p14:tracePt t="45508" x="1276350" y="6323013"/>
          <p14:tracePt t="45526" x="1285875" y="6323013"/>
          <p14:tracePt t="45544" x="1330325" y="6323013"/>
          <p14:tracePt t="45861" x="1347788" y="6323013"/>
          <p14:tracePt t="45869" x="1366838" y="6323013"/>
          <p14:tracePt t="45877" x="1384300" y="6323013"/>
          <p14:tracePt t="45891" x="1393825" y="6323013"/>
          <p14:tracePt t="45893" x="1446213" y="6323013"/>
          <p14:tracePt t="45893" x="1482725" y="6323013"/>
          <p14:tracePt t="45910" x="1527175" y="6323013"/>
          <p14:tracePt t="45924" x="1625600" y="6303963"/>
          <p14:tracePt t="45942" x="1652588" y="6303963"/>
          <p14:tracePt t="45960" x="1670050" y="6303963"/>
          <p14:tracePt t="45975" x="1679575" y="6303963"/>
          <p14:tracePt t="45992" x="1704975" y="6303963"/>
          <p14:tracePt t="46030" x="1714500" y="6303963"/>
          <p14:tracePt t="46047" x="1731963" y="6303963"/>
          <p14:tracePt t="46053" x="1741488" y="6303963"/>
          <p14:tracePt t="46058" x="1776413" y="6303963"/>
          <p14:tracePt t="46076" x="1785938" y="6303963"/>
          <p14:tracePt t="46091" x="1803400" y="6303963"/>
          <p14:tracePt t="46125" x="1812925" y="6303963"/>
          <p14:tracePt t="46126" x="1830388" y="6303963"/>
          <p14:tracePt t="46142" x="1857375" y="6303963"/>
          <p14:tracePt t="46159" x="1866900" y="6313488"/>
          <p14:tracePt t="46206" x="1884363" y="6313488"/>
          <p14:tracePt t="46214" x="1893888" y="6313488"/>
          <p14:tracePt t="46217" x="1901825" y="6323013"/>
          <p14:tracePt t="46225" x="2000250" y="6357938"/>
          <p14:tracePt t="46241" x="2133600" y="6411913"/>
          <p14:tracePt t="46260" x="2286000" y="6465888"/>
          <p14:tracePt t="46275" x="2339975" y="6473825"/>
          <p14:tracePt t="46292" x="2357438" y="6473825"/>
          <p14:tracePt t="47582" x="2347913" y="6473825"/>
          <p14:tracePt t="47591" x="2295525" y="6473825"/>
          <p14:tracePt t="47694" x="2286000" y="6473825"/>
          <p14:tracePt t="47782" x="2276475" y="6483350"/>
          <p14:tracePt t="50165" x="2295525" y="6465888"/>
          <p14:tracePt t="50173" x="2357438" y="6438900"/>
          <p14:tracePt t="50181" x="2411413" y="6402388"/>
          <p14:tracePt t="50189" x="2490788" y="6367463"/>
          <p14:tracePt t="50198" x="2517775" y="6348413"/>
          <p14:tracePt t="50208" x="2536825" y="6330950"/>
          <p14:tracePt t="50224" x="2554288" y="6323013"/>
          <p14:tracePt t="50241" x="2562225" y="6303963"/>
          <p14:tracePt t="50259" x="2581275" y="6296025"/>
          <p14:tracePt t="50274" x="2589213" y="6296025"/>
          <p14:tracePt t="50291" x="2598738" y="6286500"/>
          <p14:tracePt t="50621" x="2608263" y="6286500"/>
          <p14:tracePt t="50629" x="2608263" y="6296025"/>
          <p14:tracePt t="50645" x="2581275" y="6330950"/>
          <p14:tracePt t="50646" x="2571750" y="6340475"/>
          <p14:tracePt t="50657" x="2544763" y="6367463"/>
          <p14:tracePt t="50676" x="2509838" y="6384925"/>
          <p14:tracePt t="50690" x="2455863" y="6402388"/>
          <p14:tracePt t="50724" x="2428875" y="6411913"/>
          <p14:tracePt t="50742" x="2419350" y="6419850"/>
          <p14:tracePt t="50758" x="2411413" y="6419850"/>
          <p14:tracePt t="50822" x="2401888" y="6419850"/>
          <p14:tracePt t="50823" x="2347913" y="6419850"/>
          <p14:tracePt t="50862" x="2339975" y="6419850"/>
          <p14:tracePt t="50877" x="2330450" y="6419850"/>
          <p14:tracePt t="51021" x="2312988" y="6419850"/>
          <p14:tracePt t="51021" x="2286000" y="6419850"/>
          <p14:tracePt t="51045" x="2268538" y="6419850"/>
          <p14:tracePt t="51053" x="2251075" y="6402388"/>
          <p14:tracePt t="51060" x="2214563" y="6375400"/>
          <p14:tracePt t="51080" x="2187575" y="6357938"/>
          <p14:tracePt t="51158" x="2160588" y="6357938"/>
          <p14:tracePt t="51174" x="2143125" y="6357938"/>
          <p14:tracePt t="51191" x="2133600" y="6357938"/>
          <p14:tracePt t="51246" x="2116138" y="6357938"/>
          <p14:tracePt t="51325" x="2108200" y="6357938"/>
          <p14:tracePt t="51629" x="2125663" y="6357938"/>
          <p14:tracePt t="51638" x="2152650" y="6348413"/>
          <p14:tracePt t="51639" x="2160588" y="6348413"/>
          <p14:tracePt t="51647" x="2187575" y="6348413"/>
          <p14:tracePt t="51658" x="2224088" y="6330950"/>
          <p14:tracePt t="51675" x="2347913" y="6330950"/>
          <p14:tracePt t="51708" x="2419350" y="6330950"/>
          <p14:tracePt t="51710" x="2465388" y="6330950"/>
          <p14:tracePt t="51757" x="2473325" y="6330950"/>
          <p14:tracePt t="52030" x="2482850" y="6330950"/>
          <p14:tracePt t="52039" x="2589213" y="6330950"/>
          <p14:tracePt t="52071" x="2670175" y="6330950"/>
          <p14:tracePt t="52094" x="2705100" y="6330950"/>
          <p14:tracePt t="52095" x="2759075" y="6330950"/>
          <p14:tracePt t="52107" x="2928938" y="6330950"/>
          <p14:tracePt t="52107" x="3062288" y="6330950"/>
          <p14:tracePt t="52126" x="3160713" y="6330950"/>
          <p14:tracePt t="52141" x="3357563" y="6330950"/>
          <p14:tracePt t="52160" x="3411538" y="6330950"/>
          <p14:tracePt t="52174" x="3419475" y="6330950"/>
          <p14:tracePt t="52191" x="3455988" y="6330950"/>
          <p14:tracePt t="52208" x="3562350" y="6330950"/>
          <p14:tracePt t="52225" x="3741738" y="6330950"/>
          <p14:tracePt t="52257" x="3867150" y="6330950"/>
          <p14:tracePt t="52259" x="3919538" y="6330950"/>
          <p14:tracePt t="52293" x="3929063" y="6330950"/>
          <p14:tracePt t="52429" x="3938588" y="6330950"/>
          <p14:tracePt t="52477" x="3946525" y="6330950"/>
          <p14:tracePt t="52485" x="3965575" y="6330950"/>
          <p14:tracePt t="52497" x="3973513" y="6330950"/>
          <p14:tracePt t="52501" x="3990975" y="6330950"/>
          <p14:tracePt t="52508" x="4027488" y="6323013"/>
          <p14:tracePt t="52525" x="4081463" y="6323013"/>
          <p14:tracePt t="52525" x="4089400" y="6323013"/>
          <p14:tracePt t="52542" x="4143375" y="6323013"/>
          <p14:tracePt t="52558" x="4268788" y="6323013"/>
          <p14:tracePt t="52575" x="4419600" y="6323013"/>
          <p14:tracePt t="52590" x="4616450" y="6323013"/>
          <p14:tracePt t="52609" x="4741863" y="6323013"/>
          <p14:tracePt t="52624" x="4867275" y="6323013"/>
          <p14:tracePt t="52642" x="4911725" y="6323013"/>
          <p14:tracePt t="52658" x="4946650" y="6323013"/>
          <p14:tracePt t="52675" x="4973638" y="6323013"/>
          <p14:tracePt t="52692" x="5000625" y="6323013"/>
          <p14:tracePt t="52709" x="5072063" y="6323013"/>
          <p14:tracePt t="52726" x="5143500" y="6323013"/>
          <p14:tracePt t="52765" x="5153025" y="6323013"/>
          <p14:tracePt t="52766" x="5160963" y="6323013"/>
          <p14:tracePt t="52775" x="5180013" y="6323013"/>
          <p14:tracePt t="52823" x="5205413" y="6323013"/>
          <p14:tracePt t="52838" x="5224463" y="6323013"/>
          <p14:tracePt t="52870" x="5241925" y="6330950"/>
          <p14:tracePt t="52886" x="5259388" y="6340475"/>
          <p14:tracePt t="52890" x="5259388" y="6348413"/>
          <p14:tracePt t="52908" x="5295900" y="6367463"/>
          <p14:tracePt t="52926" x="5313363" y="6384925"/>
          <p14:tracePt t="5302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body" idx="4294967295"/>
          </p:nvPr>
        </p:nvSpPr>
        <p:spPr>
          <a:xfrm>
            <a:off x="1600200" y="3733800"/>
            <a:ext cx="5791200" cy="990600"/>
          </a:xfrm>
          <a:prstGeom prst="rect">
            <a:avLst/>
          </a:prstGeom>
          <a:gradFill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lnSpc>
                <a:spcPct val="90000"/>
              </a:lnSpc>
              <a:buSzTx/>
              <a:buNone/>
              <a:defRPr sz="1800"/>
            </a:pPr>
            <a:endParaRPr sz="2700"/>
          </a:p>
          <a:p>
            <a:pPr lvl="0" algn="ctr" defTabSz="457200">
              <a:lnSpc>
                <a:spcPct val="90000"/>
              </a:lnSpc>
              <a:spcBef>
                <a:spcPts val="600"/>
              </a:spcBef>
              <a:buSzTx/>
              <a:buNone/>
              <a:defRPr sz="1800"/>
            </a:pPr>
            <a:r>
              <a:rPr sz="2700"/>
              <a:t>http://www.hapmap.org/index.html</a:t>
            </a:r>
          </a:p>
        </p:txBody>
      </p:sp>
      <p:pic>
        <p:nvPicPr>
          <p:cNvPr id="159" name="image7.png" descr="Picture 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00" y="1219200"/>
            <a:ext cx="9067800" cy="14843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/>
          <p:cNvSpPr txBox="1"/>
          <p:nvPr/>
        </p:nvSpPr>
        <p:spPr>
          <a:xfrm>
            <a:off x="4242816" y="52791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2002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0581"/>
      </p:ext>
    </p:extLst>
  </p:cSld>
  <p:clrMapOvr>
    <a:masterClrMapping/>
  </p:clrMapOvr>
  <p:transition spd="med" advTm="185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01" x="4510088" y="4037013"/>
          <p14:tracePt t="16718" x="4510088" y="4527550"/>
          <p14:tracePt t="16812" x="4510088" y="4598988"/>
          <p14:tracePt t="16830" x="4510088" y="4625975"/>
          <p14:tracePt t="16849" x="4510088" y="4652963"/>
          <p14:tracePt t="16865" x="4510088" y="4670425"/>
          <p14:tracePt t="16882" x="4510088" y="4687888"/>
          <p14:tracePt t="16898" x="4510088" y="4724400"/>
          <p14:tracePt t="16915" x="4510088" y="4795838"/>
          <p14:tracePt t="16932" x="4510088" y="4875213"/>
          <p14:tracePt t="16948" x="4510088" y="4973638"/>
          <p14:tracePt t="16973" x="4491038" y="4991100"/>
          <p14:tracePt t="16989" x="4491038" y="5037138"/>
          <p14:tracePt t="16998" x="4491038" y="5126038"/>
          <p14:tracePt t="17021" x="4491038" y="5295900"/>
          <p14:tracePt t="17037" x="4491038" y="5394325"/>
          <p14:tracePt t="17053" x="4500563" y="5491163"/>
          <p14:tracePt t="17070" x="4500563" y="5589588"/>
          <p14:tracePt t="17084" x="4545013" y="5902325"/>
          <p14:tracePt t="17154" x="4562475" y="5946775"/>
          <p14:tracePt t="17171" x="4589463" y="6000750"/>
          <p14:tracePt t="17183" x="4616450" y="6054725"/>
          <p14:tracePt t="17198" x="4625975" y="6072188"/>
          <p14:tracePt t="17406" x="4625975" y="6054725"/>
          <p14:tracePt t="17414" x="4625975" y="5983288"/>
          <p14:tracePt t="17414" x="4625975" y="5929313"/>
          <p14:tracePt t="17431" x="4625975" y="5902325"/>
          <p14:tracePt t="17449" x="4625975" y="5875338"/>
          <p14:tracePt t="17465" x="4625975" y="5840413"/>
          <p14:tracePt t="17467" x="4625975" y="5830888"/>
          <p14:tracePt t="1776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381000" y="1171573"/>
            <a:ext cx="8534400" cy="4826001"/>
          </a:xfrm>
          <a:prstGeom prst="rect">
            <a:avLst/>
          </a:prstGeom>
          <a:solidFill>
            <a:srgbClr val="FFFFFF"/>
          </a:solidFill>
          <a:ln w="25400">
            <a:solidFill>
              <a:srgbClr val="9BBB59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just" defTabSz="457200"/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just" defTabSz="457200"/>
            <a:r>
              <a:rPr dirty="0">
                <a:latin typeface="Calibri"/>
                <a:ea typeface="Calibri"/>
                <a:cs typeface="Calibri"/>
                <a:sym typeface="Calibri"/>
              </a:rPr>
              <a:t>About 10 million SNPs exist in human populations, where the rarer SNP allele has a frequency of at least 1%.</a:t>
            </a:r>
          </a:p>
          <a:p>
            <a:pPr lvl="0" algn="just" defTabSz="457200"/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just" defTabSz="457200"/>
            <a:r>
              <a:rPr dirty="0">
                <a:latin typeface="Calibri"/>
                <a:ea typeface="Calibri"/>
                <a:cs typeface="Calibri"/>
                <a:sym typeface="Calibri"/>
              </a:rPr>
              <a:t>Researchers trying to discover the genes that affect a disease, such as diabetes, will compare a group of people with the disease to a group of people without the disease.</a:t>
            </a:r>
          </a:p>
          <a:p>
            <a:pPr lvl="0" algn="just" defTabSz="457200"/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just" defTabSz="457200"/>
            <a:r>
              <a:rPr dirty="0">
                <a:latin typeface="Calibri"/>
                <a:ea typeface="Calibri"/>
                <a:cs typeface="Calibri"/>
                <a:sym typeface="Calibri"/>
              </a:rPr>
              <a:t>Chromosome regions where the two groups differ in their haplotype frequencies might contain genes affecting the disease. </a:t>
            </a:r>
          </a:p>
          <a:p>
            <a:pPr lvl="0" algn="just" defTabSz="457200"/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just" defTabSz="457200"/>
            <a:r>
              <a:rPr dirty="0">
                <a:latin typeface="Calibri"/>
                <a:ea typeface="Calibri"/>
                <a:cs typeface="Calibri"/>
                <a:sym typeface="Calibri"/>
              </a:rPr>
              <a:t>Theoretically, researchers could look for these regions by genotyping 10 million SNPs. However, the methods to do this are currently too expensive.</a:t>
            </a:r>
          </a:p>
          <a:p>
            <a:pPr lvl="0" algn="just" defTabSz="457200"/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algn="just" defTabSz="457200"/>
            <a:r>
              <a:rPr dirty="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dirty="0" err="1">
                <a:latin typeface="Calibri"/>
                <a:ea typeface="Calibri"/>
                <a:cs typeface="Calibri"/>
                <a:sym typeface="Calibri"/>
              </a:rPr>
              <a:t>HapMap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 identifies </a:t>
            </a:r>
            <a:r>
              <a:rPr dirty="0" smtClean="0">
                <a:latin typeface="Calibri"/>
                <a:ea typeface="Calibri"/>
                <a:cs typeface="Calibri"/>
                <a:sym typeface="Calibri"/>
              </a:rPr>
              <a:t>which </a:t>
            </a:r>
            <a:r>
              <a:rPr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200,000 to 1 </a:t>
            </a:r>
            <a:r>
              <a:rPr dirty="0" smtClean="0">
                <a:latin typeface="Calibri"/>
                <a:ea typeface="Calibri"/>
                <a:cs typeface="Calibri"/>
                <a:sym typeface="Calibri"/>
              </a:rPr>
              <a:t>million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tag SNPs </a:t>
            </a:r>
            <a:r>
              <a:rPr dirty="0" smtClean="0">
                <a:latin typeface="Calibri"/>
                <a:ea typeface="Calibri"/>
                <a:cs typeface="Calibri"/>
                <a:sym typeface="Calibri"/>
              </a:rPr>
              <a:t>provide almost as much mapping information as the </a:t>
            </a:r>
            <a:r>
              <a:rPr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 million </a:t>
            </a:r>
            <a:r>
              <a:rPr dirty="0" smtClean="0">
                <a:latin typeface="Calibri"/>
                <a:ea typeface="Calibri"/>
                <a:cs typeface="Calibri"/>
                <a:sym typeface="Calibri"/>
              </a:rPr>
              <a:t>SNPs. </a:t>
            </a:r>
          </a:p>
          <a:p>
            <a:pPr lvl="0" algn="just" defTabSz="457200"/>
            <a:endParaRPr dirty="0" smtClean="0">
              <a:latin typeface="Calibri"/>
              <a:ea typeface="Calibri"/>
              <a:cs typeface="Calibri"/>
              <a:sym typeface="Calibri"/>
            </a:endParaRPr>
          </a:p>
          <a:p>
            <a:pPr lvl="0" algn="just" defTabSz="457200"/>
            <a:r>
              <a:rPr dirty="0" smtClean="0">
                <a:latin typeface="Calibri"/>
                <a:ea typeface="Calibri"/>
                <a:cs typeface="Calibri"/>
                <a:sym typeface="Calibri"/>
              </a:rPr>
              <a:t>This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substantial cost reduction makes such studies feasible to do.</a:t>
            </a:r>
          </a:p>
        </p:txBody>
      </p:sp>
      <p:sp>
        <p:nvSpPr>
          <p:cNvPr id="162" name="Shape 162"/>
          <p:cNvSpPr/>
          <p:nvPr/>
        </p:nvSpPr>
        <p:spPr>
          <a:xfrm>
            <a:off x="2286000" y="76200"/>
            <a:ext cx="4572000" cy="965201"/>
          </a:xfrm>
          <a:prstGeom prst="rect">
            <a:avLst/>
          </a:prstGeom>
          <a:solidFill>
            <a:srgbClr val="FFFFFF"/>
          </a:solidFill>
          <a:ln w="25400">
            <a:solidFill>
              <a:srgbClr val="9BBB59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57200"/>
            <a:r>
              <a:rPr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HapMap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 algn="ctr" defTabSz="457200"/>
            <a:r>
              <a:rPr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and location of genes involved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lvl="0" algn="ctr" defTabSz="457200"/>
            <a:r>
              <a:rPr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 medically important traits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63779"/>
      </p:ext>
    </p:extLst>
  </p:cSld>
  <p:clrMapOvr>
    <a:masterClrMapping/>
  </p:clrMapOvr>
  <p:transition spd="med" advTm="65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84" x="2241550" y="1822450"/>
          <p14:tracePt t="14490" x="2232025" y="1822450"/>
          <p14:tracePt t="14514" x="2214563" y="1822450"/>
          <p14:tracePt t="14522" x="2160588" y="1839913"/>
          <p14:tracePt t="14527" x="2027238" y="1857375"/>
          <p14:tracePt t="14539" x="1955800" y="1874838"/>
          <p14:tracePt t="14552" x="1893888" y="1893888"/>
          <p14:tracePt t="14570" x="1822450" y="1901825"/>
          <p14:tracePt t="14586" x="1812925" y="1901825"/>
          <p14:tracePt t="14658" x="1795463" y="1901825"/>
          <p14:tracePt t="14674" x="1785938" y="1901825"/>
          <p14:tracePt t="14682" x="1768475" y="1901825"/>
          <p14:tracePt t="14714" x="1751013" y="1901825"/>
          <p14:tracePt t="14922" x="1758950" y="1901825"/>
          <p14:tracePt t="14930" x="1785938" y="1901825"/>
          <p14:tracePt t="14938" x="1812925" y="1919288"/>
          <p14:tracePt t="14942" x="1839913" y="1919288"/>
          <p14:tracePt t="14951" x="1893888" y="1938338"/>
          <p14:tracePt t="14969" x="1938338" y="1946275"/>
          <p14:tracePt t="14969" x="1982788" y="1946275"/>
          <p14:tracePt t="14986" x="1990725" y="1946275"/>
          <p14:tracePt t="15001" x="2009775" y="1955800"/>
          <p14:tracePt t="15020" x="2017713" y="1955800"/>
          <p14:tracePt t="15035" x="2062163" y="1955800"/>
          <p14:tracePt t="15053" x="2071688" y="1955800"/>
          <p14:tracePt t="15068" x="2098675" y="1955800"/>
          <p14:tracePt t="15086" x="2419350" y="1955800"/>
          <p14:tracePt t="15247" x="2490788" y="1928813"/>
          <p14:tracePt t="15301" x="2500313" y="1928813"/>
          <p14:tracePt t="15338" x="2509838" y="1928813"/>
          <p14:tracePt t="15339" x="2527300" y="1928813"/>
          <p14:tracePt t="15369" x="2536825" y="1928813"/>
          <p14:tracePt t="15410" x="2544763" y="1928813"/>
          <p14:tracePt t="15666" x="2554288" y="1928813"/>
          <p14:tracePt t="15674" x="2571750" y="1928813"/>
          <p14:tracePt t="15682" x="2581275" y="1928813"/>
          <p14:tracePt t="15713" x="2608263" y="1928813"/>
          <p14:tracePt t="15738" x="2616200" y="1938338"/>
          <p14:tracePt t="15744" x="2625725" y="1938338"/>
          <p14:tracePt t="15754" x="2633663" y="1938338"/>
          <p14:tracePt t="15762" x="2652713" y="1938338"/>
          <p14:tracePt t="15770" x="2687638" y="1938338"/>
          <p14:tracePt t="15785" x="2724150" y="1938338"/>
          <p14:tracePt t="15802" x="2751138" y="1938338"/>
          <p14:tracePt t="15819" x="2786063" y="1938338"/>
          <p14:tracePt t="15835" x="2822575" y="1938338"/>
          <p14:tracePt t="15852" x="2847975" y="1938338"/>
          <p14:tracePt t="15868" x="2894013" y="1938338"/>
          <p14:tracePt t="15886" x="2955925" y="1938338"/>
          <p14:tracePt t="15902" x="3044825" y="1938338"/>
          <p14:tracePt t="15919" x="3143250" y="1938338"/>
          <p14:tracePt t="15935" x="3197225" y="1938338"/>
          <p14:tracePt t="15952" x="3251200" y="1946275"/>
          <p14:tracePt t="15952" x="3276600" y="1946275"/>
          <p14:tracePt t="15970" x="3303588" y="1946275"/>
          <p14:tracePt t="15985" x="3411538" y="1965325"/>
          <p14:tracePt t="16003" x="3482975" y="1982788"/>
          <p14:tracePt t="16018" x="3517900" y="1982788"/>
          <p14:tracePt t="16036" x="3536950" y="1990725"/>
          <p14:tracePt t="16053" x="3544888" y="1990725"/>
          <p14:tracePt t="16069" x="3562350" y="1990725"/>
          <p14:tracePt t="16085" x="3571875" y="1990725"/>
          <p14:tracePt t="16102" x="3589338" y="1990725"/>
          <p14:tracePt t="16138" x="3608388" y="1990725"/>
          <p14:tracePt t="16154" x="3616325" y="1990725"/>
          <p14:tracePt t="16178" x="3625850" y="1990725"/>
          <p14:tracePt t="16190" x="3633788" y="1990725"/>
          <p14:tracePt t="18020" x="3643313" y="1990725"/>
          <p14:tracePt t="18884" x="3643313" y="2017713"/>
          <p14:tracePt t="18884" x="3643313" y="2081213"/>
          <p14:tracePt t="18894" x="3643313" y="2170113"/>
          <p14:tracePt t="18905" x="3643313" y="2411413"/>
          <p14:tracePt t="18925" x="3643313" y="2438400"/>
          <p14:tracePt t="18937" x="3643313" y="2473325"/>
          <p14:tracePt t="18952" x="3643313" y="2482850"/>
          <p14:tracePt t="19003" x="3643313" y="2500313"/>
          <p14:tracePt t="19043" x="3643313" y="2509838"/>
          <p14:tracePt t="19051" x="3643313" y="2536825"/>
          <p14:tracePt t="19053" x="3643313" y="2562225"/>
          <p14:tracePt t="19070" x="3643313" y="2589213"/>
          <p14:tracePt t="19070" x="3670300" y="2714625"/>
          <p14:tracePt t="19110" x="3679825" y="2741613"/>
          <p14:tracePt t="19120" x="3687763" y="2741613"/>
          <p14:tracePt t="19136" x="3687763" y="2759075"/>
          <p14:tracePt t="19387" x="3705225" y="2776538"/>
          <p14:tracePt t="19395" x="3724275" y="2803525"/>
          <p14:tracePt t="19403" x="3786188" y="2874963"/>
          <p14:tracePt t="19419" x="3803650" y="2901950"/>
          <p14:tracePt t="19420" x="3875088" y="3009900"/>
          <p14:tracePt t="19436" x="3902075" y="3036888"/>
          <p14:tracePt t="19452" x="3911600" y="3044825"/>
          <p14:tracePt t="19635" x="3911600" y="3054350"/>
          <p14:tracePt t="20091" x="3919538" y="3054350"/>
          <p14:tracePt t="20099" x="3919538" y="3044825"/>
          <p14:tracePt t="20107" x="3875088" y="2982913"/>
          <p14:tracePt t="20145" x="3867150" y="2965450"/>
          <p14:tracePt t="20152" x="3857625" y="2955925"/>
          <p14:tracePt t="20275" x="3848100" y="2955925"/>
          <p14:tracePt t="20283" x="3840163" y="2955925"/>
          <p14:tracePt t="20302" x="3830638" y="2955925"/>
          <p14:tracePt t="20304" x="3813175" y="2955925"/>
          <p14:tracePt t="20319" x="3803650" y="2955925"/>
          <p14:tracePt t="20336" x="3795713" y="2965450"/>
          <p14:tracePt t="20352" x="3786188" y="2965450"/>
          <p14:tracePt t="20370" x="3776663" y="2973388"/>
          <p14:tracePt t="20385" x="3768725" y="2982913"/>
          <p14:tracePt t="20385" x="3759200" y="3000375"/>
          <p14:tracePt t="20403" x="3751263" y="3009900"/>
          <p14:tracePt t="21211" x="3741738" y="3009900"/>
          <p14:tracePt t="23453" x="0" y="0"/>
        </p14:tracePtLst>
        <p14:tracePtLst>
          <p14:tracePt t="31126" x="3660775" y="2830513"/>
          <p14:tracePt t="31611" x="3660775" y="2822575"/>
          <p14:tracePt t="31699" x="3660775" y="2813050"/>
          <p14:tracePt t="31771" x="3660775" y="2803525"/>
          <p14:tracePt t="31781" x="3652838" y="2803525"/>
          <p14:tracePt t="31788" x="3598863" y="2830513"/>
          <p14:tracePt t="31788" x="3517900" y="2857500"/>
          <p14:tracePt t="31804" x="3446463" y="2901950"/>
          <p14:tracePt t="31805" x="3276600" y="3000375"/>
          <p14:tracePt t="31821" x="3098800" y="3098800"/>
          <p14:tracePt t="31836" x="3000375" y="3179763"/>
          <p14:tracePt t="31852" x="2938463" y="3251200"/>
          <p14:tracePt t="31869" x="2901950" y="3322638"/>
          <p14:tracePt t="31884" x="2874963" y="3394075"/>
          <p14:tracePt t="31902" x="2857500" y="3446463"/>
          <p14:tracePt t="31918" x="2857500" y="3465513"/>
          <p14:tracePt t="31936" x="2857500" y="3509963"/>
          <p14:tracePt t="31951" x="2857500" y="3544888"/>
          <p14:tracePt t="31968" x="2857500" y="3616325"/>
          <p14:tracePt t="31985" x="2857500" y="3660775"/>
          <p14:tracePt t="32001" x="2894013" y="3751263"/>
          <p14:tracePt t="32019" x="2919413" y="3768725"/>
          <p14:tracePt t="32019" x="2919413" y="3795713"/>
          <p14:tracePt t="32035" x="2955925" y="3840163"/>
          <p14:tracePt t="32052" x="3000375" y="3894138"/>
          <p14:tracePt t="32069" x="3062288" y="3929063"/>
          <p14:tracePt t="32086" x="3108325" y="3965575"/>
          <p14:tracePt t="32101" x="3133725" y="3973513"/>
          <p14:tracePt t="32118" x="3179763" y="4000500"/>
          <p14:tracePt t="32135" x="3214688" y="4017963"/>
          <p14:tracePt t="32152" x="3276600" y="4062413"/>
          <p14:tracePt t="32168" x="3330575" y="4089400"/>
          <p14:tracePt t="32186" x="3375025" y="4116388"/>
          <p14:tracePt t="32201" x="3411538" y="4125913"/>
          <p14:tracePt t="32235" x="3411538" y="4133850"/>
          <p14:tracePt t="32236" x="3714750" y="4160838"/>
          <p14:tracePt t="32358" x="3803650" y="4152900"/>
          <p14:tracePt t="32409" x="3830638" y="4133850"/>
          <p14:tracePt t="32419" x="3919538" y="4027488"/>
          <p14:tracePt t="32462" x="3919538" y="3983038"/>
          <p14:tracePt t="32470" x="3929063" y="3938588"/>
          <p14:tracePt t="32485" x="3929063" y="3902075"/>
          <p14:tracePt t="32503" x="3911600" y="3857625"/>
          <p14:tracePt t="32518" x="3902075" y="3830638"/>
          <p14:tracePt t="32535" x="3902075" y="3822700"/>
          <p14:tracePt t="32571" x="3894138" y="3822700"/>
          <p14:tracePt t="32595" x="3884613" y="3822700"/>
          <p14:tracePt t="32603" x="3875088" y="3822700"/>
          <p14:tracePt t="32604" x="3803650" y="3803650"/>
          <p14:tracePt t="32635" x="3776663" y="3803650"/>
          <p14:tracePt t="32636" x="3687763" y="3803650"/>
          <p14:tracePt t="32651" x="3581400" y="3803650"/>
          <p14:tracePt t="32670" x="3490913" y="3803650"/>
          <p14:tracePt t="32685" x="3419475" y="3813175"/>
          <p14:tracePt t="32703" x="3375025" y="3830638"/>
          <p14:tracePt t="32718" x="3313113" y="3857625"/>
          <p14:tracePt t="32736" x="3241675" y="3911600"/>
          <p14:tracePt t="32751" x="3170238" y="3990975"/>
          <p14:tracePt t="32769" x="3089275" y="4089400"/>
          <p14:tracePt t="32785" x="3044825" y="4179888"/>
          <p14:tracePt t="32802" x="3017838" y="4251325"/>
          <p14:tracePt t="32819" x="2990850" y="4322763"/>
          <p14:tracePt t="32819" x="2990850" y="4340225"/>
          <p14:tracePt t="32835" x="2990850" y="4394200"/>
          <p14:tracePt t="32851" x="2990850" y="4429125"/>
          <p14:tracePt t="32869" x="2990850" y="4465638"/>
          <p14:tracePt t="32885" x="2990850" y="4518025"/>
          <p14:tracePt t="32902" x="2990850" y="4572000"/>
          <p14:tracePt t="32919" x="3009900" y="4652963"/>
          <p14:tracePt t="32935" x="3044825" y="4724400"/>
          <p14:tracePt t="32952" x="3081338" y="4768850"/>
          <p14:tracePt t="32968" x="3152775" y="4840288"/>
          <p14:tracePt t="32968" x="3179763" y="4867275"/>
          <p14:tracePt t="32988" x="3205163" y="4894263"/>
          <p14:tracePt t="33001" x="3259138" y="4929188"/>
          <p14:tracePt t="33019" x="3276600" y="4938713"/>
          <p14:tracePt t="33034" x="3438525" y="5000625"/>
          <p14:tracePt t="33052" x="3616325" y="5072063"/>
          <p14:tracePt t="33069" x="3857625" y="5133975"/>
          <p14:tracePt t="33087" x="4089400" y="5197475"/>
          <p14:tracePt t="33103" x="4268788" y="5214938"/>
          <p14:tracePt t="33119" x="4303713" y="5214938"/>
          <p14:tracePt t="33135" x="4313238" y="5214938"/>
          <p14:tracePt t="33151" x="4330700" y="5214938"/>
          <p14:tracePt t="33168" x="4340225" y="5214938"/>
          <p14:tracePt t="33185" x="4348163" y="5214938"/>
          <p14:tracePt t="33235" x="4357688" y="5214938"/>
          <p14:tracePt t="33243" x="4357688" y="5205413"/>
          <p14:tracePt t="33259" x="4357688" y="5197475"/>
          <p14:tracePt t="33268" x="4357688" y="5187950"/>
          <p14:tracePt t="33271" x="4357688" y="5143500"/>
          <p14:tracePt t="33285" x="4357688" y="5108575"/>
          <p14:tracePt t="33301" x="4348163" y="5072063"/>
          <p14:tracePt t="33319" x="4330700" y="5037138"/>
          <p14:tracePt t="33334" x="4259263" y="4973638"/>
          <p14:tracePt t="33351" x="4205288" y="4946650"/>
          <p14:tracePt t="33369" x="4125913" y="4911725"/>
          <p14:tracePt t="33384" x="3438525" y="4857750"/>
          <p14:tracePt t="33538" x="3160713" y="5000625"/>
          <p14:tracePt t="33599" x="3143250" y="5018088"/>
          <p14:tracePt t="33617" x="3098800" y="5062538"/>
          <p14:tracePt t="33619" x="3098800" y="5072063"/>
          <p14:tracePt t="33619" x="3089275" y="5072063"/>
          <p14:tracePt t="33635" x="3071813" y="5081588"/>
          <p14:tracePt t="33651" x="3071813" y="5099050"/>
          <p14:tracePt t="33669" x="3062288" y="5099050"/>
          <p14:tracePt t="33731" x="3062288" y="5116513"/>
          <p14:tracePt t="33751" x="3054350" y="5126038"/>
          <p14:tracePt t="33756" x="3054350" y="5133975"/>
          <p14:tracePt t="33768" x="3054350" y="5160963"/>
          <p14:tracePt t="33891" x="3062288" y="5170488"/>
          <p14:tracePt t="33899" x="3089275" y="5170488"/>
          <p14:tracePt t="33913" x="3116263" y="5170488"/>
          <p14:tracePt t="33918" x="3152775" y="5160963"/>
          <p14:tracePt t="33935" x="3179763" y="5153025"/>
          <p14:tracePt t="33952" x="3214688" y="5133975"/>
          <p14:tracePt t="33968" x="3241675" y="5126038"/>
          <p14:tracePt t="33986" x="3268663" y="5116513"/>
          <p14:tracePt t="34019" x="3286125" y="5108575"/>
          <p14:tracePt t="34020" x="3303588" y="5089525"/>
          <p14:tracePt t="34035" x="3313113" y="5089525"/>
          <p14:tracePt t="34052" x="3330575" y="5081588"/>
          <p14:tracePt t="34068" x="3348038" y="5062538"/>
          <p14:tracePt t="34086" x="3375025" y="5054600"/>
          <p14:tracePt t="34101" x="3411538" y="5037138"/>
          <p14:tracePt t="34119" x="3429000" y="5018088"/>
          <p14:tracePt t="34134" x="3455988" y="5000625"/>
          <p14:tracePt t="34152" x="3482975" y="4983163"/>
          <p14:tracePt t="34168" x="3490913" y="4965700"/>
          <p14:tracePt t="34259" x="3500438" y="4965700"/>
          <p14:tracePt t="34491" x="3500438" y="4973638"/>
          <p14:tracePt t="34492" x="3500438" y="5000625"/>
          <p14:tracePt t="34510" x="3500438" y="5010150"/>
          <p14:tracePt t="34518" x="3500438" y="5027613"/>
          <p14:tracePt t="34535" x="3500438" y="5037138"/>
          <p14:tracePt t="34795" x="3509963" y="5037138"/>
          <p14:tracePt t="34819" x="3517900" y="5037138"/>
          <p14:tracePt t="34835" x="3536950" y="5037138"/>
          <p14:tracePt t="34851" x="3554413" y="5037138"/>
          <p14:tracePt t="34859" x="3562350" y="5037138"/>
          <p14:tracePt t="34867" x="3571875" y="5037138"/>
          <p14:tracePt t="34875" x="3581400" y="5037138"/>
          <p14:tracePt t="34885" x="3598863" y="5037138"/>
          <p14:tracePt t="34901" x="3625850" y="5027613"/>
          <p14:tracePt t="34922" x="3660775" y="5018088"/>
          <p14:tracePt t="34955" x="3660775" y="5010150"/>
          <p14:tracePt t="34956" x="3670300" y="5010150"/>
          <p14:tracePt t="34978" x="3697288" y="5010150"/>
          <p14:tracePt t="34984" x="3705225" y="5000625"/>
          <p14:tracePt t="35002" x="3724275" y="4991100"/>
          <p14:tracePt t="35036" x="3732213" y="4991100"/>
          <p14:tracePt t="35066" x="3751263" y="4983163"/>
          <p14:tracePt t="35195" x="3759200" y="4983163"/>
          <p14:tracePt t="35211" x="3768725" y="4983163"/>
          <p14:tracePt t="35219" x="3803650" y="4983163"/>
          <p14:tracePt t="35234" x="3813175" y="4983163"/>
          <p14:tracePt t="35235" x="3857625" y="4983163"/>
          <p14:tracePt t="35252" x="3875088" y="4983163"/>
          <p14:tracePt t="35269" x="3894138" y="4983163"/>
          <p14:tracePt t="35285" x="3919538" y="4983163"/>
          <p14:tracePt t="35302" x="3946525" y="4983163"/>
          <p14:tracePt t="35319" x="3965575" y="4983163"/>
          <p14:tracePt t="35334" x="3990975" y="4983163"/>
          <p14:tracePt t="35350" x="4027488" y="4983163"/>
          <p14:tracePt t="35369" x="4054475" y="4983163"/>
          <p14:tracePt t="35384" x="4089400" y="4983163"/>
          <p14:tracePt t="35384" x="4098925" y="4983163"/>
          <p14:tracePt t="35419" x="4108450" y="4983163"/>
          <p14:tracePt t="35434" x="4125913" y="4983163"/>
          <p14:tracePt t="35659" x="4133850" y="4983163"/>
          <p14:tracePt t="35667" x="4187825" y="4973638"/>
          <p14:tracePt t="35680" x="4197350" y="4973638"/>
          <p14:tracePt t="35684" x="4251325" y="4973638"/>
          <p14:tracePt t="35701" x="4295775" y="4973638"/>
          <p14:tracePt t="35719" x="4367213" y="4973638"/>
          <p14:tracePt t="35735" x="4402138" y="4973638"/>
          <p14:tracePt t="35753" x="4429125" y="4973638"/>
          <p14:tracePt t="35768" x="4545013" y="4983163"/>
          <p14:tracePt t="35819" x="4616450" y="5010150"/>
          <p14:tracePt t="35854" x="4652963" y="5018088"/>
          <p14:tracePt t="35869" x="4660900" y="5018088"/>
          <p14:tracePt t="35884" x="4687888" y="5027613"/>
          <p14:tracePt t="35901" x="4697413" y="5027613"/>
          <p14:tracePt t="35918" x="4724400" y="5037138"/>
          <p14:tracePt t="35934" x="4751388" y="5045075"/>
          <p14:tracePt t="35952" x="4776788" y="5054600"/>
          <p14:tracePt t="35968" x="4803775" y="5054600"/>
          <p14:tracePt t="35985" x="4848225" y="5054600"/>
          <p14:tracePt t="36002" x="4867275" y="5062538"/>
          <p14:tracePt t="36017" x="4902200" y="5062538"/>
          <p14:tracePt t="36035" x="4929188" y="5062538"/>
          <p14:tracePt t="36051" x="4946650" y="5062538"/>
          <p14:tracePt t="36068" x="4991100" y="5081588"/>
          <p14:tracePt t="36084" x="5062538" y="5099050"/>
          <p14:tracePt t="36102" x="5160963" y="5099050"/>
          <p14:tracePt t="36118" x="5214938" y="5108575"/>
          <p14:tracePt t="36134" x="5268913" y="5108575"/>
          <p14:tracePt t="36151" x="5295900" y="5126038"/>
          <p14:tracePt t="36168" x="5303838" y="5126038"/>
          <p14:tracePt t="36184" x="5322888" y="5126038"/>
          <p14:tracePt t="36354" x="5330825" y="5126038"/>
          <p14:tracePt t="36363" x="5357813" y="5133975"/>
          <p14:tracePt t="36371" x="5402263" y="5133975"/>
          <p14:tracePt t="36379" x="5456238" y="5153025"/>
          <p14:tracePt t="36385" x="5608638" y="5170488"/>
          <p14:tracePt t="36402" x="5697538" y="5170488"/>
          <p14:tracePt t="36402" x="5715000" y="5170488"/>
          <p14:tracePt t="36420" x="5724525" y="5170488"/>
          <p14:tracePt t="36434" x="5732463" y="5170488"/>
          <p14:tracePt t="37042" x="5759450" y="5170488"/>
          <p14:tracePt t="37067" x="5786438" y="5170488"/>
          <p14:tracePt t="37075" x="5822950" y="5170488"/>
          <p14:tracePt t="37083" x="5884863" y="5170488"/>
          <p14:tracePt t="37091" x="6000750" y="5170488"/>
          <p14:tracePt t="37101" x="6170613" y="5170488"/>
          <p14:tracePt t="37118" x="6242050" y="5170488"/>
          <p14:tracePt t="37134" x="6276975" y="5170488"/>
          <p14:tracePt t="37151" x="6303963" y="5170488"/>
          <p14:tracePt t="37187" x="6323013" y="5170488"/>
          <p14:tracePt t="37499" x="6340475" y="5214938"/>
          <p14:tracePt t="37507" x="6340475" y="5224463"/>
          <p14:tracePt t="37510" x="6330950" y="5241925"/>
          <p14:tracePt t="37518" x="6296025" y="5251450"/>
          <p14:tracePt t="37534" x="6269038" y="5251450"/>
          <p14:tracePt t="37553" x="6251575" y="5268913"/>
          <p14:tracePt t="37567" x="6232525" y="5268913"/>
          <p14:tracePt t="37585" x="6224588" y="5268913"/>
          <p14:tracePt t="37619" x="6215063" y="5268913"/>
          <p14:tracePt t="37619" x="6197600" y="5276850"/>
          <p14:tracePt t="37635" x="6188075" y="5276850"/>
          <p14:tracePt t="37651" x="6180138" y="5276850"/>
          <p14:tracePt t="37691" x="6161088" y="5276850"/>
          <p14:tracePt t="37827" x="6161088" y="5268913"/>
          <p14:tracePt t="37851" x="6161088" y="5259388"/>
          <p14:tracePt t="37859" x="6161088" y="5251450"/>
          <p14:tracePt t="37861" x="6161088" y="5232400"/>
          <p14:tracePt t="37867" x="6170613" y="5214938"/>
          <p14:tracePt t="37885" x="6188075" y="5205413"/>
          <p14:tracePt t="37902" x="6197600" y="5187950"/>
          <p14:tracePt t="37918" x="6205538" y="5180013"/>
          <p14:tracePt t="37934" x="6215063" y="5170488"/>
          <p14:tracePt t="37952" x="6232525" y="5160963"/>
          <p14:tracePt t="37968" x="6242050" y="5143500"/>
          <p14:tracePt t="41771" x="6251575" y="5133975"/>
          <p14:tracePt t="42185" x="6259513" y="5133975"/>
          <p14:tracePt t="42203" x="6269038" y="5133975"/>
          <p14:tracePt t="42211" x="6296025" y="5133975"/>
          <p14:tracePt t="42223" x="6323013" y="5133975"/>
          <p14:tracePt t="42223" x="6357938" y="5133975"/>
          <p14:tracePt t="42235" x="6375400" y="5133975"/>
          <p14:tracePt t="42235" x="6411913" y="5133975"/>
          <p14:tracePt t="42252" x="6438900" y="5133975"/>
          <p14:tracePt t="42268" x="6473825" y="5133975"/>
          <p14:tracePt t="42285" x="6500813" y="5133975"/>
          <p14:tracePt t="42301" x="6510338" y="5133975"/>
          <p14:tracePt t="42318" x="6527800" y="5133975"/>
          <p14:tracePt t="42335" x="6554788" y="5133975"/>
          <p14:tracePt t="42350" x="6581775" y="5133975"/>
          <p14:tracePt t="42368" x="6589713" y="5133975"/>
          <p14:tracePt t="42384" x="6599238" y="5126038"/>
          <p14:tracePt t="42401" x="6634163" y="5126038"/>
          <p14:tracePt t="42419" x="6661150" y="5126038"/>
          <p14:tracePt t="42435" x="6670675" y="5126038"/>
          <p14:tracePt t="42435" x="6688138" y="5126038"/>
          <p14:tracePt t="42452" x="6705600" y="5108575"/>
          <p14:tracePt t="42491" x="6715125" y="5108575"/>
          <p14:tracePt t="42507" x="6732588" y="5108575"/>
          <p14:tracePt t="42515" x="6742113" y="5108575"/>
          <p14:tracePt t="42523" x="6751638" y="5108575"/>
          <p14:tracePt t="42534" x="6759575" y="5108575"/>
          <p14:tracePt t="42551" x="6777038" y="5108575"/>
          <p14:tracePt t="42567" x="6796088" y="5108575"/>
          <p14:tracePt t="42585" x="6823075" y="5108575"/>
          <p14:tracePt t="42600" x="7116763" y="5108575"/>
          <p14:tracePt t="42805" x="7126288" y="5099050"/>
          <p14:tracePt t="42835" x="7134225" y="5099050"/>
          <p14:tracePt t="42836" x="7153275" y="5099050"/>
          <p14:tracePt t="42850" x="7170738" y="5099050"/>
          <p14:tracePt t="42868" x="7180263" y="5099050"/>
          <p14:tracePt t="42884" x="7197725" y="5099050"/>
          <p14:tracePt t="42901" x="7205663" y="5099050"/>
          <p14:tracePt t="42917" x="7232650" y="5099050"/>
          <p14:tracePt t="42934" x="7259638" y="5099050"/>
          <p14:tracePt t="42951" x="7277100" y="5099050"/>
          <p14:tracePt t="42967" x="7304088" y="5099050"/>
          <p14:tracePt t="42983" x="7340600" y="5099050"/>
          <p14:tracePt t="43001" x="7375525" y="5099050"/>
          <p14:tracePt t="43016" x="7402513" y="5099050"/>
          <p14:tracePt t="43034" x="7412038" y="5099050"/>
          <p14:tracePt t="43050" x="7429500" y="5099050"/>
          <p14:tracePt t="43068" x="7446963" y="5099050"/>
          <p14:tracePt t="43085" x="7456488" y="5099050"/>
          <p14:tracePt t="43101" x="7466013" y="5099050"/>
          <p14:tracePt t="43117" x="7491413" y="5099050"/>
          <p14:tracePt t="43135" x="7500938" y="5099050"/>
          <p14:tracePt t="43171" x="7510463" y="5099050"/>
          <p14:tracePt t="43194" x="7527925" y="5099050"/>
          <p14:tracePt t="43227" x="7537450" y="5099050"/>
          <p14:tracePt t="43238" x="7545388" y="5099050"/>
          <p14:tracePt t="43243" x="7554913" y="5099050"/>
          <p14:tracePt t="43251" x="7581900" y="5099050"/>
          <p14:tracePt t="43268" x="7589838" y="5099050"/>
          <p14:tracePt t="43284" x="7608888" y="5099050"/>
          <p14:tracePt t="43300" x="7616825" y="5099050"/>
          <p14:tracePt t="43318" x="7653338" y="5099050"/>
          <p14:tracePt t="43333" x="7661275" y="5099050"/>
          <p14:tracePt t="43352" x="7670800" y="5099050"/>
          <p14:tracePt t="43386" x="7680325" y="5099050"/>
          <p14:tracePt t="43403" x="7697788" y="5099050"/>
          <p14:tracePt t="43411" x="7705725" y="5099050"/>
          <p14:tracePt t="43417" x="7715250" y="5099050"/>
          <p14:tracePt t="43433" x="7742238" y="5099050"/>
          <p14:tracePt t="43451" x="7751763" y="5099050"/>
          <p14:tracePt t="43491" x="7759700" y="5099050"/>
          <p14:tracePt t="43515" x="7786688" y="5099050"/>
          <p14:tracePt t="43523" x="7804150" y="5099050"/>
          <p14:tracePt t="43531" x="7813675" y="5099050"/>
          <p14:tracePt t="43539" x="7840663" y="5099050"/>
          <p14:tracePt t="43851" x="7867650" y="5099050"/>
          <p14:tracePt t="43857" x="8232775" y="5133975"/>
          <p14:tracePt t="43970" x="8242300" y="5133975"/>
          <p14:tracePt t="43978" x="8251825" y="5133975"/>
          <p14:tracePt t="43987" x="8269288" y="5133975"/>
          <p14:tracePt t="43991" x="8296275" y="5133975"/>
          <p14:tracePt t="44000" x="8304213" y="5133975"/>
          <p14:tracePt t="44016" x="8313738" y="5133975"/>
          <p14:tracePt t="44036" x="8323263" y="5133975"/>
          <p14:tracePt t="44115" x="8304213" y="5170488"/>
          <p14:tracePt t="44121" x="8251825" y="5205413"/>
          <p14:tracePt t="44134" x="8161338" y="5276850"/>
          <p14:tracePt t="44134" x="7867650" y="5473700"/>
          <p14:tracePt t="44150" x="7473950" y="5670550"/>
          <p14:tracePt t="44169" x="7259638" y="5751513"/>
          <p14:tracePt t="44184" x="7089775" y="5786438"/>
          <p14:tracePt t="44200" x="6875463" y="5822950"/>
          <p14:tracePt t="44218" x="6572250" y="5867400"/>
          <p14:tracePt t="44233" x="6161088" y="5867400"/>
          <p14:tracePt t="44252" x="5919788" y="5867400"/>
          <p14:tracePt t="44267" x="5626100" y="5867400"/>
          <p14:tracePt t="44285" x="5062538" y="5867400"/>
          <p14:tracePt t="44300" x="4313238" y="5867400"/>
          <p14:tracePt t="44318" x="3724275" y="5848350"/>
          <p14:tracePt t="44334" x="3482975" y="5803900"/>
          <p14:tracePt t="44351" x="3322638" y="5759450"/>
          <p14:tracePt t="44368" x="3197225" y="5724525"/>
          <p14:tracePt t="44384" x="3009900" y="5680075"/>
          <p14:tracePt t="44401" x="2759075" y="5616575"/>
          <p14:tracePt t="44419" x="2419350" y="5518150"/>
          <p14:tracePt t="44434" x="2081213" y="5419725"/>
          <p14:tracePt t="44434" x="1955800" y="5375275"/>
          <p14:tracePt t="44452" x="1803400" y="5340350"/>
          <p14:tracePt t="44467" x="1704975" y="5322888"/>
          <p14:tracePt t="44484" x="1652588" y="5322888"/>
          <p14:tracePt t="44501" x="1554163" y="5322888"/>
          <p14:tracePt t="44517" x="1366838" y="5330825"/>
          <p14:tracePt t="44535" x="1196975" y="5348288"/>
          <p14:tracePt t="44552" x="1027113" y="5367338"/>
          <p14:tracePt t="44568" x="955675" y="5367338"/>
          <p14:tracePt t="44584" x="911225" y="5367338"/>
          <p14:tracePt t="44601" x="893763" y="5367338"/>
          <p14:tracePt t="44617" x="866775" y="5367338"/>
          <p14:tracePt t="44634" x="795338" y="5367338"/>
          <p14:tracePt t="44651" x="731838" y="5367338"/>
          <p14:tracePt t="44668" x="687388" y="5348288"/>
          <p14:tracePt t="44684" x="625475" y="5348288"/>
          <p14:tracePt t="44717" x="615950" y="5340350"/>
          <p14:tracePt t="45011" x="660400" y="5340350"/>
          <p14:tracePt t="45011" x="687388" y="5340350"/>
          <p14:tracePt t="45020" x="731838" y="5322888"/>
          <p14:tracePt t="45039" x="768350" y="5322888"/>
          <p14:tracePt t="45053" x="785813" y="5322888"/>
          <p14:tracePt t="45053" x="822325" y="5322888"/>
          <p14:tracePt t="45067" x="911225" y="5322888"/>
          <p14:tracePt t="45084" x="973138" y="5322888"/>
          <p14:tracePt t="45102" x="1009650" y="5322888"/>
          <p14:tracePt t="45118" x="1081088" y="5322888"/>
          <p14:tracePt t="45134" x="1169988" y="5322888"/>
          <p14:tracePt t="45151" x="1250950" y="5322888"/>
          <p14:tracePt t="45168" x="1303338" y="5322888"/>
          <p14:tracePt t="45185" x="1393825" y="5322888"/>
          <p14:tracePt t="45201" x="1517650" y="5322888"/>
          <p14:tracePt t="45219" x="1660525" y="5348288"/>
          <p14:tracePt t="45233" x="1795463" y="5367338"/>
          <p14:tracePt t="45267" x="1803400" y="5367338"/>
          <p14:tracePt t="45268" x="1812925" y="5367338"/>
          <p14:tracePt t="45284" x="1822450" y="5367338"/>
          <p14:tracePt t="45635" x="1847850" y="5367338"/>
          <p14:tracePt t="45643" x="1919288" y="5367338"/>
          <p14:tracePt t="45651" x="2000250" y="5367338"/>
          <p14:tracePt t="45659" x="2081213" y="5367338"/>
          <p14:tracePt t="45659" x="2133600" y="5367338"/>
          <p14:tracePt t="45668" x="2205038" y="5367338"/>
          <p14:tracePt t="45684" x="2241550" y="5367338"/>
          <p14:tracePt t="45721" x="2295525" y="5367338"/>
          <p14:tracePt t="45743" x="2330450" y="5367338"/>
          <p14:tracePt t="45759" x="2339975" y="5367338"/>
          <p14:tracePt t="45767" x="2366963" y="5367338"/>
          <p14:tracePt t="45783" x="2393950" y="5367338"/>
          <p14:tracePt t="45801" x="2401888" y="5367338"/>
          <p14:tracePt t="45818" x="2428875" y="5367338"/>
          <p14:tracePt t="45834" x="2438400" y="5367338"/>
          <p14:tracePt t="45850" x="2446338" y="5367338"/>
          <p14:tracePt t="45868" x="2455863" y="5367338"/>
          <p14:tracePt t="45883" x="2473325" y="5367338"/>
          <p14:tracePt t="45911" x="2482850" y="5367338"/>
          <p14:tracePt t="45918" x="2490788" y="5367338"/>
          <p14:tracePt t="46163" x="2509838" y="5367338"/>
          <p14:tracePt t="46169" x="2608263" y="5375275"/>
          <p14:tracePt t="46199" x="2643188" y="5394325"/>
          <p14:tracePt t="46207" x="2670175" y="5394325"/>
          <p14:tracePt t="46217" x="2751138" y="5411788"/>
          <p14:tracePt t="46233" x="2795588" y="5411788"/>
          <p14:tracePt t="46267" x="2803525" y="5411788"/>
          <p14:tracePt t="46268" x="2822575" y="5411788"/>
          <p14:tracePt t="46283" x="2840038" y="5411788"/>
          <p14:tracePt t="46301" x="2857500" y="5411788"/>
          <p14:tracePt t="46987" x="2911475" y="5411788"/>
          <p14:tracePt t="46995" x="3017838" y="5411788"/>
          <p14:tracePt t="47003" x="3133725" y="5411788"/>
          <p14:tracePt t="47010" x="3322638" y="5429250"/>
          <p14:tracePt t="47016" x="3973513" y="5527675"/>
          <p14:tracePt t="47034" x="4419600" y="5608638"/>
          <p14:tracePt t="47034" x="4554538" y="5626100"/>
          <p14:tracePt t="47052" x="4652963" y="5626100"/>
          <p14:tracePt t="47067" x="4679950" y="5626100"/>
          <p14:tracePt t="47106" x="4687888" y="5626100"/>
          <p14:tracePt t="47123" x="4697413" y="5626100"/>
          <p14:tracePt t="47131" x="4751388" y="5626100"/>
          <p14:tracePt t="47140" x="4786313" y="5626100"/>
          <p14:tracePt t="47151" x="4848225" y="5626100"/>
          <p14:tracePt t="47166" x="4894263" y="5626100"/>
          <p14:tracePt t="47183" x="4929188" y="5626100"/>
          <p14:tracePt t="47450" x="4938713" y="5626100"/>
          <p14:tracePt t="47474" x="4946650" y="5626100"/>
          <p14:tracePt t="47489" x="4965700" y="5626100"/>
          <p14:tracePt t="47489" x="4991100" y="5626100"/>
          <p14:tracePt t="47491" x="5018088" y="5626100"/>
          <p14:tracePt t="47500" x="5054600" y="5626100"/>
          <p14:tracePt t="47515" x="5089525" y="5626100"/>
          <p14:tracePt t="47533" x="5099050" y="5626100"/>
          <p14:tracePt t="47550" x="5116513" y="5626100"/>
          <p14:tracePt t="47587" x="5126038" y="5626100"/>
          <p14:tracePt t="47588" x="5133975" y="5626100"/>
          <p14:tracePt t="47600" x="5232400" y="5626100"/>
          <p14:tracePt t="47616" x="5330825" y="5626100"/>
          <p14:tracePt t="47633" x="5367338" y="5626100"/>
          <p14:tracePt t="48066" x="5384800" y="5608638"/>
          <p14:tracePt t="48082" x="5384800" y="5589588"/>
          <p14:tracePt t="48090" x="5394325" y="5581650"/>
          <p14:tracePt t="48098" x="5394325" y="5572125"/>
          <p14:tracePt t="48122" x="5394325" y="5562600"/>
          <p14:tracePt t="4830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C2192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C00000"/>
                </a:solidFill>
              </a:rPr>
              <a:t>“Sporadic” </a:t>
            </a:r>
            <a:r>
              <a:rPr sz="3600" dirty="0" smtClean="0">
                <a:solidFill>
                  <a:srgbClr val="C00000"/>
                </a:solidFill>
              </a:rPr>
              <a:t>C</a:t>
            </a:r>
            <a:r>
              <a:rPr lang="it-IT" sz="3600" dirty="0" err="1" smtClean="0">
                <a:solidFill>
                  <a:srgbClr val="C00000"/>
                </a:solidFill>
              </a:rPr>
              <a:t>olorectal</a:t>
            </a:r>
            <a:r>
              <a:rPr lang="it-IT" sz="3600" dirty="0" smtClean="0">
                <a:solidFill>
                  <a:srgbClr val="C00000"/>
                </a:solidFill>
              </a:rPr>
              <a:t> </a:t>
            </a:r>
            <a:r>
              <a:rPr sz="3600" dirty="0" smtClean="0">
                <a:solidFill>
                  <a:srgbClr val="C00000"/>
                </a:solidFill>
              </a:rPr>
              <a:t>C</a:t>
            </a:r>
            <a:r>
              <a:rPr lang="it-IT" sz="3600" dirty="0" err="1" smtClean="0">
                <a:solidFill>
                  <a:srgbClr val="C00000"/>
                </a:solidFill>
              </a:rPr>
              <a:t>ancer</a:t>
            </a:r>
            <a:r>
              <a:rPr lang="it-IT" sz="3600" dirty="0" smtClean="0">
                <a:solidFill>
                  <a:srgbClr val="C00000"/>
                </a:solidFill>
              </a:rPr>
              <a:t> (CRC)</a:t>
            </a:r>
            <a:endParaRPr sz="3600" dirty="0">
              <a:solidFill>
                <a:srgbClr val="C00000"/>
              </a:solidFill>
            </a:endParaRPr>
          </a:p>
        </p:txBody>
      </p:sp>
      <p:sp>
        <p:nvSpPr>
          <p:cNvPr id="165" name="Shape 165"/>
          <p:cNvSpPr>
            <a:spLocks noGrp="1"/>
          </p:cNvSpPr>
          <p:nvPr>
            <p:ph type="body" idx="4294967295"/>
          </p:nvPr>
        </p:nvSpPr>
        <p:spPr>
          <a:xfrm>
            <a:off x="0" y="1313688"/>
            <a:ext cx="9144000" cy="4495800"/>
          </a:xfrm>
          <a:prstGeom prst="rect">
            <a:avLst/>
          </a:prstGeom>
        </p:spPr>
        <p:txBody>
          <a:bodyPr/>
          <a:lstStyle/>
          <a:p>
            <a:pPr marL="0" lvl="0" indent="0" defTabSz="457200">
              <a:lnSpc>
                <a:spcPct val="90000"/>
              </a:lnSpc>
              <a:defRPr sz="1800"/>
            </a:pPr>
            <a:r>
              <a:rPr sz="3200" dirty="0"/>
              <a:t> is a multifactorial (complex) condition</a:t>
            </a:r>
          </a:p>
          <a:p>
            <a:pPr marL="457200" lvl="1" indent="0" defTabSz="457200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2800" dirty="0"/>
              <a:t> environmental factors</a:t>
            </a:r>
          </a:p>
          <a:p>
            <a:pPr marL="457200" lvl="1" indent="0" defTabSz="457200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2800" dirty="0"/>
              <a:t> genetic </a:t>
            </a:r>
            <a:r>
              <a:rPr sz="2800" dirty="0" smtClean="0"/>
              <a:t>factors</a:t>
            </a:r>
            <a:endParaRPr lang="it-IT" sz="2800" dirty="0" smtClean="0"/>
          </a:p>
          <a:p>
            <a:pPr marL="457200" lvl="1" indent="0" defTabSz="457200">
              <a:lnSpc>
                <a:spcPct val="90000"/>
              </a:lnSpc>
              <a:spcBef>
                <a:spcPts val="600"/>
              </a:spcBef>
              <a:defRPr sz="1800"/>
            </a:pPr>
            <a:endParaRPr sz="2800" dirty="0"/>
          </a:p>
          <a:p>
            <a:pPr marL="914400" lvl="2" indent="0" defTabSz="457200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200" dirty="0"/>
              <a:t>study of twins: 35% of all CRC cases have a genetic  component</a:t>
            </a:r>
            <a:endParaRPr sz="2400" dirty="0"/>
          </a:p>
          <a:p>
            <a:pPr marL="914400" lvl="2" indent="0" defTabSz="457200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200" dirty="0"/>
              <a:t>first-degree relatives of CRC patients are well- recognized to have a 2- to 4-fold increased risk of developing the disease</a:t>
            </a:r>
            <a:endParaRPr sz="2400" dirty="0"/>
          </a:p>
          <a:p>
            <a:pPr marL="0" lvl="2" indent="914400" defTabSz="457200">
              <a:lnSpc>
                <a:spcPct val="90000"/>
              </a:lnSpc>
              <a:spcBef>
                <a:spcPts val="500"/>
              </a:spcBef>
              <a:buSzTx/>
              <a:buNone/>
              <a:defRPr sz="1800"/>
            </a:pPr>
            <a:endParaRPr sz="2200" dirty="0"/>
          </a:p>
          <a:p>
            <a:pPr marL="1371600" lvl="3" indent="0" defTabSz="457200">
              <a:lnSpc>
                <a:spcPct val="90000"/>
              </a:lnSpc>
              <a:spcBef>
                <a:spcPts val="400"/>
              </a:spcBef>
              <a:defRPr sz="1800"/>
            </a:pPr>
            <a:r>
              <a:rPr sz="2000" dirty="0"/>
              <a:t>recessive genes?</a:t>
            </a:r>
          </a:p>
          <a:p>
            <a:pPr marL="1371600" lvl="3" indent="0" defTabSz="457200">
              <a:lnSpc>
                <a:spcPct val="90000"/>
              </a:lnSpc>
              <a:spcBef>
                <a:spcPts val="400"/>
              </a:spcBef>
              <a:defRPr sz="1800"/>
            </a:pPr>
            <a:r>
              <a:rPr sz="2000" dirty="0"/>
              <a:t>pathogenic mutations of low penetrance</a:t>
            </a:r>
          </a:p>
          <a:p>
            <a:pPr marL="1371600" lvl="3" indent="0" defTabSz="457200">
              <a:lnSpc>
                <a:spcPct val="90000"/>
              </a:lnSpc>
              <a:spcBef>
                <a:spcPts val="400"/>
              </a:spcBef>
              <a:defRPr sz="1800"/>
            </a:pPr>
            <a:r>
              <a:rPr sz="2000" dirty="0"/>
              <a:t>complex gene-gene and gene-environment interactions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45009"/>
      </p:ext>
    </p:extLst>
  </p:cSld>
  <p:clrMapOvr>
    <a:masterClrMapping/>
  </p:clrMapOvr>
  <p:transition spd="med" advTm="465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88" x="3589338" y="3679825"/>
          <p14:tracePt t="3292" x="3517900" y="3643313"/>
          <p14:tracePt t="3397" x="3473450" y="3616325"/>
          <p14:tracePt t="3398" x="3429000" y="3554413"/>
          <p14:tracePt t="3415" x="3357563" y="3490913"/>
          <p14:tracePt t="3430" x="3295650" y="3402013"/>
          <p14:tracePt t="3447" x="3214688" y="3303588"/>
          <p14:tracePt t="3465" x="3125788" y="3197225"/>
          <p14:tracePt t="3481" x="3036888" y="3081338"/>
          <p14:tracePt t="3499" x="2867025" y="2894013"/>
          <p14:tracePt t="3521" x="2759075" y="2776538"/>
          <p14:tracePt t="3538" x="2643188" y="2633663"/>
          <p14:tracePt t="3548" x="2571750" y="2544763"/>
          <p14:tracePt t="3565" x="2455863" y="2438400"/>
          <p14:tracePt t="3581" x="2374900" y="2366963"/>
          <p14:tracePt t="3597" x="2214563" y="2251075"/>
          <p14:tracePt t="3615" x="2098675" y="2187575"/>
          <p14:tracePt t="3630" x="2017713" y="2143125"/>
          <p14:tracePt t="3647" x="1946275" y="2098675"/>
          <p14:tracePt t="3666" x="1901825" y="2071688"/>
          <p14:tracePt t="3681" x="1857375" y="2044700"/>
          <p14:tracePt t="3699" x="1795463" y="1982788"/>
          <p14:tracePt t="3714" x="1731963" y="1911350"/>
          <p14:tracePt t="3731" x="1679575" y="1847850"/>
          <p14:tracePt t="3748" x="1679575" y="1822450"/>
          <p14:tracePt t="3787" x="1679575" y="1803400"/>
          <p14:tracePt t="3794" x="1670050" y="1795463"/>
          <p14:tracePt t="3798" x="1670050" y="1758950"/>
          <p14:tracePt t="3814" x="1670050" y="1704975"/>
          <p14:tracePt t="3832" x="1679575" y="1670050"/>
          <p14:tracePt t="3847" x="1714500" y="1598613"/>
          <p14:tracePt t="3864" x="1911350" y="1384300"/>
          <p14:tracePt t="3904" x="1955800" y="1339850"/>
          <p14:tracePt t="3914" x="2027238" y="1276350"/>
          <p14:tracePt t="3914" x="2081213" y="1241425"/>
          <p14:tracePt t="3932" x="2108200" y="1204913"/>
          <p14:tracePt t="3947" x="2241550" y="1133475"/>
          <p14:tracePt t="3966" x="2374900" y="1062038"/>
          <p14:tracePt t="3980" x="2473325" y="1027113"/>
          <p14:tracePt t="3999" x="2581275" y="1000125"/>
          <p14:tracePt t="4016" x="2660650" y="982663"/>
          <p14:tracePt t="4033" x="2697163" y="955675"/>
          <p14:tracePt t="4049" x="2751138" y="955675"/>
          <p14:tracePt t="4066" x="2803525" y="938213"/>
          <p14:tracePt t="4098" x="2813050" y="938213"/>
          <p14:tracePt t="4099" x="2822575" y="928688"/>
          <p14:tracePt t="4305" x="2786063" y="928688"/>
          <p14:tracePt t="4317" x="2759075" y="928688"/>
          <p14:tracePt t="4325" x="2714625" y="938213"/>
          <p14:tracePt t="4333" x="2660650" y="955675"/>
          <p14:tracePt t="4340" x="2625725" y="973138"/>
          <p14:tracePt t="4348" x="2509838" y="1000125"/>
          <p14:tracePt t="4366" x="2411413" y="1027113"/>
          <p14:tracePt t="4381" x="2384425" y="1044575"/>
          <p14:tracePt t="4399" x="2259013" y="1054100"/>
          <p14:tracePt t="4741" x="2286000" y="1054100"/>
          <p14:tracePt t="4749" x="2303463" y="1054100"/>
          <p14:tracePt t="4757" x="2322513" y="1054100"/>
          <p14:tracePt t="4766" x="2339975" y="1054100"/>
          <p14:tracePt t="4829" x="2347913" y="1054100"/>
          <p14:tracePt t="4838" x="2428875" y="1054100"/>
          <p14:tracePt t="4857" x="2490788" y="1054100"/>
          <p14:tracePt t="4866" x="2625725" y="1062038"/>
          <p14:tracePt t="4883" x="2768600" y="1081088"/>
          <p14:tracePt t="4899" x="3170238" y="1108075"/>
          <p14:tracePt t="4933" x="3465513" y="1108075"/>
          <p14:tracePt t="4949" x="3902075" y="1152525"/>
          <p14:tracePt t="4967" x="4071938" y="1169988"/>
          <p14:tracePt t="4983" x="4143375" y="1169988"/>
          <p14:tracePt t="5000" x="4313238" y="1204913"/>
          <p14:tracePt t="5016" x="4554538" y="1223963"/>
          <p14:tracePt t="5032" x="4759325" y="1258888"/>
          <p14:tracePt t="5049" x="4867275" y="1268413"/>
          <p14:tracePt t="5065" x="4965700" y="1268413"/>
          <p14:tracePt t="5083" x="5037138" y="1268413"/>
          <p14:tracePt t="5099" x="5062538" y="1268413"/>
          <p14:tracePt t="5116" x="5081588" y="1268413"/>
          <p14:tracePt t="5148" x="5099050" y="1268413"/>
          <p14:tracePt t="5844" x="5133975" y="1258888"/>
          <p14:tracePt t="5848" x="5375275" y="1241425"/>
          <p14:tracePt t="5861" x="5562600" y="1214438"/>
          <p14:tracePt t="5882" x="5848350" y="1152525"/>
          <p14:tracePt t="5883" x="6680200" y="1125538"/>
          <p14:tracePt t="5898" x="7697788" y="1089025"/>
          <p14:tracePt t="5915" x="8715375" y="1089025"/>
          <p14:tracePt t="5932" x="9134475" y="946150"/>
          <p14:tracePt t="5971" x="9134475" y="928688"/>
          <p14:tracePt t="6004" x="9134475" y="911225"/>
          <p14:tracePt t="6478" x="9126538" y="911225"/>
          <p14:tracePt t="6485" x="9099550" y="919163"/>
          <p14:tracePt t="6491" x="9082088" y="928688"/>
          <p14:tracePt t="6491" x="9063038" y="928688"/>
          <p14:tracePt t="6502" x="8983663" y="965200"/>
          <p14:tracePt t="6518" x="8929688" y="973138"/>
          <p14:tracePt t="6535" x="8867775" y="982663"/>
          <p14:tracePt t="6548" x="8661400" y="1009650"/>
          <p14:tracePt t="6567" x="8429625" y="1009650"/>
          <p14:tracePt t="6582" x="8161338" y="1009650"/>
          <p14:tracePt t="6599" x="7867650" y="1009650"/>
          <p14:tracePt t="6615" x="7402513" y="1009650"/>
          <p14:tracePt t="6631" x="7180263" y="1009650"/>
          <p14:tracePt t="6648" x="7054850" y="1009650"/>
          <p14:tracePt t="6666" x="6867525" y="1044575"/>
          <p14:tracePt t="6666" x="6831013" y="1054100"/>
          <p14:tracePt t="6734" x="6769100" y="1098550"/>
          <p14:tracePt t="6934" x="6777038" y="1108075"/>
          <p14:tracePt t="6950" x="6813550" y="1108075"/>
          <p14:tracePt t="6957" x="6894513" y="1108075"/>
          <p14:tracePt t="6964" x="7188200" y="1160463"/>
          <p14:tracePt t="6988" x="7412038" y="1204913"/>
          <p14:tracePt t="6999" x="7554913" y="1241425"/>
          <p14:tracePt t="7014" x="7589838" y="1250950"/>
          <p14:tracePt t="7032" x="7634288" y="1268413"/>
          <p14:tracePt t="7048" x="7705725" y="1285875"/>
          <p14:tracePt t="7065" x="7848600" y="1312863"/>
          <p14:tracePt t="7081" x="7966075" y="1357313"/>
          <p14:tracePt t="7098" x="8062913" y="1366838"/>
          <p14:tracePt t="7115" x="8089900" y="1384300"/>
          <p14:tracePt t="7131" x="8134350" y="1393825"/>
          <p14:tracePt t="7237" x="8143875" y="1401763"/>
          <p14:tracePt t="7285" x="8143875" y="1428750"/>
          <p14:tracePt t="7285" x="8143875" y="1465263"/>
          <p14:tracePt t="7303" x="8143875" y="1517650"/>
          <p14:tracePt t="7303" x="8143875" y="1562100"/>
          <p14:tracePt t="7314" x="8143875" y="1724025"/>
          <p14:tracePt t="7332" x="8072438" y="1928813"/>
          <p14:tracePt t="7348" x="7956550" y="2374900"/>
          <p14:tracePt t="7366" x="7885113" y="2670175"/>
          <p14:tracePt t="7382" x="7867650" y="2911475"/>
          <p14:tracePt t="7398" x="7848600" y="3036888"/>
          <p14:tracePt t="7415" x="7831138" y="3179763"/>
          <p14:tracePt t="7432" x="7777163" y="3295650"/>
          <p14:tracePt t="7449" x="7759700" y="3357563"/>
          <p14:tracePt t="7465" x="7751763" y="3411538"/>
          <p14:tracePt t="7481" x="7732713" y="3438525"/>
          <p14:tracePt t="7500" x="7732713" y="3446463"/>
          <p14:tracePt t="7629" x="7732713" y="3455988"/>
          <p14:tracePt t="7640" x="7680325" y="3438525"/>
          <p14:tracePt t="7665" x="7653338" y="3411538"/>
          <p14:tracePt t="7665" x="7527925" y="3303588"/>
          <p14:tracePt t="7682" x="7331075" y="3205163"/>
          <p14:tracePt t="7698" x="7089775" y="3054350"/>
          <p14:tracePt t="7715" x="6894513" y="2911475"/>
          <p14:tracePt t="7731" x="6608763" y="2751138"/>
          <p14:tracePt t="7748" x="6045200" y="2455863"/>
          <p14:tracePt t="7766" x="5589588" y="2259013"/>
          <p14:tracePt t="7782" x="5214938" y="2125663"/>
          <p14:tracePt t="7799" x="3562350" y="2268538"/>
          <p14:tracePt t="7799" x="3394075" y="2312988"/>
          <p14:tracePt t="7917" x="3089275" y="2446338"/>
          <p14:tracePt t="8030" x="3089275" y="2455863"/>
          <p14:tracePt t="8109" x="3089275" y="2465388"/>
          <p14:tracePt t="8117" x="3108325" y="2465388"/>
          <p14:tracePt t="8124" x="3143250" y="2465388"/>
          <p14:tracePt t="8132" x="3322638" y="2438400"/>
          <p14:tracePt t="8148" x="3660775" y="2401888"/>
          <p14:tracePt t="8167" x="3894138" y="2374900"/>
          <p14:tracePt t="8182" x="4081463" y="2374900"/>
          <p14:tracePt t="8200" x="4224338" y="2339975"/>
          <p14:tracePt t="8215" x="4322763" y="2322513"/>
          <p14:tracePt t="8232" x="4438650" y="2312988"/>
          <p14:tracePt t="8247" x="4510088" y="2312988"/>
          <p14:tracePt t="8265" x="4562475" y="2295525"/>
          <p14:tracePt t="8282" x="4697413" y="2295525"/>
          <p14:tracePt t="8299" x="4840288" y="2295525"/>
          <p14:tracePt t="8315" x="4938713" y="2295525"/>
          <p14:tracePt t="8331" x="4991100" y="2295525"/>
          <p14:tracePt t="8348" x="5108575" y="2295525"/>
          <p14:tracePt t="8367" x="5276850" y="2295525"/>
          <p14:tracePt t="8381" x="5473700" y="2322513"/>
          <p14:tracePt t="8399" x="5599113" y="2339975"/>
          <p14:tracePt t="8414" x="5670550" y="2357438"/>
          <p14:tracePt t="8432" x="5715000" y="2357438"/>
          <p14:tracePt t="8449" x="5768975" y="2366963"/>
          <p14:tracePt t="8464" x="5840413" y="2384425"/>
          <p14:tracePt t="8483" x="5875338" y="2384425"/>
          <p14:tracePt t="8499" x="5902325" y="2384425"/>
          <p14:tracePt t="8516" x="5911850" y="2384425"/>
          <p14:tracePt t="8557" x="5919788" y="2393950"/>
          <p14:tracePt t="9708" x="5938838" y="2393950"/>
          <p14:tracePt t="9852" x="5946775" y="2393950"/>
          <p14:tracePt t="10015" x="0" y="0"/>
        </p14:tracePtLst>
        <p14:tracePtLst>
          <p14:tracePt t="16460" x="822325" y="258763"/>
          <p14:tracePt t="16692" x="830263" y="258763"/>
          <p14:tracePt t="16732" x="847725" y="258763"/>
          <p14:tracePt t="16740" x="857250" y="258763"/>
          <p14:tracePt t="16756" x="874713" y="258763"/>
          <p14:tracePt t="16763" x="893763" y="258763"/>
          <p14:tracePt t="16770" x="946150" y="276225"/>
          <p14:tracePt t="16781" x="990600" y="303213"/>
          <p14:tracePt t="16797" x="1062038" y="384175"/>
          <p14:tracePt t="16813" x="1125538" y="544513"/>
          <p14:tracePt t="16832" x="1160463" y="822325"/>
          <p14:tracePt t="16846" x="1223963" y="1374775"/>
          <p14:tracePt t="16865" x="1258888" y="2152650"/>
          <p14:tracePt t="16880" x="1258888" y="2928938"/>
          <p14:tracePt t="16897" x="1258888" y="3633788"/>
          <p14:tracePt t="16913" x="1303338" y="4027488"/>
          <p14:tracePt t="16930" x="1339850" y="4187825"/>
          <p14:tracePt t="16947" x="1366838" y="4259263"/>
          <p14:tracePt t="16947" x="1374775" y="4303713"/>
          <p14:tracePt t="16965" x="1384300" y="4340225"/>
          <p14:tracePt t="16980" x="1384300" y="4367213"/>
          <p14:tracePt t="16997" x="1384300" y="4375150"/>
          <p14:tracePt t="17084" x="1393825" y="4384675"/>
          <p14:tracePt t="17115" x="1401763" y="4384675"/>
          <p14:tracePt t="17116" x="1411288" y="4384675"/>
          <p14:tracePt t="17180" x="1419225" y="4384675"/>
          <p14:tracePt t="17181" x="1581150" y="4152900"/>
          <p14:tracePt t="17231" x="1670050" y="3616325"/>
          <p14:tracePt t="17297" x="1670050" y="3571875"/>
          <p14:tracePt t="17304" x="1670050" y="3544888"/>
          <p14:tracePt t="17313" x="1670050" y="3517900"/>
          <p14:tracePt t="17329" x="1670050" y="3509963"/>
          <p14:tracePt t="17427" x="1670050" y="3490913"/>
          <p14:tracePt t="17429" x="1643063" y="3465513"/>
          <p14:tracePt t="17451" x="1625600" y="3446463"/>
          <p14:tracePt t="17462" x="1598613" y="3438525"/>
          <p14:tracePt t="17480" x="1544638" y="3411538"/>
          <p14:tracePt t="17496" x="1455738" y="3348038"/>
          <p14:tracePt t="17514" x="1393825" y="3322638"/>
          <p14:tracePt t="17529" x="1357313" y="3286125"/>
          <p14:tracePt t="17546" x="1322388" y="3259138"/>
          <p14:tracePt t="17579" x="1303338" y="3251200"/>
          <p14:tracePt t="17580" x="1285875" y="3232150"/>
          <p14:tracePt t="17597" x="1276350" y="3232150"/>
          <p14:tracePt t="17659" x="1258888" y="3214688"/>
          <p14:tracePt t="17660" x="1241425" y="3214688"/>
          <p14:tracePt t="17669" x="1196975" y="3187700"/>
          <p14:tracePt t="17679" x="1169988" y="3170238"/>
          <p14:tracePt t="17696" x="1108075" y="3143250"/>
          <p14:tracePt t="17713" x="990600" y="3062288"/>
          <p14:tracePt t="17729" x="928688" y="3017838"/>
          <p14:tracePt t="17747" x="893763" y="2982913"/>
          <p14:tracePt t="17747" x="884238" y="2965450"/>
          <p14:tracePt t="17764" x="847725" y="2938463"/>
          <p14:tracePt t="17780" x="830263" y="2901950"/>
          <p14:tracePt t="17797" x="795338" y="2857500"/>
          <p14:tracePt t="17812" x="785813" y="2840038"/>
          <p14:tracePt t="17831" x="785813" y="2830513"/>
          <p14:tracePt t="17846" x="785813" y="2822575"/>
          <p14:tracePt t="17955" x="795338" y="2813050"/>
          <p14:tracePt t="17969" x="812800" y="2813050"/>
          <p14:tracePt t="17971" x="830263" y="2822575"/>
          <p14:tracePt t="17971" x="857250" y="2822575"/>
          <p14:tracePt t="17980" x="919163" y="2830513"/>
          <p14:tracePt t="17996" x="1027113" y="2867025"/>
          <p14:tracePt t="18026" x="1044575" y="2874963"/>
          <p14:tracePt t="18029" x="1098550" y="2894013"/>
          <p14:tracePt t="18047" x="1152525" y="2894013"/>
          <p14:tracePt t="18062" x="1223963" y="2894013"/>
          <p14:tracePt t="18081" x="1303338" y="2894013"/>
          <p14:tracePt t="18096" x="1517650" y="2894013"/>
          <p14:tracePt t="18143" x="1544638" y="2894013"/>
          <p14:tracePt t="18154" x="1633538" y="2894013"/>
          <p14:tracePt t="18179" x="1751013" y="2894013"/>
          <p14:tracePt t="18181" x="1822450" y="2894013"/>
          <p14:tracePt t="18196" x="1955800" y="2857500"/>
          <p14:tracePt t="18214" x="2116138" y="2830513"/>
          <p14:tracePt t="18229" x="2214563" y="2830513"/>
          <p14:tracePt t="18247" x="2295525" y="2822575"/>
          <p14:tracePt t="18262" x="2347913" y="2803525"/>
          <p14:tracePt t="18280" x="2419350" y="2795588"/>
          <p14:tracePt t="18280" x="2428875" y="2795588"/>
          <p14:tracePt t="18380" x="2438400" y="2795588"/>
          <p14:tracePt t="18524" x="2455863" y="2795588"/>
          <p14:tracePt t="19340" x="2465388" y="2840038"/>
          <p14:tracePt t="19348" x="2438400" y="2894013"/>
          <p14:tracePt t="19356" x="2374900" y="2946400"/>
          <p14:tracePt t="19363" x="2268538" y="3081338"/>
          <p14:tracePt t="19379" x="2133600" y="3268663"/>
          <p14:tracePt t="19398" x="1973263" y="3536950"/>
          <p14:tracePt t="19464" x="1955800" y="3616325"/>
          <p14:tracePt t="19596" x="1955800" y="3625850"/>
          <p14:tracePt t="19597" x="1946275" y="3633788"/>
          <p14:tracePt t="19614" x="1938338" y="3652838"/>
          <p14:tracePt t="19629" x="1919288" y="3687763"/>
          <p14:tracePt t="19647" x="1866900" y="3768725"/>
          <p14:tracePt t="19663" x="1795463" y="3902075"/>
          <p14:tracePt t="19680" x="1679575" y="4071938"/>
          <p14:tracePt t="19697" x="1581150" y="4232275"/>
          <p14:tracePt t="19714" x="1527175" y="4330700"/>
          <p14:tracePt t="19730" x="1527175" y="4348163"/>
          <p14:tracePt t="19916" x="1527175" y="4340225"/>
          <p14:tracePt t="19935" x="1527175" y="4322763"/>
          <p14:tracePt t="19938" x="1536700" y="4322763"/>
          <p14:tracePt t="19946" x="1562100" y="4251325"/>
          <p14:tracePt t="19964" x="1562100" y="4224338"/>
          <p14:tracePt t="19964" x="1571625" y="4197350"/>
          <p14:tracePt t="19980" x="1571625" y="4143375"/>
          <p14:tracePt t="19996" x="1589088" y="4089400"/>
          <p14:tracePt t="20013" x="1608138" y="4000500"/>
          <p14:tracePt t="20029" x="1625600" y="3911600"/>
          <p14:tracePt t="20047" x="1625600" y="3840163"/>
          <p14:tracePt t="20063" x="1633538" y="3795713"/>
          <p14:tracePt t="20081" x="1633538" y="3768725"/>
          <p14:tracePt t="20096" x="1633538" y="3759200"/>
          <p14:tracePt t="20112" x="1633538" y="3751263"/>
          <p14:tracePt t="20268" x="1625600" y="3741738"/>
          <p14:tracePt t="20276" x="1598613" y="3741738"/>
          <p14:tracePt t="20283" x="1571625" y="3741738"/>
          <p14:tracePt t="20290" x="1544638" y="3741738"/>
          <p14:tracePt t="20296" x="1490663" y="3741738"/>
          <p14:tracePt t="20313" x="1455738" y="3741738"/>
          <p14:tracePt t="20330" x="1428750" y="3741738"/>
          <p14:tracePt t="20346" x="1401763" y="3741738"/>
          <p14:tracePt t="20364" x="1384300" y="3741738"/>
          <p14:tracePt t="20379" x="1366838" y="3741738"/>
          <p14:tracePt t="20397" x="1312863" y="3741738"/>
          <p14:tracePt t="20413" x="1285875" y="3741738"/>
          <p14:tracePt t="20430" x="1276350" y="3741738"/>
          <p14:tracePt t="20447" x="1250950" y="3741738"/>
          <p14:tracePt t="20463" x="1241425" y="3741738"/>
          <p14:tracePt t="20480" x="1231900" y="3741738"/>
          <p14:tracePt t="20497" x="1214438" y="3741738"/>
          <p14:tracePt t="20513" x="1187450" y="3724275"/>
          <p14:tracePt t="20531" x="1133475" y="3705225"/>
          <p14:tracePt t="20663" x="1125538" y="3705225"/>
          <p14:tracePt t="20684" x="1116013" y="3705225"/>
          <p14:tracePt t="20716" x="1108075" y="3705225"/>
          <p14:tracePt t="20737" x="1089025" y="3697288"/>
          <p14:tracePt t="20748" x="1081088" y="3697288"/>
          <p14:tracePt t="20762" x="1071563" y="3697288"/>
          <p14:tracePt t="20828" x="1054100" y="3687763"/>
          <p14:tracePt t="20844" x="1044575" y="3687763"/>
          <p14:tracePt t="20861" x="1017588" y="3687763"/>
          <p14:tracePt t="20867" x="1000125" y="3679825"/>
          <p14:tracePt t="20880" x="973138" y="3670300"/>
          <p14:tracePt t="20896" x="919163" y="3670300"/>
          <p14:tracePt t="20913" x="884238" y="3660775"/>
          <p14:tracePt t="20930" x="839788" y="3660775"/>
          <p14:tracePt t="20947" x="822325" y="3660775"/>
          <p14:tracePt t="20964" x="812800" y="3660775"/>
          <p14:tracePt t="20983" x="785813" y="3652838"/>
          <p14:tracePt t="21037" x="776288" y="3652838"/>
          <p14:tracePt t="21388" x="795338" y="3652838"/>
          <p14:tracePt t="21396" x="839788" y="3633788"/>
          <p14:tracePt t="21404" x="893763" y="3633788"/>
          <p14:tracePt t="21413" x="965200" y="3616325"/>
          <p14:tracePt t="21430" x="1017588" y="3616325"/>
          <p14:tracePt t="21447" x="1116013" y="3616325"/>
          <p14:tracePt t="21462" x="1231900" y="3616325"/>
          <p14:tracePt t="21480" x="1357313" y="3616325"/>
          <p14:tracePt t="21497" x="1411288" y="3616325"/>
          <p14:tracePt t="21514" x="1428750" y="3616325"/>
          <p14:tracePt t="21529" x="1455738" y="3616325"/>
          <p14:tracePt t="21546" x="1490663" y="3616325"/>
          <p14:tracePt t="21563" x="1500188" y="3616325"/>
          <p14:tracePt t="21563" x="1517650" y="3616325"/>
          <p14:tracePt t="21603" x="1527175" y="3608388"/>
          <p14:tracePt t="21683" x="1536700" y="3608388"/>
          <p14:tracePt t="21700" x="1581150" y="3608388"/>
          <p14:tracePt t="21778" x="1589088" y="3608388"/>
          <p14:tracePt t="21900" x="1616075" y="3608388"/>
          <p14:tracePt t="21908" x="1643063" y="3608388"/>
          <p14:tracePt t="21915" x="1687513" y="3608388"/>
          <p14:tracePt t="21930" x="1724025" y="3589338"/>
          <p14:tracePt t="21947" x="1758950" y="3589338"/>
          <p14:tracePt t="21963" x="1785938" y="3581400"/>
          <p14:tracePt t="21979" x="1795463" y="3571875"/>
          <p14:tracePt t="22179" x="1812925" y="3571875"/>
          <p14:tracePt t="22188" x="1830388" y="3571875"/>
          <p14:tracePt t="22211" x="1839913" y="3571875"/>
          <p14:tracePt t="22227" x="1857375" y="3571875"/>
          <p14:tracePt t="22236" x="1866900" y="3571875"/>
          <p14:tracePt t="22252" x="1893888" y="3571875"/>
          <p14:tracePt t="22268" x="1901825" y="3571875"/>
          <p14:tracePt t="22280" x="1919288" y="3571875"/>
          <p14:tracePt t="22281" x="1928813" y="3571875"/>
          <p14:tracePt t="22296" x="1946275" y="3571875"/>
          <p14:tracePt t="22313" x="1982788" y="3571875"/>
          <p14:tracePt t="22329" x="2009775" y="3571875"/>
          <p14:tracePt t="22329" x="2027238" y="3571875"/>
          <p14:tracePt t="22349" x="2098675" y="3571875"/>
          <p14:tracePt t="22365" x="2143125" y="3571875"/>
          <p14:tracePt t="22365" x="2214563" y="3571875"/>
          <p14:tracePt t="22381" x="2286000" y="3571875"/>
          <p14:tracePt t="22397" x="2303463" y="3571875"/>
          <p14:tracePt t="22413" x="2330450" y="3571875"/>
          <p14:tracePt t="22429" x="2384425" y="3571875"/>
          <p14:tracePt t="22447" x="2438400" y="3571875"/>
          <p14:tracePt t="22462" x="2473325" y="3571875"/>
          <p14:tracePt t="22480" x="2500313" y="3581400"/>
          <p14:tracePt t="22497" x="2509838" y="3581400"/>
          <p14:tracePt t="22513" x="2517775" y="3581400"/>
          <p14:tracePt t="22530" x="2536825" y="3581400"/>
          <p14:tracePt t="23053" x="2544763" y="3581400"/>
          <p14:tracePt t="23189" x="2554288" y="3581400"/>
          <p14:tracePt t="23202" x="2589213" y="3581400"/>
          <p14:tracePt t="23202" x="2608263" y="3581400"/>
          <p14:tracePt t="23237" x="2616200" y="3581400"/>
          <p14:tracePt t="23238" x="2625725" y="3581400"/>
          <p14:tracePt t="23248" x="2652713" y="3581400"/>
          <p14:tracePt t="23263" x="2679700" y="3581400"/>
          <p14:tracePt t="23281" x="2687638" y="3581400"/>
          <p14:tracePt t="23297" x="2705100" y="3581400"/>
          <p14:tracePt t="23315" x="2732088" y="3581400"/>
          <p14:tracePt t="23330" x="2768600" y="3581400"/>
          <p14:tracePt t="23348" x="2803525" y="3581400"/>
          <p14:tracePt t="23364" x="2813050" y="3581400"/>
          <p14:tracePt t="23364" x="2830513" y="3581400"/>
          <p14:tracePt t="23381" x="2867025" y="3562350"/>
          <p14:tracePt t="23397" x="2894013" y="3562350"/>
          <p14:tracePt t="23414" x="2911475" y="3562350"/>
          <p14:tracePt t="23430" x="2928938" y="3554413"/>
          <p14:tracePt t="23469" x="2938463" y="3554413"/>
          <p14:tracePt t="23471" x="2946400" y="3544888"/>
          <p14:tracePt t="24157" x="2973388" y="3544888"/>
          <p14:tracePt t="24165" x="3108325" y="3544888"/>
          <p14:tracePt t="24165" x="3125788" y="3544888"/>
          <p14:tracePt t="24214" x="3133725" y="3544888"/>
          <p14:tracePt t="24237" x="3143250" y="3544888"/>
          <p14:tracePt t="24909" x="3152775" y="3544888"/>
          <p14:tracePt t="24914" x="3187700" y="3527425"/>
          <p14:tracePt t="24919" x="3214688" y="3527425"/>
          <p14:tracePt t="24930" x="3268663" y="3527425"/>
          <p14:tracePt t="24948" x="3303588" y="3509963"/>
          <p14:tracePt t="24964" x="3384550" y="3500438"/>
          <p14:tracePt t="24981" x="3402013" y="3500438"/>
          <p14:tracePt t="25117" x="3411538" y="3500438"/>
          <p14:tracePt t="25428" x="3419475" y="3500438"/>
          <p14:tracePt t="25445" x="3419475" y="3517900"/>
          <p14:tracePt t="25453" x="3429000" y="3581400"/>
          <p14:tracePt t="25488" x="3438525" y="3598863"/>
          <p14:tracePt t="25525" x="3446463" y="3608388"/>
          <p14:tracePt t="25597" x="3465513" y="3608388"/>
          <p14:tracePt t="25620" x="3473450" y="3608388"/>
          <p14:tracePt t="25631" x="3500438" y="3625850"/>
          <p14:tracePt t="25631" x="3536950" y="3625850"/>
          <p14:tracePt t="25647" x="3571875" y="3625850"/>
          <p14:tracePt t="25679" x="3608388" y="3625850"/>
          <p14:tracePt t="25680" x="3633788" y="3625850"/>
          <p14:tracePt t="25697" x="3643313" y="3625850"/>
          <p14:tracePt t="25713" x="3660775" y="3625850"/>
          <p14:tracePt t="25730" x="3687763" y="3616325"/>
          <p14:tracePt t="25748" x="3705225" y="3608388"/>
          <p14:tracePt t="25996" x="3714750" y="3608388"/>
          <p14:tracePt t="26021" x="3741738" y="3608388"/>
          <p14:tracePt t="26029" x="3786188" y="3608388"/>
          <p14:tracePt t="26036" x="3929063" y="3608388"/>
          <p14:tracePt t="26047" x="4089400" y="3608388"/>
          <p14:tracePt t="26063" x="4170363" y="3608388"/>
          <p14:tracePt t="26081" x="4187825" y="3608388"/>
          <p14:tracePt t="26097" x="4214813" y="3608388"/>
          <p14:tracePt t="26653" x="4224338" y="3608388"/>
          <p14:tracePt t="26661" x="4268788" y="3589338"/>
          <p14:tracePt t="26669" x="4394200" y="3589338"/>
          <p14:tracePt t="26681" x="4510088" y="3589338"/>
          <p14:tracePt t="26697" x="4643438" y="3589338"/>
          <p14:tracePt t="26714" x="4697413" y="3589338"/>
          <p14:tracePt t="26730" x="4724400" y="3581400"/>
          <p14:tracePt t="26773" x="4732338" y="3581400"/>
          <p14:tracePt t="26781" x="4751388" y="3581400"/>
          <p14:tracePt t="26782" x="4786313" y="3581400"/>
          <p14:tracePt t="26797" x="4830763" y="3562350"/>
          <p14:tracePt t="26815" x="4848225" y="3562350"/>
          <p14:tracePt t="26830" x="4875213" y="3562350"/>
          <p14:tracePt t="27197" x="4884738" y="3562350"/>
          <p14:tracePt t="27213" x="4911725" y="3562350"/>
          <p14:tracePt t="27221" x="4983163" y="3562350"/>
          <p14:tracePt t="27230" x="5062538" y="3562350"/>
          <p14:tracePt t="27247" x="5153025" y="3562350"/>
          <p14:tracePt t="27264" x="5295900" y="3562350"/>
          <p14:tracePt t="27281" x="5626100" y="3562350"/>
          <p14:tracePt t="27315" x="5759450" y="3571875"/>
          <p14:tracePt t="27332" x="6000750" y="3589338"/>
          <p14:tracePt t="27419" x="6062663" y="3589338"/>
          <p14:tracePt t="27437" x="6089650" y="3589338"/>
          <p14:tracePt t="27469" x="6099175" y="3589338"/>
          <p14:tracePt t="27525" x="6108700" y="3589338"/>
          <p14:tracePt t="27653" x="6134100" y="3589338"/>
          <p14:tracePt t="27661" x="6153150" y="3589338"/>
          <p14:tracePt t="27669" x="6180138" y="3589338"/>
          <p14:tracePt t="27672" x="6205538" y="3589338"/>
          <p14:tracePt t="27679" x="6259513" y="3589338"/>
          <p14:tracePt t="27697" x="6323013" y="3589338"/>
          <p14:tracePt t="27713" x="6402388" y="3589338"/>
          <p14:tracePt t="27730" x="6473825" y="3589338"/>
          <p14:tracePt t="27747" x="6527800" y="3589338"/>
          <p14:tracePt t="27763" x="6653213" y="3589338"/>
          <p14:tracePt t="27763" x="6769100" y="3589338"/>
          <p14:tracePt t="27782" x="6875463" y="3589338"/>
          <p14:tracePt t="27796" x="7099300" y="3589338"/>
          <p14:tracePt t="27814" x="7134225" y="3589338"/>
          <p14:tracePt t="27831" x="7161213" y="3589338"/>
          <p14:tracePt t="27847" x="7205663" y="3589338"/>
          <p14:tracePt t="27864" x="7313613" y="3589338"/>
          <p14:tracePt t="27880" x="7456488" y="3589338"/>
          <p14:tracePt t="27897" x="7554913" y="3589338"/>
          <p14:tracePt t="27913" x="7608888" y="3589338"/>
          <p14:tracePt t="27931" x="7661275" y="3589338"/>
          <p14:tracePt t="27947" x="7732713" y="3589338"/>
          <p14:tracePt t="27963" x="7875588" y="3589338"/>
          <p14:tracePt t="27981" x="7947025" y="3589338"/>
          <p14:tracePt t="27998" x="8001000" y="3589338"/>
          <p14:tracePt t="28013" x="8045450" y="3589338"/>
          <p14:tracePt t="28031" x="8054975" y="3589338"/>
          <p14:tracePt t="28820" x="8062913" y="3589338"/>
          <p14:tracePt t="28885" x="8062913" y="3598863"/>
          <p14:tracePt t="28893" x="8054975" y="3608388"/>
          <p14:tracePt t="28895" x="8045450" y="3616325"/>
          <p14:tracePt t="28913" x="8018463" y="3633788"/>
          <p14:tracePt t="28932" x="7991475" y="3643313"/>
          <p14:tracePt t="28946" x="7974013" y="3660775"/>
          <p14:tracePt t="28964" x="7929563" y="3687763"/>
          <p14:tracePt t="28980" x="7867650" y="3732213"/>
          <p14:tracePt t="28980" x="7823200" y="3759200"/>
          <p14:tracePt t="28998" x="7724775" y="3830638"/>
          <p14:tracePt t="29014" x="7634288" y="3894138"/>
          <p14:tracePt t="29030" x="7608888" y="3902075"/>
          <p14:tracePt t="29046" x="7589838" y="3919538"/>
          <p14:tracePt t="29065" x="7554913" y="3938588"/>
          <p14:tracePt t="29079" x="7491413" y="3965575"/>
          <p14:tracePt t="29100" x="7429500" y="3990975"/>
          <p14:tracePt t="29115" x="7286625" y="4054475"/>
          <p14:tracePt t="29115" x="7188200" y="4089400"/>
          <p14:tracePt t="29147" x="7081838" y="4143375"/>
          <p14:tracePt t="29148" x="6732588" y="4276725"/>
          <p14:tracePt t="29164" x="6018213" y="4598988"/>
          <p14:tracePt t="29182" x="5867400" y="4652963"/>
          <p14:tracePt t="29196" x="5626100" y="4741863"/>
          <p14:tracePt t="29215" x="5500688" y="4776788"/>
          <p14:tracePt t="29229" x="5357813" y="4813300"/>
          <p14:tracePt t="29247" x="5143500" y="4830763"/>
          <p14:tracePt t="29264" x="4884738" y="4875213"/>
          <p14:tracePt t="29280" x="4465638" y="4902200"/>
          <p14:tracePt t="29297" x="3214688" y="4929188"/>
          <p14:tracePt t="29337" x="2357438" y="4929188"/>
          <p14:tracePt t="29365" x="2017713" y="4929188"/>
          <p14:tracePt t="29365" x="1285875" y="4902200"/>
          <p14:tracePt t="29381" x="938213" y="4875213"/>
          <p14:tracePt t="29396" x="0" y="4751388"/>
          <p14:tracePt t="29415" x="0" y="4643438"/>
          <p14:tracePt t="29430" x="0" y="4589463"/>
          <p14:tracePt t="29448" x="0" y="4518025"/>
          <p14:tracePt t="29464" x="0" y="4438650"/>
          <p14:tracePt t="29480" x="0" y="4394200"/>
          <p14:tracePt t="29497" x="0" y="4322763"/>
          <p14:tracePt t="29513" x="0" y="4276725"/>
          <p14:tracePt t="29530" x="0" y="4232275"/>
          <p14:tracePt t="29546" x="0" y="4179888"/>
          <p14:tracePt t="29563" x="0" y="4125913"/>
          <p14:tracePt t="29581" x="0" y="4037013"/>
          <p14:tracePt t="29764" x="0" y="4027488"/>
          <p14:tracePt t="29765" x="0" y="4017963"/>
          <p14:tracePt t="29779" x="17463" y="3973513"/>
          <p14:tracePt t="29797" x="53975" y="3938588"/>
          <p14:tracePt t="29813" x="71438" y="3894138"/>
          <p14:tracePt t="29831" x="115888" y="3848100"/>
          <p14:tracePt t="29846" x="142875" y="3803650"/>
          <p14:tracePt t="29863" x="187325" y="3776663"/>
          <p14:tracePt t="29880" x="223838" y="3751263"/>
          <p14:tracePt t="29897" x="268288" y="3714750"/>
          <p14:tracePt t="29913" x="322263" y="3660775"/>
          <p14:tracePt t="29930" x="374650" y="3625850"/>
          <p14:tracePt t="29947" x="401638" y="3598863"/>
          <p14:tracePt t="29963" x="438150" y="3554413"/>
          <p14:tracePt t="29979" x="482600" y="3536950"/>
          <p14:tracePt t="29998" x="500063" y="3517900"/>
          <p14:tracePt t="30013" x="509588" y="3517900"/>
          <p14:tracePt t="30030" x="536575" y="3517900"/>
          <p14:tracePt t="30047" x="554038" y="3517900"/>
          <p14:tracePt t="30063" x="581025" y="3517900"/>
          <p14:tracePt t="30081" x="588963" y="3517900"/>
          <p14:tracePt t="30096" x="615950" y="3517900"/>
          <p14:tracePt t="30114" x="633413" y="3527425"/>
          <p14:tracePt t="30129" x="669925" y="3544888"/>
          <p14:tracePt t="30146" x="696913" y="3571875"/>
          <p14:tracePt t="30163" x="704850" y="3589338"/>
          <p14:tracePt t="30179" x="723900" y="3616325"/>
          <p14:tracePt t="30197" x="731838" y="3633788"/>
          <p14:tracePt t="30214" x="731838" y="3660775"/>
          <p14:tracePt t="30230" x="731838" y="3679825"/>
          <p14:tracePt t="30247" x="731838" y="3705225"/>
          <p14:tracePt t="30262" x="731838" y="3759200"/>
          <p14:tracePt t="30281" x="731838" y="3813175"/>
          <p14:tracePt t="30296" x="731838" y="3857625"/>
          <p14:tracePt t="30314" x="687388" y="3938588"/>
          <p14:tracePt t="30345" x="660400" y="3990975"/>
          <p14:tracePt t="30365" x="652463" y="4010025"/>
          <p14:tracePt t="30428" x="642938" y="4017963"/>
          <p14:tracePt t="30548" x="633413" y="4017963"/>
          <p14:tracePt t="30580" x="625475" y="4010025"/>
          <p14:tracePt t="30613" x="625475" y="4000500"/>
          <p14:tracePt t="30629" x="625475" y="3990975"/>
          <p14:tracePt t="30636" x="625475" y="3983038"/>
          <p14:tracePt t="30650" x="625475" y="3965575"/>
          <p14:tracePt t="30680" x="625475" y="3956050"/>
          <p14:tracePt t="30696" x="625475" y="3946525"/>
          <p14:tracePt t="30713" x="625475" y="3929063"/>
          <p14:tracePt t="30828" x="625475" y="3919538"/>
          <p14:tracePt t="30836" x="642938" y="3902075"/>
          <p14:tracePt t="30864" x="652463" y="3894138"/>
          <p14:tracePt t="30896" x="660400" y="3875088"/>
          <p14:tracePt t="30896" x="669925" y="3857625"/>
          <p14:tracePt t="30912" x="679450" y="3830638"/>
          <p14:tracePt t="30930" x="696913" y="3822700"/>
          <p14:tracePt t="30947" x="704850" y="3795713"/>
          <p14:tracePt t="30964" x="723900" y="3786188"/>
          <p14:tracePt t="30964" x="723900" y="3776663"/>
          <p14:tracePt t="30981" x="731838" y="3776663"/>
          <p14:tracePt t="30981" x="731838" y="3768725"/>
          <p14:tracePt t="30997" x="741363" y="3768725"/>
          <p14:tracePt t="31046" x="750888" y="3751263"/>
          <p14:tracePt t="31349" x="758825" y="3751263"/>
          <p14:tracePt t="31358" x="768350" y="3751263"/>
          <p14:tracePt t="31378" x="795338" y="3751263"/>
          <p14:tracePt t="31389" x="803275" y="3751263"/>
          <p14:tracePt t="31398" x="839788" y="3751263"/>
          <p14:tracePt t="31413" x="874713" y="3751263"/>
          <p14:tracePt t="31430" x="919163" y="3751263"/>
          <p14:tracePt t="31447" x="928688" y="3751263"/>
          <p14:tracePt t="31485" x="938213" y="3751263"/>
          <p14:tracePt t="31509" x="946150" y="3751263"/>
          <p14:tracePt t="33269" x="938213" y="3751263"/>
          <p14:tracePt t="33285" x="928688" y="3751263"/>
          <p14:tracePt t="33290" x="911225" y="3751263"/>
          <p14:tracePt t="33297" x="911225" y="3741738"/>
          <p14:tracePt t="33312" x="893763" y="3741738"/>
          <p14:tracePt t="33330" x="884238" y="3741738"/>
          <p14:tracePt t="33347" x="839788" y="3705225"/>
          <p14:tracePt t="33363" x="812800" y="3705225"/>
          <p14:tracePt t="33395" x="803275" y="3705225"/>
          <p14:tracePt t="33419" x="795338" y="3705225"/>
          <p14:tracePt t="33429" x="785813" y="3705225"/>
          <p14:tracePt t="33477" x="768350" y="3705225"/>
          <p14:tracePt t="34141" x="776288" y="3705225"/>
          <p14:tracePt t="34156" x="803275" y="3714750"/>
          <p14:tracePt t="34437" x="812800" y="3724275"/>
          <p14:tracePt t="37828" x="812800" y="3732213"/>
          <p14:tracePt t="37836" x="839788" y="3732213"/>
          <p14:tracePt t="37845" x="866775" y="3732213"/>
          <p14:tracePt t="37850" x="893763" y="3751263"/>
          <p14:tracePt t="37861" x="919163" y="3768725"/>
          <p14:tracePt t="37879" x="946150" y="3776663"/>
          <p14:tracePt t="37932" x="965200" y="3776663"/>
          <p14:tracePt t="37963" x="973138" y="3776663"/>
          <p14:tracePt t="37971" x="982663" y="3786188"/>
          <p14:tracePt t="37995" x="990600" y="3786188"/>
          <p14:tracePt t="38003" x="1009650" y="3786188"/>
          <p14:tracePt t="38019" x="1017588" y="3786188"/>
          <p14:tracePt t="38035" x="1036638" y="3795713"/>
          <p14:tracePt t="38037" x="1044575" y="3803650"/>
          <p14:tracePt t="38044" x="1062038" y="3803650"/>
          <p14:tracePt t="38062" x="1108075" y="3813175"/>
          <p14:tracePt t="38079" x="1143000" y="3822700"/>
          <p14:tracePt t="38097" x="1179513" y="3848100"/>
          <p14:tracePt t="38115" x="1204913" y="3867150"/>
          <p14:tracePt t="38129" x="1250950" y="3875088"/>
          <p14:tracePt t="38146" x="1347788" y="3894138"/>
          <p14:tracePt t="38178" x="1374775" y="3894138"/>
          <p14:tracePt t="38195" x="1419225" y="3902075"/>
          <p14:tracePt t="38195" x="1490663" y="3911600"/>
          <p14:tracePt t="38213" x="1571625" y="3911600"/>
          <p14:tracePt t="38228" x="1670050" y="3911600"/>
          <p14:tracePt t="38245" x="1785938" y="3911600"/>
          <p14:tracePt t="38262" x="1830388" y="3911600"/>
          <p14:tracePt t="38278" x="1847850" y="3911600"/>
          <p14:tracePt t="38296" x="1866900" y="3919538"/>
          <p14:tracePt t="38311" x="1874838" y="3919538"/>
          <p14:tracePt t="38348" x="1884363" y="3919538"/>
          <p14:tracePt t="38361" x="1893888" y="3919538"/>
          <p14:tracePt t="38362" x="1911350" y="3919538"/>
          <p14:tracePt t="38379" x="1928813" y="3919538"/>
          <p14:tracePt t="38395" x="1938338" y="3919538"/>
          <p14:tracePt t="38412" x="1955800" y="3919538"/>
          <p14:tracePt t="38428" x="1973263" y="3919538"/>
          <p14:tracePt t="38445" x="1982788" y="3919538"/>
          <p14:tracePt t="38492" x="2000250" y="3919538"/>
          <p14:tracePt t="38644" x="2044700" y="3919538"/>
          <p14:tracePt t="38652" x="2089150" y="3919538"/>
          <p14:tracePt t="38662" x="2170113" y="3938588"/>
          <p14:tracePt t="38677" x="2357438" y="3956050"/>
          <p14:tracePt t="38678" x="2554288" y="4000500"/>
          <p14:tracePt t="38696" x="2724150" y="4017963"/>
          <p14:tracePt t="38712" x="2965450" y="4044950"/>
          <p14:tracePt t="38712" x="2982913" y="4044950"/>
          <p14:tracePt t="38812" x="3009900" y="4044950"/>
          <p14:tracePt t="38812" x="3027363" y="4044950"/>
          <p14:tracePt t="38844" x="3143250" y="4044950"/>
          <p14:tracePt t="38896" x="3170238" y="4044950"/>
          <p14:tracePt t="38896" x="3241675" y="4044950"/>
          <p14:tracePt t="38912" x="3268663" y="4044950"/>
          <p14:tracePt t="38944" x="3276600" y="4044950"/>
          <p14:tracePt t="38945" x="3295650" y="4044950"/>
          <p14:tracePt t="38961" x="3303588" y="4044950"/>
          <p14:tracePt t="39660" x="3313113" y="4044950"/>
          <p14:tracePt t="39692" x="3322638" y="4044950"/>
          <p14:tracePt t="39701" x="3367088" y="4044950"/>
          <p14:tracePt t="39706" x="3411538" y="4044950"/>
          <p14:tracePt t="39712" x="3509963" y="4044950"/>
          <p14:tracePt t="39728" x="3571875" y="4044950"/>
          <p14:tracePt t="39746" x="3608388" y="4044950"/>
          <p14:tracePt t="39761" x="3625850" y="4044950"/>
          <p14:tracePt t="39778" x="3643313" y="4044950"/>
          <p14:tracePt t="39795" x="3670300" y="4044950"/>
          <p14:tracePt t="39795" x="3679825" y="4044950"/>
          <p14:tracePt t="39813" x="3705225" y="4044950"/>
          <p14:tracePt t="39829" x="3724275" y="4044950"/>
          <p14:tracePt t="39845" x="3768725" y="4044950"/>
          <p14:tracePt t="39861" x="3894138" y="4044950"/>
          <p14:tracePt t="40204" x="3902075" y="4044950"/>
          <p14:tracePt t="40211" x="3965575" y="4037013"/>
          <p14:tracePt t="40211" x="4027488" y="4037013"/>
          <p14:tracePt t="40228" x="4089400" y="4017963"/>
          <p14:tracePt t="40229" x="4232275" y="4017963"/>
          <p14:tracePt t="40246" x="4276725" y="4017963"/>
          <p14:tracePt t="40262" x="4286250" y="4017963"/>
          <p14:tracePt t="40278" x="4295775" y="4017963"/>
          <p14:tracePt t="40296" x="4322763" y="4017963"/>
          <p14:tracePt t="40311" x="4330700" y="4017963"/>
          <p14:tracePt t="40328" x="4340225" y="4017963"/>
          <p14:tracePt t="40364" x="4357688" y="4017963"/>
          <p14:tracePt t="40365" x="4367213" y="4017963"/>
          <p14:tracePt t="40379" x="4394200" y="4017963"/>
          <p14:tracePt t="40395" x="4419600" y="4010025"/>
          <p14:tracePt t="40411" x="4438650" y="4010025"/>
          <p14:tracePt t="40428" x="4446588" y="4010025"/>
          <p14:tracePt t="40445" x="4473575" y="4000500"/>
          <p14:tracePt t="40462" x="4510088" y="4000500"/>
          <p14:tracePt t="40478" x="4518025" y="4000500"/>
          <p14:tracePt t="40495" x="4545013" y="4000500"/>
          <p14:tracePt t="40596" x="4572000" y="4000500"/>
          <p14:tracePt t="40604" x="4616450" y="4000500"/>
          <p14:tracePt t="40606" x="4643438" y="4000500"/>
          <p14:tracePt t="40612" x="4714875" y="4000500"/>
          <p14:tracePt t="40628" x="4751388" y="4000500"/>
          <p14:tracePt t="40646" x="4803775" y="3983038"/>
          <p14:tracePt t="40662" x="4822825" y="3973513"/>
          <p14:tracePt t="41276" x="4857750" y="3973513"/>
          <p14:tracePt t="41283" x="4956175" y="3973513"/>
          <p14:tracePt t="41284" x="5054600" y="3973513"/>
          <p14:tracePt t="41295" x="5367338" y="3973513"/>
          <p14:tracePt t="41311" x="5653088" y="3973513"/>
          <p14:tracePt t="41328" x="5822950" y="3973513"/>
          <p14:tracePt t="41345" x="5875338" y="3973513"/>
          <p14:tracePt t="41362" x="5946775" y="3973513"/>
          <p14:tracePt t="41377" x="6126163" y="3973513"/>
          <p14:tracePt t="41395" x="6438900" y="3983038"/>
          <p14:tracePt t="41412" x="6608763" y="4000500"/>
          <p14:tracePt t="41428" x="6732588" y="4037013"/>
          <p14:tracePt t="41446" x="6875463" y="4037013"/>
          <p14:tracePt t="41461" x="7089775" y="4081463"/>
          <p14:tracePt t="41479" x="7304088" y="4116388"/>
          <p14:tracePt t="41496" x="7537450" y="4170363"/>
          <p14:tracePt t="41512" x="7769225" y="4214813"/>
          <p14:tracePt t="41528" x="8001000" y="4259263"/>
          <p14:tracePt t="41545" x="8259763" y="4295775"/>
          <p14:tracePt t="41562" x="8456613" y="4313238"/>
          <p14:tracePt t="41579" x="8643938" y="4340225"/>
          <p14:tracePt t="41595" x="8885238" y="4375150"/>
          <p14:tracePt t="41613" x="8956675" y="4394200"/>
          <p14:tracePt t="41613" x="9045575" y="4394200"/>
          <p14:tracePt t="41628" x="9134475" y="4411663"/>
          <p14:tracePt t="42140" x="9082088" y="4429125"/>
          <p14:tracePt t="42146" x="9028113" y="4465638"/>
          <p14:tracePt t="42161" x="8947150" y="4491038"/>
          <p14:tracePt t="42162" x="8501063" y="4660900"/>
          <p14:tracePt t="42162" x="8197850" y="4803775"/>
          <p14:tracePt t="42162" x="7875588" y="4902200"/>
          <p14:tracePt t="42188" x="5688013" y="5340350"/>
          <p14:tracePt t="42280" x="5322888" y="5340350"/>
          <p14:tracePt t="42295" x="5027613" y="5340350"/>
          <p14:tracePt t="42312" x="4572000" y="5340350"/>
          <p14:tracePt t="42327" x="4108450" y="5295900"/>
          <p14:tracePt t="42346" x="3751263" y="5224463"/>
          <p14:tracePt t="42361" x="3509963" y="5116513"/>
          <p14:tracePt t="42361" x="3295650" y="5062538"/>
          <p14:tracePt t="42380" x="3027363" y="4973638"/>
          <p14:tracePt t="42394" x="2633663" y="4867275"/>
          <p14:tracePt t="42394" x="2374900" y="4813300"/>
          <p14:tracePt t="42413" x="1687513" y="4679950"/>
          <p14:tracePt t="42429" x="965200" y="4589463"/>
          <p14:tracePt t="42445" x="241300" y="4518025"/>
          <p14:tracePt t="42462" x="0" y="4518025"/>
          <p14:tracePt t="42508" x="0" y="4545013"/>
          <p14:tracePt t="42516" x="0" y="4572000"/>
          <p14:tracePt t="42524" x="0" y="4598988"/>
          <p14:tracePt t="42531" x="0" y="4660900"/>
          <p14:tracePt t="42545" x="0" y="4724400"/>
          <p14:tracePt t="42561" x="0" y="4759325"/>
          <p14:tracePt t="42579" x="0" y="4786313"/>
          <p14:tracePt t="42594" x="0" y="4803775"/>
          <p14:tracePt t="42836" x="36513" y="4803775"/>
          <p14:tracePt t="42844" x="142875" y="4795838"/>
          <p14:tracePt t="42844" x="223838" y="4786313"/>
          <p14:tracePt t="42868" x="312738" y="4759325"/>
          <p14:tracePt t="42877" x="411163" y="4741863"/>
          <p14:tracePt t="42878" x="554038" y="4697413"/>
          <p14:tracePt t="42896" x="625475" y="4687888"/>
          <p14:tracePt t="42911" x="714375" y="4652963"/>
          <p14:tracePt t="42928" x="768350" y="4633913"/>
          <p14:tracePt t="42944" x="822325" y="4625975"/>
          <p14:tracePt t="42962" x="866775" y="4608513"/>
          <p14:tracePt t="42978" x="919163" y="4598988"/>
          <p14:tracePt t="42978" x="928688" y="4598988"/>
          <p14:tracePt t="42997" x="965200" y="4598988"/>
          <p14:tracePt t="43028" x="973138" y="4598988"/>
          <p14:tracePt t="43029" x="990600" y="4598988"/>
          <p14:tracePt t="43046" x="1009650" y="4598988"/>
          <p14:tracePt t="43061" x="1081088" y="4598988"/>
          <p14:tracePt t="43079" x="1179513" y="4598988"/>
          <p14:tracePt t="43095" x="1231900" y="4598988"/>
          <p14:tracePt t="43112" x="1250950" y="4598988"/>
          <p14:tracePt t="43128" x="1258888" y="4598988"/>
          <p14:tracePt t="43145" x="1276350" y="4598988"/>
          <p14:tracePt t="43811" x="1285875" y="4598988"/>
          <p14:tracePt t="43844" x="1295400" y="4598988"/>
          <p14:tracePt t="43848" x="1366838" y="4572000"/>
          <p14:tracePt t="43861" x="1428750" y="4562475"/>
          <p14:tracePt t="43878" x="1554163" y="4545013"/>
          <p14:tracePt t="43894" x="1724025" y="4527550"/>
          <p14:tracePt t="43911" x="1839913" y="4510088"/>
          <p14:tracePt t="43927" x="1884363" y="4500563"/>
          <p14:tracePt t="43946" x="1901825" y="4500563"/>
          <p14:tracePt t="43961" x="1938338" y="4500563"/>
          <p14:tracePt t="43979" x="1990725" y="4491038"/>
          <p14:tracePt t="43995" x="2036763" y="4483100"/>
          <p14:tracePt t="43995" x="2062163" y="4483100"/>
          <p14:tracePt t="44012" x="2133600" y="4473575"/>
          <p14:tracePt t="44029" x="2214563" y="4456113"/>
          <p14:tracePt t="44045" x="2268538" y="4456113"/>
          <p14:tracePt t="44061" x="2322513" y="4438650"/>
          <p14:tracePt t="44078" x="2384425" y="4438650"/>
          <p14:tracePt t="44095" x="2482850" y="4438650"/>
          <p14:tracePt t="44111" x="2608263" y="4438650"/>
          <p14:tracePt t="44127" x="2768600" y="4438650"/>
          <p14:tracePt t="44145" x="2884488" y="4438650"/>
          <p14:tracePt t="44161" x="2938463" y="4438650"/>
          <p14:tracePt t="44178" x="2982913" y="4438650"/>
          <p14:tracePt t="44194" x="3027363" y="4438650"/>
          <p14:tracePt t="44194" x="3044825" y="4438650"/>
          <p14:tracePt t="44212" x="3081338" y="4429125"/>
          <p14:tracePt t="44228" x="3125788" y="4429125"/>
          <p14:tracePt t="44245" x="3160713" y="4411663"/>
          <p14:tracePt t="44262" x="3214688" y="4411663"/>
          <p14:tracePt t="44278" x="3268663" y="4402138"/>
          <p14:tracePt t="44295" x="3340100" y="4402138"/>
          <p14:tracePt t="44311" x="3438525" y="4402138"/>
          <p14:tracePt t="44327" x="3536950" y="4402138"/>
          <p14:tracePt t="44345" x="3589338" y="4402138"/>
          <p14:tracePt t="44361" x="3643313" y="4402138"/>
          <p14:tracePt t="44378" x="3714750" y="4402138"/>
          <p14:tracePt t="44395" x="3751263" y="4402138"/>
          <p14:tracePt t="44411" x="3786188" y="4402138"/>
          <p14:tracePt t="45044" x="3884613" y="4384675"/>
          <p14:tracePt t="45051" x="4116388" y="4384675"/>
          <p14:tracePt t="45062" x="4473575" y="4438650"/>
          <p14:tracePt t="45066" x="6081713" y="4652963"/>
          <p14:tracePt t="45066" x="6153150" y="4652963"/>
          <p14:tracePt t="45066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457200" y="3514725"/>
            <a:ext cx="8229600" cy="81915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just" defTabSz="457200"/>
            <a:r>
              <a:rPr i="1">
                <a:latin typeface="Calibri"/>
                <a:ea typeface="Calibri"/>
                <a:cs typeface="Calibri"/>
                <a:sym typeface="Calibri"/>
              </a:rPr>
              <a:t>Tenesa et al. </a:t>
            </a:r>
            <a:r>
              <a:rPr b="1" i="1">
                <a:latin typeface="Calibri"/>
                <a:ea typeface="Calibri"/>
                <a:cs typeface="Calibri"/>
                <a:sym typeface="Calibri"/>
              </a:rPr>
              <a:t>Genome-wide association scan identifies a colorectal cancer susceptibility locus on 11q23 and replicates risk loci at 8q24 and 18q21</a:t>
            </a:r>
            <a:endParaRPr sz="3200" i="1">
              <a:latin typeface="Calibri"/>
              <a:ea typeface="Calibri"/>
              <a:cs typeface="Calibri"/>
              <a:sym typeface="Calibri"/>
            </a:endParaRPr>
          </a:p>
          <a:p>
            <a:pPr lvl="0" algn="just" defTabSz="457200"/>
            <a:r>
              <a:rPr>
                <a:latin typeface="Calibri"/>
                <a:ea typeface="Calibri"/>
                <a:cs typeface="Calibri"/>
                <a:sym typeface="Calibri"/>
              </a:rPr>
              <a:t>Nature Genetics 40, 631 - 637 (2008)</a:t>
            </a:r>
          </a:p>
        </p:txBody>
      </p:sp>
      <p:sp>
        <p:nvSpPr>
          <p:cNvPr id="168" name="Shape 168"/>
          <p:cNvSpPr/>
          <p:nvPr/>
        </p:nvSpPr>
        <p:spPr>
          <a:xfrm>
            <a:off x="457200" y="1676400"/>
            <a:ext cx="8229600" cy="828675"/>
          </a:xfrm>
          <a:prstGeom prst="rect">
            <a:avLst/>
          </a:prstGeom>
          <a:solidFill>
            <a:srgbClr val="EEECE1"/>
          </a:solidFill>
          <a:ln w="28575">
            <a:solidFill>
              <a:srgbClr val="FFFF00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just" defTabSz="457200"/>
            <a:r>
              <a:rPr i="1">
                <a:latin typeface="Calibri"/>
                <a:ea typeface="Calibri"/>
                <a:cs typeface="Calibri"/>
                <a:sym typeface="Calibri"/>
              </a:rPr>
              <a:t>Tomlinson et al. </a:t>
            </a:r>
            <a:r>
              <a:rPr b="1" i="1">
                <a:latin typeface="Calibri"/>
                <a:ea typeface="Calibri"/>
                <a:cs typeface="Calibri"/>
                <a:sym typeface="Calibri"/>
              </a:rPr>
              <a:t>A genome-wide association study identifies colorectal cancer susceptibility loci on chromosomes 10p14 and 8q23.3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lvl="0" algn="just" defTabSz="457200"/>
            <a:r>
              <a:rPr>
                <a:latin typeface="Calibri"/>
                <a:ea typeface="Calibri"/>
                <a:cs typeface="Calibri"/>
                <a:sym typeface="Calibri"/>
              </a:rPr>
              <a:t>Nature Genetics 40, 623 - 630 (2008)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62859"/>
      </p:ext>
    </p:extLst>
  </p:cSld>
  <p:clrMapOvr>
    <a:masterClrMapping/>
  </p:clrMapOvr>
  <p:transition spd="med" advTm="38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09" x="3367088" y="2813050"/>
          <p14:tracePt t="8038" x="3367088" y="2795588"/>
          <p14:tracePt t="8050" x="3367088" y="2768600"/>
          <p14:tracePt t="8051" x="3367088" y="2751138"/>
          <p14:tracePt t="8060" x="3348038" y="2705100"/>
          <p14:tracePt t="8078" x="3295650" y="2473325"/>
          <p14:tracePt t="8198" x="3286125" y="2446338"/>
          <p14:tracePt t="8211" x="3268663" y="2401888"/>
          <p14:tracePt t="8227" x="3268663" y="2393950"/>
          <p14:tracePt t="8244" x="3259138" y="2384425"/>
          <p14:tracePt t="8350" x="3241675" y="2374900"/>
          <p14:tracePt t="8366" x="3224213" y="2374900"/>
          <p14:tracePt t="8371" x="3214688" y="2374900"/>
          <p14:tracePt t="8377" x="3062288" y="2259013"/>
          <p14:tracePt t="8429" x="2965450" y="2179638"/>
          <p14:tracePt t="8429" x="2946400" y="2160588"/>
          <p14:tracePt t="8462" x="2928938" y="2143125"/>
          <p14:tracePt t="8463" x="2911475" y="2125663"/>
          <p14:tracePt t="8494" x="2894013" y="2116138"/>
          <p14:tracePt t="8494" x="2884488" y="2098675"/>
          <p14:tracePt t="8511" x="2867025" y="2089150"/>
          <p14:tracePt t="8638" x="2867025" y="2081213"/>
          <p14:tracePt t="8646" x="2894013" y="2044700"/>
          <p14:tracePt t="8654" x="2946400" y="2009775"/>
          <p14:tracePt t="8661" x="3054350" y="1938338"/>
          <p14:tracePt t="8677" x="3116263" y="1911350"/>
          <p14:tracePt t="8695" x="3160713" y="1911350"/>
          <p14:tracePt t="8710" x="3295650" y="1911350"/>
          <p14:tracePt t="8729" x="3438525" y="1911350"/>
          <p14:tracePt t="8743" x="3608388" y="1911350"/>
          <p14:tracePt t="8762" x="3776663" y="1911350"/>
          <p14:tracePt t="8777" x="3894138" y="1911350"/>
          <p14:tracePt t="8794" x="4044950" y="1893888"/>
          <p14:tracePt t="8829" x="4054475" y="1893888"/>
          <p14:tracePt t="8837" x="4081463" y="1884363"/>
          <p14:tracePt t="8852" x="4089400" y="1884363"/>
          <p14:tracePt t="8860" x="4108450" y="1884363"/>
          <p14:tracePt t="8877" x="4125913" y="1884363"/>
          <p14:tracePt t="8894" x="4152900" y="1884363"/>
          <p14:tracePt t="8910" x="4170363" y="1884363"/>
          <p14:tracePt t="8927" x="4224338" y="1884363"/>
          <p14:tracePt t="8944" x="4268788" y="1884363"/>
          <p14:tracePt t="8962" x="4303713" y="1884363"/>
          <p14:tracePt t="8962" x="4330700" y="1884363"/>
          <p14:tracePt t="8982" x="4384675" y="1884363"/>
          <p14:tracePt t="9011" x="4429125" y="1884363"/>
          <p14:tracePt t="9012" x="4545013" y="1884363"/>
          <p14:tracePt t="9027" x="4670425" y="1884363"/>
          <p14:tracePt t="9044" x="4724400" y="1884363"/>
          <p14:tracePt t="9044" x="4751388" y="1884363"/>
          <p14:tracePt t="9062" x="4759325" y="1884363"/>
          <p14:tracePt t="9062" x="4786313" y="1884363"/>
          <p14:tracePt t="9079" x="4867275" y="1884363"/>
          <p14:tracePt t="9094" x="4956175" y="1884363"/>
          <p14:tracePt t="9111" x="5054600" y="1884363"/>
          <p14:tracePt t="9127" x="5089525" y="1884363"/>
          <p14:tracePt t="9145" x="5143500" y="1866900"/>
          <p14:tracePt t="9160" x="5170488" y="1866900"/>
          <p14:tracePt t="9179" x="5187950" y="1866900"/>
          <p14:tracePt t="9193" x="5214938" y="1866900"/>
          <p14:tracePt t="9212" x="5276850" y="1866900"/>
          <p14:tracePt t="9341" x="5295900" y="1866900"/>
          <p14:tracePt t="9349" x="5313363" y="1866900"/>
          <p14:tracePt t="9366" x="5340350" y="1866900"/>
          <p14:tracePt t="9368" x="5367338" y="1866900"/>
          <p14:tracePt t="9377" x="5545138" y="1911350"/>
          <p14:tracePt t="9412" x="5724525" y="1938338"/>
          <p14:tracePt t="9448" x="5776913" y="1938338"/>
          <p14:tracePt t="9460" x="5822950" y="1938338"/>
          <p14:tracePt t="9460" x="5946775" y="1955800"/>
          <p14:tracePt t="9478" x="5991225" y="1965325"/>
          <p14:tracePt t="9494" x="6045200" y="1982788"/>
          <p14:tracePt t="9511" x="6116638" y="1982788"/>
          <p14:tracePt t="9528" x="6143625" y="1982788"/>
          <p14:tracePt t="9543" x="6153150" y="1990725"/>
          <p14:tracePt t="9588" x="6161088" y="1990725"/>
          <p14:tracePt t="9958" x="6180138" y="2000250"/>
          <p14:tracePt t="9965" x="6232525" y="2044700"/>
          <p14:tracePt t="9981" x="6251575" y="2062163"/>
          <p14:tracePt t="9993" x="6286500" y="2089150"/>
          <p14:tracePt t="9994" x="6340475" y="2125663"/>
          <p14:tracePt t="10012" x="6429375" y="2160588"/>
          <p14:tracePt t="10033" x="6438900" y="2160588"/>
          <p14:tracePt t="10044" x="6527800" y="2187575"/>
          <p14:tracePt t="10060" x="6643688" y="2214563"/>
          <p14:tracePt t="10060" x="6688138" y="2232025"/>
          <p14:tracePt t="10078" x="6804025" y="2241550"/>
          <p14:tracePt t="10094" x="6875463" y="2251075"/>
          <p14:tracePt t="10111" x="6938963" y="2251075"/>
          <p14:tracePt t="10127" x="7018338" y="2251075"/>
          <p14:tracePt t="10144" x="7062788" y="2251075"/>
          <p14:tracePt t="10161" x="7143750" y="2251075"/>
          <p14:tracePt t="10177" x="7197725" y="2251075"/>
          <p14:tracePt t="10193" x="7232650" y="2251075"/>
          <p14:tracePt t="10211" x="7304088" y="2241550"/>
          <p14:tracePt t="10226" x="7375525" y="2232025"/>
          <p14:tracePt t="10244" x="7394575" y="2232025"/>
          <p14:tracePt t="10260" x="7412038" y="2232025"/>
          <p14:tracePt t="10260" x="7419975" y="2224088"/>
          <p14:tracePt t="10281" x="7439025" y="2214563"/>
          <p14:tracePt t="10297" x="7446963" y="2205038"/>
          <p14:tracePt t="10311" x="7412038" y="1812925"/>
          <p14:tracePt t="10484" x="7143750" y="1830388"/>
          <p14:tracePt t="10533" x="6983413" y="1884363"/>
          <p14:tracePt t="10543" x="6875463" y="1955800"/>
          <p14:tracePt t="10562" x="6777038" y="2036763"/>
          <p14:tracePt t="10576" x="6705600" y="2116138"/>
          <p14:tracePt t="10594" x="6688138" y="2179638"/>
          <p14:tracePt t="10611" x="6680200" y="2259013"/>
          <p14:tracePt t="10627" x="6661150" y="2446338"/>
          <p14:tracePt t="10664" x="6661150" y="2465388"/>
          <p14:tracePt t="10676" x="6680200" y="2473325"/>
          <p14:tracePt t="10700" x="6688138" y="2473325"/>
          <p14:tracePt t="10710" x="6732588" y="2473325"/>
          <p14:tracePt t="10728" x="6813550" y="2473325"/>
          <p14:tracePt t="10744" x="6946900" y="2465388"/>
          <p14:tracePt t="10760" x="7134225" y="2411413"/>
          <p14:tracePt t="10778" x="7313613" y="2347913"/>
          <p14:tracePt t="10793" x="7446963" y="2295525"/>
          <p14:tracePt t="10811" x="7483475" y="2268538"/>
          <p14:tracePt t="10826" x="7518400" y="2241550"/>
          <p14:tracePt t="10848" x="7537450" y="2232025"/>
          <p14:tracePt t="10860" x="7554913" y="2214563"/>
          <p14:tracePt t="10877" x="7581900" y="2205038"/>
          <p14:tracePt t="10894" x="7616825" y="2179638"/>
          <p14:tracePt t="10933" x="7626350" y="2170113"/>
          <p14:tracePt t="10974" x="7634288" y="2170113"/>
          <p14:tracePt t="11165" x="7670800" y="2170113"/>
          <p14:tracePt t="11166" x="7724775" y="2170113"/>
          <p14:tracePt t="11193" x="7769225" y="2170113"/>
          <p14:tracePt t="11194" x="7840663" y="2170113"/>
          <p14:tracePt t="11210" x="7983538" y="2170113"/>
          <p14:tracePt t="11227" x="8134350" y="2170113"/>
          <p14:tracePt t="11243" x="8269288" y="2170113"/>
          <p14:tracePt t="11243" x="8340725" y="2170113"/>
          <p14:tracePt t="11276" x="8367713" y="2170113"/>
          <p14:tracePt t="11277" x="8466138" y="2170113"/>
          <p14:tracePt t="11294" x="8518525" y="2170113"/>
          <p14:tracePt t="11310" x="8545513" y="2160588"/>
          <p14:tracePt t="11328" x="8555038" y="2160588"/>
          <p14:tracePt t="12476" x="8555038" y="2143125"/>
          <p14:tracePt t="12486" x="8537575" y="2133600"/>
          <p14:tracePt t="12502" x="8528050" y="2133600"/>
          <p14:tracePt t="12511" x="8518525" y="2133600"/>
          <p14:tracePt t="12512" x="8501063" y="2116138"/>
          <p14:tracePt t="12527" x="8474075" y="2116138"/>
          <p14:tracePt t="12544" x="8466138" y="2108200"/>
          <p14:tracePt t="12560" x="8447088" y="2108200"/>
          <p14:tracePt t="12578" x="8429625" y="2098675"/>
          <p14:tracePt t="12594" x="8420100" y="2098675"/>
          <p14:tracePt t="12611" x="8412163" y="2098675"/>
          <p14:tracePt t="12627" x="8394700" y="2098675"/>
          <p14:tracePt t="12662" x="8385175" y="2098675"/>
          <p14:tracePt t="12677" x="8375650" y="2098675"/>
          <p14:tracePt t="12694" x="8367713" y="2098675"/>
          <p14:tracePt t="12694" x="8304213" y="2108200"/>
          <p14:tracePt t="12793" x="8269288" y="2133600"/>
          <p14:tracePt t="12826" x="8232775" y="2160588"/>
          <p14:tracePt t="12826" x="8224838" y="2170113"/>
          <p14:tracePt t="12862" x="8197850" y="2179638"/>
          <p14:tracePt t="12876" x="8161338" y="2214563"/>
          <p14:tracePt t="12894" x="8153400" y="2224088"/>
          <p14:tracePt t="12910" x="8143875" y="2241550"/>
          <p14:tracePt t="14310" x="8108950" y="2241550"/>
          <p14:tracePt t="14318" x="8027988" y="2241550"/>
          <p14:tracePt t="14326" x="7929563" y="2241550"/>
          <p14:tracePt t="14334" x="7724775" y="2241550"/>
          <p14:tracePt t="14346" x="7527925" y="2241550"/>
          <p14:tracePt t="14362" x="7385050" y="2241550"/>
          <p14:tracePt t="14378" x="7259638" y="2241550"/>
          <p14:tracePt t="14396" x="7134225" y="2241550"/>
          <p14:tracePt t="14412" x="7000875" y="2241550"/>
          <p14:tracePt t="14427" x="6786563" y="2241550"/>
          <p14:tracePt t="14447" x="6715125" y="2241550"/>
          <p14:tracePt t="14460" x="6081713" y="2276475"/>
          <p14:tracePt t="14460" x="6010275" y="2276475"/>
          <p14:tracePt t="14550" x="5938838" y="2276475"/>
          <p14:tracePt t="14560" x="5822950" y="2276475"/>
          <p14:tracePt t="14577" x="5643563" y="2322513"/>
          <p14:tracePt t="14594" x="5500688" y="2339975"/>
          <p14:tracePt t="14609" x="5340350" y="2374900"/>
          <p14:tracePt t="14626" x="5205413" y="2411413"/>
          <p14:tracePt t="14644" x="5072063" y="2446338"/>
          <p14:tracePt t="14660" x="4973638" y="2482850"/>
          <p14:tracePt t="14677" x="4911725" y="2490788"/>
          <p14:tracePt t="14677" x="4875213" y="2509838"/>
          <p14:tracePt t="14694" x="4830763" y="2509838"/>
          <p14:tracePt t="14710" x="4813300" y="2509838"/>
          <p14:tracePt t="14728" x="4795838" y="2509838"/>
          <p14:tracePt t="14743" x="4795838" y="2517775"/>
          <p14:tracePt t="14759" x="4786313" y="2517775"/>
          <p14:tracePt t="14941" x="4786313" y="2482850"/>
          <p14:tracePt t="14947" x="4751388" y="2374900"/>
          <p14:tracePt t="14959" x="4724400" y="2312988"/>
          <p14:tracePt t="14960" x="3732213" y="1276350"/>
          <p14:tracePt t="15032" x="3616325" y="1231900"/>
          <p14:tracePt t="15045" x="3357563" y="1196975"/>
          <p14:tracePt t="15065" x="3062288" y="1223963"/>
          <p14:tracePt t="15096" x="2795588" y="1347788"/>
          <p14:tracePt t="15131" x="2687638" y="1419225"/>
          <p14:tracePt t="15144" x="2625725" y="1465263"/>
          <p14:tracePt t="15159" x="2581275" y="1527175"/>
          <p14:tracePt t="15177" x="2544763" y="1571625"/>
          <p14:tracePt t="15193" x="2517775" y="1625600"/>
          <p14:tracePt t="15211" x="2509838" y="1768475"/>
          <p14:tracePt t="15231" x="2509838" y="1839913"/>
          <p14:tracePt t="15244" x="2509838" y="1965325"/>
          <p14:tracePt t="15259" x="2554288" y="2071688"/>
          <p14:tracePt t="15259" x="2571750" y="2125663"/>
          <p14:tracePt t="15278" x="2643188" y="2232025"/>
          <p14:tracePt t="15294" x="2759075" y="2330450"/>
          <p14:tracePt t="15310" x="2946400" y="2446338"/>
          <p14:tracePt t="15327" x="3160713" y="2527300"/>
          <p14:tracePt t="15343" x="3340100" y="2562225"/>
          <p14:tracePt t="15359" x="3473450" y="2589213"/>
          <p14:tracePt t="15377" x="3509963" y="2589213"/>
          <p14:tracePt t="15393" x="3554413" y="2589213"/>
          <p14:tracePt t="15413" x="3598863" y="2589213"/>
          <p14:tracePt t="15428" x="3822700" y="2554288"/>
          <p14:tracePt t="15448" x="4010025" y="2517775"/>
          <p14:tracePt t="15463" x="4108450" y="2482850"/>
          <p14:tracePt t="15463" x="4224338" y="2446338"/>
          <p14:tracePt t="15478" x="4394200" y="2374900"/>
          <p14:tracePt t="15497" x="4768850" y="2133600"/>
          <p14:tracePt t="15571" x="4813300" y="2108200"/>
          <p14:tracePt t="15576" x="4902200" y="2044700"/>
          <p14:tracePt t="15593" x="4946650" y="2009775"/>
          <p14:tracePt t="15610" x="4991100" y="1938338"/>
          <p14:tracePt t="15627" x="5010150" y="1874838"/>
          <p14:tracePt t="15643" x="5027613" y="1795463"/>
          <p14:tracePt t="15661" x="5027613" y="1758950"/>
          <p14:tracePt t="15676" x="5010150" y="1704975"/>
          <p14:tracePt t="15694" x="4991100" y="1679575"/>
          <p14:tracePt t="15710" x="4973638" y="1660525"/>
          <p14:tracePt t="15727" x="4956175" y="1660525"/>
          <p14:tracePt t="15743" x="4884738" y="1660525"/>
          <p14:tracePt t="15760" x="4786313" y="1660525"/>
          <p14:tracePt t="15778" x="4625975" y="1687513"/>
          <p14:tracePt t="15794" x="4438650" y="1751013"/>
          <p14:tracePt t="15810" x="4340225" y="1785938"/>
          <p14:tracePt t="15827" x="4224338" y="1830388"/>
          <p14:tracePt t="15844" x="4089400" y="1911350"/>
          <p14:tracePt t="15860" x="4037013" y="1946275"/>
          <p14:tracePt t="15876" x="3911600" y="2071688"/>
          <p14:tracePt t="15895" x="3848100" y="2170113"/>
          <p14:tracePt t="15911" x="3813175" y="2232025"/>
          <p14:tracePt t="15928" x="3795713" y="2312988"/>
          <p14:tracePt t="15945" x="3795713" y="2357438"/>
          <p14:tracePt t="15960" x="3795713" y="2374900"/>
          <p14:tracePt t="15977" x="3795713" y="2411413"/>
          <p14:tracePt t="15993" x="3795713" y="2438400"/>
          <p14:tracePt t="16010" x="3813175" y="2473325"/>
          <p14:tracePt t="16026" x="3857625" y="2509838"/>
          <p14:tracePt t="16044" x="3929063" y="2554288"/>
          <p14:tracePt t="16059" x="4000500" y="2571750"/>
          <p14:tracePt t="16077" x="5626100" y="2571750"/>
          <p14:tracePt t="16077" x="5653088" y="2571750"/>
          <p14:tracePt t="16214" x="5705475" y="2544763"/>
          <p14:tracePt t="16277" x="5705475" y="2536825"/>
          <p14:tracePt t="16405" x="5680075" y="2527300"/>
          <p14:tracePt t="16414" x="5626100" y="2527300"/>
          <p14:tracePt t="16421" x="5510213" y="2527300"/>
          <p14:tracePt t="16426" x="5232400" y="2527300"/>
          <p14:tracePt t="16443" x="4965700" y="2527300"/>
          <p14:tracePt t="16460" x="4714875" y="2527300"/>
          <p14:tracePt t="16476" x="4419600" y="2509838"/>
          <p14:tracePt t="16494" x="4205288" y="2490788"/>
          <p14:tracePt t="16509" x="4037013" y="2465388"/>
          <p14:tracePt t="16527" x="3840163" y="2446338"/>
          <p14:tracePt t="16543" x="3679825" y="2419350"/>
          <p14:tracePt t="16605" x="3670300" y="2419350"/>
          <p14:tracePt t="16638" x="3660775" y="2419350"/>
          <p14:tracePt t="16814" x="3660775" y="2411413"/>
          <p14:tracePt t="16821" x="3687763" y="2401888"/>
          <p14:tracePt t="16837" x="3786188" y="2366963"/>
          <p14:tracePt t="16841" x="3884613" y="2347913"/>
          <p14:tracePt t="16853" x="4152900" y="2232025"/>
          <p14:tracePt t="16882" x="4232275" y="2187575"/>
          <p14:tracePt t="16882" x="4357688" y="2133600"/>
          <p14:tracePt t="16894" x="4491038" y="2108200"/>
          <p14:tracePt t="16910" x="4562475" y="2089150"/>
          <p14:tracePt t="16926" x="4608513" y="2071688"/>
          <p14:tracePt t="16944" x="4643438" y="2062163"/>
          <p14:tracePt t="16959" x="4652963" y="2062163"/>
          <p14:tracePt t="17205" x="4660900" y="2062163"/>
          <p14:tracePt t="17213" x="4660900" y="2081213"/>
          <p14:tracePt t="17221" x="4660900" y="2098675"/>
          <p14:tracePt t="17227" x="4330700" y="2322513"/>
          <p14:tracePt t="17412" x="4286250" y="2330450"/>
          <p14:tracePt t="17461" x="4259263" y="2330450"/>
          <p14:tracePt t="17476" x="4205288" y="2312988"/>
          <p14:tracePt t="17495" x="4197350" y="2303463"/>
          <p14:tracePt t="17509" x="4187825" y="2303463"/>
          <p14:tracePt t="17526" x="4179888" y="2295525"/>
          <p14:tracePt t="17544" x="4143375" y="2286000"/>
          <p14:tracePt t="17560" x="4000500" y="2241550"/>
          <p14:tracePt t="17632" x="3973513" y="2241550"/>
          <p14:tracePt t="17643" x="3956050" y="2241550"/>
          <p14:tracePt t="17660" x="3938588" y="2241550"/>
          <p14:tracePt t="17676" x="3929063" y="2241550"/>
          <p14:tracePt t="17965" x="3938588" y="2241550"/>
          <p14:tracePt t="17973" x="3956050" y="2241550"/>
          <p14:tracePt t="17982" x="3965575" y="2241550"/>
          <p14:tracePt t="17989" x="3973513" y="2241550"/>
          <p14:tracePt t="18010" x="4010025" y="2241550"/>
          <p14:tracePt t="18010" x="4027488" y="2259013"/>
          <p14:tracePt t="18026" x="4062413" y="2259013"/>
          <p14:tracePt t="18044" x="4098925" y="2259013"/>
          <p14:tracePt t="18061" x="4143375" y="2268538"/>
          <p14:tracePt t="18076" x="4187825" y="2268538"/>
          <p14:tracePt t="18095" x="4232275" y="2286000"/>
          <p14:tracePt t="18109" x="4286250" y="2286000"/>
          <p14:tracePt t="18128" x="4295775" y="2295525"/>
          <p14:tracePt t="18143" x="4322763" y="2295525"/>
          <p14:tracePt t="18161" x="4340225" y="2295525"/>
          <p14:tracePt t="18246" x="4357688" y="2295525"/>
          <p14:tracePt t="19173" x="4348163" y="2312988"/>
          <p14:tracePt t="19182" x="4322763" y="2322513"/>
          <p14:tracePt t="19188" x="4276725" y="2322513"/>
          <p14:tracePt t="19193" x="4214813" y="2357438"/>
          <p14:tracePt t="19210" x="4160838" y="2366963"/>
          <p14:tracePt t="19228" x="4133850" y="2384425"/>
          <p14:tracePt t="19243" x="4108450" y="2393950"/>
          <p14:tracePt t="19260" x="4089400" y="2393950"/>
          <p14:tracePt t="19301" x="4071938" y="2411413"/>
          <p14:tracePt t="19357" x="4062413" y="2411413"/>
          <p14:tracePt t="19559" x="4044950" y="2393950"/>
          <p14:tracePt t="19567" x="3911600" y="2251075"/>
          <p14:tracePt t="20254" x="3911600" y="2241550"/>
          <p14:tracePt t="20262" x="3919538" y="2241550"/>
          <p14:tracePt t="20277" x="3929063" y="2241550"/>
          <p14:tracePt t="20277" x="3956050" y="2241550"/>
          <p14:tracePt t="20279" x="3973513" y="2241550"/>
          <p14:tracePt t="20293" x="4071938" y="2259013"/>
          <p14:tracePt t="20311" x="4133850" y="2259013"/>
          <p14:tracePt t="20327" x="4179888" y="2268538"/>
          <p14:tracePt t="20346" x="4224338" y="2268538"/>
          <p14:tracePt t="20361" x="4268788" y="2276475"/>
          <p14:tracePt t="20378" x="4295775" y="2286000"/>
          <p14:tracePt t="20394" x="4340225" y="2286000"/>
          <p14:tracePt t="20411" x="4375150" y="2295525"/>
          <p14:tracePt t="20428" x="4429125" y="2295525"/>
          <p14:tracePt t="20444" x="4483100" y="2295525"/>
          <p14:tracePt t="20461" x="4491038" y="2295525"/>
          <p14:tracePt t="20477" x="4510088" y="2295525"/>
          <p14:tracePt t="20493" x="4537075" y="2295525"/>
          <p14:tracePt t="20517" x="4572000" y="2295525"/>
          <p14:tracePt t="20529" x="4598988" y="2286000"/>
          <p14:tracePt t="20545" x="4616450" y="2268538"/>
          <p14:tracePt t="20560" x="4625975" y="2268538"/>
          <p14:tracePt t="20578" x="4643438" y="2259013"/>
          <p14:tracePt t="20594" x="4660900" y="2241550"/>
          <p14:tracePt t="20694" x="4670425" y="2241550"/>
          <p14:tracePt t="20719" x="4679950" y="2241550"/>
          <p14:tracePt t="20735" x="4697413" y="2241550"/>
          <p14:tracePt t="20743" x="5010150" y="2232025"/>
          <p14:tracePt t="20868" x="5054600" y="2232025"/>
          <p14:tracePt t="22438" x="5072063" y="2232025"/>
          <p14:tracePt t="22454" x="5081588" y="2232025"/>
          <p14:tracePt t="22470" x="5089525" y="2232025"/>
          <p14:tracePt t="22479" x="5099050" y="2241550"/>
          <p14:tracePt t="22487" x="5108575" y="2259013"/>
          <p14:tracePt t="22526" x="5108575" y="2268538"/>
          <p14:tracePt t="22735" x="5116513" y="2276475"/>
          <p14:tracePt t="22743" x="5116513" y="2482850"/>
          <p14:tracePt t="22760" x="5116513" y="2714625"/>
          <p14:tracePt t="22779" x="5116513" y="2973388"/>
          <p14:tracePt t="22795" x="5108575" y="3205163"/>
          <p14:tracePt t="22811" x="5089525" y="3375025"/>
          <p14:tracePt t="22828" x="5054600" y="3473450"/>
          <p14:tracePt t="22843" x="5054600" y="3562350"/>
          <p14:tracePt t="22861" x="5037138" y="3625850"/>
          <p14:tracePt t="22877" x="5027613" y="3679825"/>
          <p14:tracePt t="22893" x="5010150" y="3732213"/>
          <p14:tracePt t="22912" x="5000625" y="3786188"/>
          <p14:tracePt t="22926" x="5000625" y="3830638"/>
          <p14:tracePt t="22945" x="4983163" y="3902075"/>
          <p14:tracePt t="22960" x="4973638" y="3919538"/>
          <p14:tracePt t="22998" x="4973638" y="3938588"/>
          <p14:tracePt t="23014" x="4973638" y="3946525"/>
          <p14:tracePt t="23054" x="4973638" y="3956050"/>
          <p14:tracePt t="23067" x="4965700" y="4187825"/>
          <p14:tracePt t="23176" x="4965700" y="4214813"/>
          <p14:tracePt t="23177" x="4965700" y="4241800"/>
          <p14:tracePt t="23195" x="4965700" y="4268788"/>
          <p14:tracePt t="23210" x="4965700" y="4276725"/>
          <p14:tracePt t="23228" x="4965700" y="4303713"/>
          <p14:tracePt t="23243" x="4973638" y="4322763"/>
          <p14:tracePt t="23261" x="4973638" y="4348163"/>
          <p14:tracePt t="23278" x="5000625" y="4402138"/>
          <p14:tracePt t="23278" x="5018088" y="4438650"/>
          <p14:tracePt t="23295" x="5062538" y="4527550"/>
          <p14:tracePt t="23318" x="5081588" y="4545013"/>
          <p14:tracePt t="23327" x="5126038" y="4589463"/>
          <p14:tracePt t="23343" x="5143500" y="4608513"/>
          <p14:tracePt t="23362" x="5170488" y="4633913"/>
          <p14:tracePt t="23376" x="5232400" y="4660900"/>
          <p14:tracePt t="23395" x="5357813" y="4697413"/>
          <p14:tracePt t="23410" x="5473700" y="4732338"/>
          <p14:tracePt t="23428" x="5518150" y="4751388"/>
          <p14:tracePt t="23443" x="5545138" y="4751388"/>
          <p14:tracePt t="23460" x="5562600" y="4759325"/>
          <p14:tracePt t="23477" x="5572125" y="4759325"/>
          <p14:tracePt t="23494" x="5589588" y="4759325"/>
          <p14:tracePt t="23550" x="5599113" y="4759325"/>
          <p14:tracePt t="23558" x="5608638" y="4759325"/>
          <p14:tracePt t="23574" x="5626100" y="4759325"/>
          <p14:tracePt t="23606" x="5634038" y="4759325"/>
          <p14:tracePt t="23611" x="5634038" y="4751388"/>
          <p14:tracePt t="23617" x="5643563" y="4724400"/>
          <p14:tracePt t="23626" x="5653088" y="4670425"/>
          <p14:tracePt t="23645" x="5661025" y="4633913"/>
          <p14:tracePt t="23660" x="5661025" y="4598988"/>
          <p14:tracePt t="23677" x="5661025" y="4518025"/>
          <p14:tracePt t="23694" x="5661025" y="4483100"/>
          <p14:tracePt t="23711" x="5661025" y="4456113"/>
          <p14:tracePt t="23727" x="5661025" y="4429125"/>
          <p14:tracePt t="23744" x="5643563" y="4375150"/>
          <p14:tracePt t="23760" x="5616575" y="4276725"/>
          <p14:tracePt t="23794" x="5554663" y="4179888"/>
          <p14:tracePt t="23824" x="5545138" y="4143375"/>
          <p14:tracePt t="23833" x="5527675" y="4116388"/>
          <p14:tracePt t="23844" x="5500688" y="4089400"/>
          <p14:tracePt t="23860" x="5465763" y="4044950"/>
          <p14:tracePt t="23877" x="5438775" y="4010025"/>
          <p14:tracePt t="23877" x="5402263" y="3983038"/>
          <p14:tracePt t="23894" x="5384800" y="3956050"/>
          <p14:tracePt t="23894" x="5357813" y="3946525"/>
          <p14:tracePt t="23911" x="5268913" y="3894138"/>
          <p14:tracePt t="23927" x="5126038" y="3857625"/>
          <p14:tracePt t="23944" x="5010150" y="3840163"/>
          <p14:tracePt t="23944" x="4929188" y="3822700"/>
          <p14:tracePt t="23977" x="4857750" y="3822700"/>
          <p14:tracePt t="23978" x="4608513" y="3822700"/>
          <p14:tracePt t="23993" x="4313238" y="3848100"/>
          <p14:tracePt t="24011" x="3983038" y="3902075"/>
          <p14:tracePt t="24026" x="3697288" y="3956050"/>
          <p14:tracePt t="24050" x="3625850" y="3973513"/>
          <p14:tracePt t="24060" x="3465513" y="4000500"/>
          <p14:tracePt t="24077" x="3251200" y="4071938"/>
          <p14:tracePt t="24095" x="3205163" y="4089400"/>
          <p14:tracePt t="24110" x="3044825" y="4152900"/>
          <p14:tracePt t="24128" x="2965450" y="4187825"/>
          <p14:tracePt t="24143" x="2901950" y="4214813"/>
          <p14:tracePt t="24161" x="2633663" y="4562475"/>
          <p14:tracePt t="24288" x="2633663" y="4652963"/>
          <p14:tracePt t="24339" x="2633663" y="4670425"/>
          <p14:tracePt t="24344" x="2643188" y="4679950"/>
          <p14:tracePt t="24360" x="2652713" y="4705350"/>
          <p14:tracePt t="24377" x="2670175" y="4714875"/>
          <p14:tracePt t="24394" x="2697163" y="4724400"/>
          <p14:tracePt t="24410" x="2724150" y="4741863"/>
          <p14:tracePt t="24426" x="2732088" y="4741863"/>
          <p14:tracePt t="24443" x="2751138" y="4741863"/>
          <p14:tracePt t="24461" x="2768600" y="4751388"/>
          <p14:tracePt t="24502" x="2776538" y="4751388"/>
          <p14:tracePt t="24502" x="2795588" y="4751388"/>
          <p14:tracePt t="24519" x="2803525" y="4751388"/>
          <p14:tracePt t="24526" x="2822575" y="4751388"/>
          <p14:tracePt t="24534" x="2847975" y="4751388"/>
          <p14:tracePt t="24544" x="2894013" y="4732338"/>
          <p14:tracePt t="24560" x="2911475" y="4714875"/>
          <p14:tracePt t="24577" x="2938463" y="4697413"/>
          <p14:tracePt t="24594" x="2946400" y="4697413"/>
          <p14:tracePt t="24610" x="2965450" y="4687888"/>
          <p14:tracePt t="24627" x="2982913" y="4670425"/>
          <p14:tracePt t="24644" x="2990850" y="4660900"/>
          <p14:tracePt t="24660" x="2990850" y="4652963"/>
          <p14:tracePt t="24677" x="2990850" y="4633913"/>
          <p14:tracePt t="24693" x="2990850" y="4625975"/>
          <p14:tracePt t="24822" x="2982913" y="4616450"/>
          <p14:tracePt t="24827" x="2857500" y="4660900"/>
          <p14:tracePt t="24849" x="2803525" y="4697413"/>
          <p14:tracePt t="24860" x="2714625" y="4751388"/>
          <p14:tracePt t="24877" x="2652713" y="4795838"/>
          <p14:tracePt t="24893" x="2562225" y="4884738"/>
          <p14:tracePt t="24911" x="2536825" y="4938713"/>
          <p14:tracePt t="24927" x="2509838" y="4983163"/>
          <p14:tracePt t="24943" x="2509838" y="5018088"/>
          <p14:tracePt t="24962" x="2490788" y="5054600"/>
          <p14:tracePt t="24976" x="2490788" y="5081588"/>
          <p14:tracePt t="24995" x="2490788" y="5089525"/>
          <p14:tracePt t="25010" x="2490788" y="5099050"/>
          <p14:tracePt t="25027" x="2490788" y="5116513"/>
          <p14:tracePt t="25206" x="2500313" y="5089525"/>
          <p14:tracePt t="25214" x="2527300" y="5054600"/>
          <p14:tracePt t="25217" x="2536825" y="5010150"/>
          <p14:tracePt t="25226" x="2544763" y="4938713"/>
          <p14:tracePt t="25243" x="2581275" y="4830763"/>
          <p14:tracePt t="25261" x="2581275" y="4714875"/>
          <p14:tracePt t="25276" x="2581275" y="4562475"/>
          <p14:tracePt t="25299" x="2581275" y="4537075"/>
          <p14:tracePt t="25299" x="2571750" y="4518025"/>
          <p14:tracePt t="25310" x="2303463" y="4419600"/>
          <p14:tracePt t="25417" x="1982788" y="4419600"/>
          <p14:tracePt t="25459" x="1839913" y="4473575"/>
          <p14:tracePt t="25476" x="1704975" y="4500563"/>
          <p14:tracePt t="25493" x="1616075" y="4527550"/>
          <p14:tracePt t="25493" x="1589088" y="4537075"/>
          <p14:tracePt t="25511" x="1509713" y="4554538"/>
          <p14:tracePt t="25527" x="1428750" y="4581525"/>
          <p14:tracePt t="25545" x="1366838" y="4616450"/>
          <p14:tracePt t="25560" x="1312863" y="4643438"/>
          <p14:tracePt t="25579" x="1268413" y="4670425"/>
          <p14:tracePt t="25593" x="1231900" y="4697413"/>
          <p14:tracePt t="25612" x="1223963" y="4714875"/>
          <p14:tracePt t="25627" x="1223963" y="4724400"/>
          <p14:tracePt t="25670" x="1223963" y="4741863"/>
          <p14:tracePt t="25727" x="1223963" y="4751388"/>
          <p14:tracePt t="25735" x="1241425" y="4759325"/>
          <p14:tracePt t="25743" x="1268413" y="4768850"/>
          <p14:tracePt t="25744" x="1393825" y="4786313"/>
          <p14:tracePt t="25777" x="1608138" y="4803775"/>
          <p14:tracePt t="25793" x="1901825" y="4803775"/>
          <p14:tracePt t="25794" x="2339975" y="4803775"/>
          <p14:tracePt t="25811" x="2598738" y="4803775"/>
          <p14:tracePt t="25828" x="3348038" y="4803775"/>
          <p14:tracePt t="25867" x="3465513" y="4803775"/>
          <p14:tracePt t="25877" x="3670300" y="4803775"/>
          <p14:tracePt t="25895" x="3705225" y="4803775"/>
          <p14:tracePt t="25910" x="3830638" y="4803775"/>
          <p14:tracePt t="25928" x="3973513" y="4776788"/>
          <p14:tracePt t="25943" x="4143375" y="4759325"/>
          <p14:tracePt t="25961" x="4241800" y="4741863"/>
          <p14:tracePt t="25978" x="4322763" y="4741863"/>
          <p14:tracePt t="25994" x="4411663" y="4741863"/>
          <p14:tracePt t="26011" x="4562475" y="4741863"/>
          <p14:tracePt t="26027" x="4670425" y="4741863"/>
          <p14:tracePt t="26044" x="4776788" y="4741863"/>
          <p14:tracePt t="26061" x="4830763" y="4741863"/>
          <p14:tracePt t="26076" x="4867275" y="4751388"/>
          <p14:tracePt t="26076" x="4894263" y="4768850"/>
          <p14:tracePt t="26095" x="4911725" y="4776788"/>
          <p14:tracePt t="26151" x="4911725" y="4786313"/>
          <p14:tracePt t="26158" x="4919663" y="4786313"/>
          <p14:tracePt t="26166" x="4929188" y="4795838"/>
          <p14:tracePt t="26177" x="4946650" y="4830763"/>
          <p14:tracePt t="26178" x="4965700" y="4857750"/>
          <p14:tracePt t="26194" x="4983163" y="4894263"/>
          <p14:tracePt t="26210" x="4991100" y="4894263"/>
          <p14:tracePt t="26646" x="4991100" y="4830763"/>
          <p14:tracePt t="26654" x="4991100" y="4786313"/>
          <p14:tracePt t="26659" x="4991100" y="4724400"/>
          <p14:tracePt t="26665" x="4991100" y="4660900"/>
          <p14:tracePt t="26676" x="5027613" y="4510088"/>
          <p14:tracePt t="26695" x="5081588" y="4357688"/>
          <p14:tracePt t="26727" x="5133975" y="4224338"/>
          <p14:tracePt t="26729" x="5180013" y="4116388"/>
          <p14:tracePt t="26743" x="5232400" y="4037013"/>
          <p14:tracePt t="26761" x="5286375" y="3965575"/>
          <p14:tracePt t="26793" x="5348288" y="3894138"/>
          <p14:tracePt t="26794" x="5402263" y="3848100"/>
          <p14:tracePt t="26811" x="5446713" y="3813175"/>
          <p14:tracePt t="26827" x="5465763" y="3803650"/>
          <p14:tracePt t="26843" x="5500688" y="3786188"/>
          <p14:tracePt t="26861" x="5616575" y="3759200"/>
          <p14:tracePt t="26899" x="5661025" y="3759200"/>
          <p14:tracePt t="26899" x="5715000" y="3741738"/>
          <p14:tracePt t="26909" x="5857875" y="3741738"/>
          <p14:tracePt t="26927" x="6000750" y="3741738"/>
          <p14:tracePt t="26944" x="6161088" y="3741738"/>
          <p14:tracePt t="26960" x="6303963" y="3776663"/>
          <p14:tracePt t="26978" x="6456363" y="3857625"/>
          <p14:tracePt t="26994" x="6626225" y="3929063"/>
          <p14:tracePt t="27010" x="6769100" y="4017963"/>
          <p14:tracePt t="27026" x="6831013" y="4037013"/>
          <p14:tracePt t="27026" x="6840538" y="4044950"/>
          <p14:tracePt t="27048" x="6848475" y="4054475"/>
          <p14:tracePt t="27067" x="6858000" y="4062413"/>
          <p14:tracePt t="27077" x="6875463" y="4081463"/>
          <p14:tracePt t="27094" x="6894513" y="4089400"/>
          <p14:tracePt t="27094" x="6902450" y="4089400"/>
          <p14:tracePt t="27334" x="6902450" y="4044950"/>
          <p14:tracePt t="27343" x="6902450" y="3983038"/>
          <p14:tracePt t="27350" x="6894513" y="3919538"/>
          <p14:tracePt t="27359" x="6894513" y="3830638"/>
          <p14:tracePt t="27365" x="6875463" y="3732213"/>
          <p14:tracePt t="27377" x="6840538" y="3608388"/>
          <p14:tracePt t="27393" x="6840538" y="3554413"/>
          <p14:tracePt t="27411" x="6840538" y="3509963"/>
          <p14:tracePt t="27426" x="6840538" y="3490913"/>
          <p14:tracePt t="27613" x="6840538" y="3517900"/>
          <p14:tracePt t="27630" x="6840538" y="3527425"/>
          <p14:tracePt t="27638" x="6796088" y="3705225"/>
          <p14:tracePt t="27674" x="6796088" y="3751263"/>
          <p14:tracePt t="27695" x="6777038" y="3759200"/>
          <p14:tracePt t="27696" x="6769100" y="3786188"/>
          <p14:tracePt t="27710" x="6759575" y="3803650"/>
          <p14:tracePt t="27710" x="6751638" y="3813175"/>
          <p14:tracePt t="27727" x="6751638" y="3822700"/>
          <p14:tracePt t="27743" x="6724650" y="3840163"/>
          <p14:tracePt t="27760" x="6697663" y="3867150"/>
          <p14:tracePt t="27778" x="6670675" y="3867150"/>
          <p14:tracePt t="27795" x="6634163" y="3884613"/>
          <p14:tracePt t="27810" x="6581775" y="3902075"/>
          <p14:tracePt t="27828" x="6491288" y="3929063"/>
          <p14:tracePt t="27843" x="6411913" y="3946525"/>
          <p14:tracePt t="27860" x="6296025" y="3983038"/>
          <p14:tracePt t="27877" x="6153150" y="4017963"/>
          <p14:tracePt t="27894" x="5973763" y="4044950"/>
          <p14:tracePt t="27911" x="5830888" y="4062413"/>
          <p14:tracePt t="27911" x="5768975" y="4071938"/>
          <p14:tracePt t="27927" x="5537200" y="4098925"/>
          <p14:tracePt t="27958" x="5411788" y="4098925"/>
          <p14:tracePt t="27977" x="5357813" y="4098925"/>
          <p14:tracePt t="27978" x="5241925" y="4098925"/>
          <p14:tracePt t="27995" x="5160963" y="4098925"/>
          <p14:tracePt t="28011" x="5037138" y="4098925"/>
          <p14:tracePt t="28027" x="4884738" y="4098925"/>
          <p14:tracePt t="28044" x="4786313" y="4098925"/>
          <p14:tracePt t="28060" x="4545013" y="4098925"/>
          <p14:tracePt t="28098" x="4473575" y="4098925"/>
          <p14:tracePt t="28099" x="4286250" y="4098925"/>
          <p14:tracePt t="28112" x="4089400" y="4098925"/>
          <p14:tracePt t="28127" x="3919538" y="4098925"/>
          <p14:tracePt t="28144" x="3759200" y="4098925"/>
          <p14:tracePt t="28161" x="3643313" y="4098925"/>
          <p14:tracePt t="28177" x="3536950" y="4098925"/>
          <p14:tracePt t="28193" x="3419475" y="4098925"/>
          <p14:tracePt t="28210" x="3348038" y="4098925"/>
          <p14:tracePt t="28226" x="3276600" y="4098925"/>
          <p14:tracePt t="28244" x="3251200" y="4098925"/>
          <p14:tracePt t="28259" x="3214688" y="4098925"/>
          <p14:tracePt t="28259" x="3187700" y="4098925"/>
          <p14:tracePt t="28293" x="3179763" y="4108450"/>
          <p14:tracePt t="28294" x="3143250" y="4108450"/>
          <p14:tracePt t="28311" x="3116263" y="4116388"/>
          <p14:tracePt t="28326" x="3071813" y="4133850"/>
          <p14:tracePt t="28344" x="2946400" y="4187825"/>
          <p14:tracePt t="28378" x="2822575" y="4251325"/>
          <p14:tracePt t="28395" x="2679700" y="4303713"/>
          <p14:tracePt t="28409" x="2062163" y="4483100"/>
          <p14:tracePt t="28483" x="1928813" y="4500563"/>
          <p14:tracePt t="28510" x="1919288" y="4500563"/>
          <p14:tracePt t="28511" x="1866900" y="4500563"/>
          <p14:tracePt t="28527" x="1795463" y="4500563"/>
          <p14:tracePt t="28543" x="1724025" y="4500563"/>
          <p14:tracePt t="28561" x="1687513" y="4500563"/>
          <p14:tracePt t="28577" x="1633538" y="4500563"/>
          <p14:tracePt t="28595" x="1589088" y="4500563"/>
          <p14:tracePt t="28610" x="1536700" y="4500563"/>
          <p14:tracePt t="28628" x="1419225" y="4483100"/>
          <p14:tracePt t="28660" x="1401763" y="4465638"/>
          <p14:tracePt t="28670" x="1374775" y="4456113"/>
          <p14:tracePt t="28670" x="1357313" y="4446588"/>
          <p14:tracePt t="28687" x="1258888" y="4348163"/>
          <p14:tracePt t="28778" x="1231900" y="4322763"/>
          <p14:tracePt t="28835" x="1231900" y="4303713"/>
          <p14:tracePt t="28859" x="1231900" y="4286250"/>
          <p14:tracePt t="28877" x="1223963" y="4268788"/>
          <p14:tracePt t="28893" x="1223963" y="4251325"/>
          <p14:tracePt t="28911" x="1223963" y="4241800"/>
          <p14:tracePt t="28927" x="1223963" y="4205288"/>
          <p14:tracePt t="28944" x="1223963" y="4179888"/>
          <p14:tracePt t="28960" x="1223963" y="4170363"/>
          <p14:tracePt t="28976" x="1223963" y="4160838"/>
          <p14:tracePt t="28993" x="1223963" y="4143375"/>
          <p14:tracePt t="29010" x="1223963" y="4125913"/>
          <p14:tracePt t="29026" x="1223963" y="4116388"/>
          <p14:tracePt t="29043" x="1223963" y="4098925"/>
          <p14:tracePt t="29078" x="1223963" y="4089400"/>
          <p14:tracePt t="29079" x="1231900" y="4081463"/>
          <p14:tracePt t="29111" x="1241425" y="4071938"/>
          <p14:tracePt t="29112" x="1268413" y="4037013"/>
          <p14:tracePt t="29127" x="1268413" y="4017963"/>
          <p14:tracePt t="29143" x="1276350" y="4010025"/>
          <p14:tracePt t="29160" x="1303338" y="3990975"/>
          <p14:tracePt t="29177" x="1330325" y="3965575"/>
          <p14:tracePt t="29193" x="1347788" y="3956050"/>
          <p14:tracePt t="29210" x="1366838" y="3946525"/>
          <p14:tracePt t="29226" x="1374775" y="3938588"/>
          <p14:tracePt t="29243" x="1384300" y="3929063"/>
          <p14:tracePt t="29261" x="1419225" y="3929063"/>
          <p14:tracePt t="29276" x="1455738" y="3929063"/>
          <p14:tracePt t="29276" x="1473200" y="3929063"/>
          <p14:tracePt t="29309" x="1509713" y="3929063"/>
          <p14:tracePt t="29310" x="1517650" y="3929063"/>
          <p14:tracePt t="29326" x="1536700" y="3929063"/>
          <p14:tracePt t="29343" x="1554163" y="3929063"/>
          <p14:tracePt t="29361" x="1554163" y="3938588"/>
          <p14:tracePt t="29376" x="1571625" y="3956050"/>
          <p14:tracePt t="29394" x="1598613" y="3983038"/>
          <p14:tracePt t="29409" x="1598613" y="4000500"/>
          <p14:tracePt t="29428" x="1616075" y="4037013"/>
          <p14:tracePt t="29443" x="1625600" y="4108450"/>
          <p14:tracePt t="29469" x="1625600" y="4116388"/>
          <p14:tracePt t="29477" x="1633538" y="4160838"/>
          <p14:tracePt t="29494" x="1633538" y="4187825"/>
          <p14:tracePt t="29511" x="1633538" y="4205288"/>
          <p14:tracePt t="29527" x="1633538" y="4214813"/>
          <p14:tracePt t="29543" x="1633538" y="4241800"/>
          <p14:tracePt t="29561" x="1608138" y="4251325"/>
          <p14:tracePt t="29576" x="1562100" y="4259263"/>
          <p14:tracePt t="29594" x="1527175" y="4259263"/>
          <p14:tracePt t="29609" x="1500188" y="4259263"/>
          <p14:tracePt t="29626" x="1473200" y="4259263"/>
          <p14:tracePt t="29645" x="1465263" y="4259263"/>
          <p14:tracePt t="29660" x="1455738" y="4259263"/>
          <p14:tracePt t="29711" x="1446213" y="4259263"/>
          <p14:tracePt t="29718" x="1419225" y="4251325"/>
          <p14:tracePt t="29726" x="1419225" y="4241800"/>
          <p14:tracePt t="29734" x="1384300" y="4187825"/>
          <p14:tracePt t="29743" x="1366838" y="4133850"/>
          <p14:tracePt t="29760" x="1339850" y="4054475"/>
          <p14:tracePt t="29778" x="1322388" y="4010025"/>
          <p14:tracePt t="29794" x="1446213" y="3902075"/>
          <p14:tracePt t="30026" x="1455738" y="3902075"/>
          <p14:tracePt t="30079" x="1473200" y="3902075"/>
          <p14:tracePt t="30127" x="1473200" y="3911600"/>
          <p14:tracePt t="30127" x="1473200" y="3919538"/>
          <p14:tracePt t="30144" x="1473200" y="3929063"/>
          <p14:tracePt t="30160" x="1473200" y="3946525"/>
          <p14:tracePt t="30198" x="1473200" y="3956050"/>
          <p14:tracePt t="30210" x="1473200" y="3965575"/>
          <p14:tracePt t="30222" x="1473200" y="3973513"/>
          <p14:tracePt t="30255" x="1455738" y="3983038"/>
          <p14:tracePt t="30262" x="1438275" y="3990975"/>
          <p14:tracePt t="30278" x="1419225" y="4010025"/>
          <p14:tracePt t="30286" x="1401763" y="4010025"/>
          <p14:tracePt t="30293" x="1366838" y="4044950"/>
          <p14:tracePt t="30311" x="1347788" y="4054475"/>
          <p14:tracePt t="30311" x="1330325" y="4071938"/>
          <p14:tracePt t="30327" x="1295400" y="4098925"/>
          <p14:tracePt t="30344" x="1268413" y="4108450"/>
          <p14:tracePt t="30360" x="1223963" y="4133850"/>
          <p14:tracePt t="30376" x="1196975" y="4143375"/>
          <p14:tracePt t="30394" x="1187450" y="4143375"/>
          <p14:tracePt t="30409" x="1179513" y="4143375"/>
          <p14:tracePt t="31199" x="1187450" y="4143375"/>
          <p14:tracePt t="31206" x="1214438" y="4143375"/>
          <p14:tracePt t="31215" x="1223963" y="4143375"/>
          <p14:tracePt t="31218" x="1268413" y="4143375"/>
          <p14:tracePt t="31226" x="1384300" y="4143375"/>
          <p14:tracePt t="31244" x="1527175" y="4143375"/>
          <p14:tracePt t="31260" x="1625600" y="4143375"/>
          <p14:tracePt t="31277" x="1724025" y="4143375"/>
          <p14:tracePt t="31277" x="1751013" y="4143375"/>
          <p14:tracePt t="31294" x="1795463" y="4143375"/>
          <p14:tracePt t="31309" x="1990725" y="4143375"/>
          <p14:tracePt t="31328" x="2133600" y="4143375"/>
          <p14:tracePt t="31342" x="2330450" y="4170363"/>
          <p14:tracePt t="31360" x="2562225" y="4205288"/>
          <p14:tracePt t="31378" x="2874963" y="4251325"/>
          <p14:tracePt t="31393" x="3116263" y="4295775"/>
          <p14:tracePt t="31410" x="3330575" y="4313238"/>
          <p14:tracePt t="31426" x="3517900" y="4340225"/>
          <p14:tracePt t="31444" x="3697288" y="4367213"/>
          <p14:tracePt t="31460" x="3840163" y="4367213"/>
          <p14:tracePt t="31477" x="4010025" y="4367213"/>
          <p14:tracePt t="31494" x="4152900" y="4384675"/>
          <p14:tracePt t="31510" x="4456113" y="4384675"/>
          <p14:tracePt t="31526" x="4670425" y="4384675"/>
          <p14:tracePt t="31543" x="4813300" y="4384675"/>
          <p14:tracePt t="31559" x="4938713" y="4384675"/>
          <p14:tracePt t="31578" x="5037138" y="4384675"/>
          <p14:tracePt t="31592" x="5089525" y="4384675"/>
          <p14:tracePt t="31610" x="5126038" y="4384675"/>
          <p14:tracePt t="31625" x="5180013" y="4384675"/>
          <p14:tracePt t="31644" x="5232400" y="4384675"/>
          <p14:tracePt t="31659" x="5303838" y="4384675"/>
          <p14:tracePt t="31676" x="5357813" y="4384675"/>
          <p14:tracePt t="31693" x="5367338" y="4384675"/>
          <p14:tracePt t="31911" x="5322888" y="4384675"/>
          <p14:tracePt t="31918" x="5268913" y="4384675"/>
          <p14:tracePt t="31927" x="5197475" y="4384675"/>
          <p14:tracePt t="31927" x="5037138" y="4384675"/>
          <p14:tracePt t="31942" x="4867275" y="4384675"/>
          <p14:tracePt t="31960" x="4714875" y="4384675"/>
          <p14:tracePt t="31976" x="4537075" y="4384675"/>
          <p14:tracePt t="31994" x="4367213" y="4384675"/>
          <p14:tracePt t="32009" x="4224338" y="4375150"/>
          <p14:tracePt t="32028" x="4062413" y="4357688"/>
          <p14:tracePt t="32042" x="3902075" y="4303713"/>
          <p14:tracePt t="32060" x="3732213" y="4259263"/>
          <p14:tracePt t="32077" x="3581400" y="4205288"/>
          <p14:tracePt t="32077" x="3509963" y="4205288"/>
          <p14:tracePt t="32095" x="3429000" y="4187825"/>
          <p14:tracePt t="32117" x="3402013" y="4187825"/>
          <p14:tracePt t="32125" x="3295650" y="4160838"/>
          <p14:tracePt t="32143" x="3276600" y="4160838"/>
          <p14:tracePt t="32567" x="3303588" y="4143375"/>
          <p14:tracePt t="32574" x="3330575" y="4143375"/>
          <p14:tracePt t="32582" x="3357563" y="4143375"/>
          <p14:tracePt t="32590" x="3402013" y="4143375"/>
          <p14:tracePt t="32590" x="3429000" y="4133850"/>
          <p14:tracePt t="32598" x="3455988" y="4133850"/>
          <p14:tracePt t="32610" x="3509963" y="4133850"/>
          <p14:tracePt t="32625" x="3608388" y="4133850"/>
          <p14:tracePt t="32643" x="3679825" y="4133850"/>
          <p14:tracePt t="32660" x="3714750" y="4133850"/>
          <p14:tracePt t="32676" x="3795713" y="4133850"/>
          <p14:tracePt t="32695" x="3848100" y="4133850"/>
          <p14:tracePt t="32709" x="4037013" y="4133850"/>
          <p14:tracePt t="32727" x="4133850" y="4133850"/>
          <p14:tracePt t="32742" x="4205288" y="4133850"/>
          <p14:tracePt t="32760" x="4276725" y="4133850"/>
          <p14:tracePt t="32777" x="4357688" y="4133850"/>
          <p14:tracePt t="32793" x="4429125" y="4133850"/>
          <p14:tracePt t="32811" x="4465638" y="4133850"/>
          <p14:tracePt t="32826" x="4500563" y="4133850"/>
          <p14:tracePt t="32843" x="4518025" y="4133850"/>
          <p14:tracePt t="32859" x="4527550" y="4133850"/>
          <p14:tracePt t="32894" x="4537075" y="4133850"/>
          <p14:tracePt t="33701" x="4554538" y="4133850"/>
          <p14:tracePt t="33743" x="4562475" y="4133850"/>
          <p14:tracePt t="33750" x="4589463" y="4133850"/>
          <p14:tracePt t="33752" x="4598988" y="4133850"/>
          <p14:tracePt t="33759" x="4633913" y="4133850"/>
          <p14:tracePt t="33777" x="4679950" y="4133850"/>
          <p14:tracePt t="33792" x="4705350" y="4125913"/>
          <p14:tracePt t="33810" x="4724400" y="4116388"/>
          <p14:tracePt t="34471" x="4751388" y="4116388"/>
          <p14:tracePt t="34479" x="5768975" y="4116388"/>
          <p14:tracePt t="34479" x="5795963" y="4116388"/>
          <p14:tracePt t="34599" x="5822950" y="4116388"/>
          <p14:tracePt t="34610" x="5830888" y="4116388"/>
          <p14:tracePt t="34626" x="5840413" y="4116388"/>
          <p14:tracePt t="34742" x="5848350" y="4116388"/>
          <p14:tracePt t="35639" x="5857875" y="4116388"/>
          <p14:tracePt t="35643" x="6062663" y="4116388"/>
          <p14:tracePt t="35712" x="6276975" y="4143375"/>
          <p14:tracePt t="35750" x="6394450" y="4143375"/>
          <p14:tracePt t="35760" x="6473825" y="4152900"/>
          <p14:tracePt t="35777" x="6510338" y="4152900"/>
          <p14:tracePt t="35793" x="6589713" y="4170363"/>
          <p14:tracePt t="35811" x="6661150" y="4187825"/>
          <p14:tracePt t="35826" x="6786563" y="4187825"/>
          <p14:tracePt t="35844" x="6956425" y="4205288"/>
          <p14:tracePt t="35859" x="7072313" y="4205288"/>
          <p14:tracePt t="35878" x="7134225" y="4205288"/>
          <p14:tracePt t="35892" x="7242175" y="4205288"/>
          <p14:tracePt t="35910" x="7367588" y="4205288"/>
          <p14:tracePt t="35926" x="7446963" y="4205288"/>
          <p14:tracePt t="35943" x="7483475" y="4205288"/>
          <p14:tracePt t="35982" x="7491413" y="4205288"/>
          <p14:tracePt t="36715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457200" y="1235075"/>
            <a:ext cx="8229600" cy="3946525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just" defTabSz="457200"/>
            <a:r>
              <a:rPr dirty="0">
                <a:latin typeface="Calibri"/>
                <a:ea typeface="Calibri"/>
                <a:cs typeface="Calibri"/>
                <a:sym typeface="Calibri"/>
              </a:rPr>
              <a:t>In a </a:t>
            </a:r>
            <a:r>
              <a:rPr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genome-wide association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study to identify </a:t>
            </a:r>
            <a:r>
              <a:rPr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loci associated with colorectal cancer (CRC) risk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, we genotyped </a:t>
            </a:r>
            <a:r>
              <a:rPr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555,510 SNPs in 1,012 early-onset </a:t>
            </a:r>
            <a:r>
              <a:rPr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Scottish </a:t>
            </a:r>
            <a:r>
              <a:rPr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CRC cases and 1,012 controls </a:t>
            </a:r>
            <a:r>
              <a:rPr b="1" dirty="0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rPr>
              <a:t>(phase 1)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. In </a:t>
            </a:r>
            <a:r>
              <a:rPr b="1" dirty="0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rPr>
              <a:t>phase 2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, we genotyped the 15,008 highest-ranked SNPs in 2,057 </a:t>
            </a:r>
            <a:r>
              <a:rPr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Scottish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 cases and 2,111 controls. We then genotyped </a:t>
            </a:r>
            <a:r>
              <a:rPr lang="it-IT" b="1" dirty="0" smtClean="0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-IT" b="1" dirty="0" err="1" smtClean="0">
                <a:solidFill>
                  <a:srgbClr val="00CC00"/>
                </a:solidFill>
                <a:ea typeface="Calibri"/>
                <a:cs typeface="Calibri"/>
                <a:sym typeface="Calibri"/>
              </a:rPr>
              <a:t>phase</a:t>
            </a:r>
            <a:r>
              <a:rPr lang="it-IT" b="1" dirty="0" smtClean="0">
                <a:solidFill>
                  <a:srgbClr val="00CC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it-IT" b="1" dirty="0">
                <a:solidFill>
                  <a:srgbClr val="00CC00"/>
                </a:solidFill>
                <a:ea typeface="Calibri"/>
                <a:cs typeface="Calibri"/>
                <a:sym typeface="Calibri"/>
              </a:rPr>
              <a:t>3</a:t>
            </a:r>
            <a:r>
              <a:rPr lang="it-IT" b="1" dirty="0" smtClean="0">
                <a:solidFill>
                  <a:srgbClr val="00CC00"/>
                </a:solidFill>
                <a:ea typeface="Calibri"/>
                <a:cs typeface="Calibri"/>
                <a:sym typeface="Calibri"/>
              </a:rPr>
              <a:t>)</a:t>
            </a:r>
            <a:r>
              <a:rPr dirty="0" smtClean="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five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 highest-ranked SNPs from the joint phase 1 and 2 analysis in </a:t>
            </a:r>
            <a:r>
              <a:rPr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14,500 cases and 13,294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controls from </a:t>
            </a:r>
            <a:r>
              <a:rPr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seven populations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, and identified a previously unreported association, rs3802842 on </a:t>
            </a:r>
            <a:r>
              <a:rPr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11q23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(OR = 1.1; P = 5.8 times 10- 10), showing population differences in risk. We also replicated and fine-mapped associations at </a:t>
            </a:r>
            <a:r>
              <a:rPr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8q24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(rs7014346; OR = 1.19; P = 8.6 times 10- 26) and </a:t>
            </a:r>
            <a:r>
              <a:rPr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18q21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(rs4939827; OR = 1.2; P = 7.8 times 10- 28). 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lvl="0" algn="just" defTabSz="457200"/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lvl="0" algn="just" defTabSz="457200"/>
            <a:r>
              <a:rPr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Carrying all six possible risk alleles yielded OR = 2.6 (95% CI = 1.75–3.89) for CRC. These findings extend our understanding of the role of common genetic variation in CRC etiology.</a:t>
            </a:r>
          </a:p>
        </p:txBody>
      </p:sp>
      <p:sp>
        <p:nvSpPr>
          <p:cNvPr id="171" name="Shape 171"/>
          <p:cNvSpPr/>
          <p:nvPr/>
        </p:nvSpPr>
        <p:spPr>
          <a:xfrm>
            <a:off x="669924" y="5319712"/>
            <a:ext cx="2618080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14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i="0"/>
            </a:pPr>
            <a:r>
              <a:rPr sz="1400" i="1"/>
              <a:t>Tenesa et al. Nat. Genet., 2008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97739"/>
      </p:ext>
    </p:extLst>
  </p:cSld>
  <p:clrMapOvr>
    <a:masterClrMapping/>
  </p:clrMapOvr>
  <p:transition spd="med" advTm="155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04" x="4687888" y="3751263"/>
          <p14:tracePt t="10444" x="4679950" y="3759200"/>
          <p14:tracePt t="10458" x="4670425" y="3759200"/>
          <p14:tracePt t="10459" x="4660900" y="3759200"/>
          <p14:tracePt t="10464" x="4625975" y="3759200"/>
          <p14:tracePt t="10481" x="4581525" y="3759200"/>
          <p14:tracePt t="10498" x="4562475" y="3759200"/>
          <p14:tracePt t="10514" x="4518025" y="3751263"/>
          <p14:tracePt t="10531" x="4419600" y="3741738"/>
          <p14:tracePt t="10549" x="4313238" y="3724275"/>
          <p14:tracePt t="10564" x="4152900" y="3705225"/>
          <p14:tracePt t="10581" x="3983038" y="3687763"/>
          <p14:tracePt t="10597" x="3857625" y="3670300"/>
          <p14:tracePt t="10615" x="3705225" y="3625850"/>
          <p14:tracePt t="10630" x="3562350" y="3608388"/>
          <p14:tracePt t="10648" x="3465513" y="3589338"/>
          <p14:tracePt t="10664" x="3384550" y="3562350"/>
          <p14:tracePt t="10681" x="3330575" y="3536950"/>
          <p14:tracePt t="10699" x="3251200" y="3490913"/>
          <p14:tracePt t="10714" x="3125788" y="3384550"/>
          <p14:tracePt t="10714" x="3071813" y="3330575"/>
          <p14:tracePt t="10733" x="2990850" y="3251200"/>
          <p14:tracePt t="10747" x="2732088" y="3009900"/>
          <p14:tracePt t="10765" x="2598738" y="2857500"/>
          <p14:tracePt t="10781" x="2446338" y="2687638"/>
          <p14:tracePt t="10798" x="2303463" y="2473325"/>
          <p14:tracePt t="10814" x="2179638" y="2241550"/>
          <p14:tracePt t="10831" x="2054225" y="1973263"/>
          <p14:tracePt t="10848" x="1973263" y="1776413"/>
          <p14:tracePt t="10864" x="1928813" y="1589088"/>
          <p14:tracePt t="10880" x="1893888" y="1446213"/>
          <p14:tracePt t="10898" x="1893888" y="1347788"/>
          <p14:tracePt t="10914" x="1893888" y="1268413"/>
          <p14:tracePt t="10914" x="1893888" y="1223963"/>
          <p14:tracePt t="10933" x="1893888" y="1196975"/>
          <p14:tracePt t="10947" x="1893888" y="1108075"/>
          <p14:tracePt t="10947" x="1893888" y="1054100"/>
          <p14:tracePt t="10965" x="1911350" y="973138"/>
          <p14:tracePt t="10981" x="1982788" y="866775"/>
          <p14:tracePt t="10998" x="2071688" y="758825"/>
          <p14:tracePt t="11014" x="2241550" y="633413"/>
          <p14:tracePt t="11030" x="2679700" y="473075"/>
          <p14:tracePt t="11048" x="3330575" y="276225"/>
          <p14:tracePt t="11064" x="3875088" y="160338"/>
          <p14:tracePt t="11080" x="6491288" y="660400"/>
          <p14:tracePt t="11186" x="7027863" y="839788"/>
          <p14:tracePt t="11197" x="7304088" y="973138"/>
          <p14:tracePt t="11217" x="7446963" y="1062038"/>
          <p14:tracePt t="11230" x="7518400" y="1108075"/>
          <p14:tracePt t="11248" x="7562850" y="1169988"/>
          <p14:tracePt t="11264" x="7653338" y="1285875"/>
          <p14:tracePt t="11281" x="7724775" y="1411288"/>
          <p14:tracePt t="11298" x="7796213" y="1536700"/>
          <p14:tracePt t="11314" x="7831138" y="1643063"/>
          <p14:tracePt t="11331" x="7885113" y="1965325"/>
          <p14:tracePt t="11375" x="7885113" y="2108200"/>
          <p14:tracePt t="11397" x="7885113" y="2179638"/>
          <p14:tracePt t="11398" x="7848600" y="2465388"/>
          <p14:tracePt t="11421" x="7813675" y="2571750"/>
          <p14:tracePt t="11430" x="7751763" y="2786063"/>
          <p14:tracePt t="11449" x="7697788" y="2946400"/>
          <p14:tracePt t="11464" x="7643813" y="3062288"/>
          <p14:tracePt t="11487" x="7616825" y="3098800"/>
          <p14:tracePt t="11498" x="7545388" y="3187700"/>
          <p14:tracePt t="11515" x="7456488" y="3276600"/>
          <p14:tracePt t="11531" x="7367588" y="3411538"/>
          <p14:tracePt t="11531" x="7296150" y="3500438"/>
          <p14:tracePt t="11549" x="7224713" y="3589338"/>
          <p14:tracePt t="11564" x="6973888" y="3902075"/>
          <p14:tracePt t="11583" x="6804025" y="4133850"/>
          <p14:tracePt t="11598" x="6599238" y="4340225"/>
          <p14:tracePt t="11615" x="6286500" y="4633913"/>
          <p14:tracePt t="11632" x="5991225" y="4894263"/>
          <p14:tracePt t="11648" x="5670550" y="5126038"/>
          <p14:tracePt t="11665" x="5483225" y="5224463"/>
          <p14:tracePt t="11681" x="5357813" y="5286375"/>
          <p14:tracePt t="11699" x="5232400" y="5303838"/>
          <p14:tracePt t="11713" x="5099050" y="5348288"/>
          <p14:tracePt t="11713" x="5037138" y="5357813"/>
          <p14:tracePt t="11733" x="4983163" y="5357813"/>
          <p14:tracePt t="11748" x="4884738" y="5375275"/>
          <p14:tracePt t="11748" x="4857750" y="5375275"/>
          <p14:tracePt t="11765" x="4768850" y="5375275"/>
          <p14:tracePt t="11781" x="4598988" y="5375275"/>
          <p14:tracePt t="11799" x="4429125" y="5375275"/>
          <p14:tracePt t="11815" x="4286250" y="5348288"/>
          <p14:tracePt t="11831" x="4098925" y="5251450"/>
          <p14:tracePt t="11850" x="3902075" y="5126038"/>
          <p14:tracePt t="11868" x="3687763" y="4991100"/>
          <p14:tracePt t="11882" x="3446463" y="4803775"/>
          <p14:tracePt t="11902" x="3394075" y="4751388"/>
          <p14:tracePt t="11916" x="3268663" y="4545013"/>
          <p14:tracePt t="11935" x="3214688" y="4394200"/>
          <p14:tracePt t="11950" x="3125788" y="4187825"/>
          <p14:tracePt t="11967" x="3089275" y="3983038"/>
          <p14:tracePt t="11983" x="3027363" y="3776663"/>
          <p14:tracePt t="11997" x="2973388" y="3571875"/>
          <p14:tracePt t="12016" x="2973388" y="3411538"/>
          <p14:tracePt t="12030" x="2955925" y="3286125"/>
          <p14:tracePt t="12049" x="2938463" y="3160713"/>
          <p14:tracePt t="12064" x="2938463" y="3062288"/>
          <p14:tracePt t="12081" x="2938463" y="2965450"/>
          <p14:tracePt t="12098" x="2938463" y="2894013"/>
          <p14:tracePt t="12114" x="2938463" y="2822575"/>
          <p14:tracePt t="12131" x="2938463" y="2751138"/>
          <p14:tracePt t="12131" x="2938463" y="2714625"/>
          <p14:tracePt t="12149" x="2946400" y="2687638"/>
          <p14:tracePt t="12164" x="2982913" y="2608263"/>
          <p14:tracePt t="12182" x="3133725" y="2517775"/>
          <p14:tracePt t="12298" x="3348038" y="2455863"/>
          <p14:tracePt t="12329" x="3402013" y="2438400"/>
          <p14:tracePt t="12338" x="3455988" y="2419350"/>
          <p14:tracePt t="12347" x="3608388" y="2384425"/>
          <p14:tracePt t="12364" x="3786188" y="2339975"/>
          <p14:tracePt t="12414" x="3884613" y="2322513"/>
          <p14:tracePt t="12414" x="3956050" y="2322513"/>
          <p14:tracePt t="12432" x="4000500" y="2322513"/>
          <p14:tracePt t="12447" x="4037013" y="2322513"/>
          <p14:tracePt t="12465" x="4071938" y="2322513"/>
          <p14:tracePt t="12481" x="4152900" y="2330450"/>
          <p14:tracePt t="12505" x="4170363" y="2339975"/>
          <p14:tracePt t="12515" x="4205288" y="2357438"/>
          <p14:tracePt t="12531" x="4224338" y="2357438"/>
          <p14:tracePt t="12548" x="4241800" y="2366963"/>
          <p14:tracePt t="12620" x="4251325" y="2366963"/>
          <p14:tracePt t="12813" x="4251325" y="2374900"/>
          <p14:tracePt t="12829" x="4251325" y="2393950"/>
          <p14:tracePt t="12837" x="4251325" y="2419350"/>
          <p14:tracePt t="12844" x="4160838" y="2527300"/>
          <p14:tracePt t="12854" x="4098925" y="2608263"/>
          <p14:tracePt t="12866" x="3875088" y="2768600"/>
          <p14:tracePt t="12882" x="3473450" y="2973388"/>
          <p14:tracePt t="12900" x="2982913" y="3152775"/>
          <p14:tracePt t="12900" x="2741613" y="3152775"/>
          <p14:tracePt t="12917" x="2554288" y="3170238"/>
          <p14:tracePt t="12932" x="2286000" y="3170238"/>
          <p14:tracePt t="12951" x="2098675" y="3170238"/>
          <p14:tracePt t="12965" x="1965325" y="3170238"/>
          <p14:tracePt t="12985" x="1822450" y="3143250"/>
          <p14:tracePt t="12999" x="1679575" y="3125788"/>
          <p14:tracePt t="13016" x="1562100" y="3081338"/>
          <p14:tracePt t="13031" x="1500188" y="3062288"/>
          <p14:tracePt t="13048" x="1438275" y="3044825"/>
          <p14:tracePt t="13064" x="1428750" y="3036888"/>
          <p14:tracePt t="13080" x="1419225" y="3036888"/>
          <p14:tracePt t="13097" x="1411288" y="3027363"/>
          <p14:tracePt t="13468" x="1411288" y="3017838"/>
          <p14:tracePt t="13487" x="1419225" y="3000375"/>
          <p14:tracePt t="14108" x="1428750" y="3000375"/>
          <p14:tracePt t="14116" x="1428750" y="2973388"/>
          <p14:tracePt t="14124" x="1428750" y="2965450"/>
          <p14:tracePt t="14124" x="1428750" y="2955925"/>
          <p14:tracePt t="14133" x="1438275" y="2955925"/>
          <p14:tracePt t="14146" x="1465263" y="2928938"/>
          <p14:tracePt t="14166" x="1517650" y="2894013"/>
          <p14:tracePt t="14181" x="1554163" y="2867025"/>
          <p14:tracePt t="14199" x="1562100" y="2847975"/>
          <p14:tracePt t="14245" x="1571625" y="2847975"/>
          <p14:tracePt t="14284" x="1581150" y="2840038"/>
          <p14:tracePt t="14316" x="1589088" y="2840038"/>
          <p14:tracePt t="14325" x="1608138" y="2840038"/>
          <p14:tracePt t="14350" x="1616075" y="2840038"/>
          <p14:tracePt t="14380" x="1616075" y="2830513"/>
          <p14:tracePt t="14380" x="1625600" y="2822575"/>
          <p14:tracePt t="14404" x="1643063" y="2822575"/>
          <p14:tracePt t="14412" x="1652588" y="2813050"/>
          <p14:tracePt t="14422" x="1660525" y="2813050"/>
          <p14:tracePt t="14453" x="1670050" y="2803525"/>
          <p14:tracePt t="14480" x="1679575" y="2803525"/>
          <p14:tracePt t="14485" x="1687513" y="2803525"/>
          <p14:tracePt t="14549" x="1704975" y="2795588"/>
          <p14:tracePt t="14605" x="1714500" y="2795588"/>
          <p14:tracePt t="14853" x="1731963" y="2768600"/>
          <p14:tracePt t="14860" x="1795463" y="2697163"/>
          <p14:tracePt t="14881" x="1822450" y="2670175"/>
          <p14:tracePt t="14882" x="1847850" y="2625725"/>
          <p14:tracePt t="14900" x="1874838" y="2581275"/>
          <p14:tracePt t="14900" x="1901825" y="2562225"/>
          <p14:tracePt t="14917" x="1911350" y="2536825"/>
          <p14:tracePt t="14931" x="1973263" y="2465388"/>
          <p14:tracePt t="14951" x="1990725" y="2428875"/>
          <p14:tracePt t="14966" x="2009775" y="2393950"/>
          <p14:tracePt t="14984" x="2054225" y="2357438"/>
          <p14:tracePt t="14998" x="2089150" y="2286000"/>
          <p14:tracePt t="15014" x="2125663" y="2251075"/>
          <p14:tracePt t="15032" x="2152650" y="2197100"/>
          <p14:tracePt t="15047" x="2179638" y="2170113"/>
          <p14:tracePt t="15064" x="2205038" y="2143125"/>
          <p14:tracePt t="15080" x="2205038" y="2133600"/>
          <p14:tracePt t="15381" x="2205038" y="2125663"/>
          <p14:tracePt t="15444" x="2214563" y="2125663"/>
          <p14:tracePt t="15447" x="2224088" y="2133600"/>
          <p14:tracePt t="15453" x="2241550" y="2152650"/>
          <p14:tracePt t="15463" x="2251075" y="2170113"/>
          <p14:tracePt t="15481" x="2259013" y="2179638"/>
          <p14:tracePt t="15498" x="2276475" y="2197100"/>
          <p14:tracePt t="15514" x="2286000" y="2205038"/>
          <p14:tracePt t="15549" x="2295525" y="2214563"/>
          <p14:tracePt t="16029" x="2295525" y="2224088"/>
          <p14:tracePt t="16069" x="2295525" y="2251075"/>
          <p14:tracePt t="16078" x="2286000" y="2251075"/>
          <p14:tracePt t="16085" x="2276475" y="2251075"/>
          <p14:tracePt t="16089" x="2276475" y="2259013"/>
          <p14:tracePt t="16097" x="2268538" y="2259013"/>
          <p14:tracePt t="16114" x="2251075" y="2259013"/>
          <p14:tracePt t="16131" x="2241550" y="2268538"/>
          <p14:tracePt t="16164" x="2232025" y="2268538"/>
          <p14:tracePt t="16165" x="2224088" y="2268538"/>
          <p14:tracePt t="16181" x="2205038" y="2268538"/>
          <p14:tracePt t="16198" x="2197100" y="2276475"/>
          <p14:tracePt t="16214" x="2187575" y="2276475"/>
          <p14:tracePt t="16260" x="2170113" y="2276475"/>
          <p14:tracePt t="16276" x="2170113" y="2286000"/>
          <p14:tracePt t="16300" x="2160588" y="2286000"/>
          <p14:tracePt t="16381" x="2152650" y="2286000"/>
          <p14:tracePt t="16404" x="2143125" y="2286000"/>
          <p14:tracePt t="16420" x="2125663" y="2286000"/>
          <p14:tracePt t="16444" x="2116138" y="2286000"/>
          <p14:tracePt t="16460" x="2108200" y="2286000"/>
          <p14:tracePt t="16492" x="2098675" y="2286000"/>
          <p14:tracePt t="16506" x="2089150" y="2286000"/>
          <p14:tracePt t="16523" x="2071688" y="2276475"/>
          <p14:tracePt t="16574" x="2062163" y="2268538"/>
          <p14:tracePt t="16635" x="2062163" y="2259013"/>
          <p14:tracePt t="16668" x="2062163" y="2241550"/>
          <p14:tracePt t="16676" x="2071688" y="2224088"/>
          <p14:tracePt t="16688" x="2108200" y="2197100"/>
          <p14:tracePt t="16692" x="2116138" y="2170113"/>
          <p14:tracePt t="16698" x="2143125" y="2133600"/>
          <p14:tracePt t="16713" x="2152650" y="2133600"/>
          <p14:tracePt t="16747" x="2160588" y="2125663"/>
          <p14:tracePt t="16749" x="2170113" y="2125663"/>
          <p14:tracePt t="16764" x="2197100" y="2108200"/>
          <p14:tracePt t="16781" x="2205038" y="2108200"/>
          <p14:tracePt t="16797" x="2232025" y="2098675"/>
          <p14:tracePt t="16813" x="2241550" y="2098675"/>
          <p14:tracePt t="16834" x="2259013" y="2081213"/>
          <p14:tracePt t="16847" x="2268538" y="2081213"/>
          <p14:tracePt t="16900" x="2295525" y="2081213"/>
          <p14:tracePt t="16908" x="2330450" y="2071688"/>
          <p14:tracePt t="16968" x="2339975" y="2062163"/>
          <p14:tracePt t="16985" x="2347913" y="2062163"/>
          <p14:tracePt t="16999" x="2366963" y="2062163"/>
          <p14:tracePt t="17013" x="2374900" y="2062163"/>
          <p14:tracePt t="17068" x="2374900" y="2054225"/>
          <p14:tracePt t="17370" x="2384425" y="2054225"/>
          <p14:tracePt t="17540" x="2366963" y="2062163"/>
          <p14:tracePt t="17548" x="2224088" y="2160588"/>
          <p14:tracePt t="17548" x="2214563" y="2160588"/>
          <p14:tracePt t="17631" x="2205038" y="2170113"/>
          <p14:tracePt t="17632" x="2187575" y="2179638"/>
          <p14:tracePt t="17647" x="2179638" y="2179638"/>
          <p14:tracePt t="17665" x="2170113" y="2179638"/>
          <p14:tracePt t="17680" x="2160588" y="2197100"/>
          <p14:tracePt t="17698" x="2143125" y="2197100"/>
          <p14:tracePt t="18211" x="2143125" y="2205038"/>
          <p14:tracePt t="18220" x="2152650" y="2205038"/>
          <p14:tracePt t="18261" x="2160588" y="2205038"/>
          <p14:tracePt t="18365" x="2170113" y="2205038"/>
          <p14:tracePt t="18373" x="2187575" y="2197100"/>
          <p14:tracePt t="18389" x="2197100" y="2187575"/>
          <p14:tracePt t="18405" x="2205038" y="2187575"/>
          <p14:tracePt t="18429" x="2224088" y="2170113"/>
          <p14:tracePt t="18454" x="2241550" y="2152650"/>
          <p14:tracePt t="18462" x="2251075" y="2152650"/>
          <p14:tracePt t="18466" x="2276475" y="2116138"/>
          <p14:tracePt t="18481" x="2295525" y="2081213"/>
          <p14:tracePt t="18500" x="2303463" y="2071688"/>
          <p14:tracePt t="19741" x="2295525" y="2071688"/>
          <p14:tracePt t="19747" x="2232025" y="2108200"/>
          <p14:tracePt t="19759" x="2205038" y="2125663"/>
          <p14:tracePt t="19770" x="2179638" y="2152650"/>
          <p14:tracePt t="19782" x="2170113" y="2160588"/>
          <p14:tracePt t="20205" x="2179638" y="2160588"/>
          <p14:tracePt t="20270" x="2187575" y="2160588"/>
          <p14:tracePt t="20493" x="2214563" y="2160588"/>
          <p14:tracePt t="20501" x="2268538" y="2160588"/>
          <p14:tracePt t="20509" x="2357438" y="2160588"/>
          <p14:tracePt t="20509" x="2473325" y="2160588"/>
          <p14:tracePt t="20518" x="2608263" y="2160588"/>
          <p14:tracePt t="20530" x="2857500" y="2160588"/>
          <p14:tracePt t="20548" x="3044825" y="2160588"/>
          <p14:tracePt t="20548" x="3089275" y="2160588"/>
          <p14:tracePt t="20566" x="3133725" y="2160588"/>
          <p14:tracePt t="20582" x="3143250" y="2160588"/>
          <p14:tracePt t="21045" x="3152775" y="2160588"/>
          <p14:tracePt t="21061" x="3179763" y="2160588"/>
          <p14:tracePt t="21069" x="3205163" y="2160588"/>
          <p14:tracePt t="21070" x="3268663" y="2160588"/>
          <p14:tracePt t="21081" x="3509963" y="2160588"/>
          <p14:tracePt t="21099" x="3946525" y="2160588"/>
          <p14:tracePt t="21114" x="4259263" y="2160588"/>
          <p14:tracePt t="21132" x="4340225" y="2179638"/>
          <p14:tracePt t="21389" x="4303713" y="2179638"/>
          <p14:tracePt t="21390" x="4160838" y="2179638"/>
          <p14:tracePt t="21406" x="4044950" y="2197100"/>
          <p14:tracePt t="21414" x="3848100" y="2214563"/>
          <p14:tracePt t="21431" x="3660775" y="2232025"/>
          <p14:tracePt t="21449" x="3214688" y="2268538"/>
          <p14:tracePt t="21498" x="2517775" y="2268538"/>
          <p14:tracePt t="21598" x="2465388" y="2268538"/>
          <p14:tracePt t="21599" x="2374900" y="2251075"/>
          <p14:tracePt t="21615" x="2224088" y="2197100"/>
          <p14:tracePt t="21631" x="2089150" y="2152650"/>
          <p14:tracePt t="21676" x="2062163" y="2152650"/>
          <p14:tracePt t="21691" x="2044700" y="2143125"/>
          <p14:tracePt t="21698" x="2027238" y="2125663"/>
          <p14:tracePt t="21717" x="2017713" y="2116138"/>
          <p14:tracePt t="21878" x="2044700" y="2116138"/>
          <p14:tracePt t="21885" x="2089150" y="2116138"/>
          <p14:tracePt t="21893" x="2133600" y="2116138"/>
          <p14:tracePt t="21898" x="2259013" y="2116138"/>
          <p14:tracePt t="21915" x="2401888" y="2116138"/>
          <p14:tracePt t="21931" x="2571750" y="2116138"/>
          <p14:tracePt t="21947" x="2803525" y="2116138"/>
          <p14:tracePt t="21947" x="2946400" y="2116138"/>
          <p14:tracePt t="21965" x="3044825" y="2116138"/>
          <p14:tracePt t="21980" x="3330575" y="2116138"/>
          <p14:tracePt t="21999" x="3517900" y="2116138"/>
          <p14:tracePt t="22014" x="3687763" y="2116138"/>
          <p14:tracePt t="22031" x="3786188" y="2116138"/>
          <p14:tracePt t="22048" x="3857625" y="2116138"/>
          <p14:tracePt t="22065" x="3867150" y="2116138"/>
          <p14:tracePt t="22407" x="4071938" y="2116138"/>
          <p14:tracePt t="22411" x="4598988" y="2251075"/>
          <p14:tracePt t="22414" x="7018338" y="2571750"/>
          <p14:tracePt t="22442" x="7661275" y="2687638"/>
          <p14:tracePt t="22449" x="8510588" y="2786063"/>
          <p14:tracePt t="22463" x="8804275" y="2830513"/>
          <p14:tracePt t="22482" x="8902700" y="2847975"/>
          <p14:tracePt t="22499" x="8974138" y="2847975"/>
          <p14:tracePt t="22499" x="9028113" y="2847975"/>
          <p14:tracePt t="22518" x="9055100" y="2847975"/>
          <p14:tracePt t="22532" x="9109075" y="2847975"/>
          <p14:tracePt t="22549" x="9134475" y="2847975"/>
          <p14:tracePt t="22870" x="9099550" y="2847975"/>
          <p14:tracePt t="22877" x="9028113" y="2847975"/>
          <p14:tracePt t="22886" x="8947150" y="2830513"/>
          <p14:tracePt t="22886" x="8875713" y="2813050"/>
          <p14:tracePt t="22902" x="8796338" y="2813050"/>
          <p14:tracePt t="22909" x="8661400" y="2795588"/>
          <p14:tracePt t="22930" x="8348663" y="2751138"/>
          <p14:tracePt t="22932" x="7920038" y="2697163"/>
          <p14:tracePt t="22948" x="7473950" y="2616200"/>
          <p14:tracePt t="22948" x="7269163" y="2589213"/>
          <p14:tracePt t="22965" x="7054850" y="2562225"/>
          <p14:tracePt t="22980" x="6348413" y="2482850"/>
          <p14:tracePt t="22999" x="5929313" y="2428875"/>
          <p14:tracePt t="23014" x="5653088" y="2384425"/>
          <p14:tracePt t="23032" x="5340350" y="2339975"/>
          <p14:tracePt t="23047" x="4919663" y="2295525"/>
          <p14:tracePt t="23065" x="4411663" y="2205038"/>
          <p14:tracePt t="23081" x="3911600" y="2179638"/>
          <p14:tracePt t="23097" x="3402013" y="2179638"/>
          <p14:tracePt t="23115" x="3081338" y="2179638"/>
          <p14:tracePt t="23131" x="2786063" y="2179638"/>
          <p14:tracePt t="23148" x="2490788" y="2179638"/>
          <p14:tracePt t="23164" x="2160588" y="2160588"/>
          <p14:tracePt t="23182" x="1938338" y="2160588"/>
          <p14:tracePt t="23199" x="1758950" y="2160588"/>
          <p14:tracePt t="23216" x="1616075" y="2160588"/>
          <p14:tracePt t="23231" x="1527175" y="2143125"/>
          <p14:tracePt t="23248" x="1374775" y="2143125"/>
          <p14:tracePt t="23264" x="1116013" y="2143125"/>
          <p14:tracePt t="23281" x="776288" y="2143125"/>
          <p14:tracePt t="23297" x="561975" y="2143125"/>
          <p14:tracePt t="23315" x="482600" y="2125663"/>
          <p14:tracePt t="23331" x="473075" y="2125663"/>
          <p14:tracePt t="23517" x="465138" y="2116138"/>
          <p14:tracePt t="23525" x="465138" y="2081213"/>
          <p14:tracePt t="23533" x="482600" y="2081213"/>
          <p14:tracePt t="23540" x="536575" y="2036763"/>
          <p14:tracePt t="23569" x="561975" y="2027238"/>
          <p14:tracePt t="23570" x="608013" y="2000250"/>
          <p14:tracePt t="23580" x="758825" y="1928813"/>
          <p14:tracePt t="23600" x="884238" y="1893888"/>
          <p14:tracePt t="23615" x="1027113" y="1866900"/>
          <p14:tracePt t="23632" x="1204913" y="1839913"/>
          <p14:tracePt t="23648" x="1428750" y="1795463"/>
          <p14:tracePt t="23664" x="1652588" y="1758950"/>
          <p14:tracePt t="23681" x="1751013" y="1751013"/>
          <p14:tracePt t="23698" x="1803400" y="1731963"/>
          <p14:tracePt t="23715" x="2125663" y="1660525"/>
          <p14:tracePt t="23768" x="2152650" y="1660525"/>
          <p14:tracePt t="23780" x="2232025" y="1660525"/>
          <p14:tracePt t="23799" x="2295525" y="1660525"/>
          <p14:tracePt t="23831" x="2303463" y="1660525"/>
          <p14:tracePt t="23848" x="2357438" y="1670050"/>
          <p14:tracePt t="23848" x="2374900" y="1687513"/>
          <p14:tracePt t="23951" x="2393950" y="1741488"/>
          <p14:tracePt t="23981" x="2401888" y="1768475"/>
          <p14:tracePt t="24008" x="2401888" y="1785938"/>
          <p14:tracePt t="24019" x="2401888" y="1803400"/>
          <p14:tracePt t="24031" x="2401888" y="1830388"/>
          <p14:tracePt t="24048" x="2401888" y="1847850"/>
          <p14:tracePt t="24065" x="2401888" y="1874838"/>
          <p14:tracePt t="24081" x="2401888" y="1884363"/>
          <p14:tracePt t="24098" x="2401888" y="1901825"/>
          <p14:tracePt t="24114" x="2401888" y="1911350"/>
          <p14:tracePt t="24165" x="2401888" y="1919288"/>
          <p14:tracePt t="24197" x="2393950" y="1928813"/>
          <p14:tracePt t="24205" x="2384425" y="1938338"/>
          <p14:tracePt t="24211" x="2374900" y="1946275"/>
          <p14:tracePt t="24216" x="2347913" y="1973263"/>
          <p14:tracePt t="24230" x="2303463" y="1982788"/>
          <p14:tracePt t="24248" x="2268538" y="2000250"/>
          <p14:tracePt t="24264" x="2241550" y="2009775"/>
          <p14:tracePt t="24281" x="2205038" y="2027238"/>
          <p14:tracePt t="24298" x="2152650" y="2036763"/>
          <p14:tracePt t="24315" x="2089150" y="2054225"/>
          <p14:tracePt t="24331" x="2044700" y="2054225"/>
          <p14:tracePt t="24348" x="2000250" y="2062163"/>
          <p14:tracePt t="24365" x="1965325" y="2062163"/>
          <p14:tracePt t="24365" x="1938338" y="2062163"/>
          <p14:tracePt t="24381" x="1884363" y="2062163"/>
          <p14:tracePt t="24398" x="1830388" y="2062163"/>
          <p14:tracePt t="24415" x="1803400" y="2062163"/>
          <p14:tracePt t="24431" x="1776413" y="2062163"/>
          <p14:tracePt t="24448" x="1751013" y="2062163"/>
          <p14:tracePt t="24465" x="1724025" y="2044700"/>
          <p14:tracePt t="24481" x="1687513" y="2017713"/>
          <p14:tracePt t="24499" x="1652588" y="1982788"/>
          <p14:tracePt t="24514" x="1616075" y="1928813"/>
          <p14:tracePt t="24532" x="1598613" y="1857375"/>
          <p14:tracePt t="24547" x="1571625" y="1785938"/>
          <p14:tracePt t="24547" x="1571625" y="1758950"/>
          <p14:tracePt t="24566" x="1571625" y="1714500"/>
          <p14:tracePt t="24580" x="1571625" y="1633538"/>
          <p14:tracePt t="24598" x="1571625" y="1581150"/>
          <p14:tracePt t="24615" x="1589088" y="1490663"/>
          <p14:tracePt t="24632" x="1625600" y="1438275"/>
          <p14:tracePt t="24648" x="1660525" y="1393825"/>
          <p14:tracePt t="24665" x="1704975" y="1347788"/>
          <p14:tracePt t="24682" x="1741488" y="1312863"/>
          <p14:tracePt t="24698" x="1768475" y="1295400"/>
          <p14:tracePt t="24714" x="1822450" y="1268413"/>
          <p14:tracePt t="24731" x="1919288" y="1250950"/>
          <p14:tracePt t="24747" x="2374900" y="1231900"/>
          <p14:tracePt t="24747" x="2473325" y="1231900"/>
          <p14:tracePt t="24797" x="2589213" y="1231900"/>
          <p14:tracePt t="24814" x="2732088" y="1231900"/>
          <p14:tracePt t="24831" x="2867025" y="1241425"/>
          <p14:tracePt t="24849" x="3081338" y="1303338"/>
          <p14:tracePt t="24863" x="3367088" y="1366838"/>
          <p14:tracePt t="24881" x="3581400" y="1446213"/>
          <p14:tracePt t="24898" x="3714750" y="1482725"/>
          <p14:tracePt t="24915" x="3822700" y="1536700"/>
          <p14:tracePt t="24931" x="3894138" y="1581150"/>
          <p14:tracePt t="24948" x="3973513" y="1608138"/>
          <p14:tracePt t="24965" x="4017963" y="1633538"/>
          <p14:tracePt t="24965" x="4037013" y="1643063"/>
          <p14:tracePt t="24982" x="4071938" y="1660525"/>
          <p14:tracePt t="24997" x="4089400" y="1670050"/>
          <p14:tracePt t="25015" x="4197350" y="1751013"/>
          <p14:tracePt t="25098" x="4214813" y="1751013"/>
          <p14:tracePt t="25098" x="4241800" y="1758950"/>
          <p14:tracePt t="25115" x="4251325" y="1768475"/>
          <p14:tracePt t="25310" x="4241800" y="1776413"/>
          <p14:tracePt t="25317" x="4232275" y="1776413"/>
          <p14:tracePt t="25329" x="4224338" y="1776413"/>
          <p14:tracePt t="25337" x="4205288" y="1776413"/>
          <p14:tracePt t="25347" x="4170363" y="1795463"/>
          <p14:tracePt t="25347" x="4160838" y="1803400"/>
          <p14:tracePt t="25366" x="4143375" y="1803400"/>
          <p14:tracePt t="25380" x="4062413" y="1822450"/>
          <p14:tracePt t="25399" x="4000500" y="1830388"/>
          <p14:tracePt t="25414" x="3911600" y="1847850"/>
          <p14:tracePt t="25432" x="3803650" y="1847850"/>
          <p14:tracePt t="25448" x="3732213" y="1847850"/>
          <p14:tracePt t="25465" x="3697288" y="1847850"/>
          <p14:tracePt t="25481" x="3633788" y="1847850"/>
          <p14:tracePt t="25499" x="3581400" y="1847850"/>
          <p14:tracePt t="25515" x="3490913" y="1847850"/>
          <p14:tracePt t="25531" x="3394075" y="1847850"/>
          <p14:tracePt t="25547" x="3330575" y="1839913"/>
          <p14:tracePt t="25547" x="3303588" y="1830388"/>
          <p14:tracePt t="25566" x="3276600" y="1830388"/>
          <p14:tracePt t="25580" x="3179763" y="1795463"/>
          <p14:tracePt t="25599" x="3125788" y="1785938"/>
          <p14:tracePt t="25613" x="3044825" y="1751013"/>
          <p14:tracePt t="25630" x="2965450" y="1731963"/>
          <p14:tracePt t="25648" x="2911475" y="1704975"/>
          <p14:tracePt t="25664" x="2874963" y="1704975"/>
          <p14:tracePt t="25681" x="2867025" y="1697038"/>
          <p14:tracePt t="25698" x="2857500" y="1687513"/>
          <p14:tracePt t="25741" x="2847975" y="1679575"/>
          <p14:tracePt t="26141" x="2857500" y="1679575"/>
          <p14:tracePt t="26149" x="2874963" y="1687513"/>
          <p14:tracePt t="26165" x="2919413" y="1704975"/>
          <p14:tracePt t="26165" x="2938463" y="1704975"/>
          <p14:tracePt t="26270" x="2946400" y="1704975"/>
          <p14:tracePt t="26285" x="2955925" y="1714500"/>
          <p14:tracePt t="26285" x="2973388" y="1714500"/>
          <p14:tracePt t="26301" x="2982913" y="1714500"/>
          <p14:tracePt t="26318" x="2990850" y="1714500"/>
          <p14:tracePt t="26325" x="3000375" y="1714500"/>
          <p14:tracePt t="26330" x="3027363" y="1714500"/>
          <p14:tracePt t="26348" x="3036888" y="1714500"/>
          <p14:tracePt t="26364" x="3062288" y="1714500"/>
          <p14:tracePt t="26380" x="3179763" y="1714500"/>
          <p14:tracePt t="26402" x="3276600" y="1714500"/>
          <p14:tracePt t="26417" x="3330575" y="1731963"/>
          <p14:tracePt t="26434" x="3411538" y="1741488"/>
          <p14:tracePt t="26448" x="3446463" y="1741488"/>
          <p14:tracePt t="26465" x="3473450" y="1741488"/>
          <p14:tracePt t="26481" x="3500438" y="1751013"/>
          <p14:tracePt t="26498" x="3517900" y="1751013"/>
          <p14:tracePt t="26515" x="3554413" y="1768475"/>
          <p14:tracePt t="26531" x="3598863" y="1776413"/>
          <p14:tracePt t="26548" x="3633788" y="1776413"/>
          <p14:tracePt t="26565" x="3652838" y="1795463"/>
          <p14:tracePt t="26581" x="3714750" y="1795463"/>
          <p14:tracePt t="26599" x="3759200" y="1803400"/>
          <p14:tracePt t="26615" x="3813175" y="1803400"/>
          <p14:tracePt t="26631" x="3840163" y="1803400"/>
          <p14:tracePt t="26647" x="3848100" y="1812925"/>
          <p14:tracePt t="26664" x="3857625" y="1812925"/>
          <p14:tracePt t="26701" x="3875088" y="1812925"/>
          <p14:tracePt t="26733" x="3884613" y="1812925"/>
          <p14:tracePt t="26774" x="3894138" y="1812925"/>
          <p14:tracePt t="26789" x="3902075" y="1812925"/>
          <p14:tracePt t="26798" x="3938588" y="1812925"/>
          <p14:tracePt t="26798" x="3946525" y="1812925"/>
          <p14:tracePt t="26830" x="3990975" y="1812925"/>
          <p14:tracePt t="26864" x="4010025" y="1812925"/>
          <p14:tracePt t="26901" x="4027488" y="1812925"/>
          <p14:tracePt t="26904" x="4037013" y="1812925"/>
          <p14:tracePt t="26914" x="4044950" y="1812925"/>
          <p14:tracePt t="26950" x="4054475" y="1812925"/>
          <p14:tracePt t="26950" x="4071938" y="1812925"/>
          <p14:tracePt t="26965" x="4081463" y="1812925"/>
          <p14:tracePt t="26980" x="4089400" y="1812925"/>
          <p14:tracePt t="26998" x="4108450" y="1812925"/>
          <p14:tracePt t="27014" x="4133850" y="1812925"/>
          <p14:tracePt t="27031" x="4143375" y="1812925"/>
          <p14:tracePt t="27048" x="4152900" y="1812925"/>
          <p14:tracePt t="27065" x="4160838" y="1812925"/>
          <p14:tracePt t="27277" x="4179888" y="1812925"/>
          <p14:tracePt t="27289" x="4232275" y="1812925"/>
          <p14:tracePt t="27381" x="4241800" y="1812925"/>
          <p14:tracePt t="27405" x="4259263" y="1812925"/>
          <p14:tracePt t="27429" x="4268788" y="1812925"/>
          <p14:tracePt t="27597" x="4276725" y="1812925"/>
          <p14:tracePt t="28701" x="4295775" y="1812925"/>
          <p14:tracePt t="28710" x="4303713" y="1803400"/>
          <p14:tracePt t="28717" x="4313238" y="1803400"/>
          <p14:tracePt t="28725" x="4330700" y="1795463"/>
          <p14:tracePt t="28732" x="4348163" y="1795463"/>
          <p14:tracePt t="28748" x="4367213" y="1795463"/>
          <p14:tracePt t="28765" x="4384675" y="1795463"/>
          <p14:tracePt t="28780" x="4394200" y="1795463"/>
          <p14:tracePt t="28798" x="4394200" y="1785938"/>
          <p14:tracePt t="28862" x="4402138" y="1785938"/>
          <p14:tracePt t="29230" x="4438650" y="1785938"/>
          <p14:tracePt t="29237" x="4465638" y="1785938"/>
          <p14:tracePt t="29237" x="4483100" y="1785938"/>
          <p14:tracePt t="29254" x="4510088" y="1768475"/>
          <p14:tracePt t="29254" x="4554538" y="1768475"/>
          <p14:tracePt t="29264" x="4724400" y="1768475"/>
          <p14:tracePt t="29282" x="4973638" y="1768475"/>
          <p14:tracePt t="29297" x="5313363" y="1768475"/>
          <p14:tracePt t="29315" x="5527675" y="1768475"/>
          <p14:tracePt t="29331" x="5643563" y="1768475"/>
          <p14:tracePt t="29348" x="5732463" y="1768475"/>
          <p14:tracePt t="29365" x="5822950" y="1768475"/>
          <p14:tracePt t="29365" x="5848350" y="1768475"/>
          <p14:tracePt t="29382" x="5973763" y="1768475"/>
          <p14:tracePt t="29398" x="6116638" y="1768475"/>
          <p14:tracePt t="29414" x="6232525" y="1768475"/>
          <p14:tracePt t="29431" x="6323013" y="1768475"/>
          <p14:tracePt t="29449" x="6367463" y="1751013"/>
          <p14:tracePt t="29464" x="6394450" y="1741488"/>
          <p14:tracePt t="29482" x="6402388" y="1741488"/>
          <p14:tracePt t="29497" x="6429375" y="1741488"/>
          <p14:tracePt t="29515" x="6438900" y="1731963"/>
          <p14:tracePt t="29530" x="6545263" y="1731963"/>
          <p14:tracePt t="29648" x="6562725" y="1731963"/>
          <p14:tracePt t="29665" x="6599238" y="1731963"/>
          <p14:tracePt t="29680" x="6643688" y="1731963"/>
          <p14:tracePt t="29698" x="6697663" y="1731963"/>
          <p14:tracePt t="29714" x="6751638" y="1731963"/>
          <p14:tracePt t="29733" x="6786563" y="1731963"/>
          <p14:tracePt t="29747" x="6823075" y="1731963"/>
          <p14:tracePt t="29764" x="6894513" y="1751013"/>
          <p14:tracePt t="29782" x="6929438" y="1751013"/>
          <p14:tracePt t="29798" x="6956425" y="1758950"/>
          <p14:tracePt t="29814" x="6965950" y="1758950"/>
          <p14:tracePt t="29901" x="6973888" y="1768475"/>
          <p14:tracePt t="29909" x="6973888" y="1776413"/>
          <p14:tracePt t="30174" x="6946900" y="1785938"/>
          <p14:tracePt t="30182" x="6919913" y="1803400"/>
          <p14:tracePt t="30182" x="6858000" y="1847850"/>
          <p14:tracePt t="30197" x="6796088" y="1866900"/>
          <p14:tracePt t="30216" x="6751638" y="1884363"/>
          <p14:tracePt t="30231" x="6732588" y="1901825"/>
          <p14:tracePt t="30248" x="6705600" y="1901825"/>
          <p14:tracePt t="30264" x="6697663" y="1911350"/>
          <p14:tracePt t="30301" x="6688138" y="1911350"/>
          <p14:tracePt t="30325" x="6680200" y="1911350"/>
          <p14:tracePt t="30549" x="6705600" y="1911350"/>
          <p14:tracePt t="30558" x="6732588" y="1911350"/>
          <p14:tracePt t="30563" x="6769100" y="1911350"/>
          <p14:tracePt t="30570" x="6786563" y="1901825"/>
          <p14:tracePt t="30580" x="6884988" y="1893888"/>
          <p14:tracePt t="30599" x="6929438" y="1874838"/>
          <p14:tracePt t="30614" x="6956425" y="1866900"/>
          <p14:tracePt t="30632" x="6965950" y="1866900"/>
          <p14:tracePt t="30647" x="6973888" y="1866900"/>
          <p14:tracePt t="30665" x="6991350" y="1847850"/>
          <p14:tracePt t="30680" x="7000875" y="1847850"/>
          <p14:tracePt t="37077" x="7010400" y="1847850"/>
          <p14:tracePt t="38124" x="7018338" y="1847850"/>
          <p14:tracePt t="38140" x="7018338" y="1839913"/>
          <p14:tracePt t="38154" x="7018338" y="1822450"/>
          <p14:tracePt t="38180" x="7018338" y="1812925"/>
          <p14:tracePt t="38180" x="7018338" y="1803400"/>
          <p14:tracePt t="38220" x="7018338" y="1785938"/>
          <p14:tracePt t="38228" x="7027863" y="1776413"/>
          <p14:tracePt t="38234" x="7037388" y="1768475"/>
          <p14:tracePt t="38245" x="7037388" y="1758950"/>
          <p14:tracePt t="38263" x="7045325" y="1751013"/>
          <p14:tracePt t="38279" x="7045325" y="1741488"/>
          <p14:tracePt t="40236" x="7037388" y="1751013"/>
          <p14:tracePt t="40253" x="7027863" y="1751013"/>
          <p14:tracePt t="40253" x="7018338" y="1751013"/>
          <p14:tracePt t="40262" x="7000875" y="1751013"/>
          <p14:tracePt t="40279" x="6973888" y="1751013"/>
          <p14:tracePt t="40295" x="6946900" y="1751013"/>
          <p14:tracePt t="40312" x="6929438" y="1758950"/>
          <p14:tracePt t="40328" x="6919913" y="1758950"/>
          <p14:tracePt t="40345" x="6894513" y="1758950"/>
          <p14:tracePt t="40363" x="6867525" y="1758950"/>
          <p14:tracePt t="40379" x="6813550" y="1776413"/>
          <p14:tracePt t="40397" x="6804025" y="1776413"/>
          <p14:tracePt t="40397" x="6796088" y="1776413"/>
          <p14:tracePt t="40412" x="6759575" y="1776413"/>
          <p14:tracePt t="40429" x="6732588" y="1776413"/>
          <p14:tracePt t="40447" x="6724650" y="1776413"/>
          <p14:tracePt t="40461" x="6705600" y="1776413"/>
          <p14:tracePt t="40479" x="6688138" y="1776413"/>
          <p14:tracePt t="40495" x="6653213" y="1776413"/>
          <p14:tracePt t="40513" x="6626225" y="1776413"/>
          <p14:tracePt t="40529" x="6589713" y="1776413"/>
          <p14:tracePt t="40546" x="6537325" y="1776413"/>
          <p14:tracePt t="40562" x="6483350" y="1776413"/>
          <p14:tracePt t="40579" x="6384925" y="1795463"/>
          <p14:tracePt t="40595" x="6205538" y="1812925"/>
          <p14:tracePt t="40613" x="6072188" y="1812925"/>
          <p14:tracePt t="40628" x="5973763" y="1812925"/>
          <p14:tracePt t="40647" x="5884863" y="1830388"/>
          <p14:tracePt t="40661" x="5751513" y="1847850"/>
          <p14:tracePt t="40678" x="5616575" y="1866900"/>
          <p14:tracePt t="40696" x="5510213" y="1884363"/>
          <p14:tracePt t="40711" x="5411788" y="1901825"/>
          <p14:tracePt t="40730" x="5268913" y="1919288"/>
          <p14:tracePt t="40746" x="5143500" y="1938338"/>
          <p14:tracePt t="40763" x="5000625" y="1955800"/>
          <p14:tracePt t="40779" x="4848225" y="1973263"/>
          <p14:tracePt t="40797" x="4759325" y="1990725"/>
          <p14:tracePt t="40812" x="4670425" y="2000250"/>
          <p14:tracePt t="40829" x="4562475" y="2017713"/>
          <p14:tracePt t="40845" x="4473575" y="2036763"/>
          <p14:tracePt t="40862" x="4394200" y="2054225"/>
          <p14:tracePt t="40879" x="4340225" y="2054225"/>
          <p14:tracePt t="40896" x="4286250" y="2062163"/>
          <p14:tracePt t="40912" x="4224338" y="2071688"/>
          <p14:tracePt t="40930" x="4160838" y="2081213"/>
          <p14:tracePt t="40945" x="4098925" y="2098675"/>
          <p14:tracePt t="40945" x="4071938" y="2098675"/>
          <p14:tracePt t="40964" x="4044950" y="2098675"/>
          <p14:tracePt t="40978" x="3929063" y="2108200"/>
          <p14:tracePt t="40978" x="3894138" y="2116138"/>
          <p14:tracePt t="40997" x="3759200" y="2143125"/>
          <p14:tracePt t="41013" x="3679825" y="2143125"/>
          <p14:tracePt t="41028" x="3625850" y="2160588"/>
          <p14:tracePt t="41045" x="3589338" y="2160588"/>
          <p14:tracePt t="41062" x="3562350" y="2160588"/>
          <p14:tracePt t="41079" x="2874963" y="2125663"/>
          <p14:tracePt t="41265" x="2830513" y="2125663"/>
          <p14:tracePt t="41279" x="2795588" y="2125663"/>
          <p14:tracePt t="41296" x="2768600" y="2116138"/>
          <p14:tracePt t="41311" x="2759075" y="2116138"/>
          <p14:tracePt t="41732" x="2786063" y="2116138"/>
          <p14:tracePt t="41740" x="2803525" y="2116138"/>
          <p14:tracePt t="41750" x="2847975" y="2116138"/>
          <p14:tracePt t="41756" x="2874963" y="2116138"/>
          <p14:tracePt t="41761" x="2990850" y="2116138"/>
          <p14:tracePt t="41779" x="3160713" y="2116138"/>
          <p14:tracePt t="41779" x="3205163" y="2116138"/>
          <p14:tracePt t="41796" x="3259138" y="2116138"/>
          <p14:tracePt t="41812" x="3313113" y="2116138"/>
          <p14:tracePt t="41829" x="3411538" y="2116138"/>
          <p14:tracePt t="41845" x="3465513" y="2116138"/>
          <p14:tracePt t="41863" x="3517900" y="2116138"/>
          <p14:tracePt t="41879" x="3554413" y="2116138"/>
          <p14:tracePt t="41897" x="3589338" y="2116138"/>
          <p14:tracePt t="41911" x="3643313" y="2116138"/>
          <p14:tracePt t="41930" x="3679825" y="2116138"/>
          <p14:tracePt t="41945" x="3705225" y="2116138"/>
          <p14:tracePt t="41962" x="3732213" y="2116138"/>
          <p14:tracePt t="41979" x="3776663" y="2116138"/>
          <p14:tracePt t="41997" x="3803650" y="2116138"/>
          <p14:tracePt t="42013" x="3813175" y="2116138"/>
          <p14:tracePt t="42164" x="3822700" y="2116138"/>
          <p14:tracePt t="42564" x="3830638" y="2116138"/>
          <p14:tracePt t="42580" x="3822700" y="2125663"/>
          <p14:tracePt t="42589" x="3786188" y="2143125"/>
          <p14:tracePt t="42597" x="3759200" y="2152650"/>
          <p14:tracePt t="42597" x="3705225" y="2187575"/>
          <p14:tracePt t="42613" x="3652838" y="2205038"/>
          <p14:tracePt t="42629" x="3625850" y="2224088"/>
          <p14:tracePt t="42645" x="3581400" y="2241550"/>
          <p14:tracePt t="42663" x="3544888" y="2251075"/>
          <p14:tracePt t="42678" x="3509963" y="2268538"/>
          <p14:tracePt t="42697" x="3465513" y="2295525"/>
          <p14:tracePt t="42712" x="3411538" y="2303463"/>
          <p14:tracePt t="42730" x="3384550" y="2322513"/>
          <p14:tracePt t="42745" x="3357563" y="2322513"/>
          <p14:tracePt t="42762" x="3340100" y="2322513"/>
          <p14:tracePt t="42779" x="3313113" y="2330450"/>
          <p14:tracePt t="42796" x="3268663" y="2347913"/>
          <p14:tracePt t="42812" x="3259138" y="2357438"/>
          <p14:tracePt t="42829" x="3232150" y="2366963"/>
          <p14:tracePt t="42845" x="3224213" y="2366963"/>
          <p14:tracePt t="42862" x="3224213" y="2374900"/>
          <p14:tracePt t="43077" x="3232150" y="2374900"/>
          <p14:tracePt t="43101" x="3241675" y="2374900"/>
          <p14:tracePt t="43117" x="3259138" y="2374900"/>
          <p14:tracePt t="43148" x="3268663" y="2374900"/>
          <p14:tracePt t="43388" x="3232150" y="2393950"/>
          <p14:tracePt t="43395" x="3179763" y="2411413"/>
          <p14:tracePt t="43411" x="3062288" y="2455863"/>
          <p14:tracePt t="43412" x="2965450" y="2500313"/>
          <p14:tracePt t="43430" x="2847975" y="2554288"/>
          <p14:tracePt t="43446" x="2536825" y="2625725"/>
          <p14:tracePt t="43551" x="2473325" y="2660650"/>
          <p14:tracePt t="43585" x="2465388" y="2670175"/>
          <p14:tracePt t="43585" x="2446338" y="2670175"/>
          <p14:tracePt t="43597" x="2419350" y="2687638"/>
          <p14:tracePt t="43611" x="2393950" y="2705100"/>
          <p14:tracePt t="43629" x="2384425" y="2714625"/>
          <p14:tracePt t="43677" x="2374900" y="2714625"/>
          <p14:tracePt t="43749" x="2374900" y="2724150"/>
          <p14:tracePt t="43796" x="2347913" y="2724150"/>
          <p14:tracePt t="43804" x="2339975" y="2705100"/>
          <p14:tracePt t="43804" x="2312988" y="2660650"/>
          <p14:tracePt t="43820" x="2276475" y="2581275"/>
          <p14:tracePt t="43828" x="2232025" y="2509838"/>
          <p14:tracePt t="43836" x="2160588" y="2357438"/>
          <p14:tracePt t="43845" x="2081213" y="2205038"/>
          <p14:tracePt t="43862" x="2027238" y="2133600"/>
          <p14:tracePt t="43879" x="1990725" y="2098675"/>
          <p14:tracePt t="43896" x="1982788" y="2081213"/>
          <p14:tracePt t="43912" x="1955800" y="2054225"/>
          <p14:tracePt t="43929" x="1919288" y="2027238"/>
          <p14:tracePt t="43946" x="1857375" y="2000250"/>
          <p14:tracePt t="43963" x="1768475" y="1965325"/>
          <p14:tracePt t="43978" x="1687513" y="1946275"/>
          <p14:tracePt t="43995" x="1616075" y="1928813"/>
          <p14:tracePt t="44013" x="1608138" y="1928813"/>
          <p14:tracePt t="44028" x="1581150" y="1928813"/>
          <p14:tracePt t="44065" x="1571625" y="1928813"/>
          <p14:tracePt t="44092" x="1562100" y="1938338"/>
          <p14:tracePt t="44092" x="1554163" y="1938338"/>
          <p14:tracePt t="44116" x="1544638" y="1965325"/>
          <p14:tracePt t="44124" x="1544638" y="1973263"/>
          <p14:tracePt t="44132" x="1527175" y="1990725"/>
          <p14:tracePt t="44146" x="1527175" y="2017713"/>
          <p14:tracePt t="44146" x="1500188" y="2071688"/>
          <p14:tracePt t="44161" x="1465263" y="2152650"/>
          <p14:tracePt t="44161" x="1455738" y="2187575"/>
          <p14:tracePt t="44194" x="1455738" y="2197100"/>
          <p14:tracePt t="44195" x="1438275" y="2232025"/>
          <p14:tracePt t="44195" x="1438275" y="2251075"/>
          <p14:tracePt t="44214" x="1428750" y="2268538"/>
          <p14:tracePt t="44230" x="1411288" y="2295525"/>
          <p14:tracePt t="44246" x="1393825" y="2330450"/>
          <p14:tracePt t="44267" x="1384300" y="2339975"/>
          <p14:tracePt t="44278" x="1357313" y="2366963"/>
          <p14:tracePt t="44296" x="1347788" y="2374900"/>
          <p14:tracePt t="44311" x="1339850" y="2393950"/>
          <p14:tracePt t="44329" x="1322388" y="2411413"/>
          <p14:tracePt t="44373" x="1322388" y="2419350"/>
          <p14:tracePt t="44605" x="1322388" y="2428875"/>
          <p14:tracePt t="44613" x="1527175" y="2384425"/>
          <p14:tracePt t="44722" x="1554163" y="2384425"/>
          <p14:tracePt t="44728" x="1589088" y="2366963"/>
          <p14:tracePt t="44747" x="1633538" y="2357438"/>
          <p14:tracePt t="44761" x="1679575" y="2347913"/>
          <p14:tracePt t="44780" x="1704975" y="2339975"/>
          <p14:tracePt t="44795" x="1724025" y="2330450"/>
          <p14:tracePt t="44795" x="1741488" y="2330450"/>
          <p14:tracePt t="44812" x="1758950" y="2322513"/>
          <p14:tracePt t="44829" x="1776413" y="2312988"/>
          <p14:tracePt t="44844" x="1785938" y="2312988"/>
          <p14:tracePt t="44861" x="1795463" y="2312988"/>
          <p14:tracePt t="44879" x="1803400" y="2312988"/>
          <p14:tracePt t="44895" x="1812925" y="2312988"/>
          <p14:tracePt t="44913" x="1830388" y="2303463"/>
          <p14:tracePt t="45172" x="1822450" y="2303463"/>
          <p14:tracePt t="45205" x="1812925" y="2303463"/>
          <p14:tracePt t="45218" x="1795463" y="2303463"/>
          <p14:tracePt t="45218" x="1795463" y="2312988"/>
          <p14:tracePt t="45238" x="1768475" y="2312988"/>
          <p14:tracePt t="45246" x="1714500" y="2330450"/>
          <p14:tracePt t="45263" x="1660525" y="2330450"/>
          <p14:tracePt t="45278" x="1625600" y="2330450"/>
          <p14:tracePt t="45297" x="1581150" y="2330450"/>
          <p14:tracePt t="45311" x="1536700" y="2330450"/>
          <p14:tracePt t="45330" x="1527175" y="2339975"/>
          <p14:tracePt t="45345" x="1482725" y="2339975"/>
          <p14:tracePt t="45362" x="1428750" y="2357438"/>
          <p14:tracePt t="45379" x="1374775" y="2357438"/>
          <p14:tracePt t="45379" x="1357313" y="2357438"/>
          <p14:tracePt t="45397" x="1347788" y="2357438"/>
          <p14:tracePt t="45397" x="1322388" y="2357438"/>
          <p14:tracePt t="45413" x="1303338" y="2357438"/>
          <p14:tracePt t="45429" x="1258888" y="2357438"/>
          <p14:tracePt t="45445" x="1223963" y="2366963"/>
          <p14:tracePt t="45463" x="1196975" y="2366963"/>
          <p14:tracePt t="45478" x="1179513" y="2374900"/>
          <p14:tracePt t="45497" x="1160463" y="2374900"/>
          <p14:tracePt t="45511" x="1143000" y="2374900"/>
          <p14:tracePt t="45529" x="1125538" y="2384425"/>
          <p14:tracePt t="45564" x="1116013" y="2393950"/>
          <p14:tracePt t="45576" x="1108075" y="2401888"/>
          <p14:tracePt t="45828" x="1125538" y="2401888"/>
          <p14:tracePt t="45832" x="1295400" y="2401888"/>
          <p14:tracePt t="45866" x="1411288" y="2401888"/>
          <p14:tracePt t="45879" x="1527175" y="2401888"/>
          <p14:tracePt t="45894" x="1652588" y="2401888"/>
          <p14:tracePt t="45912" x="1795463" y="2401888"/>
          <p14:tracePt t="45931" x="2054225" y="2401888"/>
          <p14:tracePt t="45954" x="2108200" y="2401888"/>
          <p14:tracePt t="45962" x="2179638" y="2401888"/>
          <p14:tracePt t="45978" x="2187575" y="2401888"/>
          <p14:tracePt t="45978" x="2197100" y="2401888"/>
          <p14:tracePt t="46012" x="2214563" y="2401888"/>
          <p14:tracePt t="46548" x="2205038" y="2401888"/>
          <p14:tracePt t="46556" x="2187575" y="2401888"/>
          <p14:tracePt t="46564" x="2160588" y="2401888"/>
          <p14:tracePt t="46571" x="2108200" y="2401888"/>
          <p14:tracePt t="46578" x="2036763" y="2401888"/>
          <p14:tracePt t="46595" x="1946275" y="2401888"/>
          <p14:tracePt t="46595" x="1919288" y="2401888"/>
          <p14:tracePt t="46613" x="1884363" y="2401888"/>
          <p14:tracePt t="46613" x="1857375" y="2401888"/>
          <p14:tracePt t="46629" x="1785938" y="2401888"/>
          <p14:tracePt t="46645" x="1714500" y="2419350"/>
          <p14:tracePt t="46661" x="1670050" y="2419350"/>
          <p14:tracePt t="46679" x="1608138" y="2428875"/>
          <p14:tracePt t="46694" x="1562100" y="2446338"/>
          <p14:tracePt t="46712" x="1500188" y="2455863"/>
          <p14:tracePt t="46729" x="1465263" y="2455863"/>
          <p14:tracePt t="46745" x="1393825" y="2490788"/>
          <p14:tracePt t="46762" x="1347788" y="2500313"/>
          <p14:tracePt t="46778" x="1339850" y="2500313"/>
          <p14:tracePt t="46778" x="1330325" y="2500313"/>
          <p14:tracePt t="46813" x="1312863" y="2517775"/>
          <p14:tracePt t="47068" x="1322388" y="2509838"/>
          <p14:tracePt t="47080" x="1330325" y="2500313"/>
          <p14:tracePt t="47084" x="1347788" y="2465388"/>
          <p14:tracePt t="47094" x="1384300" y="2419350"/>
          <p14:tracePt t="47111" x="1438275" y="2366963"/>
          <p14:tracePt t="47128" x="1473200" y="2330450"/>
          <p14:tracePt t="47145" x="1473200" y="2322513"/>
          <p14:tracePt t="47161" x="1490663" y="2312988"/>
          <p14:tracePt t="47197" x="1490663" y="2303463"/>
          <p14:tracePt t="47198" x="1490663" y="2295525"/>
          <p14:tracePt t="49772" x="1500188" y="2295525"/>
          <p14:tracePt t="49860" x="1517650" y="2295525"/>
          <p14:tracePt t="49892" x="1527175" y="2295525"/>
          <p14:tracePt t="49932" x="1536700" y="2295525"/>
          <p14:tracePt t="49956" x="1554163" y="2295525"/>
          <p14:tracePt t="49972" x="1562100" y="2286000"/>
          <p14:tracePt t="49996" x="1571625" y="2286000"/>
          <p14:tracePt t="50052" x="1581150" y="2286000"/>
          <p14:tracePt t="50092" x="1589088" y="2276475"/>
          <p14:tracePt t="50172" x="1598613" y="2276475"/>
          <p14:tracePt t="50252" x="1608138" y="2268538"/>
          <p14:tracePt t="50277" x="1616075" y="2268538"/>
          <p14:tracePt t="50300" x="1633538" y="2251075"/>
          <p14:tracePt t="50316" x="1643063" y="2251075"/>
          <p14:tracePt t="50325" x="1652588" y="2251075"/>
          <p14:tracePt t="50333" x="1660525" y="2251075"/>
          <p14:tracePt t="50345" x="1670050" y="2251075"/>
          <p14:tracePt t="50345" x="1670050" y="2241550"/>
          <p14:tracePt t="50381" x="1687513" y="2241550"/>
          <p14:tracePt t="50396" x="1776413" y="2232025"/>
          <p14:tracePt t="50588" x="1785938" y="2232025"/>
          <p14:tracePt t="50612" x="1795463" y="2232025"/>
          <p14:tracePt t="50636" x="1803400" y="2232025"/>
          <p14:tracePt t="50660" x="1812925" y="2232025"/>
          <p14:tracePt t="50665" x="1830388" y="2232025"/>
          <p14:tracePt t="50684" x="1839913" y="2232025"/>
          <p14:tracePt t="50694" x="1847850" y="2232025"/>
          <p14:tracePt t="50695" x="1893888" y="2214563"/>
          <p14:tracePt t="50711" x="1928813" y="2214563"/>
          <p14:tracePt t="50729" x="1955800" y="2214563"/>
          <p14:tracePt t="50746" x="2027238" y="2197100"/>
          <p14:tracePt t="50762" x="2125663" y="2197100"/>
          <p14:tracePt t="50778" x="2268538" y="2197100"/>
          <p14:tracePt t="50794" x="2438400" y="2197100"/>
          <p14:tracePt t="50794" x="2554288" y="2197100"/>
          <p14:tracePt t="50813" x="2697163" y="2197100"/>
          <p14:tracePt t="50828" x="3108325" y="2197100"/>
          <p14:tracePt t="50846" x="3303588" y="2197100"/>
          <p14:tracePt t="50861" x="3465513" y="2197100"/>
          <p14:tracePt t="50878" x="3562350" y="2197100"/>
          <p14:tracePt t="50895" x="3643313" y="2197100"/>
          <p14:tracePt t="50911" x="3732213" y="2197100"/>
          <p14:tracePt t="50928" x="3803650" y="2197100"/>
          <p14:tracePt t="50945" x="3875088" y="2197100"/>
          <p14:tracePt t="50978" x="3973513" y="2197100"/>
          <p14:tracePt t="50979" x="4081463" y="2197100"/>
          <p14:tracePt t="50995" x="4170363" y="2187575"/>
          <p14:tracePt t="50995" x="4197350" y="2187575"/>
          <p14:tracePt t="51013" x="4205288" y="2187575"/>
          <p14:tracePt t="51028" x="4286250" y="2170113"/>
          <p14:tracePt t="51046" x="4357688" y="2170113"/>
          <p14:tracePt t="51062" x="4456113" y="2170113"/>
          <p14:tracePt t="51078" x="4510088" y="2170113"/>
          <p14:tracePt t="51096" x="4554538" y="2170113"/>
          <p14:tracePt t="51111" x="4572000" y="2170113"/>
          <p14:tracePt t="51128" x="4598988" y="2152650"/>
          <p14:tracePt t="51144" x="4633913" y="2152650"/>
          <p14:tracePt t="51162" x="4660900" y="2152650"/>
          <p14:tracePt t="51178" x="4679950" y="2143125"/>
          <p14:tracePt t="51195" x="4724400" y="2143125"/>
          <p14:tracePt t="51212" x="4751388" y="2133600"/>
          <p14:tracePt t="51212" x="4768850" y="2133600"/>
          <p14:tracePt t="51230" x="4803775" y="2133600"/>
          <p14:tracePt t="51246" x="4867275" y="2116138"/>
          <p14:tracePt t="51262" x="4938713" y="2108200"/>
          <p14:tracePt t="51278" x="5000625" y="2108200"/>
          <p14:tracePt t="51296" x="5062538" y="2098675"/>
          <p14:tracePt t="51311" x="5116513" y="2089150"/>
          <p14:tracePt t="51335" x="5133975" y="2089150"/>
          <p14:tracePt t="51344" x="5251450" y="2081213"/>
          <p14:tracePt t="51412" x="5259388" y="2081213"/>
          <p14:tracePt t="51414" x="5303838" y="2081213"/>
          <p14:tracePt t="51433" x="5348288" y="2081213"/>
          <p14:tracePt t="51450" x="5394325" y="2081213"/>
          <p14:tracePt t="51461" x="5429250" y="2081213"/>
          <p14:tracePt t="51477" x="5473700" y="2081213"/>
          <p14:tracePt t="51495" x="5491163" y="2081213"/>
          <p14:tracePt t="51512" x="5518150" y="2081213"/>
          <p14:tracePt t="51528" x="5572125" y="2081213"/>
          <p14:tracePt t="51545" x="5626100" y="2081213"/>
          <p14:tracePt t="51562" x="5875338" y="2081213"/>
          <p14:tracePt t="51661" x="5902325" y="2081213"/>
          <p14:tracePt t="51679" x="5938838" y="2081213"/>
          <p14:tracePt t="51706" x="5946775" y="2081213"/>
          <p14:tracePt t="51711" x="5956300" y="2081213"/>
          <p14:tracePt t="51729" x="5991225" y="2081213"/>
          <p14:tracePt t="51745" x="6010275" y="2081213"/>
          <p14:tracePt t="51761" x="6018213" y="2081213"/>
          <p14:tracePt t="51804" x="6027738" y="2081213"/>
          <p14:tracePt t="51812" x="6037263" y="2081213"/>
          <p14:tracePt t="51836" x="6054725" y="2081213"/>
          <p14:tracePt t="51844" x="6062663" y="2081213"/>
          <p14:tracePt t="51845" x="6081713" y="2081213"/>
          <p14:tracePt t="51861" x="6089650" y="2081213"/>
          <p14:tracePt t="51900" x="6099175" y="2081213"/>
          <p14:tracePt t="51908" x="6108700" y="2081213"/>
          <p14:tracePt t="51924" x="6126163" y="2081213"/>
          <p14:tracePt t="51948" x="6134100" y="2081213"/>
          <p14:tracePt t="51960" x="6143625" y="2081213"/>
          <p14:tracePt t="51980" x="6161088" y="2062163"/>
          <p14:tracePt t="51997" x="6170613" y="2062163"/>
          <p14:tracePt t="51997" x="6180138" y="2062163"/>
          <p14:tracePt t="52028" x="6197600" y="2054225"/>
          <p14:tracePt t="52588" x="6188075" y="2054225"/>
          <p14:tracePt t="52605" x="6180138" y="2054225"/>
          <p14:tracePt t="52620" x="6170613" y="2054225"/>
          <p14:tracePt t="52635" x="6143625" y="2071688"/>
          <p14:tracePt t="52661" x="6134100" y="2071688"/>
          <p14:tracePt t="52662" x="6108700" y="2081213"/>
          <p14:tracePt t="52709" x="6099175" y="2081213"/>
          <p14:tracePt t="52716" x="5991225" y="2125663"/>
          <p14:tracePt t="52844" x="5973763" y="2133600"/>
          <p14:tracePt t="53700" x="5973763" y="2143125"/>
          <p14:tracePt t="54092" x="5991225" y="2133600"/>
          <p14:tracePt t="54109" x="6010275" y="2133600"/>
          <p14:tracePt t="54117" x="6018213" y="2125663"/>
          <p14:tracePt t="54127" x="6054725" y="2125663"/>
          <p14:tracePt t="54146" x="6081713" y="2108200"/>
          <p14:tracePt t="54161" x="6153150" y="2108200"/>
          <p14:tracePt t="54201" x="6180138" y="2108200"/>
          <p14:tracePt t="54211" x="6259513" y="2108200"/>
          <p14:tracePt t="54230" x="6313488" y="2108200"/>
          <p14:tracePt t="54246" x="6348413" y="2108200"/>
          <p14:tracePt t="54262" x="6375400" y="2108200"/>
          <p14:tracePt t="54278" x="6394450" y="2108200"/>
          <p14:tracePt t="54348" x="6402388" y="2108200"/>
          <p14:tracePt t="54373" x="6411913" y="2098675"/>
          <p14:tracePt t="54700" x="6402388" y="2098675"/>
          <p14:tracePt t="54708" x="6348413" y="2098675"/>
          <p14:tracePt t="54708" x="6330950" y="2108200"/>
          <p14:tracePt t="54727" x="6313488" y="2108200"/>
          <p14:tracePt t="54733" x="6296025" y="2108200"/>
          <p14:tracePt t="54745" x="6242050" y="2116138"/>
          <p14:tracePt t="54761" x="6188075" y="2116138"/>
          <p14:tracePt t="54778" x="6153150" y="2133600"/>
          <p14:tracePt t="54796" x="6081713" y="2133600"/>
          <p14:tracePt t="54811" x="5991225" y="2133600"/>
          <p14:tracePt t="54829" x="5973763" y="2133600"/>
          <p14:tracePt t="54844" x="5919788" y="2133600"/>
          <p14:tracePt t="54861" x="5884863" y="2133600"/>
          <p14:tracePt t="54879" x="5867400" y="2133600"/>
          <p14:tracePt t="54894" x="5840413" y="2133600"/>
          <p14:tracePt t="54923" x="5822950" y="2133600"/>
          <p14:tracePt t="54928" x="5813425" y="2133600"/>
          <p14:tracePt t="54945" x="5786438" y="2133600"/>
          <p14:tracePt t="54961" x="5776913" y="2133600"/>
          <p14:tracePt t="55173" x="5795963" y="2133600"/>
          <p14:tracePt t="55180" x="5803900" y="2133600"/>
          <p14:tracePt t="55188" x="5830888" y="2133600"/>
          <p14:tracePt t="55197" x="5902325" y="2133600"/>
          <p14:tracePt t="55197" x="5929313" y="2133600"/>
          <p14:tracePt t="55214" x="5973763" y="2133600"/>
          <p14:tracePt t="55214" x="6000750" y="2133600"/>
          <p14:tracePt t="55228" x="6037263" y="2133600"/>
          <p14:tracePt t="55245" x="6062663" y="2125663"/>
          <p14:tracePt t="55261" x="6089650" y="2116138"/>
          <p14:tracePt t="55278" x="6108700" y="2116138"/>
          <p14:tracePt t="55296" x="6134100" y="2116138"/>
          <p14:tracePt t="55311" x="6170613" y="2098675"/>
          <p14:tracePt t="55328" x="6197600" y="2098675"/>
          <p14:tracePt t="55344" x="6205538" y="2098675"/>
          <p14:tracePt t="55361" x="6215063" y="2098675"/>
          <p14:tracePt t="55378" x="6259513" y="2098675"/>
          <p14:tracePt t="55394" x="6296025" y="2098675"/>
          <p14:tracePt t="55411" x="6323013" y="2098675"/>
          <p14:tracePt t="55411" x="6330950" y="2098675"/>
          <p14:tracePt t="55428" x="6340475" y="2098675"/>
          <p14:tracePt t="55428" x="6348413" y="2098675"/>
          <p14:tracePt t="55444" x="6375400" y="2098675"/>
          <p14:tracePt t="55462" x="6375400" y="2089150"/>
          <p14:tracePt t="55500" x="6384925" y="2089150"/>
          <p14:tracePt t="55517" x="6402388" y="2089150"/>
          <p14:tracePt t="55522" x="6411913" y="2081213"/>
          <p14:tracePt t="55527" x="6419850" y="2081213"/>
          <p14:tracePt t="55544" x="6438900" y="2081213"/>
          <p14:tracePt t="55580" x="6446838" y="2081213"/>
          <p14:tracePt t="55596" x="6446838" y="2071688"/>
          <p14:tracePt t="55612" x="6456363" y="2071688"/>
          <p14:tracePt t="56925" x="6465888" y="2071688"/>
          <p14:tracePt t="58136" x="0" y="0"/>
        </p14:tracePtLst>
        <p14:tracePtLst>
          <p14:tracePt t="59604" x="5946775" y="2339975"/>
          <p14:tracePt t="60060" x="5956300" y="2339975"/>
          <p14:tracePt t="60100" x="5965825" y="2339975"/>
          <p14:tracePt t="60109" x="5991225" y="2330450"/>
          <p14:tracePt t="60111" x="6000750" y="2322513"/>
          <p14:tracePt t="60127" x="6045200" y="2322513"/>
          <p14:tracePt t="60144" x="6054725" y="2312988"/>
          <p14:tracePt t="60161" x="6081713" y="2312988"/>
          <p14:tracePt t="60178" x="6134100" y="2312988"/>
          <p14:tracePt t="60194" x="6170613" y="2312988"/>
          <p14:tracePt t="60210" x="6197600" y="2295525"/>
          <p14:tracePt t="60260" x="6205538" y="2295525"/>
          <p14:tracePt t="60292" x="6215063" y="2295525"/>
          <p14:tracePt t="60309" x="6232525" y="2295525"/>
          <p14:tracePt t="60324" x="6242050" y="2286000"/>
          <p14:tracePt t="60332" x="6269038" y="2286000"/>
          <p14:tracePt t="60344" x="6296025" y="2286000"/>
          <p14:tracePt t="60361" x="6323013" y="2286000"/>
          <p14:tracePt t="60378" x="6375400" y="2286000"/>
          <p14:tracePt t="60394" x="6527800" y="2322513"/>
          <p14:tracePt t="60411" x="6715125" y="2347913"/>
          <p14:tracePt t="60427" x="7010400" y="2401888"/>
          <p14:tracePt t="60445" x="7089775" y="2419350"/>
          <p14:tracePt t="60463" x="7108825" y="2419350"/>
          <p14:tracePt t="60494" x="7134225" y="2419350"/>
          <p14:tracePt t="60496" x="7180263" y="2419350"/>
          <p14:tracePt t="60510" x="7259638" y="2419350"/>
          <p14:tracePt t="60529" x="7313613" y="2419350"/>
          <p14:tracePt t="60555" x="7331075" y="2419350"/>
          <p14:tracePt t="60581" x="7340600" y="2419350"/>
          <p14:tracePt t="60597" x="7348538" y="2419350"/>
          <p14:tracePt t="60629" x="7358063" y="2419350"/>
          <p14:tracePt t="60660" x="7375525" y="2419350"/>
          <p14:tracePt t="60693" x="7385050" y="2419350"/>
          <p14:tracePt t="60700" x="7394575" y="2419350"/>
          <p14:tracePt t="60780" x="7402513" y="2411413"/>
          <p14:tracePt t="61380" x="7412038" y="2401888"/>
          <p14:tracePt t="61387" x="7429500" y="2411413"/>
          <p14:tracePt t="61391" x="7456488" y="2411413"/>
          <p14:tracePt t="61410" x="7483475" y="2411413"/>
          <p14:tracePt t="61411" x="7572375" y="2419350"/>
          <p14:tracePt t="61429" x="7616825" y="2419350"/>
          <p14:tracePt t="61443" x="7697788" y="2438400"/>
          <p14:tracePt t="61461" x="7742238" y="2438400"/>
          <p14:tracePt t="61478" x="7759700" y="2438400"/>
          <p14:tracePt t="61495" x="7786688" y="2438400"/>
          <p14:tracePt t="61511" x="7796213" y="2438400"/>
          <p14:tracePt t="61548" x="7804150" y="2438400"/>
          <p14:tracePt t="61552" x="7823200" y="2428875"/>
          <p14:tracePt t="61567" x="7831138" y="2419350"/>
          <p14:tracePt t="61577" x="7840663" y="2419350"/>
          <p14:tracePt t="61595" x="7840663" y="2411413"/>
          <p14:tracePt t="61636" x="7848600" y="2401888"/>
          <p14:tracePt t="61644" x="7848600" y="2384425"/>
          <p14:tracePt t="61661" x="7858125" y="2384425"/>
          <p14:tracePt t="61661" x="7885113" y="2347913"/>
          <p14:tracePt t="61700" x="7885113" y="2339975"/>
          <p14:tracePt t="61708" x="7885113" y="2312988"/>
          <p14:tracePt t="61708" x="7894638" y="2295525"/>
          <p14:tracePt t="61727" x="7894638" y="2286000"/>
          <p14:tracePt t="61743" x="7894638" y="2276475"/>
          <p14:tracePt t="61745" x="7902575" y="2259013"/>
          <p14:tracePt t="61761" x="7902575" y="2251075"/>
          <p14:tracePt t="61778" x="7912100" y="2232025"/>
          <p14:tracePt t="61793" x="7912100" y="2224088"/>
          <p14:tracePt t="61811" x="7912100" y="2205038"/>
          <p14:tracePt t="61827" x="7929563" y="2187575"/>
          <p14:tracePt t="61844" x="7929563" y="2170113"/>
          <p14:tracePt t="61860" x="7939088" y="2152650"/>
          <p14:tracePt t="61900" x="7939088" y="2143125"/>
          <p14:tracePt t="61916" x="7939088" y="2133600"/>
          <p14:tracePt t="61924" x="7939088" y="2116138"/>
          <p14:tracePt t="61937" x="7939088" y="2108200"/>
          <p14:tracePt t="61943" x="7939088" y="2098675"/>
          <p14:tracePt t="61961" x="7939088" y="2071688"/>
          <p14:tracePt t="61978" x="7939088" y="2027238"/>
          <p14:tracePt t="62080" x="7939088" y="2017713"/>
          <p14:tracePt t="62098" x="7929563" y="2017713"/>
          <p14:tracePt t="62110" x="7920038" y="2009775"/>
          <p14:tracePt t="62128" x="7902575" y="2009775"/>
          <p14:tracePt t="62143" x="7885113" y="2009775"/>
          <p14:tracePt t="62160" x="7848600" y="2009775"/>
          <p14:tracePt t="62178" x="7823200" y="2000250"/>
          <p14:tracePt t="62194" x="7804150" y="2000250"/>
          <p14:tracePt t="62211" x="7777163" y="2000250"/>
          <p14:tracePt t="62211" x="7769225" y="2000250"/>
          <p14:tracePt t="62228" x="7759700" y="2000250"/>
          <p14:tracePt t="62244" x="7705725" y="2000250"/>
          <p14:tracePt t="62262" x="7670800" y="2000250"/>
          <p14:tracePt t="62277" x="7643813" y="2000250"/>
          <p14:tracePt t="62295" x="7589838" y="2000250"/>
          <p14:tracePt t="62310" x="7554913" y="2000250"/>
          <p14:tracePt t="62327" x="7518400" y="2000250"/>
          <p14:tracePt t="62343" x="7473950" y="2000250"/>
          <p14:tracePt t="62360" x="7439025" y="2000250"/>
          <p14:tracePt t="62377" x="7429500" y="2000250"/>
          <p14:tracePt t="62393" x="7402513" y="2017713"/>
          <p14:tracePt t="62411" x="7394575" y="2017713"/>
          <p14:tracePt t="62427" x="7367588" y="2017713"/>
          <p14:tracePt t="62443" x="7340600" y="2017713"/>
          <p14:tracePt t="62461" x="7331075" y="2027238"/>
          <p14:tracePt t="62476" x="7313613" y="2036763"/>
          <p14:tracePt t="62533" x="7304088" y="2044700"/>
          <p14:tracePt t="62549" x="7296150" y="2054225"/>
          <p14:tracePt t="62550" x="7277100" y="2081213"/>
          <p14:tracePt t="62586" x="7269163" y="2089150"/>
          <p14:tracePt t="62593" x="7269163" y="2116138"/>
          <p14:tracePt t="62611" x="7269163" y="2125663"/>
          <p14:tracePt t="62627" x="7259638" y="2133600"/>
          <p14:tracePt t="62627" x="7259638" y="2152650"/>
          <p14:tracePt t="62645" x="7259638" y="2160588"/>
          <p14:tracePt t="62661" x="7259638" y="2170113"/>
          <p14:tracePt t="62677" x="7259638" y="2187575"/>
          <p14:tracePt t="62717" x="7259638" y="2197100"/>
          <p14:tracePt t="62724" x="7259638" y="2205038"/>
          <p14:tracePt t="62738" x="7259638" y="2224088"/>
          <p14:tracePt t="62744" x="7277100" y="2241550"/>
          <p14:tracePt t="62760" x="7296150" y="2241550"/>
          <p14:tracePt t="62777" x="7304088" y="2251075"/>
          <p14:tracePt t="62794" x="7313613" y="2259013"/>
          <p14:tracePt t="62810" x="7323138" y="2259013"/>
          <p14:tracePt t="62826" x="7358063" y="2268538"/>
          <p14:tracePt t="62849" x="7358063" y="2276475"/>
          <p14:tracePt t="62860" x="7402513" y="2295525"/>
          <p14:tracePt t="62877" x="7439025" y="2295525"/>
          <p14:tracePt t="62893" x="7446963" y="2303463"/>
          <p14:tracePt t="62910" x="7473950" y="2312988"/>
          <p14:tracePt t="62928" x="7500938" y="2330450"/>
          <p14:tracePt t="62944" x="7518400" y="2339975"/>
          <p14:tracePt t="62961" x="7537450" y="2339975"/>
          <p14:tracePt t="62976" x="7545388" y="2339975"/>
          <p14:tracePt t="62994" x="7554913" y="2347913"/>
          <p14:tracePt t="63010" x="7562850" y="2347913"/>
          <p14:tracePt t="63010" x="7572375" y="2347913"/>
          <p14:tracePt t="63028" x="7589838" y="2347913"/>
          <p14:tracePt t="63044" x="7599363" y="2366963"/>
          <p14:tracePt t="63044" x="7616825" y="2366963"/>
          <p14:tracePt t="63060" x="7634288" y="2374900"/>
          <p14:tracePt t="63077" x="7688263" y="2384425"/>
          <p14:tracePt t="63094" x="7697788" y="2384425"/>
          <p14:tracePt t="63110" x="7875588" y="2438400"/>
          <p14:tracePt t="63202" x="7912100" y="2438400"/>
          <p14:tracePt t="63230" x="7947025" y="2438400"/>
          <p14:tracePt t="63260" x="7966075" y="2438400"/>
          <p14:tracePt t="63261" x="7974013" y="2438400"/>
          <p14:tracePt t="63277" x="7991475" y="2438400"/>
          <p14:tracePt t="63294" x="8001000" y="2428875"/>
          <p14:tracePt t="63309" x="8027988" y="2411413"/>
          <p14:tracePt t="63327" x="8045450" y="2393950"/>
          <p14:tracePt t="63343" x="8054975" y="2374900"/>
          <p14:tracePt t="63361" x="8072438" y="2357438"/>
          <p14:tracePt t="63377" x="8081963" y="2330450"/>
          <p14:tracePt t="63394" x="8099425" y="2312988"/>
          <p14:tracePt t="63410" x="8108950" y="2295525"/>
          <p14:tracePt t="63427" x="8108950" y="2286000"/>
          <p14:tracePt t="63444" x="8108950" y="2268538"/>
          <p14:tracePt t="63461" x="8108950" y="2241550"/>
          <p14:tracePt t="63478" x="8108950" y="2224088"/>
          <p14:tracePt t="63494" x="8108950" y="2197100"/>
          <p14:tracePt t="63511" x="8108950" y="2187575"/>
          <p14:tracePt t="63527" x="8108950" y="2160588"/>
          <p14:tracePt t="63545" x="8108950" y="2152650"/>
          <p14:tracePt t="63559" x="8089900" y="2125663"/>
          <p14:tracePt t="63577" x="8062913" y="2098675"/>
          <p14:tracePt t="63599" x="8054975" y="2089150"/>
          <p14:tracePt t="63609" x="8018463" y="2054225"/>
          <p14:tracePt t="63627" x="7991475" y="2027238"/>
          <p14:tracePt t="63627" x="7983538" y="2017713"/>
          <p14:tracePt t="63645" x="7947025" y="1990725"/>
          <p14:tracePt t="63661" x="7920038" y="1973263"/>
          <p14:tracePt t="63677" x="7885113" y="1955800"/>
          <p14:tracePt t="63693" x="7848600" y="1946275"/>
          <p14:tracePt t="63711" x="7823200" y="1946275"/>
          <p14:tracePt t="63727" x="7786688" y="1928813"/>
          <p14:tracePt t="63744" x="7759700" y="1928813"/>
          <p14:tracePt t="63760" x="7688263" y="1928813"/>
          <p14:tracePt t="63778" x="7653338" y="1928813"/>
          <p14:tracePt t="63793" x="7608888" y="1928813"/>
          <p14:tracePt t="63811" x="7572375" y="1928813"/>
          <p14:tracePt t="63827" x="7518400" y="1928813"/>
          <p14:tracePt t="63827" x="7491413" y="1928813"/>
          <p14:tracePt t="63844" x="7473950" y="1928813"/>
          <p14:tracePt t="63865" x="7446963" y="1938338"/>
          <p14:tracePt t="63876" x="7402513" y="1946275"/>
          <p14:tracePt t="63894" x="7367588" y="1973263"/>
          <p14:tracePt t="63911" x="7340600" y="1982788"/>
          <p14:tracePt t="63927" x="7313613" y="1990725"/>
          <p14:tracePt t="63944" x="7296150" y="2009775"/>
          <p14:tracePt t="63960" x="7269163" y="2027238"/>
          <p14:tracePt t="63976" x="7259638" y="2027238"/>
          <p14:tracePt t="63994" x="7259638" y="2044700"/>
          <p14:tracePt t="64010" x="7259638" y="2054225"/>
          <p14:tracePt t="64010" x="7259638" y="2062163"/>
          <p14:tracePt t="64028" x="7251700" y="2081213"/>
          <p14:tracePt t="64043" x="7251700" y="2125663"/>
          <p14:tracePt t="64061" x="7251700" y="2152650"/>
          <p14:tracePt t="64078" x="7251700" y="2179638"/>
          <p14:tracePt t="64094" x="7277100" y="2214563"/>
          <p14:tracePt t="64111" x="7304088" y="2251075"/>
          <p14:tracePt t="64127" x="7348538" y="2295525"/>
          <p14:tracePt t="64143" x="7402513" y="2339975"/>
          <p14:tracePt t="64161" x="7466013" y="2384425"/>
          <p14:tracePt t="64177" x="7527925" y="2411413"/>
          <p14:tracePt t="64195" x="7554913" y="2438400"/>
          <p14:tracePt t="64210" x="7599363" y="2465388"/>
          <p14:tracePt t="64210" x="7608888" y="2465388"/>
          <p14:tracePt t="64230" x="7634288" y="2482850"/>
          <p14:tracePt t="64243" x="8045450" y="2544763"/>
          <p14:tracePt t="64345" x="8116888" y="2544763"/>
          <p14:tracePt t="64360" x="8215313" y="2536825"/>
          <p14:tracePt t="64377" x="8269288" y="2517775"/>
          <p14:tracePt t="64394" x="8331200" y="2490788"/>
          <p14:tracePt t="64410" x="8412163" y="2455863"/>
          <p14:tracePt t="64427" x="8447088" y="2438400"/>
          <p14:tracePt t="64444" x="8491538" y="2419350"/>
          <p14:tracePt t="64460" x="8555038" y="2384425"/>
          <p14:tracePt t="64478" x="8582025" y="2366963"/>
          <p14:tracePt t="64493" x="8626475" y="2330450"/>
          <p14:tracePt t="64512" x="8643938" y="2330450"/>
          <p14:tracePt t="64527" x="8653463" y="2303463"/>
          <p14:tracePt t="64544" x="8661400" y="2268538"/>
          <p14:tracePt t="64560" x="8680450" y="2232025"/>
          <p14:tracePt t="64578" x="8688388" y="2187575"/>
          <p14:tracePt t="64620" x="8688388" y="2170113"/>
          <p14:tracePt t="64628" x="8688388" y="2160588"/>
          <p14:tracePt t="64633" x="8688388" y="2133600"/>
          <p14:tracePt t="64643" x="8688388" y="2098675"/>
          <p14:tracePt t="64660" x="8688388" y="2071688"/>
          <p14:tracePt t="64678" x="8688388" y="2062163"/>
          <p14:tracePt t="64693" x="8670925" y="2044700"/>
          <p14:tracePt t="64711" x="8643938" y="2036763"/>
          <p14:tracePt t="64726" x="8582025" y="2017713"/>
          <p14:tracePt t="64744" x="8466138" y="1990725"/>
          <p14:tracePt t="64761" x="8251825" y="1973263"/>
          <p14:tracePt t="64776" x="7875588" y="1973263"/>
          <p14:tracePt t="64794" x="7510463" y="1973263"/>
          <p14:tracePt t="64810" x="7072313" y="1973263"/>
          <p14:tracePt t="64810" x="6875463" y="1973263"/>
          <p14:tracePt t="64828" x="6705600" y="1973263"/>
          <p14:tracePt t="64843" x="6143625" y="1973263"/>
          <p14:tracePt t="64861" x="5759450" y="2017713"/>
          <p14:tracePt t="64877" x="5232400" y="2071688"/>
          <p14:tracePt t="64894" x="4670425" y="2160588"/>
          <p14:tracePt t="64911" x="4081463" y="2251075"/>
          <p14:tracePt t="64927" x="3473450" y="2347913"/>
          <p14:tracePt t="64944" x="3054350" y="2428875"/>
          <p14:tracePt t="64961" x="2660650" y="2527300"/>
          <p14:tracePt t="64977" x="2312988" y="2598738"/>
          <p14:tracePt t="64995" x="1866900" y="2741613"/>
          <p14:tracePt t="65010" x="1339850" y="2884488"/>
          <p14:tracePt t="65010" x="1062038" y="2982913"/>
          <p14:tracePt t="65028" x="785813" y="3009900"/>
          <p14:tracePt t="65043" x="107950" y="3205163"/>
          <p14:tracePt t="65062" x="0" y="3268663"/>
          <p14:tracePt t="65078" x="0" y="3340100"/>
          <p14:tracePt t="65094" x="0" y="3375025"/>
          <p14:tracePt t="65110" x="0" y="3419475"/>
          <p14:tracePt t="65126" x="0" y="3465513"/>
          <p14:tracePt t="65144" x="0" y="3473450"/>
          <p14:tracePt t="65160" x="0" y="3490913"/>
          <p14:tracePt t="65204" x="0" y="3500438"/>
          <p14:tracePt t="65364" x="0" y="3482975"/>
          <p14:tracePt t="65373" x="0" y="3455988"/>
          <p14:tracePt t="65380" x="0" y="3394075"/>
          <p14:tracePt t="65388" x="187325" y="2884488"/>
          <p14:tracePt t="65519" x="204788" y="2857500"/>
          <p14:tracePt t="65527" x="285750" y="2786063"/>
          <p14:tracePt t="65543" x="330200" y="2741613"/>
          <p14:tracePt t="65561" x="347663" y="2714625"/>
          <p14:tracePt t="65576" x="366713" y="2687638"/>
          <p14:tracePt t="65594" x="401638" y="2660650"/>
          <p14:tracePt t="65626" x="419100" y="2652713"/>
          <p14:tracePt t="65626" x="428625" y="2652713"/>
          <p14:tracePt t="65628" x="438150" y="2643188"/>
          <p14:tracePt t="65644" x="455613" y="2625725"/>
          <p14:tracePt t="65660" x="482600" y="2616200"/>
          <p14:tracePt t="65677" x="509588" y="2598738"/>
          <p14:tracePt t="65695" x="527050" y="2589213"/>
          <p14:tracePt t="65710" x="544513" y="2589213"/>
          <p14:tracePt t="65728" x="581025" y="2562225"/>
          <p14:tracePt t="65743" x="608013" y="2562225"/>
          <p14:tracePt t="65762" x="642938" y="2544763"/>
          <p14:tracePt t="65776" x="652463" y="2544763"/>
          <p14:tracePt t="65813" x="660400" y="2544763"/>
          <p14:tracePt t="65827" x="687388" y="2544763"/>
          <p14:tracePt t="65844" x="704850" y="2544763"/>
          <p14:tracePt t="65876" x="714375" y="2544763"/>
          <p14:tracePt t="65933" x="723900" y="2544763"/>
          <p14:tracePt t="65996" x="731838" y="2544763"/>
          <p14:tracePt t="66028" x="750888" y="2544763"/>
          <p14:tracePt t="66036" x="758825" y="2544763"/>
          <p14:tracePt t="66042" x="768350" y="2544763"/>
          <p14:tracePt t="66048" x="785813" y="2544763"/>
          <p14:tracePt t="66060" x="847725" y="2544763"/>
          <p14:tracePt t="66078" x="884238" y="2544763"/>
          <p14:tracePt t="66094" x="938213" y="2544763"/>
          <p14:tracePt t="66111" x="990600" y="2544763"/>
          <p14:tracePt t="66127" x="1044575" y="2544763"/>
          <p14:tracePt t="66144" x="1098550" y="2544763"/>
          <p14:tracePt t="66161" x="1133475" y="2544763"/>
          <p14:tracePt t="66178" x="1179513" y="2544763"/>
          <p14:tracePt t="66193" x="1196975" y="2544763"/>
          <p14:tracePt t="66211" x="1214438" y="2544763"/>
          <p14:tracePt t="66228" x="1250950" y="2544763"/>
          <p14:tracePt t="66245" x="1258888" y="2544763"/>
          <p14:tracePt t="66245" x="1268413" y="2527300"/>
          <p14:tracePt t="66260" x="1276350" y="2527300"/>
          <p14:tracePt t="66276" x="1295400" y="2527300"/>
          <p14:tracePt t="66294" x="1303338" y="2527300"/>
          <p14:tracePt t="66310" x="1312863" y="2527300"/>
          <p14:tracePt t="66328" x="1339850" y="2527300"/>
          <p14:tracePt t="66345" x="1347788" y="2527300"/>
          <p14:tracePt t="66367" x="1366838" y="2527300"/>
          <p14:tracePt t="66377" x="1374775" y="2527300"/>
          <p14:tracePt t="66393" x="1401763" y="2527300"/>
          <p14:tracePt t="66410" x="1411288" y="2527300"/>
          <p14:tracePt t="66476" x="1419225" y="2527300"/>
          <p14:tracePt t="67188" x="1438275" y="2527300"/>
          <p14:tracePt t="67196" x="1473200" y="2527300"/>
          <p14:tracePt t="67198" x="1500188" y="2527300"/>
          <p14:tracePt t="67209" x="1562100" y="2527300"/>
          <p14:tracePt t="67227" x="1643063" y="2527300"/>
          <p14:tracePt t="67245" x="1670050" y="2527300"/>
          <p14:tracePt t="67259" x="1714500" y="2527300"/>
          <p14:tracePt t="67278" x="1741488" y="2527300"/>
          <p14:tracePt t="67294" x="1776413" y="2527300"/>
          <p14:tracePt t="67310" x="1795463" y="2527300"/>
          <p14:tracePt t="67327" x="1830388" y="2527300"/>
          <p14:tracePt t="67343" x="1847850" y="2527300"/>
          <p14:tracePt t="67360" x="1901825" y="2527300"/>
          <p14:tracePt t="67376" x="2000250" y="2544763"/>
          <p14:tracePt t="67394" x="2116138" y="2562225"/>
          <p14:tracePt t="67409" x="2241550" y="2562225"/>
          <p14:tracePt t="67426" x="2330450" y="2562225"/>
          <p14:tracePt t="67444" x="2366963" y="2562225"/>
          <p14:tracePt t="67444" x="2393950" y="2562225"/>
          <p14:tracePt t="67460" x="2428875" y="2562225"/>
          <p14:tracePt t="67477" x="2473325" y="2562225"/>
          <p14:tracePt t="67494" x="2527300" y="2562225"/>
          <p14:tracePt t="67509" x="2554288" y="2562225"/>
          <p14:tracePt t="67528" x="2562225" y="2562225"/>
          <p14:tracePt t="67543" x="2571750" y="2562225"/>
          <p14:tracePt t="67620" x="2581275" y="2562225"/>
          <p14:tracePt t="67628" x="2598738" y="2562225"/>
          <p14:tracePt t="67652" x="2608263" y="2562225"/>
          <p14:tracePt t="67692" x="2616200" y="2562225"/>
          <p14:tracePt t="67860" x="2625725" y="2562225"/>
          <p14:tracePt t="67868" x="2643188" y="2562225"/>
          <p14:tracePt t="67884" x="2670175" y="2562225"/>
          <p14:tracePt t="67892" x="2679700" y="2562225"/>
          <p14:tracePt t="67900" x="2732088" y="2562225"/>
          <p14:tracePt t="67911" x="2813050" y="2562225"/>
          <p14:tracePt t="67926" x="2901950" y="2562225"/>
          <p14:tracePt t="67945" x="2990850" y="2562225"/>
          <p14:tracePt t="67960" x="3044825" y="2562225"/>
          <p14:tracePt t="67978" x="3098800" y="2562225"/>
          <p14:tracePt t="67994" x="3143250" y="2562225"/>
          <p14:tracePt t="68011" x="3179763" y="2562225"/>
          <p14:tracePt t="68028" x="3232150" y="2562225"/>
          <p14:tracePt t="68028" x="3241675" y="2562225"/>
          <p14:tracePt t="68044" x="3268663" y="2562225"/>
          <p14:tracePt t="68060" x="3322638" y="2562225"/>
          <p14:tracePt t="68078" x="3340100" y="2562225"/>
          <p14:tracePt t="68093" x="3357563" y="2562225"/>
          <p14:tracePt t="68111" x="3367088" y="2562225"/>
          <p14:tracePt t="68164" x="3375025" y="2562225"/>
          <p14:tracePt t="68372" x="3402013" y="2562225"/>
          <p14:tracePt t="68380" x="3419475" y="2562225"/>
          <p14:tracePt t="68384" x="3446463" y="2562225"/>
          <p14:tracePt t="68393" x="3536950" y="2562225"/>
          <p14:tracePt t="68409" x="3633788" y="2562225"/>
          <p14:tracePt t="68409" x="3660775" y="2562225"/>
          <p14:tracePt t="68428" x="3687763" y="2562225"/>
          <p14:tracePt t="68443" x="3786188" y="2562225"/>
          <p14:tracePt t="68461" x="3840163" y="2562225"/>
          <p14:tracePt t="68476" x="3857625" y="2562225"/>
          <p14:tracePt t="68494" x="3875088" y="2562225"/>
          <p14:tracePt t="68510" x="3884613" y="2562225"/>
          <p14:tracePt t="68526" x="3894138" y="2562225"/>
          <p14:tracePt t="68545" x="3911600" y="2562225"/>
          <p14:tracePt t="68588" x="3919538" y="2562225"/>
          <p14:tracePt t="68645" x="3929063" y="2562225"/>
          <p14:tracePt t="68660" x="3938588" y="2562225"/>
          <p14:tracePt t="68667" x="4037013" y="2562225"/>
          <p14:tracePt t="68667" x="4108450" y="2562225"/>
          <p14:tracePt t="68686" x="4224338" y="2562225"/>
          <p14:tracePt t="68694" x="4483100" y="2562225"/>
          <p14:tracePt t="68711" x="4670425" y="2562225"/>
          <p14:tracePt t="68727" x="4795838" y="2562225"/>
          <p14:tracePt t="68745" x="4830763" y="2562225"/>
          <p14:tracePt t="68780" x="4840288" y="2562225"/>
          <p14:tracePt t="68812" x="4848225" y="2554288"/>
          <p14:tracePt t="68820" x="4857750" y="2554288"/>
          <p14:tracePt t="71277" x="4867275" y="2554288"/>
          <p14:tracePt t="71540" x="4884738" y="2544763"/>
          <p14:tracePt t="71548" x="4894263" y="2544763"/>
          <p14:tracePt t="71572" x="4911725" y="2536825"/>
          <p14:tracePt t="71580" x="4911725" y="2527300"/>
          <p14:tracePt t="71591" x="4919663" y="2527300"/>
          <p14:tracePt t="71597" x="4938713" y="2527300"/>
          <p14:tracePt t="71610" x="4965700" y="2527300"/>
          <p14:tracePt t="71627" x="5010150" y="2517775"/>
          <p14:tracePt t="71643" x="5062538" y="2517775"/>
          <p14:tracePt t="71643" x="5099050" y="2517775"/>
          <p14:tracePt t="71661" x="5160963" y="2517775"/>
          <p14:tracePt t="71677" x="5187950" y="2517775"/>
          <p14:tracePt t="71694" x="5197475" y="2517775"/>
          <p14:tracePt t="72028" x="5232400" y="2517775"/>
          <p14:tracePt t="72036" x="5241925" y="2517775"/>
          <p14:tracePt t="72042" x="5251450" y="2517775"/>
          <p14:tracePt t="72060" x="5259388" y="2517775"/>
          <p14:tracePt t="72060" x="5268913" y="2517775"/>
          <p14:tracePt t="72076" x="5295900" y="2517775"/>
          <p14:tracePt t="72094" x="5303838" y="2517775"/>
          <p14:tracePt t="72110" x="5313363" y="2517775"/>
          <p14:tracePt t="72126" x="5330825" y="2517775"/>
          <p14:tracePt t="72144" x="5402263" y="2536825"/>
          <p14:tracePt t="72192" x="5419725" y="2536825"/>
          <p14:tracePt t="72218" x="5438775" y="2536825"/>
          <p14:tracePt t="72245" x="5446713" y="2536825"/>
          <p14:tracePt t="72261" x="5456238" y="2536825"/>
          <p14:tracePt t="72261" x="5537200" y="2544763"/>
          <p14:tracePt t="72337" x="5545138" y="2544763"/>
          <p14:tracePt t="72344" x="5554663" y="2554288"/>
          <p14:tracePt t="72359" x="5572125" y="2562225"/>
          <p14:tracePt t="72377" x="5626100" y="2562225"/>
          <p14:tracePt t="72393" x="5661025" y="2571750"/>
          <p14:tracePt t="72409" x="5715000" y="2589213"/>
          <p14:tracePt t="72409" x="5732463" y="2598738"/>
          <p14:tracePt t="72429" x="5741988" y="2598738"/>
          <p14:tracePt t="72443" x="5759450" y="2608263"/>
          <p14:tracePt t="72484" x="5776913" y="2608263"/>
          <p14:tracePt t="72508" x="5786438" y="2608263"/>
          <p14:tracePt t="73724" x="5795963" y="2608263"/>
          <p14:tracePt t="73735" x="5803900" y="2608263"/>
          <p14:tracePt t="73764" x="5830888" y="2608263"/>
          <p14:tracePt t="73774" x="5857875" y="2608263"/>
          <p14:tracePt t="73820" x="5867400" y="2608263"/>
          <p14:tracePt t="73845" x="5884863" y="2608263"/>
          <p14:tracePt t="73868" x="5894388" y="2608263"/>
          <p14:tracePt t="73884" x="5902325" y="2608263"/>
          <p14:tracePt t="73909" x="5911850" y="2598738"/>
          <p14:tracePt t="73973" x="5929313" y="2598738"/>
          <p14:tracePt t="74004" x="5938838" y="2598738"/>
          <p14:tracePt t="74092" x="5946775" y="2598738"/>
          <p14:tracePt t="74164" x="5956300" y="2598738"/>
          <p14:tracePt t="74220" x="5973763" y="2598738"/>
          <p14:tracePt t="74228" x="5983288" y="2598738"/>
          <p14:tracePt t="74252" x="5991225" y="2598738"/>
          <p14:tracePt t="74284" x="6010275" y="2598738"/>
          <p14:tracePt t="74332" x="6018213" y="2598738"/>
          <p14:tracePt t="74421" x="6027738" y="2598738"/>
          <p14:tracePt t="74836" x="6037263" y="2598738"/>
          <p14:tracePt t="74849" x="6054725" y="2598738"/>
          <p14:tracePt t="74850" x="6062663" y="2598738"/>
          <p14:tracePt t="74884" x="6072188" y="2598738"/>
          <p14:tracePt t="74900" x="6089650" y="2598738"/>
          <p14:tracePt t="74934" x="6099175" y="2598738"/>
          <p14:tracePt t="74949" x="6108700" y="2598738"/>
          <p14:tracePt t="74957" x="6116638" y="2598738"/>
          <p14:tracePt t="74961" x="6143625" y="2598738"/>
          <p14:tracePt t="74977" x="6153150" y="2598738"/>
          <p14:tracePt t="74993" x="6180138" y="2598738"/>
          <p14:tracePt t="75010" x="6197600" y="2598738"/>
          <p14:tracePt t="75010" x="6205538" y="2598738"/>
          <p14:tracePt t="75053" x="6224588" y="2598738"/>
          <p14:tracePt t="75110" x="6232525" y="2598738"/>
          <p14:tracePt t="75190" x="6242050" y="2598738"/>
          <p14:tracePt t="75285" x="6259513" y="2598738"/>
          <p14:tracePt t="75318" x="6269038" y="2598738"/>
          <p14:tracePt t="75413" x="6276975" y="2598738"/>
          <p14:tracePt t="75461" x="6286500" y="2598738"/>
          <p14:tracePt t="75469" x="6303963" y="2598738"/>
          <p14:tracePt t="75477" x="6330950" y="2598738"/>
          <p14:tracePt t="75493" x="6348413" y="2598738"/>
          <p14:tracePt t="75512" x="6357938" y="2598738"/>
          <p14:tracePt t="75526" x="6375400" y="2598738"/>
          <p14:tracePt t="75543" x="6402388" y="2598738"/>
          <p14:tracePt t="75560" x="6419850" y="2598738"/>
          <p14:tracePt t="75577" x="6429375" y="2598738"/>
          <p14:tracePt t="75594" x="6500813" y="2598738"/>
          <p14:tracePt t="75594" x="6518275" y="2598738"/>
          <p14:tracePt t="75684" x="6554788" y="2598738"/>
          <p14:tracePt t="75710" x="6562725" y="2598738"/>
          <p14:tracePt t="75727" x="6572250" y="2598738"/>
          <p14:tracePt t="75743" x="6581775" y="2598738"/>
          <p14:tracePt t="75789" x="6599238" y="2598738"/>
          <p14:tracePt t="75813" x="6608763" y="2598738"/>
          <p14:tracePt t="76093" x="6616700" y="2598738"/>
          <p14:tracePt t="76261" x="6626225" y="2598738"/>
          <p14:tracePt t="76269" x="6643688" y="2598738"/>
          <p14:tracePt t="76277" x="6670675" y="2598738"/>
          <p14:tracePt t="76282" x="6724650" y="2598738"/>
          <p14:tracePt t="76293" x="6777038" y="2616200"/>
          <p14:tracePt t="76311" x="6875463" y="2633663"/>
          <p14:tracePt t="76326" x="6938963" y="2643188"/>
          <p14:tracePt t="76344" x="7000875" y="2643188"/>
          <p14:tracePt t="76360" x="7126288" y="2660650"/>
          <p14:tracePt t="76377" x="7286625" y="2679700"/>
          <p14:tracePt t="76393" x="7466013" y="2724150"/>
          <p14:tracePt t="76393" x="7545388" y="2724150"/>
          <p14:tracePt t="76414" x="7608888" y="2732088"/>
          <p14:tracePt t="76430" x="7634288" y="2732088"/>
          <p14:tracePt t="76430" x="7653338" y="2732088"/>
          <p14:tracePt t="76446" x="7670800" y="2732088"/>
          <p14:tracePt t="76462" x="7697788" y="2732088"/>
          <p14:tracePt t="76479" x="7742238" y="2732088"/>
          <p14:tracePt t="76494" x="7786688" y="2732088"/>
          <p14:tracePt t="76511" x="7823200" y="2732088"/>
          <p14:tracePt t="76527" x="7848600" y="2732088"/>
          <p14:tracePt t="76544" x="7858125" y="2732088"/>
          <p14:tracePt t="76560" x="7885113" y="2732088"/>
          <p14:tracePt t="76577" x="7902575" y="2732088"/>
          <p14:tracePt t="76594" x="7920038" y="2732088"/>
          <p14:tracePt t="76669" x="7929563" y="2732088"/>
          <p14:tracePt t="76709" x="7939088" y="2732088"/>
          <p14:tracePt t="76720" x="7947025" y="2724150"/>
          <p14:tracePt t="76740" x="7956550" y="2714625"/>
          <p14:tracePt t="77309" x="7947025" y="2714625"/>
          <p14:tracePt t="77317" x="7939088" y="2714625"/>
          <p14:tracePt t="77325" x="7894638" y="2714625"/>
          <p14:tracePt t="77333" x="7804150" y="2751138"/>
          <p14:tracePt t="77344" x="7724775" y="2786063"/>
          <p14:tracePt t="77361" x="7608888" y="2803525"/>
          <p14:tracePt t="77378" x="7473950" y="2840038"/>
          <p14:tracePt t="77394" x="7331075" y="2874963"/>
          <p14:tracePt t="77410" x="7180263" y="2894013"/>
          <p14:tracePt t="77426" x="7037388" y="2911475"/>
          <p14:tracePt t="77444" x="6840538" y="2946400"/>
          <p14:tracePt t="77460" x="6473825" y="2990850"/>
          <p14:tracePt t="77478" x="6242050" y="3027363"/>
          <p14:tracePt t="77493" x="6027738" y="3027363"/>
          <p14:tracePt t="77511" x="5813425" y="3071813"/>
          <p14:tracePt t="77528" x="5581650" y="3071813"/>
          <p14:tracePt t="77543" x="5313363" y="3071813"/>
          <p14:tracePt t="77561" x="5027613" y="3071813"/>
          <p14:tracePt t="77577" x="4679950" y="3071813"/>
          <p14:tracePt t="77595" x="4330700" y="3089275"/>
          <p14:tracePt t="77610" x="3938588" y="3089275"/>
          <p14:tracePt t="77627" x="3544888" y="3089275"/>
          <p14:tracePt t="77644" x="3152775" y="3089275"/>
          <p14:tracePt t="77660" x="2473325" y="3089275"/>
          <p14:tracePt t="77677" x="2116138" y="3116263"/>
          <p14:tracePt t="77693" x="1884363" y="3116263"/>
          <p14:tracePt t="77710" x="1697038" y="3116263"/>
          <p14:tracePt t="77743" x="1554163" y="3116263"/>
          <p14:tracePt t="77744" x="1384300" y="3116263"/>
          <p14:tracePt t="77761" x="1285875" y="3116263"/>
          <p14:tracePt t="77776" x="1187450" y="3116263"/>
          <p14:tracePt t="77794" x="1133475" y="3116263"/>
          <p14:tracePt t="77810" x="1036638" y="3116263"/>
          <p14:tracePt t="77827" x="982663" y="3116263"/>
          <p14:tracePt t="77844" x="822325" y="3116263"/>
          <p14:tracePt t="78164" x="822325" y="3108325"/>
          <p14:tracePt t="78166" x="822325" y="3098800"/>
          <p14:tracePt t="78179" x="847725" y="3081338"/>
          <p14:tracePt t="78193" x="874713" y="3054350"/>
          <p14:tracePt t="78211" x="911225" y="3044825"/>
          <p14:tracePt t="78228" x="955675" y="3000375"/>
          <p14:tracePt t="78268" x="965200" y="2990850"/>
          <p14:tracePt t="78276" x="982663" y="2973388"/>
          <p14:tracePt t="78294" x="1000125" y="2955925"/>
          <p14:tracePt t="78334" x="1000125" y="2946400"/>
          <p14:tracePt t="78454" x="1000125" y="2938463"/>
          <p14:tracePt t="78458" x="990600" y="2928938"/>
          <p14:tracePt t="78467" x="973138" y="2928938"/>
          <p14:tracePt t="78494" x="965200" y="2919413"/>
          <p14:tracePt t="78749" x="973138" y="2919413"/>
          <p14:tracePt t="78757" x="1017588" y="2901950"/>
          <p14:tracePt t="78765" x="1071563" y="2901950"/>
          <p14:tracePt t="78773" x="1108075" y="2901950"/>
          <p14:tracePt t="78779" x="1187450" y="2901950"/>
          <p14:tracePt t="78793" x="1258888" y="2901950"/>
          <p14:tracePt t="78810" x="1312863" y="2901950"/>
          <p14:tracePt t="78826" x="1393825" y="2901950"/>
          <p14:tracePt t="78826" x="1438275" y="2901950"/>
          <p14:tracePt t="78845" x="1473200" y="2901950"/>
          <p14:tracePt t="78859" x="1554163" y="2901950"/>
          <p14:tracePt t="78893" x="1562100" y="2901950"/>
          <p14:tracePt t="78894" x="1589088" y="2901950"/>
          <p14:tracePt t="78910" x="1670050" y="2901950"/>
          <p14:tracePt t="78976" x="1697038" y="2901950"/>
          <p14:tracePt t="78978" x="1731963" y="2901950"/>
          <p14:tracePt t="78993" x="1758950" y="2901950"/>
          <p14:tracePt t="79011" x="1768475" y="2901950"/>
          <p14:tracePt t="79026" x="1803400" y="2901950"/>
          <p14:tracePt t="79026" x="1830388" y="2901950"/>
          <p14:tracePt t="79046" x="1847850" y="2901950"/>
          <p14:tracePt t="79059" x="1911350" y="2901950"/>
          <p14:tracePt t="79078" x="1965325" y="2901950"/>
          <p14:tracePt t="79093" x="2044700" y="2901950"/>
          <p14:tracePt t="79110" x="2133600" y="2901950"/>
          <p14:tracePt t="79131" x="2205038" y="2901950"/>
          <p14:tracePt t="79143" x="2241550" y="2901950"/>
          <p14:tracePt t="79160" x="2322513" y="2901950"/>
          <p14:tracePt t="79177" x="2625725" y="2938463"/>
          <p14:tracePt t="79541" x="2652713" y="2938463"/>
          <p14:tracePt t="79557" x="2670175" y="2938463"/>
          <p14:tracePt t="79573" x="2679700" y="2938463"/>
          <p14:tracePt t="79580" x="2724150" y="2938463"/>
          <p14:tracePt t="79594" x="2732088" y="2938463"/>
          <p14:tracePt t="79609" x="2741613" y="2938463"/>
          <p14:tracePt t="79626" x="2759075" y="2938463"/>
          <p14:tracePt t="79644" x="2768600" y="2938463"/>
          <p14:tracePt t="79659" x="2795588" y="2938463"/>
          <p14:tracePt t="79678" x="2822575" y="2928938"/>
          <p14:tracePt t="79693" x="2830513" y="2928938"/>
          <p14:tracePt t="80405" x="2840038" y="2928938"/>
          <p14:tracePt t="80485" x="2847975" y="2928938"/>
          <p14:tracePt t="80781" x="2830513" y="2928938"/>
          <p14:tracePt t="80789" x="2813050" y="2928938"/>
          <p14:tracePt t="81037" x="2803525" y="2938463"/>
          <p14:tracePt t="81597" x="2830513" y="2938463"/>
          <p14:tracePt t="81602" x="2874963" y="2919413"/>
          <p14:tracePt t="81608" x="2955925" y="2901950"/>
          <p14:tracePt t="81627" x="2990850" y="2901950"/>
          <p14:tracePt t="81645" x="3009900" y="2901950"/>
          <p14:tracePt t="81660" x="3081338" y="2894013"/>
          <p14:tracePt t="81678" x="3108325" y="2894013"/>
          <p14:tracePt t="81693" x="3152775" y="2894013"/>
          <p14:tracePt t="81711" x="3170238" y="2894013"/>
          <p14:tracePt t="81728" x="3187700" y="2894013"/>
          <p14:tracePt t="81743" x="3205163" y="2894013"/>
          <p14:tracePt t="81760" x="3224213" y="2894013"/>
          <p14:tracePt t="81777" x="3251200" y="2894013"/>
          <p14:tracePt t="81795" x="3268663" y="2894013"/>
          <p14:tracePt t="81810" x="3295650" y="2894013"/>
          <p14:tracePt t="81845" x="3303588" y="2894013"/>
          <p14:tracePt t="81846" x="3313113" y="2894013"/>
          <p14:tracePt t="81846" x="3330575" y="2894013"/>
          <p14:tracePt t="81862" x="3340100" y="2894013"/>
          <p14:tracePt t="81877" x="3357563" y="2894013"/>
          <p14:tracePt t="81895" x="3384550" y="2894013"/>
          <p14:tracePt t="81910" x="3411538" y="2894013"/>
          <p14:tracePt t="81926" x="3429000" y="2894013"/>
          <p14:tracePt t="81943" x="3438525" y="2894013"/>
          <p14:tracePt t="81960" x="3455988" y="2894013"/>
          <p14:tracePt t="81977" x="3465513" y="2894013"/>
          <p14:tracePt t="82020" x="3473450" y="2894013"/>
          <p14:tracePt t="82306" x="3490913" y="2901950"/>
          <p14:tracePt t="82317" x="3527425" y="2911475"/>
          <p14:tracePt t="82318" x="3544888" y="2919413"/>
          <p14:tracePt t="82333" x="3616325" y="2919413"/>
          <p14:tracePt t="82343" x="3705225" y="2928938"/>
          <p14:tracePt t="82360" x="3857625" y="2928938"/>
          <p14:tracePt t="82377" x="4071938" y="2928938"/>
          <p14:tracePt t="82394" x="4303713" y="2928938"/>
          <p14:tracePt t="82411" x="4537075" y="2928938"/>
          <p14:tracePt t="82426" x="4660900" y="2928938"/>
          <p14:tracePt t="82444" x="4759325" y="2928938"/>
          <p14:tracePt t="82459" x="4857750" y="2928938"/>
          <p14:tracePt t="82459" x="4902200" y="2928938"/>
          <p14:tracePt t="82478" x="4973638" y="2928938"/>
          <p14:tracePt t="82493" x="5126038" y="2928938"/>
          <p14:tracePt t="82510" x="5224463" y="2928938"/>
          <p14:tracePt t="82528" x="5313363" y="2928938"/>
          <p14:tracePt t="82542" x="5367338" y="2928938"/>
          <p14:tracePt t="82560" x="5438775" y="2928938"/>
          <p14:tracePt t="82577" x="5491163" y="2928938"/>
          <p14:tracePt t="82594" x="5545138" y="2911475"/>
          <p14:tracePt t="82610" x="6215063" y="2847975"/>
          <p14:tracePt t="82610" x="6313488" y="2847975"/>
          <p14:tracePt t="82766" x="6411913" y="2847975"/>
          <p14:tracePt t="82767" x="6500813" y="2847975"/>
          <p14:tracePt t="82776" x="6688138" y="2847975"/>
          <p14:tracePt t="82794" x="6813550" y="2847975"/>
          <p14:tracePt t="82809" x="6867525" y="2847975"/>
          <p14:tracePt t="82827" x="6902450" y="2847975"/>
          <p14:tracePt t="82843" x="6956425" y="2830513"/>
          <p14:tracePt t="82860" x="6991350" y="2830513"/>
          <p14:tracePt t="82877" x="7018338" y="2822575"/>
          <p14:tracePt t="82877" x="7045325" y="2803525"/>
          <p14:tracePt t="82894" x="7089775" y="2795588"/>
          <p14:tracePt t="82910" x="7116763" y="2795588"/>
          <p14:tracePt t="82927" x="7134225" y="2776538"/>
          <p14:tracePt t="82960" x="7143750" y="2776538"/>
          <p14:tracePt t="82961" x="7153275" y="2776538"/>
          <p14:tracePt t="82976" x="7180263" y="2768600"/>
          <p14:tracePt t="82994" x="7197725" y="2768600"/>
          <p14:tracePt t="83061" x="7205663" y="2759075"/>
          <p14:tracePt t="83285" x="7188200" y="2759075"/>
          <p14:tracePt t="83293" x="7170738" y="2759075"/>
          <p14:tracePt t="83316" x="7153275" y="2759075"/>
          <p14:tracePt t="83325" x="7143750" y="2776538"/>
          <p14:tracePt t="83325" x="7134225" y="2776538"/>
          <p14:tracePt t="83334" x="7108825" y="2786063"/>
          <p14:tracePt t="83342" x="7081838" y="2803525"/>
          <p14:tracePt t="83360" x="7054850" y="2813050"/>
          <p14:tracePt t="83398" x="7045325" y="2813050"/>
          <p14:tracePt t="83399" x="7037388" y="2822575"/>
          <p14:tracePt t="85037" x="7045325" y="2822575"/>
          <p14:tracePt t="85077" x="7054850" y="2822575"/>
          <p14:tracePt t="85092" x="7062788" y="2822575"/>
          <p14:tracePt t="85099" x="7126288" y="2795588"/>
          <p14:tracePt t="85199" x="7143750" y="2786063"/>
          <p14:tracePt t="85199" x="7153275" y="2786063"/>
          <p14:tracePt t="86333" x="7197725" y="2786063"/>
          <p14:tracePt t="86341" x="7224713" y="2786063"/>
          <p14:tracePt t="86349" x="7367588" y="2786063"/>
          <p14:tracePt t="86366" x="7394575" y="2786063"/>
          <p14:tracePt t="86377" x="7446963" y="2786063"/>
          <p14:tracePt t="86393" x="7473950" y="2795588"/>
          <p14:tracePt t="86445" x="7483475" y="2795588"/>
          <p14:tracePt t="86462" x="7500938" y="2795588"/>
          <p14:tracePt t="86462" x="7510463" y="2795588"/>
          <p14:tracePt t="86476" x="7537450" y="2803525"/>
          <p14:tracePt t="86494" x="7545388" y="2803525"/>
          <p14:tracePt t="86510" x="7562850" y="2822575"/>
          <p14:tracePt t="86526" x="7572375" y="2822575"/>
          <p14:tracePt t="86544" x="7581900" y="2830513"/>
          <p14:tracePt t="86559" x="7599363" y="2830513"/>
          <p14:tracePt t="86577" x="7608888" y="2847975"/>
          <p14:tracePt t="86592" x="7626350" y="2857500"/>
          <p14:tracePt t="86609" x="7634288" y="2874963"/>
          <p14:tracePt t="86901" x="7643813" y="2874963"/>
          <p14:tracePt t="86909" x="7653338" y="2874963"/>
          <p14:tracePt t="86925" x="7661275" y="2874963"/>
          <p14:tracePt t="86931" x="7688263" y="2874963"/>
          <p14:tracePt t="86942" x="7724775" y="2874963"/>
          <p14:tracePt t="86961" x="7742238" y="2874963"/>
          <p14:tracePt t="86976" x="7751763" y="2874963"/>
          <p14:tracePt t="86993" x="7769225" y="2874963"/>
          <p14:tracePt t="87009" x="7813675" y="2874963"/>
          <p14:tracePt t="87026" x="7848600" y="2874963"/>
          <p14:tracePt t="87042" x="7885113" y="2874963"/>
          <p14:tracePt t="87059" x="7939088" y="2874963"/>
          <p14:tracePt t="87077" x="7947025" y="2874963"/>
          <p14:tracePt t="87077" x="7956550" y="2874963"/>
          <p14:tracePt t="87093" x="8001000" y="2884488"/>
          <p14:tracePt t="87110" x="8018463" y="2884488"/>
          <p14:tracePt t="87126" x="8027988" y="2894013"/>
          <p14:tracePt t="87301" x="8027988" y="2901950"/>
          <p14:tracePt t="87308" x="7929563" y="2946400"/>
          <p14:tracePt t="87411" x="7894638" y="2955925"/>
          <p14:tracePt t="87443" x="7867650" y="2955925"/>
          <p14:tracePt t="87459" x="7858125" y="2955925"/>
          <p14:tracePt t="87459" x="7848600" y="2955925"/>
          <p14:tracePt t="87477" x="7796213" y="2955925"/>
          <p14:tracePt t="87503" x="7769225" y="2955925"/>
          <p14:tracePt t="87509" x="7759700" y="2955925"/>
          <p14:tracePt t="87526" x="7742238" y="2955925"/>
          <p14:tracePt t="87589" x="7732713" y="2955925"/>
          <p14:tracePt t="87805" x="7742238" y="2955925"/>
          <p14:tracePt t="87814" x="7751763" y="2955925"/>
          <p14:tracePt t="87821" x="7769225" y="2955925"/>
          <p14:tracePt t="87826" x="7796213" y="2955925"/>
          <p14:tracePt t="87843" x="7831138" y="2955925"/>
          <p14:tracePt t="87860" x="7885113" y="2955925"/>
          <p14:tracePt t="87877" x="7920038" y="2955925"/>
          <p14:tracePt t="87877" x="7947025" y="2955925"/>
          <p14:tracePt t="87894" x="8001000" y="2955925"/>
          <p14:tracePt t="87909" x="8072438" y="2938463"/>
          <p14:tracePt t="87928" x="8116888" y="2938463"/>
          <p14:tracePt t="87942" x="8170863" y="2928938"/>
          <p14:tracePt t="87960" x="8215313" y="2928938"/>
          <p14:tracePt t="87976" x="8269288" y="2928938"/>
          <p14:tracePt t="87994" x="8313738" y="2928938"/>
          <p14:tracePt t="88009" x="8394700" y="2928938"/>
          <p14:tracePt t="88027" x="8447088" y="2928938"/>
          <p14:tracePt t="88043" x="8483600" y="2928938"/>
          <p14:tracePt t="88060" x="8528050" y="2928938"/>
          <p14:tracePt t="88077" x="8562975" y="2928938"/>
          <p14:tracePt t="88077" x="8572500" y="2928938"/>
          <p14:tracePt t="88093" x="8599488" y="2928938"/>
          <p14:tracePt t="88109" x="8634413" y="2928938"/>
          <p14:tracePt t="88127" x="8670925" y="2928938"/>
          <p14:tracePt t="88142" x="8697913" y="2928938"/>
          <p14:tracePt t="88160" x="8715375" y="2928938"/>
          <p14:tracePt t="88397" x="8705850" y="2928938"/>
          <p14:tracePt t="88404" x="8697913" y="2928938"/>
          <p14:tracePt t="88413" x="8670925" y="2928938"/>
          <p14:tracePt t="88421" x="8643938" y="2928938"/>
          <p14:tracePt t="88429" x="8589963" y="2928938"/>
          <p14:tracePt t="88443" x="7991475" y="2911475"/>
          <p14:tracePt t="88443" x="7983538" y="2911475"/>
          <p14:tracePt t="88614" x="7966075" y="2911475"/>
          <p14:tracePt t="88614" x="7956550" y="2901950"/>
          <p14:tracePt t="88626" x="7939088" y="2901950"/>
          <p14:tracePt t="88643" x="7912100" y="2901950"/>
          <p14:tracePt t="88660" x="7875588" y="2901950"/>
          <p14:tracePt t="88677" x="7858125" y="2901950"/>
          <p14:tracePt t="88693" x="7848600" y="2901950"/>
          <p14:tracePt t="88733" x="7840663" y="2901950"/>
          <p14:tracePt t="88909" x="7848600" y="2901950"/>
          <p14:tracePt t="88917" x="7858125" y="2901950"/>
          <p14:tracePt t="88925" x="7867650" y="2894013"/>
          <p14:tracePt t="88926" x="7885113" y="2884488"/>
          <p14:tracePt t="88942" x="7912100" y="2884488"/>
          <p14:tracePt t="88959" x="7939088" y="2884488"/>
          <p14:tracePt t="88976" x="7974013" y="2884488"/>
          <p14:tracePt t="88993" x="8001000" y="2884488"/>
          <p14:tracePt t="89009" x="8010525" y="2884488"/>
          <p14:tracePt t="89044" x="8018463" y="2884488"/>
          <p14:tracePt t="89277" x="8010525" y="2884488"/>
          <p14:tracePt t="89293" x="7956550" y="2884488"/>
          <p14:tracePt t="89309" x="7929563" y="2884488"/>
          <p14:tracePt t="89310" x="7885113" y="2894013"/>
          <p14:tracePt t="89326" x="7831138" y="2911475"/>
          <p14:tracePt t="89342" x="7777163" y="2911475"/>
          <p14:tracePt t="89360" x="7705725" y="2928938"/>
          <p14:tracePt t="89375" x="7643813" y="2955925"/>
          <p14:tracePt t="89393" x="7527925" y="2965450"/>
          <p14:tracePt t="89409" x="7456488" y="2982913"/>
          <p14:tracePt t="89426" x="7340600" y="3017838"/>
          <p14:tracePt t="89443" x="7215188" y="3054350"/>
          <p14:tracePt t="89459" x="7089775" y="3089275"/>
          <p14:tracePt t="89476" x="6973888" y="3125788"/>
          <p14:tracePt t="89476" x="6911975" y="3143250"/>
          <p14:tracePt t="89493" x="6813550" y="3179763"/>
          <p14:tracePt t="89509" x="6705600" y="3205163"/>
          <p14:tracePt t="89528" x="6616700" y="3224213"/>
          <p14:tracePt t="89543" x="6527800" y="3259138"/>
          <p14:tracePt t="89561" x="6411913" y="3295650"/>
          <p14:tracePt t="89576" x="6323013" y="3313113"/>
          <p14:tracePt t="89593" x="6224588" y="3348038"/>
          <p14:tracePt t="89609" x="5276850" y="3608388"/>
          <p14:tracePt t="89723" x="5205413" y="3625850"/>
          <p14:tracePt t="89742" x="5010150" y="3679825"/>
          <p14:tracePt t="89743" x="4786313" y="3741738"/>
          <p14:tracePt t="89761" x="4589463" y="3786188"/>
          <p14:tracePt t="89776" x="4402138" y="3822700"/>
          <p14:tracePt t="89793" x="4232275" y="3857625"/>
          <p14:tracePt t="89809" x="4062413" y="3902075"/>
          <p14:tracePt t="89826" x="3902075" y="3938588"/>
          <p14:tracePt t="89843" x="3705225" y="3956050"/>
          <p14:tracePt t="89860" x="3500438" y="3990975"/>
          <p14:tracePt t="89877" x="3313113" y="4010025"/>
          <p14:tracePt t="89877" x="3241675" y="4037013"/>
          <p14:tracePt t="89893" x="3116263" y="4044950"/>
          <p14:tracePt t="89909" x="3009900" y="4044950"/>
          <p14:tracePt t="89926" x="2884488" y="4044950"/>
          <p14:tracePt t="89943" x="2751138" y="4044950"/>
          <p14:tracePt t="89960" x="2581275" y="4044950"/>
          <p14:tracePt t="89976" x="2401888" y="4044950"/>
          <p14:tracePt t="89993" x="2232025" y="4044950"/>
          <p14:tracePt t="90010" x="2089150" y="4044950"/>
          <p14:tracePt t="90025" x="1946275" y="4044950"/>
          <p14:tracePt t="90044" x="1803400" y="4044950"/>
          <p14:tracePt t="90060" x="1660525" y="4044950"/>
          <p14:tracePt t="90060" x="1562100" y="4044950"/>
          <p14:tracePt t="90078" x="1482725" y="4044950"/>
          <p14:tracePt t="90092" x="1231900" y="4044950"/>
          <p14:tracePt t="90110" x="1133475" y="4044950"/>
          <p14:tracePt t="90127" x="1036638" y="4044950"/>
          <p14:tracePt t="90144" x="955675" y="4044950"/>
          <p14:tracePt t="90160" x="866775" y="4044950"/>
          <p14:tracePt t="90177" x="768350" y="4044950"/>
          <p14:tracePt t="90193" x="642938" y="4044950"/>
          <p14:tracePt t="90210" x="527050" y="4044950"/>
          <p14:tracePt t="90227" x="446088" y="4027488"/>
          <p14:tracePt t="90244" x="366713" y="4017963"/>
          <p14:tracePt t="90259" x="303213" y="4010025"/>
          <p14:tracePt t="90259" x="268288" y="3990975"/>
          <p14:tracePt t="90277" x="223838" y="3990975"/>
          <p14:tracePt t="90292" x="9525" y="3946525"/>
          <p14:tracePt t="90309" x="0" y="3929063"/>
          <p14:tracePt t="90349" x="0" y="3911600"/>
          <p14:tracePt t="90359" x="0" y="3894138"/>
          <p14:tracePt t="90390" x="0" y="3884613"/>
          <p14:tracePt t="90392" x="0" y="3875088"/>
          <p14:tracePt t="90413" x="0" y="3857625"/>
          <p14:tracePt t="90425" x="0" y="3848100"/>
          <p14:tracePt t="90426" x="0" y="3840163"/>
          <p14:tracePt t="90462" x="0" y="3830638"/>
          <p14:tracePt t="90541" x="0" y="3813175"/>
          <p14:tracePt t="90549" x="0" y="3803650"/>
          <p14:tracePt t="90553" x="0" y="3795713"/>
          <p14:tracePt t="90560" x="0" y="3759200"/>
          <p14:tracePt t="90576" x="0" y="3714750"/>
          <p14:tracePt t="90593" x="0" y="3697288"/>
          <p14:tracePt t="90610" x="0" y="3670300"/>
          <p14:tracePt t="90626" x="0" y="3633788"/>
          <p14:tracePt t="90643" x="0" y="3581400"/>
          <p14:tracePt t="90663" x="17463" y="3554413"/>
          <p14:tracePt t="90678" x="36513" y="3509963"/>
          <p14:tracePt t="90726" x="36513" y="3473450"/>
          <p14:tracePt t="90727" x="276225" y="3036888"/>
          <p14:tracePt t="90852" x="285750" y="3017838"/>
          <p14:tracePt t="90859" x="312738" y="2990850"/>
          <p14:tracePt t="90876" x="322263" y="2955925"/>
          <p14:tracePt t="90893" x="339725" y="2928938"/>
          <p14:tracePt t="90910" x="347663" y="2919413"/>
          <p14:tracePt t="90926" x="374650" y="2894013"/>
          <p14:tracePt t="90943" x="401638" y="2867025"/>
          <p14:tracePt t="90959" x="419100" y="2847975"/>
          <p14:tracePt t="90977" x="438150" y="2830513"/>
          <p14:tracePt t="90992" x="455613" y="2822575"/>
          <p14:tracePt t="91010" x="465138" y="2803525"/>
          <p14:tracePt t="91025" x="473075" y="2803525"/>
          <p14:tracePt t="91069" x="482600" y="2803525"/>
          <p14:tracePt t="91117" x="482600" y="2795588"/>
          <p14:tracePt t="91173" x="490538" y="2795588"/>
          <p14:tracePt t="91198" x="509588" y="2795588"/>
          <p14:tracePt t="91237" x="527050" y="2795588"/>
          <p14:tracePt t="91477" x="536575" y="2822575"/>
          <p14:tracePt t="91493" x="536575" y="2830513"/>
          <p14:tracePt t="91501" x="554038" y="2847975"/>
          <p14:tracePt t="91509" x="554038" y="2857500"/>
          <p14:tracePt t="91514" x="571500" y="2884488"/>
          <p14:tracePt t="91526" x="581025" y="2901950"/>
          <p14:tracePt t="91542" x="588963" y="2928938"/>
          <p14:tracePt t="91559" x="588963" y="2965450"/>
          <p14:tracePt t="91576" x="598488" y="2990850"/>
          <p14:tracePt t="91592" x="615950" y="3044825"/>
          <p14:tracePt t="91610" x="633413" y="3089275"/>
          <p14:tracePt t="91625" x="642938" y="3125788"/>
          <p14:tracePt t="91644" x="652463" y="3160713"/>
          <p14:tracePt t="91659" x="652463" y="3187700"/>
          <p14:tracePt t="91676" x="669925" y="3197225"/>
          <p14:tracePt t="91693" x="669925" y="3214688"/>
          <p14:tracePt t="92093" x="679450" y="3214688"/>
          <p14:tracePt t="92101" x="687388" y="3214688"/>
          <p14:tracePt t="92109" x="704850" y="3214688"/>
          <p14:tracePt t="92158" x="714375" y="3214688"/>
          <p14:tracePt t="92165" x="723900" y="3205163"/>
          <p14:tracePt t="92213" x="741363" y="3205163"/>
          <p14:tracePt t="92214" x="750888" y="3205163"/>
          <p14:tracePt t="92229" x="758825" y="3205163"/>
          <p14:tracePt t="92246" x="776288" y="3197225"/>
          <p14:tracePt t="92252" x="785813" y="3187700"/>
          <p14:tracePt t="92266" x="795338" y="3187700"/>
          <p14:tracePt t="92276" x="812800" y="3179763"/>
          <p14:tracePt t="92276" x="822325" y="3179763"/>
          <p14:tracePt t="92293" x="830263" y="3179763"/>
          <p14:tracePt t="92365" x="839788" y="3179763"/>
          <p14:tracePt t="92389" x="847725" y="3170238"/>
          <p14:tracePt t="92461" x="866775" y="3170238"/>
          <p14:tracePt t="92517" x="874713" y="3170238"/>
          <p14:tracePt t="92533" x="884238" y="3170238"/>
          <p14:tracePt t="92533" x="911225" y="3170238"/>
          <p14:tracePt t="92549" x="928688" y="3170238"/>
          <p14:tracePt t="92550" x="938213" y="3170238"/>
          <p14:tracePt t="92560" x="955675" y="3170238"/>
          <p14:tracePt t="92577" x="973138" y="3170238"/>
          <p14:tracePt t="92592" x="990600" y="3170238"/>
          <p14:tracePt t="92629" x="1000125" y="3170238"/>
          <p14:tracePt t="92635" x="1017588" y="3170238"/>
          <p14:tracePt t="92643" x="1027113" y="3152775"/>
          <p14:tracePt t="92659" x="1054100" y="3152775"/>
          <p14:tracePt t="92676" x="1071563" y="3152775"/>
          <p14:tracePt t="92693" x="1089025" y="3152775"/>
          <p14:tracePt t="93261" x="1098550" y="3152775"/>
          <p14:tracePt t="93269" x="1108075" y="3143250"/>
          <p14:tracePt t="93284" x="1125538" y="3143250"/>
          <p14:tracePt t="93292" x="1133475" y="3143250"/>
          <p14:tracePt t="93313" x="1143000" y="3143250"/>
          <p14:tracePt t="93314" x="1179513" y="3133725"/>
          <p14:tracePt t="93348" x="1187450" y="3133725"/>
          <p14:tracePt t="93372" x="1204913" y="3133725"/>
          <p14:tracePt t="93396" x="1223963" y="3125788"/>
          <p14:tracePt t="93948" x="1231900" y="3125788"/>
          <p14:tracePt t="93958" x="1250950" y="3152775"/>
          <p14:tracePt t="93981" x="1250950" y="3160713"/>
          <p14:tracePt t="93997" x="1268413" y="3170238"/>
          <p14:tracePt t="94029" x="1276350" y="3170238"/>
          <p14:tracePt t="94037" x="1285875" y="3179763"/>
          <p14:tracePt t="94045" x="1312863" y="3187700"/>
          <p14:tracePt t="94048" x="1330325" y="3197225"/>
          <p14:tracePt t="94058" x="1419225" y="3214688"/>
          <p14:tracePt t="94075" x="1554163" y="3259138"/>
          <p14:tracePt t="94093" x="1598613" y="3259138"/>
          <p14:tracePt t="94109" x="1608138" y="3259138"/>
          <p14:tracePt t="94126" x="1625600" y="3259138"/>
          <p14:tracePt t="94621" x="1643063" y="3259138"/>
          <p14:tracePt t="94661" x="1652588" y="3259138"/>
          <p14:tracePt t="94677" x="1660525" y="3259138"/>
          <p14:tracePt t="94693" x="1679575" y="3259138"/>
          <p14:tracePt t="94709" x="1687513" y="3259138"/>
          <p14:tracePt t="94726" x="1697038" y="3259138"/>
          <p14:tracePt t="94734" x="1714500" y="3259138"/>
          <p14:tracePt t="94741" x="1731963" y="3259138"/>
          <p14:tracePt t="94741" x="1741488" y="3259138"/>
          <p14:tracePt t="94765" x="1758950" y="3259138"/>
          <p14:tracePt t="94781" x="1768475" y="3251200"/>
          <p14:tracePt t="94805" x="1776413" y="3251200"/>
          <p14:tracePt t="94829" x="1795463" y="3251200"/>
          <p14:tracePt t="94853" x="1803400" y="3251200"/>
          <p14:tracePt t="94885" x="1812925" y="3251200"/>
          <p14:tracePt t="94909" x="1822450" y="3251200"/>
          <p14:tracePt t="94916" x="1839913" y="3251200"/>
          <p14:tracePt t="94928" x="1847850" y="3232150"/>
          <p14:tracePt t="94930" x="1884363" y="3232150"/>
          <p14:tracePt t="94944" x="1911350" y="3232150"/>
          <p14:tracePt t="94960" x="1938338" y="3232150"/>
          <p14:tracePt t="94975" x="1955800" y="3232150"/>
          <p14:tracePt t="94992" x="1973263" y="3232150"/>
          <p14:tracePt t="95009" x="2017713" y="3232150"/>
          <p14:tracePt t="95025" x="2071688" y="3232150"/>
          <p14:tracePt t="95044" x="2098675" y="3232150"/>
          <p14:tracePt t="95059" x="2116138" y="3232150"/>
          <p14:tracePt t="95077" x="2133600" y="3232150"/>
          <p14:tracePt t="95389" x="2125663" y="3232150"/>
          <p14:tracePt t="95396" x="2017713" y="3276600"/>
          <p14:tracePt t="95493" x="2009775" y="3276600"/>
          <p14:tracePt t="95517" x="2000250" y="3276600"/>
          <p14:tracePt t="95557" x="1982788" y="3276600"/>
          <p14:tracePt t="95597" x="1973263" y="3286125"/>
          <p14:tracePt t="95620" x="1965325" y="3286125"/>
          <p14:tracePt t="95807" x="1973263" y="3286125"/>
          <p14:tracePt t="95821" x="1990725" y="3286125"/>
          <p14:tracePt t="95829" x="2000250" y="3286125"/>
          <p14:tracePt t="95837" x="2009775" y="3268663"/>
          <p14:tracePt t="95845" x="2036763" y="3268663"/>
          <p14:tracePt t="95860" x="2062163" y="3259138"/>
          <p14:tracePt t="95875" x="2098675" y="3251200"/>
          <p14:tracePt t="95875" x="2098675" y="3241675"/>
          <p14:tracePt t="95893" x="2125663" y="3241675"/>
          <p14:tracePt t="95910" x="2143125" y="3232150"/>
          <p14:tracePt t="95925" x="2160588" y="3232150"/>
          <p14:tracePt t="95943" x="2179638" y="3232150"/>
          <p14:tracePt t="95959" x="2197100" y="3232150"/>
          <p14:tracePt t="95976" x="2224088" y="3224213"/>
          <p14:tracePt t="95992" x="2241550" y="3224213"/>
          <p14:tracePt t="96010" x="2251075" y="3224213"/>
          <p14:tracePt t="96045" x="2276475" y="3224213"/>
          <p14:tracePt t="96046" x="2286000" y="3224213"/>
          <p14:tracePt t="96058" x="2303463" y="3224213"/>
          <p14:tracePt t="96076" x="2312988" y="3214688"/>
          <p14:tracePt t="96092" x="2330450" y="3214688"/>
          <p14:tracePt t="96110" x="2357438" y="3214688"/>
          <p14:tracePt t="96158" x="2366963" y="3214688"/>
          <p14:tracePt t="96165" x="2374900" y="3205163"/>
          <p14:tracePt t="96741" x="2366963" y="3214688"/>
          <p14:tracePt t="96757" x="2357438" y="3214688"/>
          <p14:tracePt t="96765" x="2322513" y="3224213"/>
          <p14:tracePt t="96773" x="2312988" y="3224213"/>
          <p14:tracePt t="96781" x="2276475" y="3224213"/>
          <p14:tracePt t="96792" x="2241550" y="3224213"/>
          <p14:tracePt t="96810" x="2197100" y="3224213"/>
          <p14:tracePt t="96826" x="2187575" y="3224213"/>
          <p14:tracePt t="96842" x="2179638" y="3224213"/>
          <p14:tracePt t="96858" x="2160588" y="3224213"/>
          <p14:tracePt t="96876" x="2152650" y="3224213"/>
          <p14:tracePt t="96891" x="2143125" y="3224213"/>
          <p14:tracePt t="96933" x="2133600" y="3224213"/>
          <p14:tracePt t="96965" x="2116138" y="3224213"/>
          <p14:tracePt t="97237" x="2125663" y="3224213"/>
          <p14:tracePt t="97245" x="2133600" y="3224213"/>
          <p14:tracePt t="97253" x="2143125" y="3224213"/>
          <p14:tracePt t="97258" x="2170113" y="3224213"/>
          <p14:tracePt t="97275" x="2205038" y="3224213"/>
          <p14:tracePt t="97292" x="2232025" y="3224213"/>
          <p14:tracePt t="97308" x="2295525" y="3224213"/>
          <p14:tracePt t="97326" x="2339975" y="3224213"/>
          <p14:tracePt t="97342" x="2357438" y="3224213"/>
          <p14:tracePt t="97359" x="2384425" y="3224213"/>
          <p14:tracePt t="97375" x="2401888" y="3214688"/>
          <p14:tracePt t="97421" x="2419350" y="3214688"/>
          <p14:tracePt t="97469" x="2428875" y="3214688"/>
          <p14:tracePt t="97482" x="2438400" y="3214688"/>
          <p14:tracePt t="97501" x="2446338" y="3214688"/>
          <p14:tracePt t="97509" x="2473325" y="3214688"/>
          <p14:tracePt t="97533" x="2482850" y="3214688"/>
          <p14:tracePt t="97534" x="2500313" y="3214688"/>
          <p14:tracePt t="97541" x="2554288" y="3214688"/>
          <p14:tracePt t="97560" x="2589213" y="3214688"/>
          <p14:tracePt t="97575" x="2660650" y="3214688"/>
          <p14:tracePt t="97593" x="2732088" y="3214688"/>
          <p14:tracePt t="97608" x="2803525" y="3214688"/>
          <p14:tracePt t="97625" x="2874963" y="3214688"/>
          <p14:tracePt t="97644" x="3625850" y="3214688"/>
          <p14:tracePt t="97743" x="4071938" y="3214688"/>
          <p14:tracePt t="97799" x="4152900" y="3214688"/>
          <p14:tracePt t="97809" x="4322763" y="3214688"/>
          <p14:tracePt t="97825" x="4483100" y="3214688"/>
          <p14:tracePt t="97843" x="4652963" y="3214688"/>
          <p14:tracePt t="97858" x="4840288" y="3214688"/>
          <p14:tracePt t="97858" x="4938713" y="3214688"/>
          <p14:tracePt t="97877" x="5054600" y="3214688"/>
          <p14:tracePt t="97892" x="5241925" y="3214688"/>
          <p14:tracePt t="97892" x="5340350" y="3214688"/>
          <p14:tracePt t="97910" x="5500688" y="3214688"/>
          <p14:tracePt t="97926" x="5653088" y="3214688"/>
          <p14:tracePt t="97942" x="5768975" y="3214688"/>
          <p14:tracePt t="97959" x="5911850" y="3214688"/>
          <p14:tracePt t="97975" x="6081713" y="3214688"/>
          <p14:tracePt t="97993" x="6180138" y="3214688"/>
          <p14:tracePt t="98009" x="6259513" y="3214688"/>
          <p14:tracePt t="98025" x="6348413" y="3214688"/>
          <p14:tracePt t="98043" x="6438900" y="3214688"/>
          <p14:tracePt t="98059" x="6537325" y="3214688"/>
          <p14:tracePt t="98076" x="6634163" y="3214688"/>
          <p14:tracePt t="98093" x="6777038" y="3214688"/>
          <p14:tracePt t="98109" x="6956425" y="3214688"/>
          <p14:tracePt t="98127" x="7054850" y="3214688"/>
          <p14:tracePt t="98142" x="7161213" y="3214688"/>
          <p14:tracePt t="98167" x="7232650" y="3214688"/>
          <p14:tracePt t="98175" x="7358063" y="3214688"/>
          <p14:tracePt t="98193" x="7483475" y="3224213"/>
          <p14:tracePt t="98208" x="7626350" y="3241675"/>
          <p14:tracePt t="98227" x="7759700" y="3259138"/>
          <p14:tracePt t="98243" x="7894638" y="3295650"/>
          <p14:tracePt t="98259" x="7991475" y="3295650"/>
          <p14:tracePt t="98276" x="8126413" y="3330575"/>
          <p14:tracePt t="98292" x="8197850" y="3330575"/>
          <p14:tracePt t="98309" x="8277225" y="3348038"/>
          <p14:tracePt t="98346" x="8286750" y="3348038"/>
          <p14:tracePt t="98350" x="8296275" y="3348038"/>
          <p14:tracePt t="98360" x="8304213" y="3348038"/>
          <p14:tracePt t="98375" x="8323263" y="3348038"/>
          <p14:tracePt t="98877" x="8323263" y="3357563"/>
          <p14:tracePt t="98885" x="8081963" y="3509963"/>
          <p14:tracePt t="98956" x="8037513" y="3536950"/>
          <p14:tracePt t="98956" x="7966075" y="3554413"/>
          <p14:tracePt t="98976" x="7912100" y="3589338"/>
          <p14:tracePt t="98976" x="7715250" y="3670300"/>
          <p14:tracePt t="98993" x="7491413" y="3751263"/>
          <p14:tracePt t="99009" x="7205663" y="3875088"/>
          <p14:tracePt t="99025" x="6965950" y="3965575"/>
          <p14:tracePt t="99043" x="6751638" y="4027488"/>
          <p14:tracePt t="99059" x="6527800" y="4089400"/>
          <p14:tracePt t="99075" x="6384925" y="4125913"/>
          <p14:tracePt t="99075" x="6286500" y="4160838"/>
          <p14:tracePt t="99094" x="6215063" y="4160838"/>
          <p14:tracePt t="99109" x="5902325" y="4160838"/>
          <p14:tracePt t="99126" x="5732463" y="4160838"/>
          <p14:tracePt t="99141" x="5589588" y="4160838"/>
          <p14:tracePt t="99159" x="5438775" y="4160838"/>
          <p14:tracePt t="99175" x="5251450" y="4160838"/>
          <p14:tracePt t="99192" x="5089525" y="4160838"/>
          <p14:tracePt t="99209" x="4929188" y="4160838"/>
          <p14:tracePt t="99227" x="4786313" y="4160838"/>
          <p14:tracePt t="99242" x="4660900" y="4160838"/>
          <p14:tracePt t="99259" x="4589463" y="4160838"/>
          <p14:tracePt t="99275" x="4537075" y="4160838"/>
          <p14:tracePt t="99275" x="4518025" y="4160838"/>
          <p14:tracePt t="99294" x="4500563" y="4160838"/>
          <p14:tracePt t="99308" x="4411663" y="4160838"/>
          <p14:tracePt t="99327" x="4340225" y="4160838"/>
          <p14:tracePt t="99347" x="4214813" y="4143375"/>
          <p14:tracePt t="99359" x="4089400" y="4125913"/>
          <p14:tracePt t="99377" x="3965575" y="4125913"/>
          <p14:tracePt t="99391" x="3857625" y="4125913"/>
          <p14:tracePt t="99410" x="3714750" y="4125913"/>
          <p14:tracePt t="99425" x="3554413" y="4125913"/>
          <p14:tracePt t="99443" x="3402013" y="4125913"/>
          <p14:tracePt t="99458" x="3276600" y="4125913"/>
          <p14:tracePt t="99475" x="3160713" y="4108450"/>
          <p14:tracePt t="99493" x="3027363" y="4089400"/>
          <p14:tracePt t="99510" x="2946400" y="4071938"/>
          <p14:tracePt t="99527" x="2830513" y="4071938"/>
          <p14:tracePt t="99542" x="2714625" y="4071938"/>
          <p14:tracePt t="99559" x="2589213" y="4054475"/>
          <p14:tracePt t="99576" x="2490788" y="4037013"/>
          <p14:tracePt t="99592" x="2374900" y="4037013"/>
          <p14:tracePt t="99610" x="2295525" y="4037013"/>
          <p14:tracePt t="99625" x="2241550" y="4027488"/>
          <p14:tracePt t="99643" x="2214563" y="4027488"/>
          <p14:tracePt t="99658" x="2170113" y="4010025"/>
          <p14:tracePt t="99676" x="2152650" y="4010025"/>
          <p14:tracePt t="99692" x="2116138" y="4010025"/>
          <p14:tracePt t="99692" x="2108200" y="4010025"/>
          <p14:tracePt t="99709" x="2098675" y="4010025"/>
          <p14:tracePt t="99725" x="2081213" y="4000500"/>
          <p14:tracePt t="99742" x="2071688" y="4000500"/>
          <p14:tracePt t="99759" x="2062163" y="4000500"/>
          <p14:tracePt t="99775" x="2044700" y="4000500"/>
          <p14:tracePt t="99813" x="2036763" y="4000500"/>
          <p14:tracePt t="100822" x="2036763" y="3990975"/>
          <p14:tracePt t="101110" x="2036763" y="3983038"/>
          <p14:tracePt t="101111" x="2036763" y="3929063"/>
          <p14:tracePt t="101176" x="2036763" y="3911600"/>
          <p14:tracePt t="101176" x="2036763" y="3902075"/>
          <p14:tracePt t="102149" x="2054225" y="3902075"/>
          <p14:tracePt t="102157" x="2062163" y="3902075"/>
          <p14:tracePt t="102157" x="2071688" y="3902075"/>
          <p14:tracePt t="102165" x="2081213" y="3902075"/>
          <p14:tracePt t="102175" x="2098675" y="3902075"/>
          <p14:tracePt t="102212" x="2108200" y="3902075"/>
          <p14:tracePt t="102214" x="2152650" y="3902075"/>
          <p14:tracePt t="103421" x="2160588" y="3902075"/>
          <p14:tracePt t="103422" x="2179638" y="3902075"/>
          <p14:tracePt t="103557" x="2187575" y="3902075"/>
          <p14:tracePt t="103653" x="2197100" y="3894138"/>
          <p14:tracePt t="103757" x="2205038" y="3894138"/>
          <p14:tracePt t="103821" x="2224088" y="3894138"/>
          <p14:tracePt t="103830" x="2232025" y="3894138"/>
          <p14:tracePt t="103833" x="2251075" y="3894138"/>
          <p14:tracePt t="103841" x="2276475" y="3884613"/>
          <p14:tracePt t="103858" x="2303463" y="3884613"/>
          <p14:tracePt t="103877" x="2339975" y="3867150"/>
          <p14:tracePt t="103891" x="2374900" y="3867150"/>
          <p14:tracePt t="103910" x="2411413" y="3857625"/>
          <p14:tracePt t="103924" x="2455863" y="3857625"/>
          <p14:tracePt t="103942" x="2490788" y="3840163"/>
          <p14:tracePt t="103958" x="2544763" y="3822700"/>
          <p14:tracePt t="103974" x="2562225" y="3813175"/>
          <p14:tracePt t="103991" x="2589213" y="3813175"/>
          <p14:tracePt t="104008" x="2608263" y="3803650"/>
          <p14:tracePt t="104025" x="2633663" y="3795713"/>
          <p14:tracePt t="104041" x="2660650" y="3776663"/>
          <p14:tracePt t="104060" x="2670175" y="3776663"/>
          <p14:tracePt t="104075" x="2687638" y="3776663"/>
          <p14:tracePt t="104092" x="2705100" y="3768725"/>
          <p14:tracePt t="104108" x="2714625" y="3759200"/>
          <p14:tracePt t="104126" x="2724150" y="3759200"/>
          <p14:tracePt t="104269" x="2732088" y="3759200"/>
          <p14:tracePt t="104277" x="2732088" y="3768725"/>
          <p14:tracePt t="104282" x="2732088" y="3795713"/>
          <p14:tracePt t="104291" x="2732088" y="3813175"/>
          <p14:tracePt t="104308" x="2741613" y="3840163"/>
          <p14:tracePt t="104327" x="2751138" y="3875088"/>
          <p14:tracePt t="104352" x="2751138" y="3884613"/>
          <p14:tracePt t="104359" x="2751138" y="3894138"/>
          <p14:tracePt t="104375" x="2751138" y="3919538"/>
          <p14:tracePt t="104392" x="2751138" y="3929063"/>
          <p14:tracePt t="104392" x="2759075" y="3946525"/>
          <p14:tracePt t="104437" x="2768600" y="3956050"/>
          <p14:tracePt t="104453" x="2768600" y="3965575"/>
          <p14:tracePt t="104813" x="2776538" y="3965575"/>
          <p14:tracePt t="104821" x="2795588" y="3965575"/>
          <p14:tracePt t="104828" x="2840038" y="3965575"/>
          <p14:tracePt t="104842" x="2946400" y="3965575"/>
          <p14:tracePt t="104860" x="3125788" y="3946525"/>
          <p14:tracePt t="104875" x="3455988" y="3919538"/>
          <p14:tracePt t="104891" x="4010025" y="3875088"/>
          <p14:tracePt t="104910" x="4295775" y="3830638"/>
          <p14:tracePt t="104926" x="4545013" y="3795713"/>
          <p14:tracePt t="104942" x="4751388" y="3768725"/>
          <p14:tracePt t="104959" x="4946650" y="3732213"/>
          <p14:tracePt t="104975" x="5062538" y="3714750"/>
          <p14:tracePt t="104993" x="5180013" y="3679825"/>
          <p14:tracePt t="105008" x="5251450" y="3660775"/>
          <p14:tracePt t="105027" x="5322888" y="3652838"/>
          <p14:tracePt t="105041" x="5446713" y="3616325"/>
          <p14:tracePt t="105060" x="5554663" y="3598863"/>
          <p14:tracePt t="105075" x="5661025" y="3571875"/>
          <p14:tracePt t="105097" x="5680075" y="3562350"/>
          <p14:tracePt t="105108" x="5732463" y="3536950"/>
          <p14:tracePt t="105108" x="5776913" y="3517900"/>
          <p14:tracePt t="105125" x="5830888" y="3509963"/>
          <p14:tracePt t="105141" x="5857875" y="3500438"/>
          <p14:tracePt t="105373" x="5848350" y="3500438"/>
          <p14:tracePt t="105380" x="5830888" y="3500438"/>
          <p14:tracePt t="105381" x="5822950" y="3500438"/>
          <p14:tracePt t="105392" x="5803900" y="3509963"/>
          <p14:tracePt t="105408" x="5776913" y="3509963"/>
          <p14:tracePt t="105425" x="5759450" y="3527425"/>
          <p14:tracePt t="105442" x="5741988" y="3536950"/>
          <p14:tracePt t="105457" x="5732463" y="3536950"/>
          <p14:tracePt t="105475" x="5705475" y="3536950"/>
          <p14:tracePt t="105491" x="5697538" y="3536950"/>
          <p14:tracePt t="105491" x="5688013" y="3536950"/>
          <p14:tracePt t="105524" x="5661025" y="3517900"/>
          <p14:tracePt t="105525" x="5634038" y="3509963"/>
          <p14:tracePt t="105541" x="5599113" y="3490913"/>
          <p14:tracePt t="105559" x="5572125" y="3465513"/>
          <p14:tracePt t="105580" x="5537200" y="3465513"/>
          <p14:tracePt t="105591" x="5518150" y="3446463"/>
          <p14:tracePt t="105608" x="5483225" y="3429000"/>
          <p14:tracePt t="105625" x="5456238" y="3411538"/>
          <p14:tracePt t="105641" x="5419725" y="3394075"/>
          <p14:tracePt t="105657" x="5384800" y="3394075"/>
          <p14:tracePt t="105675" x="5276850" y="3394075"/>
          <p14:tracePt t="105797" x="5268913" y="3394075"/>
          <p14:tracePt t="105989" x="5276850" y="3394075"/>
          <p14:tracePt t="106004" x="5295900" y="3394075"/>
          <p14:tracePt t="106012" x="5322888" y="3394075"/>
          <p14:tracePt t="106015" x="5330825" y="3394075"/>
          <p14:tracePt t="106024" x="5348288" y="3394075"/>
          <p14:tracePt t="106042" x="5367338" y="3394075"/>
          <p14:tracePt t="106058" x="5375275" y="3402013"/>
          <p14:tracePt t="106075" x="5394325" y="3402013"/>
          <p14:tracePt t="106092" x="5419725" y="3402013"/>
          <p14:tracePt t="106107" x="5456238" y="3402013"/>
          <p14:tracePt t="106126" x="5473700" y="3402013"/>
          <p14:tracePt t="106141" x="5518150" y="3402013"/>
          <p14:tracePt t="106158" x="5537200" y="3402013"/>
          <p14:tracePt t="106174" x="5545138" y="3402013"/>
          <p14:tracePt t="106213" x="5554663" y="3402013"/>
          <p14:tracePt t="106224" x="5562600" y="3402013"/>
          <p14:tracePt t="106225" x="5581650" y="3402013"/>
          <p14:tracePt t="106243" x="5589588" y="3402013"/>
          <p14:tracePt t="106257" x="5599113" y="3402013"/>
          <p14:tracePt t="106685" x="5537200" y="3429000"/>
          <p14:tracePt t="106693" x="5384800" y="3465513"/>
          <p14:tracePt t="106693" x="5133975" y="3554413"/>
          <p14:tracePt t="106707" x="4759325" y="3625850"/>
          <p14:tracePt t="106707" x="4633913" y="3670300"/>
          <p14:tracePt t="106726" x="4411663" y="3732213"/>
          <p14:tracePt t="106742" x="4179888" y="3803650"/>
          <p14:tracePt t="106758" x="3983038" y="3848100"/>
          <p14:tracePt t="106775" x="3822700" y="3884613"/>
          <p14:tracePt t="106792" x="3679825" y="3902075"/>
          <p14:tracePt t="106808" x="3500438" y="3938588"/>
          <p14:tracePt t="106826" x="2366963" y="3983038"/>
          <p14:tracePt t="106940" x="2152650" y="3983038"/>
          <p14:tracePt t="106958" x="2009775" y="3983038"/>
          <p14:tracePt t="106975" x="1928813" y="3973513"/>
          <p14:tracePt t="106991" x="1866900" y="3965575"/>
          <p14:tracePt t="107008" x="1830388" y="3946525"/>
          <p14:tracePt t="107025" x="1741488" y="3919538"/>
          <p14:tracePt t="107025" x="1697038" y="3884613"/>
          <p14:tracePt t="107062" x="1687513" y="3884613"/>
          <p14:tracePt t="107062" x="1660525" y="3884613"/>
          <p14:tracePt t="107074" x="1643063" y="3867150"/>
          <p14:tracePt t="107092" x="1625600" y="3867150"/>
          <p14:tracePt t="107317" x="1652588" y="3867150"/>
          <p14:tracePt t="107325" x="1679575" y="3848100"/>
          <p14:tracePt t="107331" x="1704975" y="3848100"/>
          <p14:tracePt t="107341" x="1724025" y="3848100"/>
          <p14:tracePt t="107359" x="1768475" y="3848100"/>
          <p14:tracePt t="107375" x="1803400" y="3848100"/>
          <p14:tracePt t="107375" x="1830388" y="3848100"/>
          <p14:tracePt t="107398" x="1857375" y="3848100"/>
          <p14:tracePt t="107408" x="1893888" y="3848100"/>
          <p14:tracePt t="107424" x="1965325" y="3848100"/>
          <p14:tracePt t="107442" x="2027238" y="3848100"/>
          <p14:tracePt t="107458" x="2116138" y="3848100"/>
          <p14:tracePt t="107474" x="2214563" y="3848100"/>
          <p14:tracePt t="107492" x="2286000" y="3857625"/>
          <p14:tracePt t="107508" x="2411413" y="3875088"/>
          <p14:tracePt t="107526" x="2536825" y="3875088"/>
          <p14:tracePt t="107541" x="2652713" y="3875088"/>
          <p14:tracePt t="107560" x="2776538" y="3875088"/>
          <p14:tracePt t="107574" x="2830513" y="3875088"/>
          <p14:tracePt t="107592" x="2867025" y="3875088"/>
          <p14:tracePt t="107608" x="2884488" y="3875088"/>
          <p14:tracePt t="107653" x="2901950" y="3875088"/>
          <p14:tracePt t="111324" x="2911475" y="3884613"/>
          <p14:tracePt t="112774" x="2919413" y="3884613"/>
          <p14:tracePt t="112812" x="2938463" y="3884613"/>
          <p14:tracePt t="112909" x="2946400" y="3884613"/>
          <p14:tracePt t="113021" x="2955925" y="3867150"/>
          <p14:tracePt t="113085" x="2965450" y="3867150"/>
          <p14:tracePt t="113508" x="2973388" y="3867150"/>
          <p14:tracePt t="115261" x="2973388" y="3875088"/>
          <p14:tracePt t="115269" x="2973388" y="3894138"/>
          <p14:tracePt t="115277" x="2973388" y="3929063"/>
          <p14:tracePt t="115298" x="2973388" y="3938588"/>
          <p14:tracePt t="115308" x="2973388" y="3946525"/>
          <p14:tracePt t="115323" x="2973388" y="3990975"/>
          <p14:tracePt t="115340" x="2973388" y="4017963"/>
          <p14:tracePt t="115359" x="2965450" y="4044950"/>
          <p14:tracePt t="115374" x="2955925" y="4054475"/>
          <p14:tracePt t="115391" x="2955925" y="4071938"/>
          <p14:tracePt t="115407" x="2955925" y="4089400"/>
          <p14:tracePt t="115424" x="2955925" y="4116388"/>
          <p14:tracePt t="115441" x="2955925" y="4125913"/>
          <p14:tracePt t="115459" x="2955925" y="4152900"/>
          <p14:tracePt t="115474" x="2955925" y="4160838"/>
          <p14:tracePt t="115490" x="2955925" y="4205288"/>
          <p14:tracePt t="115524" x="2946400" y="4241800"/>
          <p14:tracePt t="115542" x="2928938" y="4286250"/>
          <p14:tracePt t="115558" x="2919413" y="4340225"/>
          <p14:tracePt t="115575" x="2911475" y="4394200"/>
          <p14:tracePt t="115591" x="2894013" y="4438650"/>
          <p14:tracePt t="115608" x="2894013" y="4465638"/>
          <p14:tracePt t="115624" x="2884488" y="4483100"/>
          <p14:tracePt t="115684" x="2867025" y="4500563"/>
          <p14:tracePt t="115684" x="2867025" y="4518025"/>
          <p14:tracePt t="115717" x="2847975" y="4527550"/>
          <p14:tracePt t="115733" x="2830513" y="4537075"/>
          <p14:tracePt t="115742" x="2822575" y="4545013"/>
          <p14:tracePt t="115757" x="2813050" y="4554538"/>
          <p14:tracePt t="115765" x="2795588" y="4554538"/>
          <p14:tracePt t="115768" x="2768600" y="4572000"/>
          <p14:tracePt t="115774" x="2714625" y="4598988"/>
          <p14:tracePt t="115791" x="2643188" y="4625975"/>
          <p14:tracePt t="115807" x="2536825" y="4679950"/>
          <p14:tracePt t="115824" x="2465388" y="4697413"/>
          <p14:tracePt t="115841" x="2401888" y="4705350"/>
          <p14:tracePt t="115857" x="2339975" y="4724400"/>
          <p14:tracePt t="115874" x="2295525" y="4732338"/>
          <p14:tracePt t="115890" x="2224088" y="4732338"/>
          <p14:tracePt t="115890" x="2197100" y="4732338"/>
          <p14:tracePt t="115909" x="2187575" y="4732338"/>
          <p14:tracePt t="115923" x="2108200" y="4732338"/>
          <p14:tracePt t="115941" x="2062163" y="4732338"/>
          <p14:tracePt t="115957" x="2009775" y="4732338"/>
          <p14:tracePt t="115974" x="1955800" y="4732338"/>
          <p14:tracePt t="115992" x="1884363" y="4732338"/>
          <p14:tracePt t="116007" x="1812925" y="4714875"/>
          <p14:tracePt t="116025" x="1751013" y="4697413"/>
          <p14:tracePt t="116040" x="1652588" y="4697413"/>
          <p14:tracePt t="116058" x="1571625" y="4687888"/>
          <p14:tracePt t="116073" x="1517650" y="4670425"/>
          <p14:tracePt t="116090" x="1465263" y="4652963"/>
          <p14:tracePt t="116108" x="1411288" y="4643438"/>
          <p14:tracePt t="116123" x="1152525" y="4589463"/>
          <p14:tracePt t="116252" x="1143000" y="4589463"/>
          <p14:tracePt t="116269" x="1116013" y="4589463"/>
          <p14:tracePt t="116276" x="1108075" y="4589463"/>
          <p14:tracePt t="116289" x="1081088" y="4572000"/>
          <p14:tracePt t="116308" x="1027113" y="4572000"/>
          <p14:tracePt t="116329" x="990600" y="4562475"/>
          <p14:tracePt t="116341" x="938213" y="4545013"/>
          <p14:tracePt t="116358" x="911225" y="4537075"/>
          <p14:tracePt t="116374" x="884238" y="4527550"/>
          <p14:tracePt t="116391" x="847725" y="4518025"/>
          <p14:tracePt t="116408" x="812800" y="4510088"/>
          <p14:tracePt t="116424" x="758825" y="4491038"/>
          <p14:tracePt t="116441" x="741363" y="4491038"/>
          <p14:tracePt t="116458" x="723900" y="4483100"/>
          <p14:tracePt t="116474" x="714375" y="4483100"/>
          <p14:tracePt t="116490" x="696913" y="4473575"/>
          <p14:tracePt t="116508" x="669925" y="4473575"/>
          <p14:tracePt t="116547" x="633413" y="4456113"/>
          <p14:tracePt t="116581" x="615950" y="4456113"/>
          <p14:tracePt t="116597" x="608013" y="4456113"/>
          <p14:tracePt t="116600" x="588963" y="4456113"/>
          <p14:tracePt t="116613" x="571500" y="4456113"/>
          <p14:tracePt t="116623" x="554038" y="4456113"/>
          <p14:tracePt t="116641" x="544513" y="4446588"/>
          <p14:tracePt t="116685" x="536575" y="4446588"/>
          <p14:tracePt t="117125" x="544513" y="4446588"/>
          <p14:tracePt t="117133" x="571500" y="4438650"/>
          <p14:tracePt t="117141" x="581025" y="4438650"/>
          <p14:tracePt t="117146" x="642938" y="4429125"/>
          <p14:tracePt t="117158" x="679450" y="4419600"/>
          <p14:tracePt t="117174" x="696913" y="4419600"/>
          <p14:tracePt t="117190" x="704850" y="4419600"/>
          <p14:tracePt t="117207" x="723900" y="4419600"/>
          <p14:tracePt t="117225" x="750888" y="4411663"/>
          <p14:tracePt t="117241" x="874713" y="4411663"/>
          <p14:tracePt t="117413" x="884238" y="4411663"/>
          <p14:tracePt t="117429" x="893763" y="4411663"/>
          <p14:tracePt t="117453" x="901700" y="4411663"/>
          <p14:tracePt t="117773" x="911225" y="4419600"/>
          <p14:tracePt t="117781" x="911225" y="4429125"/>
          <p14:tracePt t="117786" x="893763" y="4446588"/>
          <p14:tracePt t="117791" x="884238" y="4456113"/>
          <p14:tracePt t="117807" x="857250" y="4465638"/>
          <p14:tracePt t="117825" x="839788" y="4500563"/>
          <p14:tracePt t="117840" x="803275" y="4527550"/>
          <p14:tracePt t="117859" x="768350" y="4554538"/>
          <p14:tracePt t="117873" x="768350" y="4562475"/>
          <p14:tracePt t="117941" x="758825" y="4562475"/>
          <p14:tracePt t="118117" x="750888" y="4562475"/>
          <p14:tracePt t="118157" x="750888" y="4545013"/>
          <p14:tracePt t="118172" x="758825" y="4537075"/>
          <p14:tracePt t="118180" x="776288" y="4537075"/>
          <p14:tracePt t="118190" x="803275" y="4537075"/>
          <p14:tracePt t="118191" x="857250" y="4537075"/>
          <p14:tracePt t="118208" x="1000125" y="4510088"/>
          <p14:tracePt t="118224" x="1187450" y="4510088"/>
          <p14:tracePt t="118241" x="1347788" y="4510088"/>
          <p14:tracePt t="118256" x="1455738" y="4510088"/>
          <p14:tracePt t="118274" x="1571625" y="4510088"/>
          <p14:tracePt t="118307" x="1652588" y="4510088"/>
          <p14:tracePt t="118307" x="1679575" y="4510088"/>
          <p14:tracePt t="118310" x="1697038" y="4510088"/>
          <p14:tracePt t="118324" x="1741488" y="4510088"/>
          <p14:tracePt t="118324" x="1751013" y="4510088"/>
          <p14:tracePt t="118358" x="1776413" y="4510088"/>
          <p14:tracePt t="118358" x="1795463" y="4510088"/>
          <p14:tracePt t="118375" x="1866900" y="4510088"/>
          <p14:tracePt t="118408" x="1874838" y="4510088"/>
          <p14:tracePt t="118409" x="1884363" y="4510088"/>
          <p14:tracePt t="118424" x="1911350" y="4510088"/>
          <p14:tracePt t="118693" x="1919288" y="4510088"/>
          <p14:tracePt t="119093" x="1928813" y="4510088"/>
          <p14:tracePt t="119101" x="1973263" y="4510088"/>
          <p14:tracePt t="119109" x="2027238" y="4510088"/>
          <p14:tracePt t="119110" x="2071688" y="4510088"/>
          <p14:tracePt t="119124" x="2268538" y="4545013"/>
          <p14:tracePt t="119141" x="2322513" y="4545013"/>
          <p14:tracePt t="119157" x="2374900" y="4554538"/>
          <p14:tracePt t="119174" x="2419350" y="4554538"/>
          <p14:tracePt t="119190" x="2455863" y="4554538"/>
          <p14:tracePt t="119207" x="2490788" y="4554538"/>
          <p14:tracePt t="119224" x="2517775" y="4554538"/>
          <p14:tracePt t="119240" x="2536825" y="4554538"/>
          <p14:tracePt t="119257" x="2581275" y="4554538"/>
          <p14:tracePt t="119273" x="2598738" y="4554538"/>
          <p14:tracePt t="119290" x="2625725" y="4554538"/>
          <p14:tracePt t="119309" x="2633663" y="4554538"/>
          <p14:tracePt t="119324" x="2670175" y="4554538"/>
          <p14:tracePt t="119357" x="2697163" y="4537075"/>
          <p14:tracePt t="119359" x="2714625" y="4537075"/>
          <p14:tracePt t="119373" x="2724150" y="4537075"/>
          <p14:tracePt t="119392" x="2751138" y="4527550"/>
          <p14:tracePt t="119430" x="2759075" y="4527550"/>
          <p14:tracePt t="119445" x="2776538" y="4518025"/>
          <p14:tracePt t="119485" x="2786063" y="4518025"/>
          <p14:tracePt t="119861" x="2803525" y="4518025"/>
          <p14:tracePt t="119869" x="2813050" y="4518025"/>
          <p14:tracePt t="119871" x="2840038" y="4518025"/>
          <p14:tracePt t="119879" x="2867025" y="4518025"/>
          <p14:tracePt t="119890" x="2901950" y="4518025"/>
          <p14:tracePt t="119907" x="2973388" y="4518025"/>
          <p14:tracePt t="119923" x="3071813" y="4518025"/>
          <p14:tracePt t="119940" x="3214688" y="4518025"/>
          <p14:tracePt t="119958" x="3251200" y="4518025"/>
          <p14:tracePt t="119975" x="3295650" y="4518025"/>
          <p14:tracePt t="119991" x="3375025" y="4518025"/>
          <p14:tracePt t="120008" x="3465513" y="4518025"/>
          <p14:tracePt t="120024" x="3482975" y="4518025"/>
          <p14:tracePt t="120041" x="3509963" y="4518025"/>
          <p14:tracePt t="120085" x="3517900" y="4518025"/>
          <p14:tracePt t="120149" x="3527425" y="4510088"/>
          <p14:tracePt t="120245" x="3536950" y="4510088"/>
          <p14:tracePt t="120253" x="3554413" y="4510088"/>
          <p14:tracePt t="120257" x="3562350" y="4491038"/>
          <p14:tracePt t="120273" x="3581400" y="4491038"/>
          <p14:tracePt t="120292" x="3616325" y="4483100"/>
          <p14:tracePt t="120307" x="3670300" y="4483100"/>
          <p14:tracePt t="120324" x="3795713" y="4483100"/>
          <p14:tracePt t="120341" x="3894138" y="4483100"/>
          <p14:tracePt t="120357" x="3946525" y="4483100"/>
          <p14:tracePt t="120374" x="3990975" y="4483100"/>
          <p14:tracePt t="120391" x="4000500" y="4483100"/>
          <p14:tracePt t="120407" x="4027488" y="4473575"/>
          <p14:tracePt t="120425" x="4044950" y="4473575"/>
          <p14:tracePt t="120440" x="4071938" y="4473575"/>
          <p14:tracePt t="120457" x="4098925" y="4473575"/>
          <p14:tracePt t="120473" x="4116388" y="4456113"/>
          <p14:tracePt t="120491" x="4143375" y="4456113"/>
          <p14:tracePt t="120507" x="4152900" y="4456113"/>
          <p14:tracePt t="120524" x="4170363" y="4456113"/>
          <p14:tracePt t="120844" x="4179888" y="4456113"/>
          <p14:tracePt t="120863" x="4286250" y="4456113"/>
          <p14:tracePt t="120906" x="4348163" y="4456113"/>
          <p14:tracePt t="120924" x="4367213" y="4456113"/>
          <p14:tracePt t="120925" x="4419600" y="4456113"/>
          <p14:tracePt t="120942" x="4429125" y="4456113"/>
          <p14:tracePt t="120957" x="4465638" y="4456113"/>
          <p14:tracePt t="120973" x="4483100" y="4456113"/>
          <p14:tracePt t="120990" x="4491038" y="4456113"/>
          <p14:tracePt t="121045" x="4500563" y="4456113"/>
          <p14:tracePt t="121540" x="4510088" y="4456113"/>
          <p14:tracePt t="121549" x="4527550" y="4456113"/>
          <p14:tracePt t="121557" x="4537075" y="4456113"/>
          <p14:tracePt t="121572" x="4545013" y="4456113"/>
          <p14:tracePt t="121580" x="4562475" y="4456113"/>
          <p14:tracePt t="121590" x="4572000" y="4456113"/>
          <p14:tracePt t="121608" x="4581525" y="4456113"/>
          <p14:tracePt t="121623" x="4589463" y="4456113"/>
          <p14:tracePt t="121641" x="4608513" y="4456113"/>
          <p14:tracePt t="121657" x="4616450" y="4456113"/>
          <p14:tracePt t="121673" x="4633913" y="4456113"/>
          <p14:tracePt t="121690" x="4687888" y="4456113"/>
          <p14:tracePt t="121722" x="4697413" y="4456113"/>
          <p14:tracePt t="121731" x="4705350" y="4456113"/>
          <p14:tracePt t="121740" x="4714875" y="4456113"/>
          <p14:tracePt t="121740" x="4751388" y="4465638"/>
          <p14:tracePt t="121757" x="4786313" y="4465638"/>
          <p14:tracePt t="121774" x="4803775" y="4465638"/>
          <p14:tracePt t="121813" x="4813300" y="4473575"/>
          <p14:tracePt t="121820" x="4822825" y="4473575"/>
          <p14:tracePt t="122142" x="4813300" y="4473575"/>
          <p14:tracePt t="122173" x="4803775" y="4491038"/>
          <p14:tracePt t="122197" x="4795838" y="4491038"/>
          <p14:tracePt t="122197" x="4786313" y="4491038"/>
          <p14:tracePt t="122221" x="4786313" y="4500563"/>
          <p14:tracePt t="122233" x="4768850" y="4500563"/>
          <p14:tracePt t="122269" x="4751388" y="4500563"/>
          <p14:tracePt t="122285" x="4751388" y="4510088"/>
          <p14:tracePt t="122301" x="4732338" y="4510088"/>
          <p14:tracePt t="122317" x="4714875" y="4527550"/>
          <p14:tracePt t="122326" x="4697413" y="4537075"/>
          <p14:tracePt t="122357" x="4687888" y="4537075"/>
          <p14:tracePt t="122397" x="4679950" y="4545013"/>
          <p14:tracePt t="122420" x="4660900" y="4545013"/>
          <p14:tracePt t="122438" x="4652963" y="4545013"/>
          <p14:tracePt t="122509" x="4633913" y="4554538"/>
          <p14:tracePt t="122765" x="4633913" y="4537075"/>
          <p14:tracePt t="122813" x="4633913" y="4527550"/>
          <p14:tracePt t="122830" x="4643438" y="4518025"/>
          <p14:tracePt t="122853" x="4660900" y="4510088"/>
          <p14:tracePt t="122877" x="4679950" y="4500563"/>
          <p14:tracePt t="122887" x="4687888" y="4500563"/>
          <p14:tracePt t="122909" x="4697413" y="4500563"/>
          <p14:tracePt t="122933" x="4714875" y="4483100"/>
          <p14:tracePt t="122949" x="4724400" y="4483100"/>
          <p14:tracePt t="122957" x="4732338" y="4483100"/>
          <p14:tracePt t="122958" x="4741863" y="4483100"/>
          <p14:tracePt t="122973" x="4768850" y="4483100"/>
          <p14:tracePt t="122992" x="4786313" y="4483100"/>
          <p14:tracePt t="123007" x="4830763" y="4483100"/>
          <p14:tracePt t="123024" x="4840288" y="4483100"/>
          <p14:tracePt t="123101" x="4848225" y="4483100"/>
          <p14:tracePt t="123262" x="4840288" y="4483100"/>
          <p14:tracePt t="123269" x="4822825" y="4483100"/>
          <p14:tracePt t="123272" x="4803775" y="4491038"/>
          <p14:tracePt t="123290" x="4776788" y="4500563"/>
          <p14:tracePt t="123291" x="4732338" y="4500563"/>
          <p14:tracePt t="123308" x="4660900" y="4500563"/>
          <p14:tracePt t="123323" x="4581525" y="4500563"/>
          <p14:tracePt t="123342" x="4554538" y="4500563"/>
          <p14:tracePt t="123357" x="4500563" y="4500563"/>
          <p14:tracePt t="123357" x="4473575" y="4500563"/>
          <p14:tracePt t="123374" x="4429125" y="4500563"/>
          <p14:tracePt t="123391" x="4402138" y="4500563"/>
          <p14:tracePt t="123408" x="4375150" y="4500563"/>
          <p14:tracePt t="123424" x="4348163" y="4483100"/>
          <p14:tracePt t="123441" x="4313238" y="4483100"/>
          <p14:tracePt t="123457" x="4286250" y="4473575"/>
          <p14:tracePt t="123474" x="4268788" y="4473575"/>
          <p14:tracePt t="123490" x="4251325" y="4473575"/>
          <p14:tracePt t="123508" x="4241800" y="4473575"/>
          <p14:tracePt t="123669" x="4268788" y="4473575"/>
          <p14:tracePt t="123677" x="4295775" y="4473575"/>
          <p14:tracePt t="123685" x="4340225" y="4473575"/>
          <p14:tracePt t="123690" x="4411663" y="4473575"/>
          <p14:tracePt t="123707" x="4714875" y="4581525"/>
          <p14:tracePt t="123707" x="4867275" y="4625975"/>
          <p14:tracePt t="123742" x="5286375" y="4732338"/>
          <p14:tracePt t="123773" x="5375275" y="4751388"/>
          <p14:tracePt t="123774" x="5456238" y="4751388"/>
          <p14:tracePt t="123791" x="5483225" y="4751388"/>
          <p14:tracePt t="123807" x="5510213" y="4768850"/>
          <p14:tracePt t="123825" x="5545138" y="4768850"/>
          <p14:tracePt t="123841" x="5581650" y="4768850"/>
          <p14:tracePt t="123858" x="5608638" y="4768850"/>
          <p14:tracePt t="123874" x="5616575" y="4768850"/>
          <p14:tracePt t="124069" x="5616575" y="4759325"/>
          <p14:tracePt t="124073" x="5616575" y="4751388"/>
          <p14:tracePt t="124083" x="5616575" y="4732338"/>
          <p14:tracePt t="124090" x="5599113" y="4687888"/>
          <p14:tracePt t="124108" x="5545138" y="4633913"/>
          <p14:tracePt t="124123" x="5473700" y="4572000"/>
          <p14:tracePt t="124140" x="5367338" y="4483100"/>
          <p14:tracePt t="124157" x="5259388" y="4411663"/>
          <p14:tracePt t="124174" x="5160963" y="4357688"/>
          <p14:tracePt t="124190" x="5054600" y="4303713"/>
          <p14:tracePt t="124207" x="4973638" y="4251325"/>
          <p14:tracePt t="124223" x="4884738" y="4224338"/>
          <p14:tracePt t="124241" x="4857750" y="4224338"/>
          <p14:tracePt t="124412" x="4848225" y="4224338"/>
          <p14:tracePt t="124437" x="4848225" y="4251325"/>
          <p14:tracePt t="124445" x="4973638" y="4419600"/>
          <p14:tracePt t="124463" x="5037138" y="4473575"/>
          <p14:tracePt t="124473" x="5160963" y="4554538"/>
          <p14:tracePt t="124490" x="5251450" y="4616450"/>
          <p14:tracePt t="124507" x="5295900" y="4652963"/>
          <p14:tracePt t="124524" x="5322888" y="4670425"/>
          <p14:tracePt t="124556" x="5340350" y="4670425"/>
          <p14:tracePt t="124597" x="5340350" y="4679950"/>
          <p14:tracePt t="124701" x="5357813" y="4670425"/>
          <p14:tracePt t="124724" x="5357813" y="4660900"/>
          <p14:tracePt t="124732" x="5357813" y="4652963"/>
          <p14:tracePt t="124747" x="5357813" y="4643438"/>
          <p14:tracePt t="124757" x="5357813" y="4598988"/>
          <p14:tracePt t="124779" x="5357813" y="4589463"/>
          <p14:tracePt t="124790" x="5357813" y="4581525"/>
          <p14:tracePt t="124807" x="5357813" y="4562475"/>
          <p14:tracePt t="124823" x="5357813" y="4554538"/>
          <p14:tracePt t="124869" x="5357813" y="4545013"/>
          <p14:tracePt t="124870" x="5357813" y="4537075"/>
          <p14:tracePt t="127341" x="5348288" y="4527550"/>
          <p14:tracePt t="127353" x="5340350" y="4527550"/>
          <p14:tracePt t="127365" x="5330825" y="4527550"/>
          <p14:tracePt t="127378" x="5330825" y="4518025"/>
          <p14:tracePt t="127380" x="5322888" y="4518025"/>
          <p14:tracePt t="127389" x="5322888" y="4510088"/>
          <p14:tracePt t="127407" x="5303838" y="4510088"/>
          <p14:tracePt t="127422" x="5303838" y="4500563"/>
          <p14:tracePt t="127444" x="5295900" y="4500563"/>
          <p14:tracePt t="128349" x="5313363" y="4500563"/>
          <p14:tracePt t="128357" x="5322888" y="4500563"/>
          <p14:tracePt t="128365" x="5367338" y="4500563"/>
          <p14:tracePt t="128373" x="5411788" y="4500563"/>
          <p14:tracePt t="128389" x="5491163" y="4518025"/>
          <p14:tracePt t="128407" x="5616575" y="4554538"/>
          <p14:tracePt t="128422" x="5776913" y="4572000"/>
          <p14:tracePt t="128440" x="6000750" y="4616450"/>
          <p14:tracePt t="128456" x="6242050" y="4633913"/>
          <p14:tracePt t="128474" x="6465888" y="4660900"/>
          <p14:tracePt t="128489" x="6626225" y="4670425"/>
          <p14:tracePt t="128507" x="6688138" y="4670425"/>
          <p14:tracePt t="128524" x="6705600" y="4670425"/>
          <p14:tracePt t="128539" x="6732588" y="4670425"/>
          <p14:tracePt t="128557" x="6751638" y="4670425"/>
          <p14:tracePt t="128573" x="6796088" y="4670425"/>
          <p14:tracePt t="128589" x="6813550" y="4670425"/>
          <p14:tracePt t="128607" x="6840538" y="4670425"/>
          <p14:tracePt t="128622" x="6858000" y="4670425"/>
          <p14:tracePt t="128640" x="6884988" y="4670425"/>
          <p14:tracePt t="128655" x="6919913" y="4670425"/>
          <p14:tracePt t="128673" x="6956425" y="4670425"/>
          <p14:tracePt t="128689" x="6983413" y="4652963"/>
          <p14:tracePt t="128706" x="7018338" y="4633913"/>
          <p14:tracePt t="128723" x="7054850" y="4625975"/>
          <p14:tracePt t="128740" x="7089775" y="4608513"/>
          <p14:tracePt t="128758" x="7108825" y="4608513"/>
          <p14:tracePt t="128773" x="7180263" y="4581525"/>
          <p14:tracePt t="128791" x="7197725" y="4581525"/>
          <p14:tracePt t="128811" x="7224713" y="4562475"/>
          <p14:tracePt t="128824" x="7277100" y="4554538"/>
          <p14:tracePt t="128840" x="8037513" y="4473575"/>
          <p14:tracePt t="129023" x="8089900" y="4473575"/>
          <p14:tracePt t="129024" x="8161338" y="4465638"/>
          <p14:tracePt t="129040" x="8197850" y="4465638"/>
          <p14:tracePt t="129057" x="8259763" y="4465638"/>
          <p14:tracePt t="129074" x="8313738" y="4465638"/>
          <p14:tracePt t="129090" x="8348663" y="4465638"/>
          <p14:tracePt t="129106" x="8375650" y="4465638"/>
          <p14:tracePt t="129124" x="8394700" y="4446588"/>
          <p14:tracePt t="129139" x="8447088" y="4446588"/>
          <p14:tracePt t="129174" x="8456613" y="4446588"/>
          <p14:tracePt t="129175" x="8466138" y="4446588"/>
          <p14:tracePt t="129190" x="8474075" y="4446588"/>
          <p14:tracePt t="129237" x="8491538" y="4446588"/>
          <p14:tracePt t="129253" x="8501063" y="4446588"/>
          <p14:tracePt t="129917" x="8510588" y="4483100"/>
          <p14:tracePt t="129924" x="8491538" y="4537075"/>
          <p14:tracePt t="129932" x="8447088" y="4625975"/>
          <p14:tracePt t="129950" x="8439150" y="4652963"/>
          <p14:tracePt t="129971" x="8394700" y="4714875"/>
          <p14:tracePt t="129989" x="8367713" y="4768850"/>
          <p14:tracePt t="130006" x="8340725" y="4822825"/>
          <p14:tracePt t="130022" x="8134350" y="5116513"/>
          <p14:tracePt t="130162" x="8126413" y="5126038"/>
          <p14:tracePt t="130163" x="8081963" y="5170488"/>
          <p14:tracePt t="130174" x="8037513" y="5232400"/>
          <p14:tracePt t="130189" x="7991475" y="5276850"/>
          <p14:tracePt t="130207" x="7939088" y="5313363"/>
          <p14:tracePt t="130223" x="7902575" y="5348288"/>
          <p14:tracePt t="130241" x="7848600" y="5384800"/>
          <p14:tracePt t="130255" x="7796213" y="5438775"/>
          <p14:tracePt t="130273" x="7724775" y="5491163"/>
          <p14:tracePt t="130290" x="7670800" y="5537200"/>
          <p14:tracePt t="130306" x="7626350" y="5581650"/>
          <p14:tracePt t="130323" x="7562850" y="5643563"/>
          <p14:tracePt t="130340" x="7510463" y="5715000"/>
          <p14:tracePt t="130356" x="7419975" y="5830888"/>
          <p14:tracePt t="130375" x="7375525" y="5894388"/>
          <p14:tracePt t="130389" x="7348538" y="5956300"/>
          <p14:tracePt t="130406" x="7323138" y="5991225"/>
          <p14:tracePt t="130422" x="7296150" y="6054725"/>
          <p14:tracePt t="130440" x="7277100" y="6089650"/>
          <p14:tracePt t="130456" x="7269163" y="6116638"/>
          <p14:tracePt t="130472" x="7251700" y="6134100"/>
          <p14:tracePt t="130490" x="7251700" y="6143625"/>
          <p14:tracePt t="130505" x="7242175" y="6153150"/>
          <p14:tracePt t="131228" x="7242175" y="6161088"/>
          <p14:tracePt t="131245" x="7242175" y="6170613"/>
          <p14:tracePt t="131260" x="7242175" y="6188075"/>
          <p14:tracePt t="131389" x="7242175" y="6197600"/>
          <p14:tracePt t="131396" x="7242175" y="6205538"/>
          <p14:tracePt t="131416" x="7242175" y="6224588"/>
          <p14:tracePt t="131416" x="0" y="0"/>
        </p14:tracePtLst>
      </p14:laserTraceLst>
    </p:ext>
  </p:extLs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716</Words>
  <Application>Microsoft Office PowerPoint</Application>
  <PresentationFormat>Presentazione su schermo (4:3)</PresentationFormat>
  <Paragraphs>105</Paragraphs>
  <Slides>30</Slides>
  <Notes>0</Notes>
  <HiddenSlides>0</HiddenSlides>
  <MMClips>30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“Sporadic” Colorectal Cancer (CRC)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42</cp:revision>
  <dcterms:created xsi:type="dcterms:W3CDTF">2020-04-06T07:04:48Z</dcterms:created>
  <dcterms:modified xsi:type="dcterms:W3CDTF">2020-04-17T07:38:54Z</dcterms:modified>
</cp:coreProperties>
</file>