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emf" ContentType="image/x-emf"/>
  <Default Extension="vml" ContentType="application/vnd.openxmlformats-officedocument.vmlDrawing"/>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embeddings/oleObject3.bin" ContentType="application/vnd.openxmlformats-officedocument.oleObject"/>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4.bin" ContentType="application/vnd.openxmlformats-officedocument.oleObject"/>
  <Override PartName="/ppt/embeddings/oleObject5.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2.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tags/tag3.xml" ContentType="application/vnd.openxmlformats-officedocument.presentationml.tag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4.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5.xml" ContentType="application/vnd.openxmlformats-officedocument.presentationml.tags+xml"/>
  <Override PartName="/ppt/notesSlides/notesSlide39.xml" ContentType="application/vnd.openxmlformats-officedocument.presentationml.notesSlide+xml"/>
  <Override PartName="/ppt/tags/tag6.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embeddings/oleObject9.bin" ContentType="application/vnd.openxmlformats-officedocument.oleObject"/>
  <Override PartName="/ppt/embeddings/oleObject10.bin" ContentType="application/vnd.openxmlformats-officedocument.oleObject"/>
  <Override PartName="/ppt/embeddings/oleObject11.bin" ContentType="application/vnd.openxmlformats-officedocument.oleObject"/>
  <Override PartName="/ppt/embeddings/oleObject12.bin" ContentType="application/vnd.openxmlformats-officedocument.oleObject"/>
  <Override PartName="/ppt/notesSlides/notesSlide47.xml" ContentType="application/vnd.openxmlformats-officedocument.presentationml.notesSlide+xml"/>
  <Override PartName="/ppt/embeddings/oleObject13.bin" ContentType="application/vnd.openxmlformats-officedocument.oleObject"/>
  <Override PartName="/ppt/embeddings/oleObject14.bin" ContentType="application/vnd.openxmlformats-officedocument.oleObject"/>
  <Override PartName="/ppt/embeddings/oleObject15.bin" ContentType="application/vnd.openxmlformats-officedocument.oleObject"/>
  <Override PartName="/ppt/notesSlides/notesSlide48.xml" ContentType="application/vnd.openxmlformats-officedocument.presentationml.notesSlide+xml"/>
  <Override PartName="/ppt/embeddings/oleObject16.bin" ContentType="application/vnd.openxmlformats-officedocument.oleObject"/>
  <Override PartName="/ppt/embeddings/oleObject17.bin" ContentType="application/vnd.openxmlformats-officedocument.oleObject"/>
  <Override PartName="/ppt/embeddings/oleObject18.bin" ContentType="application/vnd.openxmlformats-officedocument.oleObject"/>
  <Override PartName="/ppt/notesSlides/notesSlide49.xml" ContentType="application/vnd.openxmlformats-officedocument.presentationml.notesSlide+xml"/>
  <Override PartName="/ppt/embeddings/oleObject19.bin" ContentType="application/vnd.openxmlformats-officedocument.oleObject"/>
  <Override PartName="/ppt/embeddings/oleObject20.bin" ContentType="application/vnd.openxmlformats-officedocument.oleObject"/>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embeddings/oleObject21.bin" ContentType="application/vnd.openxmlformats-officedocument.oleObject"/>
  <Override PartName="/ppt/embeddings/oleObject22.bin" ContentType="application/vnd.openxmlformats-officedocument.oleObject"/>
  <Override PartName="/ppt/embeddings/oleObject23.bin" ContentType="application/vnd.openxmlformats-officedocument.oleObject"/>
  <Override PartName="/ppt/notesSlides/notesSlide55.xml" ContentType="application/vnd.openxmlformats-officedocument.presentationml.notesSlide+xml"/>
  <Override PartName="/ppt/notesSlides/notesSlide56.xml" ContentType="application/vnd.openxmlformats-officedocument.presentationml.notesSlide+xml"/>
  <Override PartName="/ppt/embeddings/oleObject24.bin" ContentType="application/vnd.openxmlformats-officedocument.oleObject"/>
  <Override PartName="/ppt/notesSlides/notesSlide57.xml" ContentType="application/vnd.openxmlformats-officedocument.presentationml.notesSlide+xml"/>
  <Override PartName="/ppt/embeddings/oleObject25.bin" ContentType="application/vnd.openxmlformats-officedocument.oleObject"/>
  <Override PartName="/ppt/embeddings/oleObject26.bin" ContentType="application/vnd.openxmlformats-officedocument.oleObject"/>
  <Override PartName="/ppt/embeddings/oleObject27.bin" ContentType="application/vnd.openxmlformats-officedocument.oleObject"/>
  <Override PartName="/ppt/notesSlides/notesSlide58.xml" ContentType="application/vnd.openxmlformats-officedocument.presentationml.notesSlide+xml"/>
  <Override PartName="/ppt/notesSlides/notesSlide59.xml" ContentType="application/vnd.openxmlformats-officedocument.presentationml.notesSlide+xml"/>
  <Override PartName="/ppt/embeddings/oleObject28.bin" ContentType="application/vnd.openxmlformats-officedocument.oleObject"/>
  <Override PartName="/ppt/embeddings/oleObject29.bin" ContentType="application/vnd.openxmlformats-officedocument.oleObject"/>
  <Override PartName="/ppt/embeddings/oleObject30.bin" ContentType="application/vnd.openxmlformats-officedocument.oleObject"/>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embeddings/oleObject31.bin" ContentType="application/vnd.openxmlformats-officedocument.oleObject"/>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33"/>
  </p:notesMasterIdLst>
  <p:handoutMasterIdLst>
    <p:handoutMasterId r:id="rId134"/>
  </p:handoutMasterIdLst>
  <p:sldIdLst>
    <p:sldId id="863" r:id="rId2"/>
    <p:sldId id="747" r:id="rId3"/>
    <p:sldId id="748" r:id="rId4"/>
    <p:sldId id="749" r:id="rId5"/>
    <p:sldId id="864" r:id="rId6"/>
    <p:sldId id="751" r:id="rId7"/>
    <p:sldId id="752" r:id="rId8"/>
    <p:sldId id="753" r:id="rId9"/>
    <p:sldId id="754" r:id="rId10"/>
    <p:sldId id="755" r:id="rId11"/>
    <p:sldId id="756" r:id="rId12"/>
    <p:sldId id="757" r:id="rId13"/>
    <p:sldId id="758" r:id="rId14"/>
    <p:sldId id="759" r:id="rId15"/>
    <p:sldId id="760" r:id="rId16"/>
    <p:sldId id="761" r:id="rId17"/>
    <p:sldId id="762" r:id="rId18"/>
    <p:sldId id="763" r:id="rId19"/>
    <p:sldId id="764" r:id="rId20"/>
    <p:sldId id="765" r:id="rId21"/>
    <p:sldId id="766" r:id="rId22"/>
    <p:sldId id="767" r:id="rId23"/>
    <p:sldId id="776" r:id="rId24"/>
    <p:sldId id="865" r:id="rId25"/>
    <p:sldId id="777" r:id="rId26"/>
    <p:sldId id="866" r:id="rId27"/>
    <p:sldId id="778" r:id="rId28"/>
    <p:sldId id="867" r:id="rId29"/>
    <p:sldId id="870" r:id="rId30"/>
    <p:sldId id="779" r:id="rId31"/>
    <p:sldId id="781" r:id="rId32"/>
    <p:sldId id="783" r:id="rId33"/>
    <p:sldId id="784" r:id="rId34"/>
    <p:sldId id="785" r:id="rId35"/>
    <p:sldId id="786" r:id="rId36"/>
    <p:sldId id="788" r:id="rId37"/>
    <p:sldId id="789" r:id="rId38"/>
    <p:sldId id="790" r:id="rId39"/>
    <p:sldId id="871" r:id="rId40"/>
    <p:sldId id="868" r:id="rId41"/>
    <p:sldId id="869" r:id="rId42"/>
    <p:sldId id="792" r:id="rId43"/>
    <p:sldId id="793" r:id="rId44"/>
    <p:sldId id="794" r:id="rId45"/>
    <p:sldId id="795" r:id="rId46"/>
    <p:sldId id="796" r:id="rId47"/>
    <p:sldId id="872" r:id="rId48"/>
    <p:sldId id="797" r:id="rId49"/>
    <p:sldId id="806" r:id="rId50"/>
    <p:sldId id="808" r:id="rId51"/>
    <p:sldId id="809" r:id="rId52"/>
    <p:sldId id="810" r:id="rId53"/>
    <p:sldId id="811" r:id="rId54"/>
    <p:sldId id="812" r:id="rId55"/>
    <p:sldId id="813" r:id="rId56"/>
    <p:sldId id="814" r:id="rId57"/>
    <p:sldId id="815" r:id="rId58"/>
    <p:sldId id="816" r:id="rId59"/>
    <p:sldId id="817" r:id="rId60"/>
    <p:sldId id="818" r:id="rId61"/>
    <p:sldId id="819" r:id="rId62"/>
    <p:sldId id="822" r:id="rId63"/>
    <p:sldId id="823" r:id="rId64"/>
    <p:sldId id="824" r:id="rId65"/>
    <p:sldId id="825" r:id="rId66"/>
    <p:sldId id="826" r:id="rId67"/>
    <p:sldId id="827" r:id="rId68"/>
    <p:sldId id="829" r:id="rId69"/>
    <p:sldId id="666" r:id="rId70"/>
    <p:sldId id="665" r:id="rId71"/>
    <p:sldId id="678" r:id="rId72"/>
    <p:sldId id="668" r:id="rId73"/>
    <p:sldId id="669" r:id="rId74"/>
    <p:sldId id="670" r:id="rId75"/>
    <p:sldId id="522" r:id="rId76"/>
    <p:sldId id="523" r:id="rId77"/>
    <p:sldId id="672" r:id="rId78"/>
    <p:sldId id="671" r:id="rId79"/>
    <p:sldId id="343" r:id="rId80"/>
    <p:sldId id="673" r:id="rId81"/>
    <p:sldId id="674" r:id="rId82"/>
    <p:sldId id="675" r:id="rId83"/>
    <p:sldId id="676" r:id="rId84"/>
    <p:sldId id="739" r:id="rId85"/>
    <p:sldId id="873" r:id="rId86"/>
    <p:sldId id="837" r:id="rId87"/>
    <p:sldId id="714" r:id="rId88"/>
    <p:sldId id="715" r:id="rId89"/>
    <p:sldId id="718" r:id="rId90"/>
    <p:sldId id="721" r:id="rId91"/>
    <p:sldId id="722" r:id="rId92"/>
    <p:sldId id="727" r:id="rId93"/>
    <p:sldId id="830" r:id="rId94"/>
    <p:sldId id="831" r:id="rId95"/>
    <p:sldId id="832" r:id="rId96"/>
    <p:sldId id="746" r:id="rId97"/>
    <p:sldId id="742" r:id="rId98"/>
    <p:sldId id="743" r:id="rId99"/>
    <p:sldId id="744" r:id="rId100"/>
    <p:sldId id="745" r:id="rId101"/>
    <p:sldId id="874" r:id="rId102"/>
    <p:sldId id="734" r:id="rId103"/>
    <p:sldId id="712" r:id="rId104"/>
    <p:sldId id="646" r:id="rId105"/>
    <p:sldId id="713" r:id="rId106"/>
    <p:sldId id="681" r:id="rId107"/>
    <p:sldId id="834" r:id="rId108"/>
    <p:sldId id="835" r:id="rId109"/>
    <p:sldId id="836" r:id="rId110"/>
    <p:sldId id="658" r:id="rId111"/>
    <p:sldId id="659" r:id="rId112"/>
    <p:sldId id="660" r:id="rId113"/>
    <p:sldId id="657" r:id="rId114"/>
    <p:sldId id="500" r:id="rId115"/>
    <p:sldId id="502" r:id="rId116"/>
    <p:sldId id="503" r:id="rId117"/>
    <p:sldId id="629" r:id="rId118"/>
    <p:sldId id="635" r:id="rId119"/>
    <p:sldId id="636" r:id="rId120"/>
    <p:sldId id="638" r:id="rId121"/>
    <p:sldId id="639" r:id="rId122"/>
    <p:sldId id="640" r:id="rId123"/>
    <p:sldId id="875" r:id="rId124"/>
    <p:sldId id="648" r:id="rId125"/>
    <p:sldId id="649" r:id="rId126"/>
    <p:sldId id="654" r:id="rId127"/>
    <p:sldId id="698" r:id="rId128"/>
    <p:sldId id="876" r:id="rId129"/>
    <p:sldId id="602" r:id="rId130"/>
    <p:sldId id="656" r:id="rId131"/>
    <p:sldId id="711" r:id="rId132"/>
  </p:sldIdLst>
  <p:sldSz cx="9144000" cy="6858000" type="screen4x3"/>
  <p:notesSz cx="10234613" cy="7099300"/>
  <p:defaultTextStyle>
    <a:defPPr>
      <a:defRPr lang="it-IT"/>
    </a:defPPr>
    <a:lvl1pPr algn="l" rtl="0" fontAlgn="base">
      <a:spcBef>
        <a:spcPct val="0"/>
      </a:spcBef>
      <a:spcAft>
        <a:spcPct val="0"/>
      </a:spcAft>
      <a:defRPr sz="2000" kern="1200">
        <a:solidFill>
          <a:schemeClr val="tx1"/>
        </a:solidFill>
        <a:latin typeface="Arial" pitchFamily="34" charset="0"/>
        <a:ea typeface="+mn-ea"/>
        <a:cs typeface="+mn-cs"/>
      </a:defRPr>
    </a:lvl1pPr>
    <a:lvl2pPr marL="457200" algn="l" rtl="0" fontAlgn="base">
      <a:spcBef>
        <a:spcPct val="0"/>
      </a:spcBef>
      <a:spcAft>
        <a:spcPct val="0"/>
      </a:spcAft>
      <a:defRPr sz="2000" kern="1200">
        <a:solidFill>
          <a:schemeClr val="tx1"/>
        </a:solidFill>
        <a:latin typeface="Arial" pitchFamily="34" charset="0"/>
        <a:ea typeface="+mn-ea"/>
        <a:cs typeface="+mn-cs"/>
      </a:defRPr>
    </a:lvl2pPr>
    <a:lvl3pPr marL="914400" algn="l" rtl="0" fontAlgn="base">
      <a:spcBef>
        <a:spcPct val="0"/>
      </a:spcBef>
      <a:spcAft>
        <a:spcPct val="0"/>
      </a:spcAft>
      <a:defRPr sz="2000" kern="1200">
        <a:solidFill>
          <a:schemeClr val="tx1"/>
        </a:solidFill>
        <a:latin typeface="Arial" pitchFamily="34" charset="0"/>
        <a:ea typeface="+mn-ea"/>
        <a:cs typeface="+mn-cs"/>
      </a:defRPr>
    </a:lvl3pPr>
    <a:lvl4pPr marL="1371600" algn="l" rtl="0" fontAlgn="base">
      <a:spcBef>
        <a:spcPct val="0"/>
      </a:spcBef>
      <a:spcAft>
        <a:spcPct val="0"/>
      </a:spcAft>
      <a:defRPr sz="2000" kern="1200">
        <a:solidFill>
          <a:schemeClr val="tx1"/>
        </a:solidFill>
        <a:latin typeface="Arial" pitchFamily="34" charset="0"/>
        <a:ea typeface="+mn-ea"/>
        <a:cs typeface="+mn-cs"/>
      </a:defRPr>
    </a:lvl4pPr>
    <a:lvl5pPr marL="1828800" algn="l" rtl="0" fontAlgn="base">
      <a:spcBef>
        <a:spcPct val="0"/>
      </a:spcBef>
      <a:spcAft>
        <a:spcPct val="0"/>
      </a:spcAft>
      <a:defRPr sz="2000" kern="1200">
        <a:solidFill>
          <a:schemeClr val="tx1"/>
        </a:solidFill>
        <a:latin typeface="Arial" pitchFamily="34" charset="0"/>
        <a:ea typeface="+mn-ea"/>
        <a:cs typeface="+mn-cs"/>
      </a:defRPr>
    </a:lvl5pPr>
    <a:lvl6pPr marL="2286000" algn="l" defTabSz="914400" rtl="0" eaLnBrk="1" latinLnBrk="0" hangingPunct="1">
      <a:defRPr sz="2000" kern="1200">
        <a:solidFill>
          <a:schemeClr val="tx1"/>
        </a:solidFill>
        <a:latin typeface="Arial" pitchFamily="34" charset="0"/>
        <a:ea typeface="+mn-ea"/>
        <a:cs typeface="+mn-cs"/>
      </a:defRPr>
    </a:lvl6pPr>
    <a:lvl7pPr marL="2743200" algn="l" defTabSz="914400" rtl="0" eaLnBrk="1" latinLnBrk="0" hangingPunct="1">
      <a:defRPr sz="2000" kern="1200">
        <a:solidFill>
          <a:schemeClr val="tx1"/>
        </a:solidFill>
        <a:latin typeface="Arial" pitchFamily="34" charset="0"/>
        <a:ea typeface="+mn-ea"/>
        <a:cs typeface="+mn-cs"/>
      </a:defRPr>
    </a:lvl7pPr>
    <a:lvl8pPr marL="3200400" algn="l" defTabSz="914400" rtl="0" eaLnBrk="1" latinLnBrk="0" hangingPunct="1">
      <a:defRPr sz="2000" kern="1200">
        <a:solidFill>
          <a:schemeClr val="tx1"/>
        </a:solidFill>
        <a:latin typeface="Arial" pitchFamily="34" charset="0"/>
        <a:ea typeface="+mn-ea"/>
        <a:cs typeface="+mn-cs"/>
      </a:defRPr>
    </a:lvl8pPr>
    <a:lvl9pPr marL="3657600" algn="l" defTabSz="914400" rtl="0" eaLnBrk="1" latinLnBrk="0" hangingPunct="1">
      <a:defRPr sz="2000" kern="1200">
        <a:solidFill>
          <a:schemeClr val="tx1"/>
        </a:solidFill>
        <a:latin typeface="Arial"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FF3300"/>
    <a:srgbClr val="0033CC"/>
    <a:srgbClr val="FCFEFE"/>
    <a:srgbClr val="FFFFFF"/>
    <a:srgbClr val="CCECFF"/>
    <a:srgbClr val="FFCCCC"/>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0519" autoAdjust="0"/>
    <p:restoredTop sz="85663" autoAdjust="0"/>
  </p:normalViewPr>
  <p:slideViewPr>
    <p:cSldViewPr>
      <p:cViewPr>
        <p:scale>
          <a:sx n="66" d="100"/>
          <a:sy n="66" d="100"/>
        </p:scale>
        <p:origin x="-704" y="-336"/>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00" d="100"/>
        <a:sy n="100" d="100"/>
      </p:scale>
      <p:origin x="0" y="22134"/>
    </p:cViewPr>
  </p:sorterViewPr>
  <p:notesViewPr>
    <p:cSldViewPr>
      <p:cViewPr varScale="1">
        <p:scale>
          <a:sx n="75" d="100"/>
          <a:sy n="75" d="100"/>
        </p:scale>
        <p:origin x="-912" y="-96"/>
      </p:cViewPr>
      <p:guideLst>
        <p:guide orient="horz" pos="2236"/>
        <p:guide pos="3224"/>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slide" Target="slides/slide127.xml"/><Relationship Id="rId129" Type="http://schemas.openxmlformats.org/officeDocument/2006/relationships/slide" Target="slides/slide1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slide" Target="slides/slide129.xml"/><Relationship Id="rId131" Type="http://schemas.openxmlformats.org/officeDocument/2006/relationships/slide" Target="slides/slide130.xml"/><Relationship Id="rId132" Type="http://schemas.openxmlformats.org/officeDocument/2006/relationships/slide" Target="slides/slide131.xml"/><Relationship Id="rId133" Type="http://schemas.openxmlformats.org/officeDocument/2006/relationships/notesMaster" Target="notesMasters/notesMaster1.xml"/><Relationship Id="rId134" Type="http://schemas.openxmlformats.org/officeDocument/2006/relationships/handoutMaster" Target="handoutMasters/handoutMaster1.xml"/><Relationship Id="rId135" Type="http://schemas.openxmlformats.org/officeDocument/2006/relationships/printerSettings" Target="printerSettings/printerSettings1.bin"/><Relationship Id="rId136" Type="http://schemas.openxmlformats.org/officeDocument/2006/relationships/presProps" Target="presProps.xml"/><Relationship Id="rId137" Type="http://schemas.openxmlformats.org/officeDocument/2006/relationships/viewProps" Target="viewProps.xml"/><Relationship Id="rId138" Type="http://schemas.openxmlformats.org/officeDocument/2006/relationships/theme" Target="theme/theme1.xml"/><Relationship Id="rId13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_rels/viewProps.xml.rels><?xml version="1.0" encoding="UTF-8" standalone="yes"?>
<Relationships xmlns="http://schemas.openxmlformats.org/package/2006/relationships"><Relationship Id="rId1" Type="http://schemas.openxmlformats.org/officeDocument/2006/relationships/slide" Target="slides/slide29.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6.emf"/><Relationship Id="rId2" Type="http://schemas.openxmlformats.org/officeDocument/2006/relationships/image" Target="../media/image41.wmf"/><Relationship Id="rId3" Type="http://schemas.openxmlformats.org/officeDocument/2006/relationships/image" Target="../media/image57.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9.emf"/><Relationship Id="rId2" Type="http://schemas.openxmlformats.org/officeDocument/2006/relationships/image" Target="../media/image41.wmf"/><Relationship Id="rId3" Type="http://schemas.openxmlformats.org/officeDocument/2006/relationships/image" Target="../media/image60.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9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8.png"/><Relationship Id="rId2" Type="http://schemas.openxmlformats.org/officeDocument/2006/relationships/image" Target="../media/image19.png"/></Relationships>
</file>

<file path=ppt/drawings/_rels/vmlDrawing5.v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7" Type="http://schemas.openxmlformats.org/officeDocument/2006/relationships/image" Target="../media/image39.png"/><Relationship Id="rId1" Type="http://schemas.openxmlformats.org/officeDocument/2006/relationships/image" Target="../media/image33.png"/><Relationship Id="rId2" Type="http://schemas.openxmlformats.org/officeDocument/2006/relationships/image" Target="../media/image34.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0.emf"/><Relationship Id="rId2" Type="http://schemas.openxmlformats.org/officeDocument/2006/relationships/image" Target="../media/image41.wmf"/><Relationship Id="rId3" Type="http://schemas.openxmlformats.org/officeDocument/2006/relationships/image" Target="../media/image42.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4.emf"/><Relationship Id="rId2" Type="http://schemas.openxmlformats.org/officeDocument/2006/relationships/image" Target="../media/image41.wmf"/><Relationship Id="rId3" Type="http://schemas.openxmlformats.org/officeDocument/2006/relationships/image" Target="../media/image45.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6.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2.emf"/><Relationship Id="rId2" Type="http://schemas.openxmlformats.org/officeDocument/2006/relationships/image" Target="../media/image41.wmf"/><Relationship Id="rId3" Type="http://schemas.openxmlformats.org/officeDocument/2006/relationships/image" Target="../media/image5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4435475" cy="355600"/>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a:lnSpc>
                <a:spcPct val="100000"/>
              </a:lnSpc>
              <a:spcBef>
                <a:spcPct val="0"/>
              </a:spcBef>
              <a:buFontTx/>
              <a:buNone/>
              <a:defRPr sz="1300">
                <a:latin typeface="Arial" pitchFamily="34" charset="0"/>
              </a:defRPr>
            </a:lvl1pPr>
          </a:lstStyle>
          <a:p>
            <a:pPr>
              <a:defRPr/>
            </a:pPr>
            <a:r>
              <a:rPr lang="it-IT"/>
              <a:t>Le Banche dei Tessuti</a:t>
            </a:r>
          </a:p>
        </p:txBody>
      </p:sp>
      <p:sp>
        <p:nvSpPr>
          <p:cNvPr id="17411" name="Rectangle 3"/>
          <p:cNvSpPr>
            <a:spLocks noGrp="1" noChangeArrowheads="1"/>
          </p:cNvSpPr>
          <p:nvPr>
            <p:ph type="dt" sz="quarter" idx="1"/>
          </p:nvPr>
        </p:nvSpPr>
        <p:spPr bwMode="auto">
          <a:xfrm>
            <a:off x="5797550" y="0"/>
            <a:ext cx="4435475" cy="355600"/>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lnSpc>
                <a:spcPct val="100000"/>
              </a:lnSpc>
              <a:spcBef>
                <a:spcPct val="0"/>
              </a:spcBef>
              <a:buFontTx/>
              <a:buNone/>
              <a:defRPr sz="1300">
                <a:latin typeface="Arial" pitchFamily="34" charset="0"/>
              </a:defRPr>
            </a:lvl1pPr>
          </a:lstStyle>
          <a:p>
            <a:pPr>
              <a:defRPr/>
            </a:pPr>
            <a:endParaRPr lang="it-IT"/>
          </a:p>
        </p:txBody>
      </p:sp>
      <p:sp>
        <p:nvSpPr>
          <p:cNvPr id="17412" name="Rectangle 4"/>
          <p:cNvSpPr>
            <a:spLocks noGrp="1" noChangeArrowheads="1"/>
          </p:cNvSpPr>
          <p:nvPr>
            <p:ph type="ftr" sz="quarter" idx="2"/>
          </p:nvPr>
        </p:nvSpPr>
        <p:spPr bwMode="auto">
          <a:xfrm>
            <a:off x="0" y="6742113"/>
            <a:ext cx="4435475" cy="355600"/>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a:lnSpc>
                <a:spcPct val="100000"/>
              </a:lnSpc>
              <a:spcBef>
                <a:spcPct val="0"/>
              </a:spcBef>
              <a:buFontTx/>
              <a:buNone/>
              <a:defRPr sz="1300">
                <a:latin typeface="Arial" pitchFamily="34" charset="0"/>
              </a:defRPr>
            </a:lvl1pPr>
          </a:lstStyle>
          <a:p>
            <a:pPr>
              <a:defRPr/>
            </a:pPr>
            <a:endParaRPr lang="it-IT"/>
          </a:p>
        </p:txBody>
      </p:sp>
      <p:sp>
        <p:nvSpPr>
          <p:cNvPr id="17413" name="Rectangle 5"/>
          <p:cNvSpPr>
            <a:spLocks noGrp="1" noChangeArrowheads="1"/>
          </p:cNvSpPr>
          <p:nvPr>
            <p:ph type="sldNum" sz="quarter" idx="3"/>
          </p:nvPr>
        </p:nvSpPr>
        <p:spPr bwMode="auto">
          <a:xfrm>
            <a:off x="5797550" y="6742113"/>
            <a:ext cx="4435475" cy="355600"/>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lnSpc>
                <a:spcPct val="100000"/>
              </a:lnSpc>
              <a:spcBef>
                <a:spcPct val="0"/>
              </a:spcBef>
              <a:buFontTx/>
              <a:buNone/>
              <a:defRPr sz="1300">
                <a:latin typeface="Arial" pitchFamily="34" charset="0"/>
              </a:defRPr>
            </a:lvl1pPr>
          </a:lstStyle>
          <a:p>
            <a:pPr>
              <a:defRPr/>
            </a:pPr>
            <a:fld id="{523D1853-F85A-4645-A48E-57807788462B}" type="slidenum">
              <a:rPr lang="it-IT"/>
              <a:pPr>
                <a:defRPr/>
              </a:pPr>
              <a:t>‹n.›</a:t>
            </a:fld>
            <a:endParaRPr lang="it-IT"/>
          </a:p>
        </p:txBody>
      </p:sp>
    </p:spTree>
    <p:extLst>
      <p:ext uri="{BB962C8B-B14F-4D97-AF65-F5344CB8AC3E}">
        <p14:creationId xmlns:p14="http://schemas.microsoft.com/office/powerpoint/2010/main" val="320364487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4435475" cy="355600"/>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l">
              <a:lnSpc>
                <a:spcPct val="100000"/>
              </a:lnSpc>
              <a:spcBef>
                <a:spcPct val="0"/>
              </a:spcBef>
              <a:buFontTx/>
              <a:buNone/>
              <a:defRPr sz="1300">
                <a:latin typeface="Arial" pitchFamily="34" charset="0"/>
              </a:defRPr>
            </a:lvl1pPr>
          </a:lstStyle>
          <a:p>
            <a:pPr>
              <a:defRPr/>
            </a:pPr>
            <a:r>
              <a:rPr lang="it-IT"/>
              <a:t>Le Banche dei Tessuti</a:t>
            </a:r>
          </a:p>
        </p:txBody>
      </p:sp>
      <p:sp>
        <p:nvSpPr>
          <p:cNvPr id="14339" name="Rectangle 3"/>
          <p:cNvSpPr>
            <a:spLocks noGrp="1" noChangeArrowheads="1"/>
          </p:cNvSpPr>
          <p:nvPr>
            <p:ph type="dt" idx="1"/>
          </p:nvPr>
        </p:nvSpPr>
        <p:spPr bwMode="auto">
          <a:xfrm>
            <a:off x="5797550" y="0"/>
            <a:ext cx="4435475" cy="355600"/>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a:lnSpc>
                <a:spcPct val="100000"/>
              </a:lnSpc>
              <a:spcBef>
                <a:spcPct val="0"/>
              </a:spcBef>
              <a:buFontTx/>
              <a:buNone/>
              <a:defRPr sz="1300">
                <a:latin typeface="Arial" pitchFamily="34" charset="0"/>
              </a:defRPr>
            </a:lvl1pPr>
          </a:lstStyle>
          <a:p>
            <a:pPr>
              <a:defRPr/>
            </a:pPr>
            <a:endParaRPr lang="it-IT"/>
          </a:p>
        </p:txBody>
      </p:sp>
      <p:sp>
        <p:nvSpPr>
          <p:cNvPr id="135172" name="Rectangle 4"/>
          <p:cNvSpPr>
            <a:spLocks noGrp="1" noRot="1" noChangeAspect="1" noChangeArrowheads="1" noTextEdit="1"/>
          </p:cNvSpPr>
          <p:nvPr>
            <p:ph type="sldImg" idx="2"/>
          </p:nvPr>
        </p:nvSpPr>
        <p:spPr bwMode="auto">
          <a:xfrm>
            <a:off x="3341688" y="531813"/>
            <a:ext cx="3551237" cy="2662237"/>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1023938" y="3371850"/>
            <a:ext cx="8186737" cy="31956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14342" name="Rectangle 6"/>
          <p:cNvSpPr>
            <a:spLocks noGrp="1" noChangeArrowheads="1"/>
          </p:cNvSpPr>
          <p:nvPr>
            <p:ph type="ftr" sz="quarter" idx="4"/>
          </p:nvPr>
        </p:nvSpPr>
        <p:spPr bwMode="auto">
          <a:xfrm>
            <a:off x="0" y="6742113"/>
            <a:ext cx="4435475" cy="355600"/>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l">
              <a:lnSpc>
                <a:spcPct val="100000"/>
              </a:lnSpc>
              <a:spcBef>
                <a:spcPct val="0"/>
              </a:spcBef>
              <a:buFontTx/>
              <a:buNone/>
              <a:defRPr sz="1300">
                <a:latin typeface="Arial" pitchFamily="34" charset="0"/>
              </a:defRPr>
            </a:lvl1pPr>
          </a:lstStyle>
          <a:p>
            <a:pPr>
              <a:defRPr/>
            </a:pPr>
            <a:endParaRPr lang="it-IT"/>
          </a:p>
        </p:txBody>
      </p:sp>
      <p:sp>
        <p:nvSpPr>
          <p:cNvPr id="14343" name="Rectangle 7"/>
          <p:cNvSpPr>
            <a:spLocks noGrp="1" noChangeArrowheads="1"/>
          </p:cNvSpPr>
          <p:nvPr>
            <p:ph type="sldNum" sz="quarter" idx="5"/>
          </p:nvPr>
        </p:nvSpPr>
        <p:spPr bwMode="auto">
          <a:xfrm>
            <a:off x="5797550" y="6742113"/>
            <a:ext cx="4435475" cy="355600"/>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a:lnSpc>
                <a:spcPct val="100000"/>
              </a:lnSpc>
              <a:spcBef>
                <a:spcPct val="0"/>
              </a:spcBef>
              <a:buFontTx/>
              <a:buNone/>
              <a:defRPr sz="1300">
                <a:latin typeface="Arial" pitchFamily="34" charset="0"/>
              </a:defRPr>
            </a:lvl1pPr>
          </a:lstStyle>
          <a:p>
            <a:pPr>
              <a:defRPr/>
            </a:pPr>
            <a:fld id="{DF8771CB-AC9B-45E6-A1A2-67E2DEB0570F}" type="slidenum">
              <a:rPr lang="it-IT"/>
              <a:pPr>
                <a:defRPr/>
              </a:pPr>
              <a:t>‹n.›</a:t>
            </a:fld>
            <a:endParaRPr lang="it-IT"/>
          </a:p>
        </p:txBody>
      </p:sp>
    </p:spTree>
    <p:extLst>
      <p:ext uri="{BB962C8B-B14F-4D97-AF65-F5344CB8AC3E}">
        <p14:creationId xmlns:p14="http://schemas.microsoft.com/office/powerpoint/2010/main" val="3268863380"/>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0.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3.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6.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8.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p>
            <a:fld id="{3998FFEE-D738-4997-A9CC-AFB69DAA9F86}" type="slidenum">
              <a:rPr lang="it-IT" smtClean="0"/>
              <a:pPr/>
              <a:t>2</a:t>
            </a:fld>
            <a:endParaRPr lang="it-IT" smtClean="0"/>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p>
            <a:fld id="{59C3B0B2-B011-4661-A9A7-420EB987FD76}" type="slidenum">
              <a:rPr lang="it-IT" smtClean="0"/>
              <a:pPr/>
              <a:t>27</a:t>
            </a:fld>
            <a:endParaRPr lang="it-IT" smtClean="0"/>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a:ln/>
        </p:spPr>
        <p:txBody>
          <a:bodyPr/>
          <a:lstStyle/>
          <a:p>
            <a:r>
              <a:rPr lang="en-US" sz="1500" b="1" dirty="0" smtClean="0"/>
              <a:t>LAWS OF TRANSPLANTATION:</a:t>
            </a:r>
            <a:endParaRPr lang="en-US" sz="1500" dirty="0" smtClean="0"/>
          </a:p>
          <a:p>
            <a:endParaRPr lang="en-US" sz="1500" dirty="0" smtClean="0"/>
          </a:p>
          <a:p>
            <a:r>
              <a:rPr lang="en-US" sz="1500" dirty="0" smtClean="0"/>
              <a:t>An </a:t>
            </a:r>
            <a:r>
              <a:rPr lang="en-US" sz="1500" dirty="0" err="1" smtClean="0"/>
              <a:t>immunocompetent</a:t>
            </a:r>
            <a:r>
              <a:rPr lang="en-US" sz="1500" dirty="0" smtClean="0"/>
              <a:t> host recognizes the foreign antigens on grafted tissues (cells), and mounts an immune response which results in rejection.  On the other hand if an </a:t>
            </a:r>
            <a:r>
              <a:rPr lang="en-US" sz="1500" dirty="0" err="1" smtClean="0"/>
              <a:t>immunocompromised</a:t>
            </a:r>
            <a:r>
              <a:rPr lang="en-US" sz="1500" dirty="0" smtClean="0"/>
              <a:t> host is grafted with foreign </a:t>
            </a:r>
            <a:r>
              <a:rPr lang="en-US" sz="1500" dirty="0" err="1" smtClean="0"/>
              <a:t>immunocompetent</a:t>
            </a:r>
            <a:r>
              <a:rPr lang="en-US" sz="1500" dirty="0" smtClean="0"/>
              <a:t> lymphoid cells, the </a:t>
            </a:r>
            <a:r>
              <a:rPr lang="en-US" sz="1500" dirty="0" err="1" smtClean="0"/>
              <a:t>immunoreactive</a:t>
            </a:r>
            <a:r>
              <a:rPr lang="en-US" sz="1500" dirty="0" smtClean="0"/>
              <a:t> T-cells in the graft recognize the foreign antigens on the host tissue and cause their damage.</a:t>
            </a:r>
          </a:p>
          <a:p>
            <a:endParaRPr lang="en-US" sz="1500"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p>
            <a:fld id="{34A74AD0-5293-45E0-A10D-E8127AE02C77}" type="slidenum">
              <a:rPr lang="it-IT" smtClean="0">
                <a:solidFill>
                  <a:srgbClr val="000000"/>
                </a:solidFill>
              </a:rPr>
              <a:pPr/>
              <a:t>30</a:t>
            </a:fld>
            <a:endParaRPr lang="it-IT" smtClean="0">
              <a:solidFill>
                <a:srgbClr val="000000"/>
              </a:solidFill>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egnaposto immagine diapositiva 1"/>
          <p:cNvSpPr>
            <a:spLocks noGrp="1" noRot="1" noChangeAspect="1" noTextEdit="1"/>
          </p:cNvSpPr>
          <p:nvPr>
            <p:ph type="sldImg"/>
          </p:nvPr>
        </p:nvSpPr>
        <p:spPr>
          <a:ln/>
        </p:spPr>
      </p:sp>
      <p:sp>
        <p:nvSpPr>
          <p:cNvPr id="148483" name="Segnaposto note 2"/>
          <p:cNvSpPr>
            <a:spLocks noGrp="1"/>
          </p:cNvSpPr>
          <p:nvPr>
            <p:ph type="body" idx="1"/>
          </p:nvPr>
        </p:nvSpPr>
        <p:spPr>
          <a:noFill/>
          <a:ln/>
        </p:spPr>
        <p:txBody>
          <a:bodyPr/>
          <a:lstStyle/>
          <a:p>
            <a:endParaRPr lang="it-IT" smtClean="0"/>
          </a:p>
        </p:txBody>
      </p:sp>
      <p:sp>
        <p:nvSpPr>
          <p:cNvPr id="148484" name="Segnaposto numero diapositiva 3"/>
          <p:cNvSpPr>
            <a:spLocks noGrp="1"/>
          </p:cNvSpPr>
          <p:nvPr>
            <p:ph type="sldNum" sz="quarter" idx="5"/>
          </p:nvPr>
        </p:nvSpPr>
        <p:spPr>
          <a:noFill/>
        </p:spPr>
        <p:txBody>
          <a:bodyPr/>
          <a:lstStyle/>
          <a:p>
            <a:fld id="{2C4B16F9-0700-434A-88F0-D0B2D0D853ED}" type="slidenum">
              <a:rPr lang="it-IT" smtClean="0">
                <a:solidFill>
                  <a:srgbClr val="000000"/>
                </a:solidFill>
              </a:rPr>
              <a:pPr/>
              <a:t>31</a:t>
            </a:fld>
            <a:endParaRPr lang="it-IT"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p:spPr>
        <p:txBody>
          <a:bodyPr/>
          <a:lstStyle/>
          <a:p>
            <a:fld id="{E927828D-EED0-4474-82AC-87173AF21A68}" type="slidenum">
              <a:rPr lang="it-IT" smtClean="0"/>
              <a:pPr/>
              <a:t>32</a:t>
            </a:fld>
            <a:endParaRPr lang="it-IT" smtClean="0"/>
          </a:p>
        </p:txBody>
      </p:sp>
      <p:sp>
        <p:nvSpPr>
          <p:cNvPr id="149507" name="Rectangle 2"/>
          <p:cNvSpPr>
            <a:spLocks noGrp="1" noRot="1" noChangeAspect="1" noChangeArrowheads="1" noTextEdit="1"/>
          </p:cNvSpPr>
          <p:nvPr>
            <p:ph type="sldImg"/>
          </p:nvPr>
        </p:nvSpPr>
        <p:spPr>
          <a:ln/>
        </p:spPr>
      </p:sp>
      <p:sp>
        <p:nvSpPr>
          <p:cNvPr id="14950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p>
            <a:fld id="{1F007C7A-D19E-4EB2-81B8-49A1BDA153EE}" type="slidenum">
              <a:rPr lang="it-IT" smtClean="0">
                <a:solidFill>
                  <a:srgbClr val="000000"/>
                </a:solidFill>
              </a:rPr>
              <a:pPr/>
              <a:t>33</a:t>
            </a:fld>
            <a:endParaRPr lang="it-IT" smtClean="0">
              <a:solidFill>
                <a:srgbClr val="000000"/>
              </a:solidFill>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p>
            <a:fld id="{B67D27DB-5693-4A23-86C4-E9D9CB3A54AD}" type="slidenum">
              <a:rPr lang="it-IT" smtClean="0">
                <a:solidFill>
                  <a:srgbClr val="000000"/>
                </a:solidFill>
              </a:rPr>
              <a:pPr/>
              <a:t>34</a:t>
            </a:fld>
            <a:endParaRPr lang="it-IT" smtClean="0">
              <a:solidFill>
                <a:srgbClr val="000000"/>
              </a:solidFill>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p>
            <a:fld id="{00609753-402F-4F7A-8190-56993ABBD84A}" type="slidenum">
              <a:rPr lang="it-IT" smtClean="0">
                <a:solidFill>
                  <a:srgbClr val="000000"/>
                </a:solidFill>
              </a:rPr>
              <a:pPr/>
              <a:t>35</a:t>
            </a:fld>
            <a:endParaRPr lang="it-IT" smtClean="0">
              <a:solidFill>
                <a:srgbClr val="000000"/>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p>
            <a:fld id="{FE17EC2B-CF59-4581-AEF7-83ADB16E4B43}" type="slidenum">
              <a:rPr lang="it-IT" smtClean="0">
                <a:solidFill>
                  <a:srgbClr val="000000"/>
                </a:solidFill>
              </a:rPr>
              <a:pPr/>
              <a:t>36</a:t>
            </a:fld>
            <a:endParaRPr lang="it-IT" smtClean="0">
              <a:solidFill>
                <a:srgbClr val="000000"/>
              </a:solidFill>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p:spPr>
        <p:txBody>
          <a:bodyPr/>
          <a:lstStyle/>
          <a:p>
            <a:fld id="{A5EA5301-BEF6-4B20-8416-088A6B7E3F2D}" type="slidenum">
              <a:rPr lang="it-IT" smtClean="0">
                <a:solidFill>
                  <a:srgbClr val="000000"/>
                </a:solidFill>
              </a:rPr>
              <a:pPr/>
              <a:t>37</a:t>
            </a:fld>
            <a:endParaRPr lang="it-IT" smtClean="0">
              <a:solidFill>
                <a:srgbClr val="000000"/>
              </a:solidFill>
            </a:endParaRPr>
          </a:p>
        </p:txBody>
      </p:sp>
      <p:sp>
        <p:nvSpPr>
          <p:cNvPr id="155651" name="Rectangle 2"/>
          <p:cNvSpPr>
            <a:spLocks noGrp="1" noRot="1" noChangeAspect="1" noChangeArrowheads="1" noTextEdit="1"/>
          </p:cNvSpPr>
          <p:nvPr>
            <p:ph type="sldImg"/>
          </p:nvPr>
        </p:nvSpPr>
        <p:spPr>
          <a:ln/>
        </p:spPr>
      </p:sp>
      <p:sp>
        <p:nvSpPr>
          <p:cNvPr id="15565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FE96002E-2C17-4D67-B7C0-C50BA7917AE0}" type="slidenum">
              <a:rPr lang="it-IT" smtClean="0">
                <a:solidFill>
                  <a:srgbClr val="000000"/>
                </a:solidFill>
              </a:rPr>
              <a:pPr/>
              <a:t>38</a:t>
            </a:fld>
            <a:endParaRPr lang="it-IT" smtClean="0">
              <a:solidFill>
                <a:srgbClr val="000000"/>
              </a:solidFill>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p>
            <a:fld id="{79E1DD36-6C57-4B3A-9D00-80DE74146CFA}" type="slidenum">
              <a:rPr lang="it-IT" smtClean="0"/>
              <a:pPr/>
              <a:t>3</a:t>
            </a:fld>
            <a:endParaRPr lang="it-IT" smtClean="0"/>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p>
            <a:fld id="{1781A24F-FD3B-42D4-8571-FAD25821E362}" type="slidenum">
              <a:rPr lang="it-IT" smtClean="0">
                <a:solidFill>
                  <a:srgbClr val="000000"/>
                </a:solidFill>
              </a:rPr>
              <a:pPr/>
              <a:t>42</a:t>
            </a:fld>
            <a:endParaRPr lang="it-IT" smtClean="0">
              <a:solidFill>
                <a:srgbClr val="000000"/>
              </a:solidFill>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p>
            <a:fld id="{5AD4A3C7-14E0-4EE2-ACA0-D7744D1B6163}" type="slidenum">
              <a:rPr lang="it-IT" smtClean="0">
                <a:solidFill>
                  <a:srgbClr val="000000"/>
                </a:solidFill>
              </a:rPr>
              <a:pPr/>
              <a:t>43</a:t>
            </a:fld>
            <a:endParaRPr lang="it-IT" smtClean="0">
              <a:solidFill>
                <a:srgbClr val="000000"/>
              </a:solidFill>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p>
            <a:fld id="{CE82B002-55AC-4DCA-BFD7-6D9A02DC7C3B}" type="slidenum">
              <a:rPr lang="it-IT" smtClean="0">
                <a:solidFill>
                  <a:srgbClr val="000000"/>
                </a:solidFill>
              </a:rPr>
              <a:pPr/>
              <a:t>44</a:t>
            </a:fld>
            <a:endParaRPr lang="it-IT" smtClean="0">
              <a:solidFill>
                <a:srgbClr val="000000"/>
              </a:solidFill>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p>
            <a:fld id="{4DA095D3-8F3A-4928-97FE-5DF3E82B917D}" type="slidenum">
              <a:rPr lang="it-IT" smtClean="0">
                <a:solidFill>
                  <a:srgbClr val="000000"/>
                </a:solidFill>
              </a:rPr>
              <a:pPr/>
              <a:t>45</a:t>
            </a:fld>
            <a:endParaRPr lang="it-IT" smtClean="0">
              <a:solidFill>
                <a:srgbClr val="000000"/>
              </a:solidFill>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p:spPr>
        <p:txBody>
          <a:bodyPr/>
          <a:lstStyle/>
          <a:p>
            <a:fld id="{72748B70-3F00-4AAF-B3AE-8E2B9263F921}" type="slidenum">
              <a:rPr lang="it-IT" smtClean="0">
                <a:solidFill>
                  <a:srgbClr val="000000"/>
                </a:solidFill>
              </a:rPr>
              <a:pPr/>
              <a:t>46</a:t>
            </a:fld>
            <a:endParaRPr lang="it-IT" smtClean="0">
              <a:solidFill>
                <a:srgbClr val="000000"/>
              </a:solidFill>
            </a:endParaRPr>
          </a:p>
        </p:txBody>
      </p:sp>
      <p:sp>
        <p:nvSpPr>
          <p:cNvPr id="161795" name="Rectangle 2"/>
          <p:cNvSpPr>
            <a:spLocks noGrp="1" noRot="1" noChangeAspect="1" noChangeArrowheads="1" noTextEdit="1"/>
          </p:cNvSpPr>
          <p:nvPr>
            <p:ph type="sldImg"/>
          </p:nvPr>
        </p:nvSpPr>
        <p:spPr>
          <a:ln/>
        </p:spPr>
      </p:sp>
      <p:sp>
        <p:nvSpPr>
          <p:cNvPr id="16179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p:cNvSpPr>
            <a:spLocks noGrp="1" noChangeArrowheads="1"/>
          </p:cNvSpPr>
          <p:nvPr>
            <p:ph type="sldNum" sz="quarter" idx="5"/>
          </p:nvPr>
        </p:nvSpPr>
        <p:spPr>
          <a:noFill/>
        </p:spPr>
        <p:txBody>
          <a:bodyPr/>
          <a:lstStyle/>
          <a:p>
            <a:fld id="{DAA48BA1-21E4-4C5A-8FF8-A4FF111B6688}" type="slidenum">
              <a:rPr lang="it-IT" smtClean="0">
                <a:solidFill>
                  <a:srgbClr val="000000"/>
                </a:solidFill>
              </a:rPr>
              <a:pPr/>
              <a:t>48</a:t>
            </a:fld>
            <a:endParaRPr lang="it-IT" smtClean="0">
              <a:solidFill>
                <a:srgbClr val="000000"/>
              </a:solidFill>
            </a:endParaRPr>
          </a:p>
        </p:txBody>
      </p:sp>
      <p:sp>
        <p:nvSpPr>
          <p:cNvPr id="162819" name="Rectangle 2"/>
          <p:cNvSpPr>
            <a:spLocks noGrp="1" noRot="1" noChangeAspect="1" noChangeArrowheads="1" noTextEdit="1"/>
          </p:cNvSpPr>
          <p:nvPr>
            <p:ph type="sldImg"/>
          </p:nvPr>
        </p:nvSpPr>
        <p:spPr>
          <a:ln/>
        </p:spPr>
      </p:sp>
      <p:sp>
        <p:nvSpPr>
          <p:cNvPr id="16282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p:spPr>
        <p:txBody>
          <a:bodyPr/>
          <a:lstStyle/>
          <a:p>
            <a:fld id="{D52DC702-9AB6-4DEB-B0F7-B35BB7E61CAD}" type="slidenum">
              <a:rPr lang="it-IT" smtClean="0"/>
              <a:pPr/>
              <a:t>49</a:t>
            </a:fld>
            <a:endParaRPr lang="it-IT" smtClean="0"/>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egnaposto immagine diapositiva 1"/>
          <p:cNvSpPr>
            <a:spLocks noGrp="1" noRot="1" noChangeAspect="1" noTextEdit="1"/>
          </p:cNvSpPr>
          <p:nvPr>
            <p:ph type="sldImg"/>
          </p:nvPr>
        </p:nvSpPr>
        <p:spPr>
          <a:ln/>
        </p:spPr>
      </p:sp>
      <p:sp>
        <p:nvSpPr>
          <p:cNvPr id="164867" name="Segnaposto note 2"/>
          <p:cNvSpPr>
            <a:spLocks noGrp="1"/>
          </p:cNvSpPr>
          <p:nvPr>
            <p:ph type="body" idx="1"/>
          </p:nvPr>
        </p:nvSpPr>
        <p:spPr>
          <a:noFill/>
          <a:ln/>
        </p:spPr>
        <p:txBody>
          <a:bodyPr/>
          <a:lstStyle/>
          <a:p>
            <a:pPr>
              <a:spcBef>
                <a:spcPct val="0"/>
              </a:spcBef>
            </a:pPr>
            <a:endParaRPr lang="it-IT" smtClean="0"/>
          </a:p>
        </p:txBody>
      </p:sp>
      <p:sp>
        <p:nvSpPr>
          <p:cNvPr id="164868" name="Segnaposto numero diapositiva 3"/>
          <p:cNvSpPr>
            <a:spLocks noGrp="1"/>
          </p:cNvSpPr>
          <p:nvPr>
            <p:ph type="sldNum" sz="quarter" idx="5"/>
          </p:nvPr>
        </p:nvSpPr>
        <p:spPr>
          <a:noFill/>
        </p:spPr>
        <p:txBody>
          <a:bodyPr/>
          <a:lstStyle/>
          <a:p>
            <a:fld id="{D88B968D-F6E5-4520-8E23-E8216010F32E}" type="slidenum">
              <a:rPr lang="it-IT" smtClean="0">
                <a:solidFill>
                  <a:srgbClr val="000000"/>
                </a:solidFill>
                <a:latin typeface="Times New Roman" pitchFamily="18" charset="0"/>
              </a:rPr>
              <a:pPr/>
              <a:t>50</a:t>
            </a:fld>
            <a:endParaRPr lang="it-IT" smtClean="0">
              <a:solidFill>
                <a:srgbClr val="000000"/>
              </a:solidFill>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7"/>
          <p:cNvSpPr>
            <a:spLocks noGrp="1" noChangeArrowheads="1"/>
          </p:cNvSpPr>
          <p:nvPr>
            <p:ph type="sldNum" sz="quarter" idx="5"/>
          </p:nvPr>
        </p:nvSpPr>
        <p:spPr>
          <a:noFill/>
        </p:spPr>
        <p:txBody>
          <a:bodyPr/>
          <a:lstStyle/>
          <a:p>
            <a:fld id="{CA39550B-1C13-404F-93FF-CE89003374C0}" type="slidenum">
              <a:rPr lang="it-IT" smtClean="0"/>
              <a:pPr/>
              <a:t>51</a:t>
            </a:fld>
            <a:endParaRPr lang="it-IT" smtClean="0"/>
          </a:p>
        </p:txBody>
      </p:sp>
      <p:sp>
        <p:nvSpPr>
          <p:cNvPr id="165891" name="Rectangle 2"/>
          <p:cNvSpPr>
            <a:spLocks noGrp="1" noRot="1" noChangeAspect="1" noChangeArrowheads="1" noTextEdit="1"/>
          </p:cNvSpPr>
          <p:nvPr>
            <p:ph type="sldImg"/>
          </p:nvPr>
        </p:nvSpPr>
        <p:spPr>
          <a:ln/>
        </p:spPr>
      </p:sp>
      <p:sp>
        <p:nvSpPr>
          <p:cNvPr id="16589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D0B2C6B7-8C1F-43D2-ADF9-EB60CDC65375}" type="slidenum">
              <a:rPr lang="it-IT" smtClean="0"/>
              <a:pPr/>
              <a:t>52</a:t>
            </a:fld>
            <a:endParaRPr lang="it-IT"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p>
            <a:fld id="{ADE30A80-8DF7-4E13-8F8B-0325F6689FC6}" type="slidenum">
              <a:rPr lang="en-US" smtClean="0">
                <a:solidFill>
                  <a:srgbClr val="000000"/>
                </a:solidFill>
                <a:latin typeface="Times New Roman" pitchFamily="18" charset="0"/>
              </a:rPr>
              <a:pPr/>
              <a:t>6</a:t>
            </a:fld>
            <a:endParaRPr lang="en-US" smtClean="0">
              <a:solidFill>
                <a:srgbClr val="000000"/>
              </a:solidFill>
              <a:latin typeface="Times New Roman" pitchFamily="18"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7"/>
          <p:cNvSpPr>
            <a:spLocks noGrp="1" noChangeArrowheads="1"/>
          </p:cNvSpPr>
          <p:nvPr>
            <p:ph type="sldNum" sz="quarter" idx="5"/>
          </p:nvPr>
        </p:nvSpPr>
        <p:spPr>
          <a:noFill/>
        </p:spPr>
        <p:txBody>
          <a:bodyPr/>
          <a:lstStyle/>
          <a:p>
            <a:fld id="{20414E12-17C5-4129-BDB9-B811990A2105}" type="slidenum">
              <a:rPr lang="it-IT" smtClean="0"/>
              <a:pPr/>
              <a:t>53</a:t>
            </a:fld>
            <a:endParaRPr lang="it-IT" smtClean="0"/>
          </a:p>
        </p:txBody>
      </p:sp>
      <p:sp>
        <p:nvSpPr>
          <p:cNvPr id="167939" name="Rectangle 2"/>
          <p:cNvSpPr>
            <a:spLocks noGrp="1" noRot="1" noChangeAspect="1" noChangeArrowheads="1" noTextEdit="1"/>
          </p:cNvSpPr>
          <p:nvPr>
            <p:ph type="sldImg"/>
          </p:nvPr>
        </p:nvSpPr>
        <p:spPr>
          <a:ln/>
        </p:spPr>
      </p:sp>
      <p:sp>
        <p:nvSpPr>
          <p:cNvPr id="16794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p:cNvSpPr>
            <a:spLocks noGrp="1" noChangeArrowheads="1"/>
          </p:cNvSpPr>
          <p:nvPr>
            <p:ph type="sldNum" sz="quarter" idx="5"/>
          </p:nvPr>
        </p:nvSpPr>
        <p:spPr>
          <a:noFill/>
        </p:spPr>
        <p:txBody>
          <a:bodyPr/>
          <a:lstStyle/>
          <a:p>
            <a:fld id="{CF77EB16-62EA-4AD0-A23A-768833B1B7CE}" type="slidenum">
              <a:rPr lang="it-IT" smtClean="0"/>
              <a:pPr/>
              <a:t>54</a:t>
            </a:fld>
            <a:endParaRPr lang="it-IT" smtClean="0"/>
          </a:p>
        </p:txBody>
      </p:sp>
      <p:sp>
        <p:nvSpPr>
          <p:cNvPr id="168963" name="Rectangle 2"/>
          <p:cNvSpPr>
            <a:spLocks noGrp="1" noRot="1" noChangeAspect="1" noChangeArrowheads="1" noTextEdit="1"/>
          </p:cNvSpPr>
          <p:nvPr>
            <p:ph type="sldImg"/>
          </p:nvPr>
        </p:nvSpPr>
        <p:spPr>
          <a:ln/>
        </p:spPr>
      </p:sp>
      <p:sp>
        <p:nvSpPr>
          <p:cNvPr id="16896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p:spPr>
        <p:txBody>
          <a:bodyPr/>
          <a:lstStyle/>
          <a:p>
            <a:fld id="{AF7246A5-8982-4233-8FEE-22CD31F92A58}" type="slidenum">
              <a:rPr lang="it-IT" smtClean="0"/>
              <a:pPr/>
              <a:t>55</a:t>
            </a:fld>
            <a:endParaRPr lang="it-IT" smtClean="0"/>
          </a:p>
        </p:txBody>
      </p:sp>
      <p:sp>
        <p:nvSpPr>
          <p:cNvPr id="169987" name="Rectangle 2"/>
          <p:cNvSpPr>
            <a:spLocks noGrp="1" noRot="1" noChangeAspect="1" noChangeArrowheads="1" noTextEdit="1"/>
          </p:cNvSpPr>
          <p:nvPr>
            <p:ph type="sldImg"/>
          </p:nvPr>
        </p:nvSpPr>
        <p:spPr>
          <a:ln/>
        </p:spPr>
      </p:sp>
      <p:sp>
        <p:nvSpPr>
          <p:cNvPr id="169988" name="Rectangle 3"/>
          <p:cNvSpPr>
            <a:spLocks noGrp="1" noChangeArrowheads="1"/>
          </p:cNvSpPr>
          <p:nvPr>
            <p:ph type="body" idx="1"/>
          </p:nvPr>
        </p:nvSpPr>
        <p:spPr>
          <a:noFill/>
          <a:ln/>
        </p:spPr>
        <p:txBody>
          <a:bodyPr/>
          <a:lstStyle/>
          <a:p>
            <a:pPr eaLnBrk="1" hangingPunct="1">
              <a:spcBef>
                <a:spcPct val="0"/>
              </a:spcBef>
            </a:pPr>
            <a:endParaRPr lang="it-IT"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p:spPr>
        <p:txBody>
          <a:bodyPr/>
          <a:lstStyle/>
          <a:p>
            <a:fld id="{79180063-A67D-4C15-997E-9368ECCDD755}" type="slidenum">
              <a:rPr lang="it-IT" smtClean="0"/>
              <a:pPr/>
              <a:t>56</a:t>
            </a:fld>
            <a:endParaRPr lang="it-IT" smtClean="0"/>
          </a:p>
        </p:txBody>
      </p:sp>
      <p:sp>
        <p:nvSpPr>
          <p:cNvPr id="171011" name="Rectangle 2"/>
          <p:cNvSpPr>
            <a:spLocks noGrp="1" noRot="1" noChangeAspect="1" noChangeArrowheads="1" noTextEdit="1"/>
          </p:cNvSpPr>
          <p:nvPr>
            <p:ph type="sldImg"/>
          </p:nvPr>
        </p:nvSpPr>
        <p:spPr>
          <a:ln/>
        </p:spPr>
      </p:sp>
      <p:sp>
        <p:nvSpPr>
          <p:cNvPr id="171012" name="Rectangle 3"/>
          <p:cNvSpPr>
            <a:spLocks noGrp="1" noChangeArrowheads="1"/>
          </p:cNvSpPr>
          <p:nvPr>
            <p:ph type="body" idx="1"/>
          </p:nvPr>
        </p:nvSpPr>
        <p:spPr>
          <a:noFill/>
          <a:ln/>
        </p:spPr>
        <p:txBody>
          <a:bodyPr/>
          <a:lstStyle/>
          <a:p>
            <a:pPr eaLnBrk="1" hangingPunct="1">
              <a:spcBef>
                <a:spcPct val="0"/>
              </a:spcBef>
            </a:pPr>
            <a:endParaRPr lang="it-IT"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p:spPr>
        <p:txBody>
          <a:bodyPr/>
          <a:lstStyle/>
          <a:p>
            <a:fld id="{39222239-870D-4BF6-A058-05CE474D1181}" type="slidenum">
              <a:rPr lang="it-IT" smtClean="0"/>
              <a:pPr/>
              <a:t>57</a:t>
            </a:fld>
            <a:endParaRPr lang="it-IT" smtClean="0"/>
          </a:p>
        </p:txBody>
      </p:sp>
      <p:sp>
        <p:nvSpPr>
          <p:cNvPr id="172035" name="Rectangle 2"/>
          <p:cNvSpPr>
            <a:spLocks noGrp="1" noRot="1" noChangeAspect="1" noChangeArrowheads="1" noTextEdit="1"/>
          </p:cNvSpPr>
          <p:nvPr>
            <p:ph type="sldImg"/>
          </p:nvPr>
        </p:nvSpPr>
        <p:spPr>
          <a:ln/>
        </p:spPr>
      </p:sp>
      <p:sp>
        <p:nvSpPr>
          <p:cNvPr id="172036" name="Rectangle 3"/>
          <p:cNvSpPr>
            <a:spLocks noGrp="1" noChangeArrowheads="1"/>
          </p:cNvSpPr>
          <p:nvPr>
            <p:ph type="body" idx="1"/>
          </p:nvPr>
        </p:nvSpPr>
        <p:spPr>
          <a:noFill/>
          <a:ln/>
        </p:spPr>
        <p:txBody>
          <a:bodyPr/>
          <a:lstStyle/>
          <a:p>
            <a:pPr eaLnBrk="1" hangingPunct="1">
              <a:spcBef>
                <a:spcPct val="0"/>
              </a:spcBef>
            </a:pPr>
            <a:endParaRPr lang="it-IT"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p:cNvSpPr>
            <a:spLocks noGrp="1" noChangeArrowheads="1"/>
          </p:cNvSpPr>
          <p:nvPr>
            <p:ph type="sldNum" sz="quarter" idx="5"/>
          </p:nvPr>
        </p:nvSpPr>
        <p:spPr>
          <a:noFill/>
        </p:spPr>
        <p:txBody>
          <a:bodyPr/>
          <a:lstStyle/>
          <a:p>
            <a:fld id="{AC4ED62C-DECE-45A5-8FC6-CF660A934C76}" type="slidenum">
              <a:rPr lang="it-IT" smtClean="0"/>
              <a:pPr/>
              <a:t>58</a:t>
            </a:fld>
            <a:endParaRPr lang="it-IT" smtClean="0"/>
          </a:p>
        </p:txBody>
      </p:sp>
      <p:sp>
        <p:nvSpPr>
          <p:cNvPr id="173059" name="Rectangle 2"/>
          <p:cNvSpPr>
            <a:spLocks noGrp="1" noRot="1" noChangeAspect="1" noChangeArrowheads="1" noTextEdit="1"/>
          </p:cNvSpPr>
          <p:nvPr>
            <p:ph type="sldImg"/>
          </p:nvPr>
        </p:nvSpPr>
        <p:spPr>
          <a:ln/>
        </p:spPr>
      </p:sp>
      <p:sp>
        <p:nvSpPr>
          <p:cNvPr id="173060" name="Rectangle 3"/>
          <p:cNvSpPr>
            <a:spLocks noGrp="1" noChangeArrowheads="1"/>
          </p:cNvSpPr>
          <p:nvPr>
            <p:ph type="body" idx="1"/>
          </p:nvPr>
        </p:nvSpPr>
        <p:spPr>
          <a:noFill/>
          <a:ln/>
        </p:spPr>
        <p:txBody>
          <a:bodyPr/>
          <a:lstStyle/>
          <a:p>
            <a:pPr eaLnBrk="1" hangingPunct="1">
              <a:spcBef>
                <a:spcPct val="0"/>
              </a:spcBef>
            </a:pPr>
            <a:endParaRPr lang="it-IT"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p:spPr>
        <p:txBody>
          <a:bodyPr/>
          <a:lstStyle/>
          <a:p>
            <a:fld id="{7A14C2C0-0332-4D82-AA7A-B2C792EFAA69}" type="slidenum">
              <a:rPr lang="it-IT" smtClean="0"/>
              <a:pPr/>
              <a:t>59</a:t>
            </a:fld>
            <a:endParaRPr lang="it-IT" smtClean="0"/>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p:spPr>
        <p:txBody>
          <a:bodyPr/>
          <a:lstStyle/>
          <a:p>
            <a:pPr eaLnBrk="1" hangingPunct="1">
              <a:spcBef>
                <a:spcPct val="0"/>
              </a:spcBef>
            </a:pPr>
            <a:endParaRPr lang="it-IT"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p:spPr>
        <p:txBody>
          <a:bodyPr/>
          <a:lstStyle/>
          <a:p>
            <a:fld id="{3A90B172-83FC-4838-8332-89D789E57CC5}" type="slidenum">
              <a:rPr lang="it-IT" smtClean="0"/>
              <a:pPr/>
              <a:t>60</a:t>
            </a:fld>
            <a:endParaRPr lang="it-IT" smtClean="0"/>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p:spPr>
        <p:txBody>
          <a:bodyPr/>
          <a:lstStyle/>
          <a:p>
            <a:pPr eaLnBrk="1" hangingPunct="1">
              <a:spcBef>
                <a:spcPct val="0"/>
              </a:spcBef>
            </a:pPr>
            <a:endParaRPr lang="it-IT"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p:spPr>
        <p:txBody>
          <a:bodyPr/>
          <a:lstStyle/>
          <a:p>
            <a:fld id="{566F6090-70DE-44DD-A40F-020F58CFC9A6}" type="slidenum">
              <a:rPr lang="it-IT" smtClean="0"/>
              <a:pPr/>
              <a:t>61</a:t>
            </a:fld>
            <a:endParaRPr lang="it-IT" smtClean="0"/>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p:spPr>
        <p:txBody>
          <a:bodyPr/>
          <a:lstStyle/>
          <a:p>
            <a:pPr eaLnBrk="1" hangingPunct="1">
              <a:spcBef>
                <a:spcPct val="0"/>
              </a:spcBef>
            </a:pPr>
            <a:endParaRPr lang="it-IT"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1B954200-9146-4CCB-BAA2-531918E69B0C}" type="slidenum">
              <a:rPr lang="it-IT" smtClean="0"/>
              <a:pPr/>
              <a:t>62</a:t>
            </a:fld>
            <a:endParaRPr lang="it-IT"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p>
            <a:fld id="{F6DFB616-AF11-47B9-AD36-126D97B954E6}" type="slidenum">
              <a:rPr lang="en-US" smtClean="0">
                <a:solidFill>
                  <a:srgbClr val="000000"/>
                </a:solidFill>
                <a:latin typeface="Times New Roman" pitchFamily="18" charset="0"/>
              </a:rPr>
              <a:pPr/>
              <a:t>7</a:t>
            </a:fld>
            <a:endParaRPr lang="en-US" smtClean="0">
              <a:solidFill>
                <a:srgbClr val="000000"/>
              </a:solidFill>
              <a:latin typeface="Times New Roman" pitchFamily="18"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7"/>
          <p:cNvSpPr>
            <a:spLocks noGrp="1" noChangeArrowheads="1"/>
          </p:cNvSpPr>
          <p:nvPr>
            <p:ph type="sldNum" sz="quarter" idx="5"/>
          </p:nvPr>
        </p:nvSpPr>
        <p:spPr>
          <a:noFill/>
        </p:spPr>
        <p:txBody>
          <a:bodyPr/>
          <a:lstStyle/>
          <a:p>
            <a:fld id="{A76513B5-E11C-46B9-9C85-B957530D27B7}" type="slidenum">
              <a:rPr lang="it-IT" smtClean="0"/>
              <a:pPr/>
              <a:t>63</a:t>
            </a:fld>
            <a:endParaRPr lang="it-IT" smtClean="0"/>
          </a:p>
        </p:txBody>
      </p:sp>
      <p:sp>
        <p:nvSpPr>
          <p:cNvPr id="178179" name="Rectangle 2"/>
          <p:cNvSpPr>
            <a:spLocks noGrp="1" noRot="1" noChangeAspect="1" noChangeArrowheads="1" noTextEdit="1"/>
          </p:cNvSpPr>
          <p:nvPr>
            <p:ph type="sldImg"/>
          </p:nvPr>
        </p:nvSpPr>
        <p:spPr>
          <a:ln/>
        </p:spPr>
      </p:sp>
      <p:sp>
        <p:nvSpPr>
          <p:cNvPr id="17818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p:cNvSpPr>
            <a:spLocks noGrp="1" noChangeArrowheads="1"/>
          </p:cNvSpPr>
          <p:nvPr>
            <p:ph type="hdr" sz="quarter"/>
          </p:nvPr>
        </p:nvSpPr>
        <p:spPr>
          <a:noFill/>
        </p:spPr>
        <p:txBody>
          <a:bodyPr/>
          <a:lstStyle/>
          <a:p>
            <a:r>
              <a:rPr lang="it-IT" smtClean="0"/>
              <a:t>Le Banche dei Tessuti</a:t>
            </a:r>
          </a:p>
        </p:txBody>
      </p:sp>
      <p:sp>
        <p:nvSpPr>
          <p:cNvPr id="179203" name="Rectangle 2"/>
          <p:cNvSpPr>
            <a:spLocks noGrp="1" noRot="1" noChangeAspect="1" noChangeArrowheads="1" noTextEdit="1"/>
          </p:cNvSpPr>
          <p:nvPr>
            <p:ph type="sldImg"/>
          </p:nvPr>
        </p:nvSpPr>
        <p:spPr>
          <a:ln/>
        </p:spPr>
      </p:sp>
      <p:sp>
        <p:nvSpPr>
          <p:cNvPr id="17920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7"/>
          <p:cNvSpPr>
            <a:spLocks noGrp="1" noChangeArrowheads="1"/>
          </p:cNvSpPr>
          <p:nvPr>
            <p:ph type="sldNum" sz="quarter" idx="5"/>
          </p:nvPr>
        </p:nvSpPr>
        <p:spPr>
          <a:noFill/>
        </p:spPr>
        <p:txBody>
          <a:bodyPr/>
          <a:lstStyle/>
          <a:p>
            <a:fld id="{773ABDE6-82B2-43B2-A992-8CA839DC225A}" type="slidenum">
              <a:rPr lang="it-IT" smtClean="0"/>
              <a:pPr/>
              <a:t>65</a:t>
            </a:fld>
            <a:endParaRPr lang="it-IT" smtClean="0"/>
          </a:p>
        </p:txBody>
      </p:sp>
      <p:sp>
        <p:nvSpPr>
          <p:cNvPr id="180227" name="Rectangle 2"/>
          <p:cNvSpPr>
            <a:spLocks noGrp="1" noRot="1" noChangeAspect="1" noChangeArrowheads="1" noTextEdit="1"/>
          </p:cNvSpPr>
          <p:nvPr>
            <p:ph type="sldImg"/>
          </p:nvPr>
        </p:nvSpPr>
        <p:spPr>
          <a:ln/>
        </p:spPr>
      </p:sp>
      <p:sp>
        <p:nvSpPr>
          <p:cNvPr id="18022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p:cNvSpPr>
            <a:spLocks noGrp="1" noChangeArrowheads="1"/>
          </p:cNvSpPr>
          <p:nvPr>
            <p:ph type="sldNum" sz="quarter" idx="5"/>
          </p:nvPr>
        </p:nvSpPr>
        <p:spPr>
          <a:noFill/>
        </p:spPr>
        <p:txBody>
          <a:bodyPr/>
          <a:lstStyle/>
          <a:p>
            <a:fld id="{F03C59F7-F8E4-4585-AEB2-24C51050ED0B}" type="slidenum">
              <a:rPr lang="it-IT" smtClean="0"/>
              <a:pPr/>
              <a:t>66</a:t>
            </a:fld>
            <a:endParaRPr lang="it-IT" smtClean="0"/>
          </a:p>
        </p:txBody>
      </p:sp>
      <p:sp>
        <p:nvSpPr>
          <p:cNvPr id="181251" name="Rectangle 2"/>
          <p:cNvSpPr>
            <a:spLocks noGrp="1" noRot="1" noChangeAspect="1" noChangeArrowheads="1" noTextEdit="1"/>
          </p:cNvSpPr>
          <p:nvPr>
            <p:ph type="sldImg"/>
          </p:nvPr>
        </p:nvSpPr>
        <p:spPr>
          <a:ln/>
        </p:spPr>
      </p:sp>
      <p:sp>
        <p:nvSpPr>
          <p:cNvPr id="18125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hdr" sz="quarter"/>
          </p:nvPr>
        </p:nvSpPr>
        <p:spPr>
          <a:noFill/>
        </p:spPr>
        <p:txBody>
          <a:bodyPr/>
          <a:lstStyle/>
          <a:p>
            <a:r>
              <a:rPr lang="it-IT" smtClean="0"/>
              <a:t>Le Banche dei Tessuti</a:t>
            </a:r>
          </a:p>
        </p:txBody>
      </p:sp>
      <p:sp>
        <p:nvSpPr>
          <p:cNvPr id="182275" name="Rectangle 2"/>
          <p:cNvSpPr>
            <a:spLocks noGrp="1" noRot="1" noChangeAspect="1" noChangeArrowheads="1" noTextEdit="1"/>
          </p:cNvSpPr>
          <p:nvPr>
            <p:ph type="sldImg"/>
          </p:nvPr>
        </p:nvSpPr>
        <p:spPr>
          <a:ln/>
        </p:spPr>
      </p:sp>
      <p:sp>
        <p:nvSpPr>
          <p:cNvPr id="18227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hdr" sz="quarter"/>
          </p:nvPr>
        </p:nvSpPr>
        <p:spPr>
          <a:noFill/>
        </p:spPr>
        <p:txBody>
          <a:bodyPr/>
          <a:lstStyle/>
          <a:p>
            <a:r>
              <a:rPr lang="it-IT" smtClean="0"/>
              <a:t>Le Banche dei Tessuti</a:t>
            </a: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hdr" sz="quarter"/>
          </p:nvPr>
        </p:nvSpPr>
        <p:spPr>
          <a:noFill/>
        </p:spPr>
        <p:txBody>
          <a:bodyPr/>
          <a:lstStyle/>
          <a:p>
            <a:r>
              <a:rPr lang="it-IT" smtClean="0"/>
              <a:t>Le Banche dei Tessuti</a:t>
            </a: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hdr" sz="quarter"/>
          </p:nvPr>
        </p:nvSpPr>
        <p:spPr>
          <a:noFill/>
        </p:spPr>
        <p:txBody>
          <a:bodyPr/>
          <a:lstStyle/>
          <a:p>
            <a:r>
              <a:rPr lang="it-IT" smtClean="0"/>
              <a:t>Le Banche dei Tessuti</a:t>
            </a: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p:cNvSpPr>
            <a:spLocks noGrp="1" noChangeArrowheads="1"/>
          </p:cNvSpPr>
          <p:nvPr>
            <p:ph type="hdr" sz="quarter"/>
          </p:nvPr>
        </p:nvSpPr>
        <p:spPr>
          <a:noFill/>
        </p:spPr>
        <p:txBody>
          <a:bodyPr/>
          <a:lstStyle/>
          <a:p>
            <a:r>
              <a:rPr lang="it-IT" smtClean="0"/>
              <a:t>Le Banche dei Tessuti</a:t>
            </a: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2"/>
          <p:cNvSpPr>
            <a:spLocks noGrp="1" noChangeArrowheads="1"/>
          </p:cNvSpPr>
          <p:nvPr>
            <p:ph type="hdr" sz="quarter"/>
          </p:nvPr>
        </p:nvSpPr>
        <p:spPr>
          <a:noFill/>
        </p:spPr>
        <p:txBody>
          <a:bodyPr/>
          <a:lstStyle/>
          <a:p>
            <a:r>
              <a:rPr lang="it-IT" smtClean="0"/>
              <a:t>Le Banche dei Tessuti</a:t>
            </a: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xfrm>
            <a:off x="1365250" y="3371850"/>
            <a:ext cx="7504113" cy="3195638"/>
          </a:xfrm>
          <a:noFill/>
          <a:ln/>
        </p:spPr>
        <p:txBody>
          <a:bodyPr/>
          <a:lstStyle/>
          <a:p>
            <a:endParaRPr lang="it-IT"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p>
            <a:fld id="{5FA7D3E1-C0F5-45A7-ACD5-92B0D5FED634}" type="slidenum">
              <a:rPr lang="en-US" smtClean="0">
                <a:solidFill>
                  <a:srgbClr val="000000"/>
                </a:solidFill>
                <a:latin typeface="Times New Roman" pitchFamily="18" charset="0"/>
              </a:rPr>
              <a:pPr/>
              <a:t>8</a:t>
            </a:fld>
            <a:endParaRPr lang="en-US" smtClean="0">
              <a:solidFill>
                <a:srgbClr val="000000"/>
              </a:solidFill>
              <a:latin typeface="Times New Roman" pitchFamily="18"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p:cNvSpPr>
            <a:spLocks noGrp="1" noChangeArrowheads="1"/>
          </p:cNvSpPr>
          <p:nvPr>
            <p:ph type="hdr" sz="quarter"/>
          </p:nvPr>
        </p:nvSpPr>
        <p:spPr>
          <a:noFill/>
        </p:spPr>
        <p:txBody>
          <a:bodyPr/>
          <a:lstStyle/>
          <a:p>
            <a:r>
              <a:rPr lang="it-IT" smtClean="0"/>
              <a:t>Le Banche dei Tessuti</a:t>
            </a: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xfrm>
            <a:off x="1365250" y="3371850"/>
            <a:ext cx="7504113" cy="3195638"/>
          </a:xfrm>
          <a:noFill/>
          <a:ln/>
        </p:spPr>
        <p:txBody>
          <a:bodyPr/>
          <a:lstStyle/>
          <a:p>
            <a:endParaRPr lang="it-IT"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2"/>
          <p:cNvSpPr>
            <a:spLocks noGrp="1" noChangeArrowheads="1"/>
          </p:cNvSpPr>
          <p:nvPr>
            <p:ph type="hdr" sz="quarter"/>
          </p:nvPr>
        </p:nvSpPr>
        <p:spPr>
          <a:noFill/>
        </p:spPr>
        <p:txBody>
          <a:bodyPr/>
          <a:lstStyle/>
          <a:p>
            <a:r>
              <a:rPr lang="it-IT" smtClean="0"/>
              <a:t>Le Banche dei Tessuti</a:t>
            </a: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p:cNvSpPr>
            <a:spLocks noGrp="1" noChangeArrowheads="1"/>
          </p:cNvSpPr>
          <p:nvPr>
            <p:ph type="hdr" sz="quarter"/>
          </p:nvPr>
        </p:nvSpPr>
        <p:spPr>
          <a:noFill/>
        </p:spPr>
        <p:txBody>
          <a:bodyPr/>
          <a:lstStyle/>
          <a:p>
            <a:r>
              <a:rPr lang="it-IT" smtClean="0"/>
              <a:t>Le Banche dei Tessuti</a:t>
            </a: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p:cNvSpPr>
            <a:spLocks noGrp="1" noChangeArrowheads="1"/>
          </p:cNvSpPr>
          <p:nvPr>
            <p:ph type="hdr" sz="quarter"/>
          </p:nvPr>
        </p:nvSpPr>
        <p:spPr>
          <a:noFill/>
        </p:spPr>
        <p:txBody>
          <a:bodyPr/>
          <a:lstStyle/>
          <a:p>
            <a:r>
              <a:rPr lang="it-IT" smtClean="0"/>
              <a:t>Le Banche dei Tessuti</a:t>
            </a: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p:cNvSpPr>
            <a:spLocks noGrp="1" noChangeArrowheads="1"/>
          </p:cNvSpPr>
          <p:nvPr>
            <p:ph type="hdr" sz="quarter"/>
          </p:nvPr>
        </p:nvSpPr>
        <p:spPr>
          <a:noFill/>
        </p:spPr>
        <p:txBody>
          <a:bodyPr/>
          <a:lstStyle/>
          <a:p>
            <a:r>
              <a:rPr lang="it-IT" smtClean="0"/>
              <a:t>Le Banche dei Tessuti</a:t>
            </a: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p:cNvSpPr>
            <a:spLocks noGrp="1" noChangeArrowheads="1"/>
          </p:cNvSpPr>
          <p:nvPr>
            <p:ph type="hdr" sz="quarter"/>
          </p:nvPr>
        </p:nvSpPr>
        <p:spPr>
          <a:noFill/>
        </p:spPr>
        <p:txBody>
          <a:bodyPr/>
          <a:lstStyle/>
          <a:p>
            <a:r>
              <a:rPr lang="it-IT" smtClean="0"/>
              <a:t>Le Banche dei Tessuti</a:t>
            </a: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hdr" sz="quarter"/>
          </p:nvPr>
        </p:nvSpPr>
        <p:spPr>
          <a:noFill/>
        </p:spPr>
        <p:txBody>
          <a:bodyPr/>
          <a:lstStyle/>
          <a:p>
            <a:r>
              <a:rPr lang="it-IT" smtClean="0"/>
              <a:t>Le Banche dei Tessuti</a:t>
            </a: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ChangeArrowheads="1"/>
          </p:cNvSpPr>
          <p:nvPr>
            <p:ph type="hdr" sz="quarter"/>
          </p:nvPr>
        </p:nvSpPr>
        <p:spPr>
          <a:noFill/>
        </p:spPr>
        <p:txBody>
          <a:bodyPr/>
          <a:lstStyle/>
          <a:p>
            <a:r>
              <a:rPr lang="it-IT" smtClean="0"/>
              <a:t>Le Banche dei Tessuti</a:t>
            </a: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ChangeArrowheads="1"/>
          </p:cNvSpPr>
          <p:nvPr>
            <p:ph type="hdr" sz="quarter"/>
          </p:nvPr>
        </p:nvSpPr>
        <p:spPr>
          <a:noFill/>
        </p:spPr>
        <p:txBody>
          <a:bodyPr/>
          <a:lstStyle/>
          <a:p>
            <a:r>
              <a:rPr lang="it-IT" smtClean="0"/>
              <a:t>Le Banche dei Tessuti</a:t>
            </a:r>
          </a:p>
        </p:txBody>
      </p:sp>
      <p:sp>
        <p:nvSpPr>
          <p:cNvPr id="196611" name="Rectangle 2"/>
          <p:cNvSpPr>
            <a:spLocks noGrp="1" noRot="1" noChangeAspect="1" noChangeArrowheads="1" noTextEdit="1"/>
          </p:cNvSpPr>
          <p:nvPr>
            <p:ph type="sldImg"/>
          </p:nvPr>
        </p:nvSpPr>
        <p:spPr>
          <a:ln/>
        </p:spPr>
      </p:sp>
      <p:sp>
        <p:nvSpPr>
          <p:cNvPr id="196612"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p:cNvSpPr>
            <a:spLocks noGrp="1" noChangeArrowheads="1"/>
          </p:cNvSpPr>
          <p:nvPr>
            <p:ph type="hdr" sz="quarter"/>
          </p:nvPr>
        </p:nvSpPr>
        <p:spPr>
          <a:noFill/>
        </p:spPr>
        <p:txBody>
          <a:bodyPr/>
          <a:lstStyle/>
          <a:p>
            <a:r>
              <a:rPr lang="it-IT" smtClean="0"/>
              <a:t>Le Banche dei Tessuti</a:t>
            </a:r>
          </a:p>
        </p:txBody>
      </p:sp>
      <p:sp>
        <p:nvSpPr>
          <p:cNvPr id="197635" name="Rectangle 2"/>
          <p:cNvSpPr>
            <a:spLocks noGrp="1" noRot="1" noChangeAspect="1" noChangeArrowheads="1" noTextEdit="1"/>
          </p:cNvSpPr>
          <p:nvPr>
            <p:ph type="sldImg"/>
          </p:nvPr>
        </p:nvSpPr>
        <p:spPr>
          <a:ln/>
        </p:spPr>
      </p:sp>
      <p:sp>
        <p:nvSpPr>
          <p:cNvPr id="197636"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p>
            <a:fld id="{670C239A-C1B8-4DCF-B705-AB18FCE971D0}" type="slidenum">
              <a:rPr lang="en-US" smtClean="0">
                <a:solidFill>
                  <a:srgbClr val="000000"/>
                </a:solidFill>
                <a:latin typeface="Times New Roman" pitchFamily="18" charset="0"/>
              </a:rPr>
              <a:pPr/>
              <a:t>9</a:t>
            </a:fld>
            <a:endParaRPr lang="en-US" smtClean="0">
              <a:solidFill>
                <a:srgbClr val="000000"/>
              </a:solidFill>
              <a:latin typeface="Times New Roman" pitchFamily="18"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p:cNvSpPr>
            <a:spLocks noGrp="1" noChangeArrowheads="1"/>
          </p:cNvSpPr>
          <p:nvPr>
            <p:ph type="hdr" sz="quarter"/>
          </p:nvPr>
        </p:nvSpPr>
        <p:spPr>
          <a:noFill/>
        </p:spPr>
        <p:txBody>
          <a:bodyPr/>
          <a:lstStyle/>
          <a:p>
            <a:r>
              <a:rPr lang="it-IT" smtClean="0"/>
              <a:t>Le Banche dei Tessuti</a:t>
            </a:r>
          </a:p>
        </p:txBody>
      </p:sp>
      <p:sp>
        <p:nvSpPr>
          <p:cNvPr id="198659" name="Rectangle 2"/>
          <p:cNvSpPr>
            <a:spLocks noGrp="1" noRot="1" noChangeAspect="1" noChangeArrowheads="1" noTextEdit="1"/>
          </p:cNvSpPr>
          <p:nvPr>
            <p:ph type="sldImg"/>
          </p:nvPr>
        </p:nvSpPr>
        <p:spPr>
          <a:ln/>
        </p:spPr>
      </p:sp>
      <p:sp>
        <p:nvSpPr>
          <p:cNvPr id="198660"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hdr" sz="quarter"/>
          </p:nvPr>
        </p:nvSpPr>
        <p:spPr>
          <a:noFill/>
        </p:spPr>
        <p:txBody>
          <a:bodyPr/>
          <a:lstStyle/>
          <a:p>
            <a:r>
              <a:rPr lang="it-IT" smtClean="0"/>
              <a:t>Le Banche dei Tessuti</a:t>
            </a: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xfrm>
            <a:off x="1365250" y="3371850"/>
            <a:ext cx="7504113" cy="3195638"/>
          </a:xfrm>
          <a:noFill/>
          <a:ln/>
        </p:spPr>
        <p:txBody>
          <a:bodyPr/>
          <a:lstStyle/>
          <a:p>
            <a:pPr eaLnBrk="1" hangingPunct="1"/>
            <a:endParaRPr lang="it-IT"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hdr" sz="quarter"/>
          </p:nvPr>
        </p:nvSpPr>
        <p:spPr>
          <a:noFill/>
        </p:spPr>
        <p:txBody>
          <a:bodyPr/>
          <a:lstStyle/>
          <a:p>
            <a:r>
              <a:rPr lang="it-IT" smtClean="0"/>
              <a:t>Le Banche dei Tessuti</a:t>
            </a: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Segnaposto immagine diapositiva 1"/>
          <p:cNvSpPr>
            <a:spLocks noGrp="1" noRot="1" noChangeAspect="1" noTextEdit="1"/>
          </p:cNvSpPr>
          <p:nvPr>
            <p:ph type="sldImg"/>
          </p:nvPr>
        </p:nvSpPr>
        <p:spPr>
          <a:ln/>
        </p:spPr>
      </p:sp>
      <p:sp>
        <p:nvSpPr>
          <p:cNvPr id="201731" name="Segnaposto note 2"/>
          <p:cNvSpPr>
            <a:spLocks noGrp="1"/>
          </p:cNvSpPr>
          <p:nvPr>
            <p:ph type="body" idx="1"/>
          </p:nvPr>
        </p:nvSpPr>
        <p:spPr>
          <a:noFill/>
          <a:ln/>
        </p:spPr>
        <p:txBody>
          <a:bodyPr/>
          <a:lstStyle/>
          <a:p>
            <a:endParaRPr lang="it-IT" smtClean="0"/>
          </a:p>
        </p:txBody>
      </p:sp>
      <p:sp>
        <p:nvSpPr>
          <p:cNvPr id="201732" name="Segnaposto numero diapositiva 3"/>
          <p:cNvSpPr>
            <a:spLocks noGrp="1"/>
          </p:cNvSpPr>
          <p:nvPr>
            <p:ph type="sldNum" sz="quarter" idx="5"/>
          </p:nvPr>
        </p:nvSpPr>
        <p:spPr>
          <a:noFill/>
        </p:spPr>
        <p:txBody>
          <a:bodyPr/>
          <a:lstStyle/>
          <a:p>
            <a:fld id="{578B782A-657F-4BC7-B954-6F2A9F3FF615}" type="slidenum">
              <a:rPr lang="it-IT" smtClean="0"/>
              <a:pPr/>
              <a:t>92</a:t>
            </a:fld>
            <a:endParaRPr lang="it-IT"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Segnaposto immagine diapositiva 1"/>
          <p:cNvSpPr>
            <a:spLocks noGrp="1" noRot="1" noChangeAspect="1" noTextEdit="1"/>
          </p:cNvSpPr>
          <p:nvPr>
            <p:ph type="sldImg"/>
          </p:nvPr>
        </p:nvSpPr>
        <p:spPr>
          <a:ln/>
        </p:spPr>
      </p:sp>
      <p:sp>
        <p:nvSpPr>
          <p:cNvPr id="202755" name="Segnaposto note 2"/>
          <p:cNvSpPr>
            <a:spLocks noGrp="1"/>
          </p:cNvSpPr>
          <p:nvPr>
            <p:ph type="body" idx="1"/>
          </p:nvPr>
        </p:nvSpPr>
        <p:spPr>
          <a:noFill/>
          <a:ln/>
        </p:spPr>
        <p:txBody>
          <a:bodyPr/>
          <a:lstStyle/>
          <a:p>
            <a:endParaRPr lang="it-IT" smtClean="0"/>
          </a:p>
        </p:txBody>
      </p:sp>
      <p:sp>
        <p:nvSpPr>
          <p:cNvPr id="202756" name="Segnaposto numero diapositiva 3"/>
          <p:cNvSpPr>
            <a:spLocks noGrp="1"/>
          </p:cNvSpPr>
          <p:nvPr>
            <p:ph type="sldNum" sz="quarter" idx="5"/>
          </p:nvPr>
        </p:nvSpPr>
        <p:spPr>
          <a:noFill/>
        </p:spPr>
        <p:txBody>
          <a:bodyPr/>
          <a:lstStyle/>
          <a:p>
            <a:fld id="{E69C5847-5332-48E1-8836-33DDD4F11C4B}" type="slidenum">
              <a:rPr lang="it-IT" smtClean="0"/>
              <a:pPr/>
              <a:t>93</a:t>
            </a:fld>
            <a:endParaRPr lang="it-IT"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hdr" sz="quarter"/>
          </p:nvPr>
        </p:nvSpPr>
        <p:spPr>
          <a:noFill/>
        </p:spPr>
        <p:txBody>
          <a:bodyPr/>
          <a:lstStyle/>
          <a:p>
            <a:r>
              <a:rPr lang="it-IT" smtClean="0"/>
              <a:t>Le Banche dei Tessuti</a:t>
            </a:r>
          </a:p>
        </p:txBody>
      </p:sp>
      <p:sp>
        <p:nvSpPr>
          <p:cNvPr id="203779" name="Rectangle 3"/>
          <p:cNvSpPr txBox="1">
            <a:spLocks noGrp="1" noChangeArrowheads="1"/>
          </p:cNvSpPr>
          <p:nvPr/>
        </p:nvSpPr>
        <p:spPr bwMode="auto">
          <a:xfrm>
            <a:off x="5799138" y="0"/>
            <a:ext cx="4435475" cy="355600"/>
          </a:xfrm>
          <a:prstGeom prst="rect">
            <a:avLst/>
          </a:prstGeom>
          <a:noFill/>
          <a:ln w="9525">
            <a:noFill/>
            <a:miter lim="800000"/>
            <a:headEnd/>
            <a:tailEnd/>
          </a:ln>
        </p:spPr>
        <p:txBody>
          <a:bodyPr lIns="99048" tIns="49524" rIns="99048" bIns="49524"/>
          <a:lstStyle/>
          <a:p>
            <a:pPr algn="r" eaLnBrk="0" hangingPunct="0"/>
            <a:fld id="{B8AE5FAA-D127-4106-8B76-CE8EABF5F750}" type="datetime1">
              <a:rPr lang="it-IT" sz="1300">
                <a:ea typeface="ＭＳ Ｐゴシック"/>
                <a:cs typeface="ＭＳ Ｐゴシック"/>
              </a:rPr>
              <a:pPr algn="r" eaLnBrk="0" hangingPunct="0"/>
              <a:t>17/12/18</a:t>
            </a:fld>
            <a:endParaRPr lang="it-IT" sz="1300">
              <a:ea typeface="ＭＳ Ｐゴシック"/>
              <a:cs typeface="ＭＳ Ｐゴシック"/>
            </a:endParaRPr>
          </a:p>
        </p:txBody>
      </p:sp>
      <p:sp>
        <p:nvSpPr>
          <p:cNvPr id="203780" name="Rectangle 6"/>
          <p:cNvSpPr txBox="1">
            <a:spLocks noGrp="1" noChangeArrowheads="1"/>
          </p:cNvSpPr>
          <p:nvPr/>
        </p:nvSpPr>
        <p:spPr bwMode="auto">
          <a:xfrm>
            <a:off x="0" y="6743700"/>
            <a:ext cx="4435475" cy="355600"/>
          </a:xfrm>
          <a:prstGeom prst="rect">
            <a:avLst/>
          </a:prstGeom>
          <a:noFill/>
          <a:ln w="9525">
            <a:noFill/>
            <a:miter lim="800000"/>
            <a:headEnd/>
            <a:tailEnd/>
          </a:ln>
        </p:spPr>
        <p:txBody>
          <a:bodyPr lIns="99048" tIns="49524" rIns="99048" bIns="49524" anchor="b"/>
          <a:lstStyle/>
          <a:p>
            <a:pPr eaLnBrk="0" hangingPunct="0"/>
            <a:r>
              <a:rPr lang="it-IT" sz="1300">
                <a:ea typeface="ＭＳ Ｐゴシック"/>
                <a:cs typeface="ＭＳ Ｐゴシック"/>
              </a:rPr>
              <a:t>RemuzziMedicOggiDomanBG1108</a:t>
            </a:r>
          </a:p>
        </p:txBody>
      </p:sp>
      <p:sp>
        <p:nvSpPr>
          <p:cNvPr id="203781" name="Rectangle 7"/>
          <p:cNvSpPr txBox="1">
            <a:spLocks noGrp="1" noChangeArrowheads="1"/>
          </p:cNvSpPr>
          <p:nvPr/>
        </p:nvSpPr>
        <p:spPr bwMode="auto">
          <a:xfrm>
            <a:off x="5799138" y="6743700"/>
            <a:ext cx="4435475" cy="355600"/>
          </a:xfrm>
          <a:prstGeom prst="rect">
            <a:avLst/>
          </a:prstGeom>
          <a:noFill/>
          <a:ln w="9525">
            <a:noFill/>
            <a:miter lim="800000"/>
            <a:headEnd/>
            <a:tailEnd/>
          </a:ln>
        </p:spPr>
        <p:txBody>
          <a:bodyPr lIns="99048" tIns="49524" rIns="99048" bIns="49524" anchor="b"/>
          <a:lstStyle/>
          <a:p>
            <a:pPr algn="r" eaLnBrk="0" hangingPunct="0"/>
            <a:fld id="{F9E6569F-C014-4777-AF11-4CCFAEE43D27}" type="slidenum">
              <a:rPr lang="it-IT" sz="1300">
                <a:ea typeface="ＭＳ Ｐゴシック"/>
                <a:cs typeface="ＭＳ Ｐゴシック"/>
              </a:rPr>
              <a:pPr algn="r" eaLnBrk="0" hangingPunct="0"/>
              <a:t>96</a:t>
            </a:fld>
            <a:endParaRPr lang="it-IT" sz="1300">
              <a:ea typeface="ＭＳ Ｐゴシック"/>
              <a:cs typeface="ＭＳ Ｐゴシック"/>
            </a:endParaRPr>
          </a:p>
        </p:txBody>
      </p:sp>
      <p:sp>
        <p:nvSpPr>
          <p:cNvPr id="203782" name="Rectangle 2"/>
          <p:cNvSpPr>
            <a:spLocks noGrp="1" noRot="1" noChangeAspect="1" noChangeArrowheads="1" noTextEdit="1"/>
          </p:cNvSpPr>
          <p:nvPr>
            <p:ph type="sldImg"/>
          </p:nvPr>
        </p:nvSpPr>
        <p:spPr>
          <a:ln/>
        </p:spPr>
      </p:sp>
      <p:sp>
        <p:nvSpPr>
          <p:cNvPr id="203783" name="Rectangle 3"/>
          <p:cNvSpPr>
            <a:spLocks noGrp="1" noChangeArrowheads="1"/>
          </p:cNvSpPr>
          <p:nvPr>
            <p:ph type="body" idx="1"/>
          </p:nvPr>
        </p:nvSpPr>
        <p:spPr>
          <a:xfrm>
            <a:off x="1365250" y="3371850"/>
            <a:ext cx="7504113" cy="3195638"/>
          </a:xfrm>
          <a:noFill/>
          <a:ln/>
        </p:spPr>
        <p:txBody>
          <a:bodyPr/>
          <a:lstStyle/>
          <a:p>
            <a:pPr eaLnBrk="1" hangingPunct="1"/>
            <a:endParaRPr lang="it-IT"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3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dirty="0">
                <a:latin typeface="Calibri" charset="0"/>
              </a:rPr>
              <a:t>What are the pros and cons to </a:t>
            </a:r>
            <a:r>
              <a:rPr lang="en-US" dirty="0" err="1">
                <a:latin typeface="Calibri" charset="0"/>
              </a:rPr>
              <a:t>iPS</a:t>
            </a:r>
            <a:r>
              <a:rPr lang="en-US" dirty="0">
                <a:latin typeface="Calibri" charset="0"/>
              </a:rPr>
              <a:t> cell technology? The PROS (</a:t>
            </a:r>
            <a:r>
              <a:rPr lang="en-US" b="1" dirty="0">
                <a:latin typeface="Calibri" charset="0"/>
              </a:rPr>
              <a:t>CLICK!</a:t>
            </a:r>
            <a:r>
              <a:rPr lang="en-US" dirty="0">
                <a:latin typeface="Calibri" charset="0"/>
              </a:rPr>
              <a:t>) are that the induced </a:t>
            </a:r>
            <a:r>
              <a:rPr lang="en-US" dirty="0" err="1">
                <a:latin typeface="Calibri" charset="0"/>
              </a:rPr>
              <a:t>Pluripotent</a:t>
            </a:r>
            <a:r>
              <a:rPr lang="en-US" dirty="0">
                <a:latin typeface="Calibri" charset="0"/>
              </a:rPr>
              <a:t> Stem cells would be genetically identical to the person who donated the skin cells, so any cells derived from these </a:t>
            </a:r>
            <a:r>
              <a:rPr lang="en-US" dirty="0" err="1">
                <a:latin typeface="Calibri" charset="0"/>
              </a:rPr>
              <a:t>iPS</a:t>
            </a:r>
            <a:r>
              <a:rPr lang="en-US" dirty="0">
                <a:latin typeface="Calibri" charset="0"/>
              </a:rPr>
              <a:t> cells would not be rejected by the patient</a:t>
            </a:r>
            <a:r>
              <a:rPr lang="ja-JP" altLang="en-US" dirty="0">
                <a:latin typeface="Calibri" charset="0"/>
              </a:rPr>
              <a:t>’</a:t>
            </a:r>
            <a:r>
              <a:rPr lang="en-US" dirty="0">
                <a:latin typeface="Calibri" charset="0"/>
              </a:rPr>
              <a:t>s immune system. Ultimately, this would be a </a:t>
            </a:r>
            <a:r>
              <a:rPr lang="en-US" dirty="0" smtClean="0">
                <a:latin typeface="Calibri" charset="0"/>
              </a:rPr>
              <a:t>move</a:t>
            </a:r>
            <a:r>
              <a:rPr lang="en-US" baseline="0" dirty="0" smtClean="0">
                <a:latin typeface="Calibri" charset="0"/>
              </a:rPr>
              <a:t> </a:t>
            </a:r>
            <a:r>
              <a:rPr lang="en-US" dirty="0" smtClean="0">
                <a:latin typeface="Calibri" charset="0"/>
              </a:rPr>
              <a:t>towards </a:t>
            </a:r>
            <a:r>
              <a:rPr lang="en-US" dirty="0">
                <a:latin typeface="Calibri" charset="0"/>
              </a:rPr>
              <a:t>personal, cell-based therapies.  Another advantage is that you do not need to use an embryo to get </a:t>
            </a:r>
            <a:r>
              <a:rPr lang="en-US" dirty="0" err="1">
                <a:latin typeface="Calibri" charset="0"/>
              </a:rPr>
              <a:t>pluripotent</a:t>
            </a:r>
            <a:r>
              <a:rPr lang="en-US" dirty="0">
                <a:latin typeface="Calibri" charset="0"/>
              </a:rPr>
              <a:t> cells.</a:t>
            </a:r>
          </a:p>
          <a:p>
            <a:pPr eaLnBrk="1" hangingPunct="1"/>
            <a:endParaRPr lang="en-US" dirty="0">
              <a:latin typeface="Calibri" charset="0"/>
            </a:endParaRPr>
          </a:p>
          <a:p>
            <a:pPr eaLnBrk="1" hangingPunct="1"/>
            <a:r>
              <a:rPr lang="en-US" dirty="0">
                <a:latin typeface="Calibri" charset="0"/>
              </a:rPr>
              <a:t>So what about the CON</a:t>
            </a:r>
            <a:r>
              <a:rPr lang="ja-JP" altLang="en-US" dirty="0">
                <a:latin typeface="Calibri" charset="0"/>
              </a:rPr>
              <a:t>’</a:t>
            </a:r>
            <a:r>
              <a:rPr lang="en-US" dirty="0">
                <a:latin typeface="Calibri" charset="0"/>
              </a:rPr>
              <a:t>s…. (</a:t>
            </a:r>
            <a:r>
              <a:rPr lang="en-US" b="1" dirty="0">
                <a:latin typeface="Calibri" charset="0"/>
              </a:rPr>
              <a:t>CLICK!</a:t>
            </a:r>
            <a:r>
              <a:rPr lang="en-US" dirty="0">
                <a:latin typeface="Calibri" charset="0"/>
              </a:rPr>
              <a:t>) Any cell created from a patient with a genetic disease, as opposed to an environmentally-caused disease, would carry the same defective genes. So if a Parkinson</a:t>
            </a:r>
            <a:r>
              <a:rPr lang="ja-JP" altLang="en-US" dirty="0">
                <a:latin typeface="Calibri" charset="0"/>
              </a:rPr>
              <a:t>’</a:t>
            </a:r>
            <a:r>
              <a:rPr lang="en-US" dirty="0">
                <a:latin typeface="Calibri" charset="0"/>
              </a:rPr>
              <a:t>s patient needed new motor neurons, </a:t>
            </a:r>
            <a:r>
              <a:rPr lang="en-US" dirty="0" err="1">
                <a:latin typeface="Calibri" charset="0"/>
              </a:rPr>
              <a:t>iPS</a:t>
            </a:r>
            <a:r>
              <a:rPr lang="en-US" dirty="0">
                <a:latin typeface="Calibri" charset="0"/>
              </a:rPr>
              <a:t> would not work because the stem cells would display the same symptoms. Another disadvantage is that one of the </a:t>
            </a:r>
            <a:r>
              <a:rPr lang="en-US" dirty="0" err="1">
                <a:latin typeface="Calibri" charset="0"/>
              </a:rPr>
              <a:t>pluripotency</a:t>
            </a:r>
            <a:r>
              <a:rPr lang="en-US" dirty="0">
                <a:latin typeface="Calibri" charset="0"/>
              </a:rPr>
              <a:t> genes is also a cancer gene. This gene is used to stimulate the cells to start dividing again, and it must be controlled.  If some of the </a:t>
            </a:r>
            <a:r>
              <a:rPr lang="en-US" dirty="0" err="1">
                <a:latin typeface="Calibri" charset="0"/>
              </a:rPr>
              <a:t>iPS</a:t>
            </a:r>
            <a:r>
              <a:rPr lang="en-US" dirty="0">
                <a:latin typeface="Calibri" charset="0"/>
              </a:rPr>
              <a:t> cells turn into cancer cells, then patients might develop tumors as a result of the transplant.  Also, since viruses insert these </a:t>
            </a:r>
            <a:r>
              <a:rPr lang="en-US" dirty="0" err="1">
                <a:latin typeface="Calibri" charset="0"/>
              </a:rPr>
              <a:t>pluripotency</a:t>
            </a:r>
            <a:r>
              <a:rPr lang="en-US" dirty="0">
                <a:latin typeface="Calibri" charset="0"/>
              </a:rPr>
              <a:t> genes randomly into the genome, you might be interrupting the normal sequence of an important gene and cause an </a:t>
            </a:r>
            <a:r>
              <a:rPr lang="en-US" dirty="0" err="1">
                <a:latin typeface="Calibri" charset="0"/>
              </a:rPr>
              <a:t>undesireable</a:t>
            </a:r>
            <a:r>
              <a:rPr lang="en-US" dirty="0">
                <a:latin typeface="Calibri" charset="0"/>
              </a:rPr>
              <a:t> mutation. Scientists have already found substitutes for this cancer gene as well as alternative methods of delivering and expressing these genes, which could eventually make this process safer for transplantation.</a:t>
            </a:r>
          </a:p>
          <a:p>
            <a:pPr eaLnBrk="1" hangingPunct="1"/>
            <a:endParaRPr lang="en-US" dirty="0">
              <a:latin typeface="Calibri" charset="0"/>
            </a:endParaRPr>
          </a:p>
          <a:p>
            <a:pPr eaLnBrk="1" hangingPunct="1"/>
            <a:r>
              <a:rPr lang="en-US" dirty="0">
                <a:latin typeface="Calibri" charset="0"/>
              </a:rPr>
              <a:t>For now, these cells are perfect for making and studying diseases in a dish to promote basic research. But many important details need to be worked out before this tool is used as an actual technology in the clinic to treat patients.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E9E350A-19AD-8B45-A37B-8985374771CC}" type="slidenum">
              <a:rPr lang="en-US">
                <a:latin typeface="Calibri" charset="0"/>
              </a:rPr>
              <a:pPr eaLnBrk="1" hangingPunct="1"/>
              <a:t>101</a:t>
            </a:fld>
            <a:endParaRPr lang="en-US">
              <a:latin typeface="Calibri"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p:cNvSpPr>
            <a:spLocks noGrp="1" noChangeArrowheads="1"/>
          </p:cNvSpPr>
          <p:nvPr>
            <p:ph type="hdr" sz="quarter"/>
          </p:nvPr>
        </p:nvSpPr>
        <p:spPr>
          <a:noFill/>
        </p:spPr>
        <p:txBody>
          <a:bodyPr/>
          <a:lstStyle/>
          <a:p>
            <a:r>
              <a:rPr lang="it-IT" smtClean="0"/>
              <a:t>Le Banche dei Tessuti</a:t>
            </a: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p:cNvSpPr>
            <a:spLocks noGrp="1" noChangeArrowheads="1"/>
          </p:cNvSpPr>
          <p:nvPr>
            <p:ph type="hdr" sz="quarter"/>
          </p:nvPr>
        </p:nvSpPr>
        <p:spPr>
          <a:noFill/>
        </p:spPr>
        <p:txBody>
          <a:bodyPr/>
          <a:lstStyle/>
          <a:p>
            <a:r>
              <a:rPr lang="it-IT" smtClean="0"/>
              <a:t>Le Banche dei Tessuti</a:t>
            </a: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p:cNvSpPr>
            <a:spLocks noGrp="1" noChangeArrowheads="1"/>
          </p:cNvSpPr>
          <p:nvPr>
            <p:ph type="hdr" sz="quarter"/>
          </p:nvPr>
        </p:nvSpPr>
        <p:spPr>
          <a:noFill/>
        </p:spPr>
        <p:txBody>
          <a:bodyPr/>
          <a:lstStyle/>
          <a:p>
            <a:r>
              <a:rPr lang="it-IT" smtClean="0"/>
              <a:t>Le Banche dei Tessuti</a:t>
            </a: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p>
            <a:fld id="{F272B80D-A4A1-41A1-8363-86949BCB29EC}" type="slidenum">
              <a:rPr lang="en-US" smtClean="0">
                <a:solidFill>
                  <a:srgbClr val="000000"/>
                </a:solidFill>
                <a:latin typeface="Times New Roman" pitchFamily="18" charset="0"/>
              </a:rPr>
              <a:pPr/>
              <a:t>10</a:t>
            </a:fld>
            <a:endParaRPr lang="en-US" smtClean="0">
              <a:solidFill>
                <a:srgbClr val="000000"/>
              </a:solidFill>
              <a:latin typeface="Times New Roman" pitchFamily="18"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p:cNvSpPr>
            <a:spLocks noGrp="1" noChangeArrowheads="1"/>
          </p:cNvSpPr>
          <p:nvPr>
            <p:ph type="hdr" sz="quarter"/>
          </p:nvPr>
        </p:nvSpPr>
        <p:spPr>
          <a:noFill/>
        </p:spPr>
        <p:txBody>
          <a:bodyPr/>
          <a:lstStyle/>
          <a:p>
            <a:r>
              <a:rPr lang="it-IT" smtClean="0"/>
              <a:t>Le Banche dei Tessuti</a:t>
            </a: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hdr" sz="quarter"/>
          </p:nvPr>
        </p:nvSpPr>
        <p:spPr>
          <a:noFill/>
        </p:spPr>
        <p:txBody>
          <a:bodyPr/>
          <a:lstStyle/>
          <a:p>
            <a:r>
              <a:rPr lang="it-IT" smtClean="0"/>
              <a:t>Le Banche dei Tessuti</a:t>
            </a: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p:cNvSpPr>
            <a:spLocks noGrp="1" noChangeArrowheads="1"/>
          </p:cNvSpPr>
          <p:nvPr>
            <p:ph type="hdr" sz="quarter"/>
          </p:nvPr>
        </p:nvSpPr>
        <p:spPr>
          <a:noFill/>
        </p:spPr>
        <p:txBody>
          <a:bodyPr/>
          <a:lstStyle/>
          <a:p>
            <a:r>
              <a:rPr lang="it-IT" smtClean="0"/>
              <a:t>Le Banche dei Tessuti</a:t>
            </a: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hdr" sz="quarter"/>
          </p:nvPr>
        </p:nvSpPr>
        <p:spPr>
          <a:noFill/>
        </p:spPr>
        <p:txBody>
          <a:bodyPr/>
          <a:lstStyle/>
          <a:p>
            <a:r>
              <a:rPr lang="it-IT" smtClean="0"/>
              <a:t>Le Banche dei Tessuti</a:t>
            </a: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2"/>
          <p:cNvSpPr>
            <a:spLocks noGrp="1" noChangeArrowheads="1"/>
          </p:cNvSpPr>
          <p:nvPr>
            <p:ph type="hdr" sz="quarter"/>
          </p:nvPr>
        </p:nvSpPr>
        <p:spPr>
          <a:noFill/>
        </p:spPr>
        <p:txBody>
          <a:bodyPr/>
          <a:lstStyle/>
          <a:p>
            <a:r>
              <a:rPr lang="it-IT" smtClean="0"/>
              <a:t>Le Banche dei Tessuti</a:t>
            </a: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a:ln/>
        </p:spPr>
        <p:txBody>
          <a:bodyPr/>
          <a:lstStyle/>
          <a:p>
            <a:pPr eaLnBrk="1" hangingPunct="1"/>
            <a:r>
              <a:rPr lang="it-IT" smtClean="0"/>
              <a:t>Grave ustione da sostanza alcalina su un paziente di 75 anni</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hdr" sz="quarter"/>
          </p:nvPr>
        </p:nvSpPr>
        <p:spPr>
          <a:noFill/>
        </p:spPr>
        <p:txBody>
          <a:bodyPr/>
          <a:lstStyle/>
          <a:p>
            <a:r>
              <a:rPr lang="it-IT" smtClean="0"/>
              <a:t>Le Banche dei Tessuti</a:t>
            </a: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hdr" sz="quarter"/>
          </p:nvPr>
        </p:nvSpPr>
        <p:spPr>
          <a:noFill/>
        </p:spPr>
        <p:txBody>
          <a:bodyPr/>
          <a:lstStyle/>
          <a:p>
            <a:r>
              <a:rPr lang="it-IT" smtClean="0"/>
              <a:t>Le Banche dei Tessuti</a:t>
            </a:r>
          </a:p>
        </p:txBody>
      </p:sp>
      <p:sp>
        <p:nvSpPr>
          <p:cNvPr id="214019" name="Rectangle 2"/>
          <p:cNvSpPr txBox="1">
            <a:spLocks noGrp="1" noChangeArrowheads="1"/>
          </p:cNvSpPr>
          <p:nvPr/>
        </p:nvSpPr>
        <p:spPr bwMode="auto">
          <a:xfrm>
            <a:off x="0" y="0"/>
            <a:ext cx="4435475" cy="355600"/>
          </a:xfrm>
          <a:prstGeom prst="rect">
            <a:avLst/>
          </a:prstGeom>
          <a:noFill/>
          <a:ln w="9525">
            <a:noFill/>
            <a:miter lim="800000"/>
            <a:headEnd/>
            <a:tailEnd/>
          </a:ln>
        </p:spPr>
        <p:txBody>
          <a:bodyPr lIns="99048" tIns="49524" rIns="99048" bIns="49524"/>
          <a:lstStyle/>
          <a:p>
            <a:r>
              <a:rPr lang="it-IT" sz="1300"/>
              <a:t>Le Banche dei Tessuti</a:t>
            </a:r>
          </a:p>
        </p:txBody>
      </p:sp>
      <p:sp>
        <p:nvSpPr>
          <p:cNvPr id="214020" name="Rectangle 2"/>
          <p:cNvSpPr>
            <a:spLocks noGrp="1" noRot="1" noChangeAspect="1" noChangeArrowheads="1" noTextEdit="1"/>
          </p:cNvSpPr>
          <p:nvPr>
            <p:ph type="sldImg"/>
          </p:nvPr>
        </p:nvSpPr>
        <p:spPr>
          <a:ln/>
        </p:spPr>
      </p:sp>
      <p:sp>
        <p:nvSpPr>
          <p:cNvPr id="214021"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hdr" sz="quarter"/>
          </p:nvPr>
        </p:nvSpPr>
        <p:spPr>
          <a:noFill/>
        </p:spPr>
        <p:txBody>
          <a:bodyPr/>
          <a:lstStyle/>
          <a:p>
            <a:r>
              <a:rPr lang="it-IT" smtClean="0"/>
              <a:t>Le Banche dei Tessuti</a:t>
            </a:r>
          </a:p>
        </p:txBody>
      </p:sp>
      <p:sp>
        <p:nvSpPr>
          <p:cNvPr id="215043" name="Rectangle 2"/>
          <p:cNvSpPr txBox="1">
            <a:spLocks noGrp="1" noChangeArrowheads="1"/>
          </p:cNvSpPr>
          <p:nvPr/>
        </p:nvSpPr>
        <p:spPr bwMode="auto">
          <a:xfrm>
            <a:off x="0" y="0"/>
            <a:ext cx="4435475" cy="355600"/>
          </a:xfrm>
          <a:prstGeom prst="rect">
            <a:avLst/>
          </a:prstGeom>
          <a:noFill/>
          <a:ln w="9525">
            <a:noFill/>
            <a:miter lim="800000"/>
            <a:headEnd/>
            <a:tailEnd/>
          </a:ln>
        </p:spPr>
        <p:txBody>
          <a:bodyPr lIns="99048" tIns="49524" rIns="99048" bIns="49524"/>
          <a:lstStyle/>
          <a:p>
            <a:r>
              <a:rPr lang="it-IT" sz="1300"/>
              <a:t>Le Banche dei Tessuti</a:t>
            </a:r>
          </a:p>
        </p:txBody>
      </p:sp>
      <p:sp>
        <p:nvSpPr>
          <p:cNvPr id="215044" name="Rectangle 2"/>
          <p:cNvSpPr>
            <a:spLocks noGrp="1" noRot="1" noChangeAspect="1" noChangeArrowheads="1" noTextEdit="1"/>
          </p:cNvSpPr>
          <p:nvPr>
            <p:ph type="sldImg"/>
          </p:nvPr>
        </p:nvSpPr>
        <p:spPr>
          <a:ln/>
        </p:spPr>
      </p:sp>
      <p:sp>
        <p:nvSpPr>
          <p:cNvPr id="215045"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2"/>
          <p:cNvSpPr>
            <a:spLocks noGrp="1" noChangeArrowheads="1"/>
          </p:cNvSpPr>
          <p:nvPr>
            <p:ph type="hdr" sz="quarter"/>
          </p:nvPr>
        </p:nvSpPr>
        <p:spPr>
          <a:noFill/>
        </p:spPr>
        <p:txBody>
          <a:bodyPr/>
          <a:lstStyle/>
          <a:p>
            <a:r>
              <a:rPr lang="it-IT" smtClean="0"/>
              <a:t>Le Banche dei Tessuti</a:t>
            </a:r>
          </a:p>
        </p:txBody>
      </p:sp>
      <p:sp>
        <p:nvSpPr>
          <p:cNvPr id="216067" name="Rectangle 2"/>
          <p:cNvSpPr txBox="1">
            <a:spLocks noGrp="1" noChangeArrowheads="1"/>
          </p:cNvSpPr>
          <p:nvPr/>
        </p:nvSpPr>
        <p:spPr bwMode="auto">
          <a:xfrm>
            <a:off x="0" y="0"/>
            <a:ext cx="4435475" cy="355600"/>
          </a:xfrm>
          <a:prstGeom prst="rect">
            <a:avLst/>
          </a:prstGeom>
          <a:noFill/>
          <a:ln w="9525">
            <a:noFill/>
            <a:miter lim="800000"/>
            <a:headEnd/>
            <a:tailEnd/>
          </a:ln>
        </p:spPr>
        <p:txBody>
          <a:bodyPr lIns="99048" tIns="49524" rIns="99048" bIns="49524"/>
          <a:lstStyle/>
          <a:p>
            <a:r>
              <a:rPr lang="it-IT" sz="1300"/>
              <a:t>Le Banche dei Tessuti</a:t>
            </a:r>
          </a:p>
        </p:txBody>
      </p:sp>
      <p:sp>
        <p:nvSpPr>
          <p:cNvPr id="216068" name="Rectangle 2"/>
          <p:cNvSpPr>
            <a:spLocks noGrp="1" noRot="1" noChangeAspect="1" noChangeArrowheads="1" noTextEdit="1"/>
          </p:cNvSpPr>
          <p:nvPr>
            <p:ph type="sldImg"/>
          </p:nvPr>
        </p:nvSpPr>
        <p:spPr>
          <a:ln/>
        </p:spPr>
      </p:sp>
      <p:sp>
        <p:nvSpPr>
          <p:cNvPr id="216069"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b="1" dirty="0">
                <a:latin typeface="Calibri" charset="0"/>
              </a:rPr>
              <a:t>(Click the movie. This file does not contain audio, so continue with this narration.)  </a:t>
            </a:r>
            <a:r>
              <a:rPr lang="en-US" dirty="0">
                <a:latin typeface="Calibri" charset="0"/>
              </a:rPr>
              <a:t>Another way we can use stem cells is to grow them into replacement organs. Last year, doctors grew a replacement trachea for a woman whose trachea had collapsed as a result of tuberculosis…They took a trachea from an organ donor, a cadaver…here they</a:t>
            </a:r>
            <a:r>
              <a:rPr lang="ja-JP" altLang="en-US" dirty="0">
                <a:latin typeface="Calibri" charset="0"/>
              </a:rPr>
              <a:t>’</a:t>
            </a:r>
            <a:r>
              <a:rPr lang="en-US" dirty="0">
                <a:latin typeface="Calibri" charset="0"/>
              </a:rPr>
              <a:t>re cutting a segment of windpipe…stripped it of all the donor</a:t>
            </a:r>
            <a:r>
              <a:rPr lang="ja-JP" altLang="en-US" dirty="0">
                <a:latin typeface="Calibri" charset="0"/>
              </a:rPr>
              <a:t>’</a:t>
            </a:r>
            <a:r>
              <a:rPr lang="en-US" dirty="0">
                <a:latin typeface="Calibri" charset="0"/>
              </a:rPr>
              <a:t>s cells that would have been rejected when transplanted into another person…took adult stem cells from the woman who needed the new trachea…grew them up…and grafted them onto the trachea scaffold. They then coaxed those stem cells to repopulate the trachea with mature cells…cut the new trachea to the right size…shaped it to fit…cut out the woman</a:t>
            </a:r>
            <a:r>
              <a:rPr lang="ja-JP" altLang="en-US" dirty="0">
                <a:latin typeface="Calibri" charset="0"/>
              </a:rPr>
              <a:t>’</a:t>
            </a:r>
            <a:r>
              <a:rPr lang="en-US" dirty="0">
                <a:latin typeface="Calibri" charset="0"/>
              </a:rPr>
              <a:t>s damaged trachea…and transplanted it into the woman. She </a:t>
            </a:r>
            <a:r>
              <a:rPr lang="en-US" dirty="0" err="1">
                <a:latin typeface="Calibri" charset="0"/>
              </a:rPr>
              <a:t>didn</a:t>
            </a:r>
            <a:r>
              <a:rPr lang="ja-JP" altLang="en-US" dirty="0">
                <a:latin typeface="Calibri" charset="0"/>
              </a:rPr>
              <a:t>’</a:t>
            </a:r>
            <a:r>
              <a:rPr lang="en-US" dirty="0">
                <a:latin typeface="Calibri" charset="0"/>
              </a:rPr>
              <a:t>t need drugs to suppress the immune system because the cells came from her own body!</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ED2EECFA-016D-C941-82B4-B4C50A5C252B}" type="slidenum">
              <a:rPr lang="en-US">
                <a:latin typeface="Calibri" charset="0"/>
              </a:rPr>
              <a:pPr eaLnBrk="1" hangingPunct="1"/>
              <a:t>123</a:t>
            </a:fld>
            <a:endParaRPr lang="en-US">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p>
            <a:fld id="{2CFE84A7-BA4B-48F8-B610-0C6014D111A0}" type="slidenum">
              <a:rPr lang="it-IT" smtClean="0"/>
              <a:pPr/>
              <a:t>23</a:t>
            </a:fld>
            <a:endParaRPr lang="it-IT"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endParaRPr lang="it-IT"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p:cNvSpPr>
            <a:spLocks noGrp="1" noChangeArrowheads="1"/>
          </p:cNvSpPr>
          <p:nvPr>
            <p:ph type="hdr" sz="quarter"/>
          </p:nvPr>
        </p:nvSpPr>
        <p:spPr>
          <a:noFill/>
        </p:spPr>
        <p:txBody>
          <a:bodyPr/>
          <a:lstStyle/>
          <a:p>
            <a:r>
              <a:rPr lang="it-IT" smtClean="0"/>
              <a:t>Le Banche dei Tessuti</a:t>
            </a: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p:cNvSpPr>
            <a:spLocks noGrp="1" noChangeArrowheads="1"/>
          </p:cNvSpPr>
          <p:nvPr>
            <p:ph type="hdr" sz="quarter"/>
          </p:nvPr>
        </p:nvSpPr>
        <p:spPr>
          <a:noFill/>
        </p:spPr>
        <p:txBody>
          <a:bodyPr/>
          <a:lstStyle/>
          <a:p>
            <a:r>
              <a:rPr lang="it-IT" smtClean="0"/>
              <a:t>Le Banche dei Tessuti</a:t>
            </a:r>
          </a:p>
        </p:txBody>
      </p:sp>
      <p:sp>
        <p:nvSpPr>
          <p:cNvPr id="219139" name="Rectangle 2"/>
          <p:cNvSpPr>
            <a:spLocks noGrp="1" noRot="1" noChangeAspect="1" noChangeArrowheads="1" noTextEdit="1"/>
          </p:cNvSpPr>
          <p:nvPr>
            <p:ph type="sldImg"/>
          </p:nvPr>
        </p:nvSpPr>
        <p:spPr>
          <a:ln/>
        </p:spPr>
      </p:sp>
      <p:sp>
        <p:nvSpPr>
          <p:cNvPr id="219140"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2"/>
          <p:cNvSpPr>
            <a:spLocks noGrp="1" noChangeArrowheads="1"/>
          </p:cNvSpPr>
          <p:nvPr>
            <p:ph type="hdr" sz="quarter"/>
          </p:nvPr>
        </p:nvSpPr>
        <p:spPr>
          <a:noFill/>
        </p:spPr>
        <p:txBody>
          <a:bodyPr/>
          <a:lstStyle/>
          <a:p>
            <a:r>
              <a:rPr lang="it-IT" smtClean="0"/>
              <a:t>Le Banche dei Tessuti</a:t>
            </a:r>
          </a:p>
        </p:txBody>
      </p:sp>
      <p:sp>
        <p:nvSpPr>
          <p:cNvPr id="220163" name="Rectangle 2"/>
          <p:cNvSpPr>
            <a:spLocks noGrp="1" noRot="1" noChangeAspect="1" noChangeArrowheads="1" noTextEdit="1"/>
          </p:cNvSpPr>
          <p:nvPr>
            <p:ph type="sldImg"/>
          </p:nvPr>
        </p:nvSpPr>
        <p:spPr>
          <a:ln/>
        </p:spPr>
      </p:sp>
      <p:sp>
        <p:nvSpPr>
          <p:cNvPr id="220164" name="Rectangle 3"/>
          <p:cNvSpPr>
            <a:spLocks noGrp="1" noChangeArrowheads="1"/>
          </p:cNvSpPr>
          <p:nvPr>
            <p:ph type="body" idx="1"/>
          </p:nvPr>
        </p:nvSpPr>
        <p:spPr>
          <a:noFill/>
          <a:ln/>
        </p:spPr>
        <p:txBody>
          <a:bodyPr/>
          <a:lstStyle/>
          <a:p>
            <a:pPr eaLnBrk="1" hangingPunct="1"/>
            <a:endParaRPr lang="it-IT"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p>
            <a:fld id="{7E295F69-B9B4-4078-9A94-5EDA560F1D8E}" type="slidenum">
              <a:rPr lang="it-IT" smtClean="0"/>
              <a:pPr/>
              <a:t>25</a:t>
            </a:fld>
            <a:endParaRPr lang="it-IT" smtClean="0"/>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a:ln/>
        </p:spPr>
        <p:txBody>
          <a:bodyPr/>
          <a:lstStyle/>
          <a:p>
            <a:r>
              <a:rPr lang="en-US" sz="1500" b="1" dirty="0" smtClean="0"/>
              <a:t>Histocompatibility (transplantation) antigens:</a:t>
            </a:r>
            <a:r>
              <a:rPr lang="en-US" sz="1500" dirty="0" smtClean="0"/>
              <a:t> Antigens on tissues and cells that determine their rejection when grafted between two genetically different individuals; </a:t>
            </a:r>
            <a:r>
              <a:rPr lang="en-US" sz="1500" b="1" dirty="0" smtClean="0"/>
              <a:t>Major histocompatibility (MHC) antigens:</a:t>
            </a:r>
            <a:r>
              <a:rPr lang="en-US" sz="1500" dirty="0" smtClean="0"/>
              <a:t> Histocompatibility antigens that cause a very strong immune response and are most important in rejection; </a:t>
            </a:r>
            <a:r>
              <a:rPr lang="en-US" sz="1500" b="1" dirty="0" smtClean="0"/>
              <a:t>MHC complex:</a:t>
            </a:r>
            <a:r>
              <a:rPr lang="en-US" sz="1500" dirty="0" smtClean="0"/>
              <a:t> Group of genes on a single chromosome encoding the MHC antigens; </a:t>
            </a:r>
            <a:r>
              <a:rPr lang="en-US" sz="1500" b="1" dirty="0" smtClean="0"/>
              <a:t>HLA (human leukocyte antigens):</a:t>
            </a:r>
            <a:r>
              <a:rPr lang="en-US" sz="1500" dirty="0" smtClean="0"/>
              <a:t> MHC antigens of man (first detected on leukocytes); </a:t>
            </a:r>
            <a:r>
              <a:rPr lang="en-US" sz="1500" b="1" dirty="0" smtClean="0"/>
              <a:t>H‑2 antigens:</a:t>
            </a:r>
            <a:r>
              <a:rPr lang="en-US" sz="1500" dirty="0" smtClean="0"/>
              <a:t> MHC antigens of mouse; </a:t>
            </a:r>
            <a:r>
              <a:rPr lang="en-US" sz="1500" b="1" dirty="0" err="1" smtClean="0"/>
              <a:t>Xenograft</a:t>
            </a:r>
            <a:r>
              <a:rPr lang="en-US" sz="1500" b="1" dirty="0" smtClean="0"/>
              <a:t>:</a:t>
            </a:r>
            <a:r>
              <a:rPr lang="en-US" sz="1500" dirty="0" smtClean="0"/>
              <a:t> Grafts between members of different species (also known as heterologous, xenogeneic or hetero- grafts); </a:t>
            </a:r>
            <a:r>
              <a:rPr lang="en-US" sz="1500" b="1" dirty="0" smtClean="0"/>
              <a:t>Allograft:</a:t>
            </a:r>
            <a:r>
              <a:rPr lang="en-US" sz="1500" dirty="0" smtClean="0"/>
              <a:t> Grafts between two members of the same species (also known as allogeneic or homo- graft); </a:t>
            </a:r>
            <a:r>
              <a:rPr lang="en-US" sz="1500" b="1" dirty="0" err="1" smtClean="0"/>
              <a:t>Isograft</a:t>
            </a:r>
            <a:r>
              <a:rPr lang="en-US" sz="1500" b="1" dirty="0" smtClean="0"/>
              <a:t>:</a:t>
            </a:r>
            <a:r>
              <a:rPr lang="en-US" sz="1500" dirty="0" smtClean="0"/>
              <a:t> Grafts between members of the same species with identical genetic makeup (identical twins or inbred animals); </a:t>
            </a:r>
            <a:r>
              <a:rPr lang="en-US" sz="1500" b="1" dirty="0" smtClean="0"/>
              <a:t>Haplotype:</a:t>
            </a:r>
            <a:r>
              <a:rPr lang="en-US" sz="1500" dirty="0" smtClean="0"/>
              <a:t> a group of genes on a single chromosome.</a:t>
            </a:r>
          </a:p>
          <a:p>
            <a:endParaRPr lang="en-US" sz="1500" dirty="0"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E83EEC2-95E0-40F0-8646-25022E5FC96B}"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F67194B0-FE5F-44B3-AD2E-EB57DFC9A0FB}"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46AC479-FFC2-4C68-A582-319FEEC9031E}"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4D895A7D-0F87-41F2-AD76-2B5ED5DD6157}" type="slidenum">
              <a:rPr lang="it-IT"/>
              <a:pPr>
                <a:defRPr/>
              </a:pPr>
              <a:t>‹n.›</a:t>
            </a:fld>
            <a:endParaRPr lang="it-IT"/>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cSld name="Titolo e  contenuto 4">
    <p:spTree>
      <p:nvGrpSpPr>
        <p:cNvPr id="1" name=""/>
        <p:cNvGrpSpPr/>
        <p:nvPr/>
      </p:nvGrpSpPr>
      <p:grpSpPr>
        <a:xfrm>
          <a:off x="0" y="0"/>
          <a:ext cx="0" cy="0"/>
          <a:chOff x="0" y="0"/>
          <a:chExt cx="0" cy="0"/>
        </a:xfrm>
      </p:grpSpPr>
      <p:sp>
        <p:nvSpPr>
          <p:cNvPr id="2" name="Titolo 1"/>
          <p:cNvSpPr>
            <a:spLocks noGrp="1"/>
          </p:cNvSpPr>
          <p:nvPr>
            <p:ph type="title" sz="quarter"/>
          </p:nvPr>
        </p:nvSpPr>
        <p:spPr>
          <a:xfrm>
            <a:off x="685800" y="609600"/>
            <a:ext cx="7772400" cy="1143000"/>
          </a:xfrm>
        </p:spPr>
        <p:txBody>
          <a:bodyPr/>
          <a:lstStyle/>
          <a:p>
            <a:r>
              <a:rPr lang="it-IT" smtClean="0"/>
              <a:t>Fare clic per modificare lo stile del titolo</a:t>
            </a:r>
            <a:endParaRPr lang="it-IT"/>
          </a:p>
        </p:txBody>
      </p:sp>
      <p:sp>
        <p:nvSpPr>
          <p:cNvPr id="3" name="Segnaposto contenuto 2"/>
          <p:cNvSpPr>
            <a:spLocks noGrp="1"/>
          </p:cNvSpPr>
          <p:nvPr>
            <p:ph sz="quarter" idx="1"/>
          </p:nvPr>
        </p:nvSpPr>
        <p:spPr>
          <a:xfrm>
            <a:off x="6858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quarter" idx="2"/>
          </p:nvPr>
        </p:nvSpPr>
        <p:spPr>
          <a:xfrm>
            <a:off x="4648200" y="19812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contenuto 4"/>
          <p:cNvSpPr>
            <a:spLocks noGrp="1"/>
          </p:cNvSpPr>
          <p:nvPr>
            <p:ph sz="quarter" idx="3"/>
          </p:nvPr>
        </p:nvSpPr>
        <p:spPr>
          <a:xfrm>
            <a:off x="6858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contenuto 5"/>
          <p:cNvSpPr>
            <a:spLocks noGrp="1"/>
          </p:cNvSpPr>
          <p:nvPr>
            <p:ph sz="quarter" idx="4"/>
          </p:nvPr>
        </p:nvSpPr>
        <p:spPr>
          <a:xfrm>
            <a:off x="4648200" y="4114800"/>
            <a:ext cx="3810000" cy="1981200"/>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BD376D55-A102-495F-86E5-8BB19F1E8499}"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25B4B744-3608-434F-8455-62CF586CAAC4}"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788F836E-424B-4DBB-B6C7-93F6767F86B9}"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0A83D11-3351-4461-BF40-AC416BA065B6}"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11695E46-30CE-4DEB-B8BA-528594AACA74}"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065D29F6-FBD4-4010-B348-1EA605568FC6}"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4151E855-6879-40F9-8C5A-4CCDC9A68ABD}"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5F360FA-E398-4BD1-B264-5A6B7D1548B3}"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B318D0D-CFCA-404D-8F9E-8B3B75899244}"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433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lnSpc>
                <a:spcPct val="100000"/>
              </a:lnSpc>
              <a:spcBef>
                <a:spcPct val="0"/>
              </a:spcBef>
              <a:buFontTx/>
              <a:buNone/>
              <a:defRPr sz="1400">
                <a:latin typeface="Arial" pitchFamily="34" charset="0"/>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lnSpc>
                <a:spcPct val="100000"/>
              </a:lnSpc>
              <a:spcBef>
                <a:spcPct val="0"/>
              </a:spcBef>
              <a:buFontTx/>
              <a:buNone/>
              <a:defRPr sz="1400">
                <a:latin typeface="Arial" pitchFamily="34" charset="0"/>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lnSpc>
                <a:spcPct val="100000"/>
              </a:lnSpc>
              <a:spcBef>
                <a:spcPct val="0"/>
              </a:spcBef>
              <a:buFontTx/>
              <a:buNone/>
              <a:defRPr sz="1400">
                <a:latin typeface="Arial" pitchFamily="34" charset="0"/>
              </a:defRPr>
            </a:lvl1pPr>
          </a:lstStyle>
          <a:p>
            <a:pPr>
              <a:defRPr/>
            </a:pPr>
            <a:fld id="{220E4BF1-BC6B-472A-9A28-8CA419FB2562}"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00.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emf"/><Relationship Id="rId5" Type="http://schemas.openxmlformats.org/officeDocument/2006/relationships/image" Target="../media/image79.emf"/><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0.png"/><Relationship Id="rId3" Type="http://schemas.openxmlformats.org/officeDocument/2006/relationships/image" Target="../media/image81.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26.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2.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83.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jpeg"/><Relationship Id="rId5" Type="http://schemas.openxmlformats.org/officeDocument/2006/relationships/image" Target="../media/image86.jpeg"/><Relationship Id="rId6" Type="http://schemas.openxmlformats.org/officeDocument/2006/relationships/image" Target="../media/image87.jpeg"/><Relationship Id="rId7" Type="http://schemas.openxmlformats.org/officeDocument/2006/relationships/image" Target="../media/image88.jpeg"/><Relationship Id="rId1" Type="http://schemas.openxmlformats.org/officeDocument/2006/relationships/slideLayout" Target="../slideLayouts/slideLayout7.xml"/><Relationship Id="rId2" Type="http://schemas.openxmlformats.org/officeDocument/2006/relationships/notesSlide" Target="../notesSlides/notesSlide69.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0.xml"/><Relationship Id="rId3" Type="http://schemas.openxmlformats.org/officeDocument/2006/relationships/image" Target="../media/image89.png"/></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71.xml"/><Relationship Id="rId4" Type="http://schemas.openxmlformats.org/officeDocument/2006/relationships/oleObject" Target="../embeddings/oleObject31.bin"/><Relationship Id="rId5" Type="http://schemas.openxmlformats.org/officeDocument/2006/relationships/image" Target="../media/image90.png"/><Relationship Id="rId6" Type="http://schemas.openxmlformats.org/officeDocument/2006/relationships/image" Target="../media/image91.png"/><Relationship Id="rId1" Type="http://schemas.openxmlformats.org/officeDocument/2006/relationships/vmlDrawing" Target="../drawings/vmlDrawing13.vml"/><Relationship Id="rId2"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2.png"/><Relationship Id="rId3" Type="http://schemas.openxmlformats.org/officeDocument/2006/relationships/image" Target="../media/image93.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4.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2.xml"/><Relationship Id="rId3" Type="http://schemas.openxmlformats.org/officeDocument/2006/relationships/image" Target="../media/image95.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3.xml"/><Relationship Id="rId3" Type="http://schemas.openxmlformats.org/officeDocument/2006/relationships/image" Target="../media/image96.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97.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32.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6.xml"/><Relationship Id="rId3" Type="http://schemas.openxmlformats.org/officeDocument/2006/relationships/image" Target="../media/image98.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7.xml"/><Relationship Id="rId3" Type="http://schemas.openxmlformats.org/officeDocument/2006/relationships/image" Target="../media/image9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8.xml"/><Relationship Id="rId3" Type="http://schemas.openxmlformats.org/officeDocument/2006/relationships/image" Target="../media/image100.jpe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1.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2.jpeg"/></Relationships>
</file>

<file path=ppt/slides/_rels/slide1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9.xml"/><Relationship Id="rId5" Type="http://schemas.openxmlformats.org/officeDocument/2006/relationships/image" Target="../media/image103.png"/><Relationship Id="rId1" Type="http://schemas.microsoft.com/office/2007/relationships/media" Target="file:///C:\test\ap_biology\trachea.wmv" TargetMode="External"/><Relationship Id="rId2" Type="http://schemas.openxmlformats.org/officeDocument/2006/relationships/video" Target="file:///C:\test\ap_biology\trachea.wmv" TargetMode="Externa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4.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5.jpeg"/><Relationship Id="rId3" Type="http://schemas.openxmlformats.org/officeDocument/2006/relationships/image" Target="../media/image106.jpe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83.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7.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83.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oleObject" Target="../embeddings/oleObject1.bin"/><Relationship Id="rId5" Type="http://schemas.openxmlformats.org/officeDocument/2006/relationships/image" Target="../media/image2.png"/><Relationship Id="rId1" Type="http://schemas.openxmlformats.org/officeDocument/2006/relationships/vmlDrawing" Target="../drawings/vmlDrawing1.vml"/><Relationship Id="rId2"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2.xml"/><Relationship Id="rId3" Type="http://schemas.openxmlformats.org/officeDocument/2006/relationships/image" Target="../media/image108.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0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2.bin"/><Relationship Id="rId4" Type="http://schemas.openxmlformats.org/officeDocument/2006/relationships/image" Target="../media/image4.png"/><Relationship Id="rId1" Type="http://schemas.openxmlformats.org/officeDocument/2006/relationships/vmlDrawing" Target="../drawings/vmlDrawing2.vml"/><Relationship Id="rId2"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14.jpeg"/><Relationship Id="rId1" Type="http://schemas.openxmlformats.org/officeDocument/2006/relationships/tags" Target="../tags/tag1.xml"/><Relationship Id="rId2"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4.xml"/><Relationship Id="rId3" Type="http://schemas.openxmlformats.org/officeDocument/2006/relationships/image" Target="../media/image15.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5.xml"/><Relationship Id="rId4" Type="http://schemas.openxmlformats.org/officeDocument/2006/relationships/oleObject" Target="../embeddings/oleObject3.bin"/><Relationship Id="rId5" Type="http://schemas.openxmlformats.org/officeDocument/2006/relationships/image" Target="../media/image16.png"/><Relationship Id="rId1" Type="http://schemas.openxmlformats.org/officeDocument/2006/relationships/vmlDrawing" Target="../drawings/vmlDrawing3.vml"/><Relationship Id="rId2"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4.bin"/><Relationship Id="rId5" Type="http://schemas.openxmlformats.org/officeDocument/2006/relationships/image" Target="../media/image18.png"/><Relationship Id="rId6" Type="http://schemas.openxmlformats.org/officeDocument/2006/relationships/oleObject" Target="../embeddings/oleObject5.bin"/><Relationship Id="rId7" Type="http://schemas.openxmlformats.org/officeDocument/2006/relationships/image" Target="../media/image19.png"/><Relationship Id="rId1" Type="http://schemas.openxmlformats.org/officeDocument/2006/relationships/vmlDrawing" Target="../drawings/vmlDrawing4.vml"/><Relationship Id="rId2"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2.xml"/><Relationship Id="rId3" Type="http://schemas.openxmlformats.org/officeDocument/2006/relationships/image" Target="../media/image2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3.xml"/><Relationship Id="rId3" Type="http://schemas.openxmlformats.org/officeDocument/2006/relationships/image" Target="../media/image2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2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28.xml"/><Relationship Id="rId4" Type="http://schemas.openxmlformats.org/officeDocument/2006/relationships/image" Target="../media/image25.jpe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26.pn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1.png"/><Relationship Id="rId5" Type="http://schemas.openxmlformats.org/officeDocument/2006/relationships/image" Target="../media/image27.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hyperlink" Target="http://upload.wikimedia.org/wikipedia/commons/9/94/Sanzio_01.jpg" TargetMode="External"/><Relationship Id="rId4" Type="http://schemas.openxmlformats.org/officeDocument/2006/relationships/image" Target="../media/image28.jpe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5.xml.rels><?xml version="1.0" encoding="UTF-8" standalone="yes"?>
<Relationships xmlns="http://schemas.openxmlformats.org/package/2006/relationships"><Relationship Id="rId1" Type="http://schemas.openxmlformats.org/officeDocument/2006/relationships/tags" Target="../tags/tag4.xml"/><Relationship Id="rId2" Type="http://schemas.openxmlformats.org/officeDocument/2006/relationships/slideLayout" Target="../slideLayouts/slideLayout2.xml"/><Relationship Id="rId3" Type="http://schemas.openxmlformats.org/officeDocument/2006/relationships/notesSlide" Target="../notesSlides/notesSlide3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39.xml"/><Relationship Id="rId4" Type="http://schemas.openxmlformats.org/officeDocument/2006/relationships/image" Target="../media/image29.jpe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0.xml"/><Relationship Id="rId4" Type="http://schemas.openxmlformats.org/officeDocument/2006/relationships/image" Target="../media/image29.jpeg"/><Relationship Id="rId1" Type="http://schemas.openxmlformats.org/officeDocument/2006/relationships/tags" Target="../tags/tag6.xml"/><Relationship Id="rId2"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30.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2.xml"/><Relationship Id="rId3" Type="http://schemas.openxmlformats.org/officeDocument/2006/relationships/image" Target="../media/image31.wmf"/></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2.png"/></Relationships>
</file>

<file path=ppt/slides/_rels/slide69.xml.rels><?xml version="1.0" encoding="UTF-8" standalone="yes"?>
<Relationships xmlns="http://schemas.openxmlformats.org/package/2006/relationships"><Relationship Id="rId11" Type="http://schemas.openxmlformats.org/officeDocument/2006/relationships/image" Target="../media/image36.png"/><Relationship Id="rId12" Type="http://schemas.openxmlformats.org/officeDocument/2006/relationships/oleObject" Target="../embeddings/oleObject10.bin"/><Relationship Id="rId13" Type="http://schemas.openxmlformats.org/officeDocument/2006/relationships/image" Target="../media/image37.png"/><Relationship Id="rId14" Type="http://schemas.openxmlformats.org/officeDocument/2006/relationships/oleObject" Target="../embeddings/oleObject11.bin"/><Relationship Id="rId15" Type="http://schemas.openxmlformats.org/officeDocument/2006/relationships/image" Target="../media/image38.png"/><Relationship Id="rId16" Type="http://schemas.openxmlformats.org/officeDocument/2006/relationships/oleObject" Target="../embeddings/oleObject12.bin"/><Relationship Id="rId17" Type="http://schemas.openxmlformats.org/officeDocument/2006/relationships/image" Target="../media/image39.png"/><Relationship Id="rId1" Type="http://schemas.openxmlformats.org/officeDocument/2006/relationships/vmlDrawing" Target="../drawings/vmlDrawing5.vml"/><Relationship Id="rId2" Type="http://schemas.openxmlformats.org/officeDocument/2006/relationships/slideLayout" Target="../slideLayouts/slideLayout7.xml"/><Relationship Id="rId3" Type="http://schemas.openxmlformats.org/officeDocument/2006/relationships/notesSlide" Target="../notesSlides/notesSlide46.xml"/><Relationship Id="rId4" Type="http://schemas.openxmlformats.org/officeDocument/2006/relationships/oleObject" Target="../embeddings/oleObject6.bin"/><Relationship Id="rId5" Type="http://schemas.openxmlformats.org/officeDocument/2006/relationships/image" Target="../media/image33.png"/><Relationship Id="rId6" Type="http://schemas.openxmlformats.org/officeDocument/2006/relationships/oleObject" Target="../embeddings/oleObject7.bin"/><Relationship Id="rId7" Type="http://schemas.openxmlformats.org/officeDocument/2006/relationships/image" Target="../media/image34.png"/><Relationship Id="rId8" Type="http://schemas.openxmlformats.org/officeDocument/2006/relationships/oleObject" Target="../embeddings/oleObject8.bin"/><Relationship Id="rId9" Type="http://schemas.openxmlformats.org/officeDocument/2006/relationships/image" Target="../media/image35.png"/><Relationship Id="rId10" Type="http://schemas.openxmlformats.org/officeDocument/2006/relationships/oleObject" Target="../embeddings/oleObject9.bin"/></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47.xml"/><Relationship Id="rId4" Type="http://schemas.openxmlformats.org/officeDocument/2006/relationships/image" Target="../media/image43.png"/><Relationship Id="rId5" Type="http://schemas.openxmlformats.org/officeDocument/2006/relationships/oleObject" Target="../embeddings/oleObject13.bin"/><Relationship Id="rId6" Type="http://schemas.openxmlformats.org/officeDocument/2006/relationships/image" Target="../media/image40.emf"/><Relationship Id="rId7" Type="http://schemas.openxmlformats.org/officeDocument/2006/relationships/oleObject" Target="../embeddings/oleObject14.bin"/><Relationship Id="rId8" Type="http://schemas.openxmlformats.org/officeDocument/2006/relationships/image" Target="../media/image41.wmf"/><Relationship Id="rId9" Type="http://schemas.openxmlformats.org/officeDocument/2006/relationships/oleObject" Target="../embeddings/oleObject15.bin"/><Relationship Id="rId10" Type="http://schemas.openxmlformats.org/officeDocument/2006/relationships/image" Target="../media/image42.emf"/><Relationship Id="rId1" Type="http://schemas.openxmlformats.org/officeDocument/2006/relationships/vmlDrawing" Target="../drawings/vmlDrawing6.vml"/><Relationship Id="rId2"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48.xml"/><Relationship Id="rId4" Type="http://schemas.openxmlformats.org/officeDocument/2006/relationships/image" Target="../media/image43.png"/><Relationship Id="rId5" Type="http://schemas.openxmlformats.org/officeDocument/2006/relationships/oleObject" Target="../embeddings/oleObject16.bin"/><Relationship Id="rId6" Type="http://schemas.openxmlformats.org/officeDocument/2006/relationships/image" Target="../media/image44.emf"/><Relationship Id="rId7" Type="http://schemas.openxmlformats.org/officeDocument/2006/relationships/oleObject" Target="../embeddings/oleObject17.bin"/><Relationship Id="rId8" Type="http://schemas.openxmlformats.org/officeDocument/2006/relationships/image" Target="../media/image41.wmf"/><Relationship Id="rId9" Type="http://schemas.openxmlformats.org/officeDocument/2006/relationships/oleObject" Target="../embeddings/oleObject18.bin"/><Relationship Id="rId10" Type="http://schemas.openxmlformats.org/officeDocument/2006/relationships/image" Target="../media/image45.emf"/><Relationship Id="rId1" Type="http://schemas.openxmlformats.org/officeDocument/2006/relationships/vmlDrawing" Target="../drawings/vmlDrawing7.vml"/><Relationship Id="rId2"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49.xml"/><Relationship Id="rId4" Type="http://schemas.openxmlformats.org/officeDocument/2006/relationships/oleObject" Target="../embeddings/oleObject19.bin"/><Relationship Id="rId5" Type="http://schemas.openxmlformats.org/officeDocument/2006/relationships/image" Target="../media/image46.png"/><Relationship Id="rId6" Type="http://schemas.openxmlformats.org/officeDocument/2006/relationships/oleObject" Target="../embeddings/oleObject20.bin"/><Relationship Id="rId1" Type="http://schemas.openxmlformats.org/officeDocument/2006/relationships/vmlDrawing" Target="../drawings/vmlDrawing8.vml"/><Relationship Id="rId2"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notesSlide" Target="../notesSlides/notesSlide50.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1.xml"/><Relationship Id="rId3" Type="http://schemas.openxmlformats.org/officeDocument/2006/relationships/image" Target="../media/image4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2.xml"/><Relationship Id="rId3" Type="http://schemas.openxmlformats.org/officeDocument/2006/relationships/image" Target="../media/image50.jpe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51.pn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54.xml"/><Relationship Id="rId4" Type="http://schemas.openxmlformats.org/officeDocument/2006/relationships/image" Target="../media/image43.png"/><Relationship Id="rId5" Type="http://schemas.openxmlformats.org/officeDocument/2006/relationships/oleObject" Target="../embeddings/oleObject21.bin"/><Relationship Id="rId6" Type="http://schemas.openxmlformats.org/officeDocument/2006/relationships/image" Target="../media/image52.emf"/><Relationship Id="rId7" Type="http://schemas.openxmlformats.org/officeDocument/2006/relationships/oleObject" Target="../embeddings/oleObject22.bin"/><Relationship Id="rId8" Type="http://schemas.openxmlformats.org/officeDocument/2006/relationships/image" Target="../media/image41.wmf"/><Relationship Id="rId9" Type="http://schemas.openxmlformats.org/officeDocument/2006/relationships/oleObject" Target="../embeddings/oleObject23.bin"/><Relationship Id="rId10" Type="http://schemas.openxmlformats.org/officeDocument/2006/relationships/image" Target="../media/image53.emf"/><Relationship Id="rId1" Type="http://schemas.openxmlformats.org/officeDocument/2006/relationships/vmlDrawing" Target="../drawings/vmlDrawing9.vml"/><Relationship Id="rId2"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5.xml"/><Relationship Id="rId3" Type="http://schemas.openxmlformats.org/officeDocument/2006/relationships/image" Target="../media/image54.wmf"/></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56.xml"/><Relationship Id="rId4" Type="http://schemas.openxmlformats.org/officeDocument/2006/relationships/oleObject" Target="../embeddings/oleObject24.bin"/><Relationship Id="rId5" Type="http://schemas.openxmlformats.org/officeDocument/2006/relationships/image" Target="../media/image55.png"/><Relationship Id="rId1" Type="http://schemas.openxmlformats.org/officeDocument/2006/relationships/vmlDrawing" Target="../drawings/vmlDrawing10.vml"/><Relationship Id="rId2"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57.xml"/><Relationship Id="rId4" Type="http://schemas.openxmlformats.org/officeDocument/2006/relationships/image" Target="../media/image43.png"/><Relationship Id="rId5" Type="http://schemas.openxmlformats.org/officeDocument/2006/relationships/oleObject" Target="../embeddings/oleObject25.bin"/><Relationship Id="rId6" Type="http://schemas.openxmlformats.org/officeDocument/2006/relationships/image" Target="../media/image56.emf"/><Relationship Id="rId7" Type="http://schemas.openxmlformats.org/officeDocument/2006/relationships/oleObject" Target="../embeddings/oleObject26.bin"/><Relationship Id="rId8" Type="http://schemas.openxmlformats.org/officeDocument/2006/relationships/image" Target="../media/image41.wmf"/><Relationship Id="rId9" Type="http://schemas.openxmlformats.org/officeDocument/2006/relationships/oleObject" Target="../embeddings/oleObject27.bin"/><Relationship Id="rId10" Type="http://schemas.openxmlformats.org/officeDocument/2006/relationships/image" Target="../media/image57.emf"/><Relationship Id="rId1" Type="http://schemas.openxmlformats.org/officeDocument/2006/relationships/vmlDrawing" Target="../drawings/vmlDrawing11.vml"/><Relationship Id="rId2"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58.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59.xml"/><Relationship Id="rId4" Type="http://schemas.openxmlformats.org/officeDocument/2006/relationships/image" Target="../media/image43.png"/><Relationship Id="rId5" Type="http://schemas.openxmlformats.org/officeDocument/2006/relationships/oleObject" Target="../embeddings/oleObject28.bin"/><Relationship Id="rId6" Type="http://schemas.openxmlformats.org/officeDocument/2006/relationships/image" Target="../media/image59.emf"/><Relationship Id="rId7" Type="http://schemas.openxmlformats.org/officeDocument/2006/relationships/oleObject" Target="../embeddings/oleObject29.bin"/><Relationship Id="rId8" Type="http://schemas.openxmlformats.org/officeDocument/2006/relationships/image" Target="../media/image41.wmf"/><Relationship Id="rId9" Type="http://schemas.openxmlformats.org/officeDocument/2006/relationships/oleObject" Target="../embeddings/oleObject30.bin"/><Relationship Id="rId10" Type="http://schemas.openxmlformats.org/officeDocument/2006/relationships/image" Target="../media/image60.emf"/><Relationship Id="rId1" Type="http://schemas.openxmlformats.org/officeDocument/2006/relationships/vmlDrawing" Target="../drawings/vmlDrawing12.vml"/><Relationship Id="rId2"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0.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62.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jpe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2.xml"/><Relationship Id="rId3" Type="http://schemas.openxmlformats.org/officeDocument/2006/relationships/image" Target="../media/image64.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5.png"/></Relationships>
</file>

<file path=ppt/slides/_rels/slide91.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7.xml"/><Relationship Id="rId2" Type="http://schemas.openxmlformats.org/officeDocument/2006/relationships/image" Target="../media/image6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69.png"/></Relationships>
</file>

<file path=ppt/slides/_rels/slide93.xml.rels><?xml version="1.0" encoding="UTF-8" standalone="yes"?>
<Relationships xmlns="http://schemas.openxmlformats.org/package/2006/relationships"><Relationship Id="rId3" Type="http://schemas.openxmlformats.org/officeDocument/2006/relationships/image" Target="../media/image70.png"/><Relationship Id="rId4" Type="http://schemas.openxmlformats.org/officeDocument/2006/relationships/image" Target="../media/image71.jpeg"/><Relationship Id="rId1" Type="http://schemas.openxmlformats.org/officeDocument/2006/relationships/slideLayout" Target="../slideLayouts/slideLayout2.xml"/><Relationship Id="rId2" Type="http://schemas.openxmlformats.org/officeDocument/2006/relationships/notesSlide" Target="../notesSlides/notesSlide6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2.png"/><Relationship Id="rId3" Type="http://schemas.openxmlformats.org/officeDocument/2006/relationships/image" Target="../media/image73.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4.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5.xml"/><Relationship Id="rId3" Type="http://schemas.openxmlformats.org/officeDocument/2006/relationships/image" Target="../media/image75.jpe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6.png"/><Relationship Id="rId3" Type="http://schemas.openxmlformats.org/officeDocument/2006/relationships/image" Target="../media/image77.emf"/></Relationships>
</file>

<file path=ppt/slides/_rels/slide99.xml.rels><?xml version="1.0" encoding="UTF-8" standalone="yes"?>
<Relationships xmlns="http://schemas.openxmlformats.org/package/2006/relationships"><Relationship Id="rId3" Type="http://schemas.openxmlformats.org/officeDocument/2006/relationships/image" Target="../media/image77.emf"/><Relationship Id="rId4" Type="http://schemas.openxmlformats.org/officeDocument/2006/relationships/image" Target="../media/image78.emf"/><Relationship Id="rId1" Type="http://schemas.openxmlformats.org/officeDocument/2006/relationships/slideLayout" Target="../slideLayouts/slideLayout7.xml"/><Relationship Id="rId2" Type="http://schemas.openxmlformats.org/officeDocument/2006/relationships/image" Target="../media/image76.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FFFFFF"/>
            </a:gs>
            <a:gs pos="100000">
              <a:srgbClr val="000000"/>
            </a:gs>
          </a:gsLst>
          <a:lin ang="19620000" scaled="0"/>
          <a:tileRect/>
        </a:gradFill>
        <a:effectLst/>
      </p:bgPr>
    </p:bg>
    <p:spTree>
      <p:nvGrpSpPr>
        <p:cNvPr id="1" name=""/>
        <p:cNvGrpSpPr/>
        <p:nvPr/>
      </p:nvGrpSpPr>
      <p:grpSpPr>
        <a:xfrm>
          <a:off x="0" y="0"/>
          <a:ext cx="0" cy="0"/>
          <a:chOff x="0" y="0"/>
          <a:chExt cx="0" cy="0"/>
        </a:xfrm>
      </p:grpSpPr>
      <p:sp>
        <p:nvSpPr>
          <p:cNvPr id="544771" name="Rectangle 3"/>
          <p:cNvSpPr>
            <a:spLocks noGrp="1" noChangeArrowheads="1"/>
          </p:cNvSpPr>
          <p:nvPr/>
        </p:nvSpPr>
        <p:spPr bwMode="auto">
          <a:xfrm>
            <a:off x="1409700" y="4833938"/>
            <a:ext cx="64008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0" hangingPunct="0"/>
            <a:r>
              <a:rPr lang="en-US" b="1" dirty="0" smtClean="0">
                <a:solidFill>
                  <a:srgbClr val="FFFF00"/>
                </a:solidFill>
                <a:latin typeface="Verdana" charset="0"/>
              </a:rPr>
              <a:t>Session </a:t>
            </a:r>
            <a:r>
              <a:rPr lang="en-US" b="1" dirty="0">
                <a:solidFill>
                  <a:srgbClr val="FFFF00"/>
                </a:solidFill>
                <a:latin typeface="Verdana" charset="0"/>
              </a:rPr>
              <a:t>6</a:t>
            </a:r>
          </a:p>
          <a:p>
            <a:pPr algn="ctr" eaLnBrk="0" hangingPunct="0">
              <a:lnSpc>
                <a:spcPct val="120000"/>
              </a:lnSpc>
            </a:pPr>
            <a:r>
              <a:rPr lang="en-US" dirty="0" err="1" smtClean="0">
                <a:solidFill>
                  <a:srgbClr val="FFFF00"/>
                </a:solidFill>
                <a:latin typeface="Verdana" charset="0"/>
              </a:rPr>
              <a:t>Immunogenetics</a:t>
            </a:r>
            <a:r>
              <a:rPr lang="en-US" dirty="0" smtClean="0">
                <a:solidFill>
                  <a:srgbClr val="FFFF00"/>
                </a:solidFill>
                <a:latin typeface="Verdana" charset="0"/>
              </a:rPr>
              <a:t>, transplants and regenerative medicine</a:t>
            </a:r>
            <a:endParaRPr lang="en-US" dirty="0">
              <a:solidFill>
                <a:srgbClr val="FFFF00"/>
              </a:solidFill>
              <a:latin typeface="Verdana" charset="0"/>
            </a:endParaRPr>
          </a:p>
          <a:p>
            <a:pPr algn="ctr" eaLnBrk="0" hangingPunct="0">
              <a:lnSpc>
                <a:spcPct val="120000"/>
              </a:lnSpc>
            </a:pPr>
            <a:endParaRPr lang="en-US" dirty="0" smtClean="0">
              <a:solidFill>
                <a:srgbClr val="FFFF00"/>
              </a:solidFill>
              <a:latin typeface="Verdana" charset="0"/>
            </a:endParaRPr>
          </a:p>
          <a:p>
            <a:pPr algn="ctr" eaLnBrk="0" hangingPunct="0">
              <a:lnSpc>
                <a:spcPct val="120000"/>
              </a:lnSpc>
            </a:pPr>
            <a:endParaRPr lang="en-US" dirty="0">
              <a:solidFill>
                <a:srgbClr val="FFFF00"/>
              </a:solidFill>
              <a:latin typeface="Verdana" charset="0"/>
            </a:endParaRPr>
          </a:p>
          <a:p>
            <a:pPr algn="ctr" eaLnBrk="0" hangingPunct="0">
              <a:lnSpc>
                <a:spcPct val="120000"/>
              </a:lnSpc>
            </a:pPr>
            <a:endParaRPr lang="en-US" dirty="0">
              <a:solidFill>
                <a:srgbClr val="FFFF00"/>
              </a:solidFill>
              <a:latin typeface="Times" charset="0"/>
            </a:endParaRPr>
          </a:p>
        </p:txBody>
      </p:sp>
      <p:sp>
        <p:nvSpPr>
          <p:cNvPr id="6" name="Rectangle 2"/>
          <p:cNvSpPr>
            <a:spLocks noGrp="1" noChangeArrowheads="1"/>
          </p:cNvSpPr>
          <p:nvPr/>
        </p:nvSpPr>
        <p:spPr bwMode="auto">
          <a:xfrm>
            <a:off x="571500" y="3519488"/>
            <a:ext cx="80010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0" hangingPunct="0"/>
            <a:r>
              <a:rPr lang="en-US" sz="3400" b="1" smtClean="0">
                <a:solidFill>
                  <a:srgbClr val="FFFF00"/>
                </a:solidFill>
                <a:latin typeface="Verdana" charset="0"/>
              </a:rPr>
              <a:t>MEDICAL</a:t>
            </a:r>
            <a:r>
              <a:rPr lang="en-US" sz="3400" b="1" smtClean="0">
                <a:solidFill>
                  <a:srgbClr val="FFFF00"/>
                </a:solidFill>
                <a:latin typeface="Verdana" charset="0"/>
              </a:rPr>
              <a:t> </a:t>
            </a:r>
            <a:r>
              <a:rPr lang="en-US" sz="3400" b="1">
                <a:solidFill>
                  <a:srgbClr val="FFFF00"/>
                </a:solidFill>
                <a:latin typeface="Verdana" charset="0"/>
              </a:rPr>
              <a:t>GENETICS</a:t>
            </a:r>
          </a:p>
          <a:p>
            <a:pPr algn="ctr" eaLnBrk="0" hangingPunct="0"/>
            <a:endParaRPr lang="en-US" dirty="0">
              <a:solidFill>
                <a:srgbClr val="FFFF00"/>
              </a:solidFill>
              <a:latin typeface="Verdana" charset="0"/>
            </a:endParaRPr>
          </a:p>
          <a:p>
            <a:pPr algn="ctr" eaLnBrk="0" hangingPunct="0"/>
            <a:r>
              <a:rPr lang="en-US" dirty="0">
                <a:solidFill>
                  <a:srgbClr val="FFFF00"/>
                </a:solidFill>
                <a:latin typeface="Verdana" charset="0"/>
              </a:rPr>
              <a:t>Lecturer: Claudia </a:t>
            </a:r>
            <a:r>
              <a:rPr lang="en-US" dirty="0" err="1">
                <a:solidFill>
                  <a:srgbClr val="FFFF00"/>
                </a:solidFill>
                <a:latin typeface="Verdana" charset="0"/>
              </a:rPr>
              <a:t>Giachino</a:t>
            </a:r>
            <a:endParaRPr lang="en-US" dirty="0">
              <a:solidFill>
                <a:srgbClr val="FFFF00"/>
              </a:solidFill>
              <a:latin typeface="Verdana" charset="0"/>
            </a:endParaRPr>
          </a:p>
          <a:p>
            <a:pPr algn="ctr" eaLnBrk="0" hangingPunct="0"/>
            <a:endParaRPr lang="en-US" dirty="0">
              <a:solidFill>
                <a:srgbClr val="FFFF00"/>
              </a:solidFill>
              <a:latin typeface="Verdana" charset="0"/>
            </a:endParaRPr>
          </a:p>
          <a:p>
            <a:pPr algn="ctr" eaLnBrk="0" hangingPunct="0">
              <a:lnSpc>
                <a:spcPct val="130000"/>
              </a:lnSpc>
            </a:pPr>
            <a:endParaRPr lang="en-US" sz="4400" dirty="0">
              <a:solidFill>
                <a:srgbClr val="FFFF00"/>
              </a:solidFill>
              <a:latin typeface="Times" charset="0"/>
            </a:endParaRPr>
          </a:p>
        </p:txBody>
      </p:sp>
      <p:sp>
        <p:nvSpPr>
          <p:cNvPr id="7" name="CasellaDiTesto 4"/>
          <p:cNvSpPr txBox="1">
            <a:spLocks noChangeArrowheads="1"/>
          </p:cNvSpPr>
          <p:nvPr/>
        </p:nvSpPr>
        <p:spPr bwMode="auto">
          <a:xfrm>
            <a:off x="1739027" y="1428750"/>
            <a:ext cx="5700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it-IT" i="1" dirty="0" smtClean="0">
                <a:solidFill>
                  <a:srgbClr val="FFFF00"/>
                </a:solidFill>
                <a:latin typeface="Arial" pitchFamily="34" charset="0"/>
                <a:cs typeface="Arial" pitchFamily="34" charset="0"/>
              </a:rPr>
              <a:t>Course in </a:t>
            </a:r>
            <a:r>
              <a:rPr lang="it-IT" i="1" dirty="0" err="1" smtClean="0">
                <a:solidFill>
                  <a:srgbClr val="FFFF00"/>
                </a:solidFill>
                <a:latin typeface="Arial" pitchFamily="34" charset="0"/>
                <a:cs typeface="Arial" pitchFamily="34" charset="0"/>
              </a:rPr>
              <a:t>Medical</a:t>
            </a:r>
            <a:r>
              <a:rPr lang="it-IT" i="1" dirty="0" smtClean="0">
                <a:solidFill>
                  <a:srgbClr val="FFFF00"/>
                </a:solidFill>
                <a:latin typeface="Arial" pitchFamily="34" charset="0"/>
                <a:cs typeface="Arial" pitchFamily="34" charset="0"/>
              </a:rPr>
              <a:t> and </a:t>
            </a:r>
            <a:r>
              <a:rPr lang="it-IT" i="1" dirty="0" err="1" smtClean="0">
                <a:solidFill>
                  <a:srgbClr val="FFFF00"/>
                </a:solidFill>
                <a:latin typeface="Arial" pitchFamily="34" charset="0"/>
                <a:cs typeface="Arial" pitchFamily="34" charset="0"/>
              </a:rPr>
              <a:t>Cancer</a:t>
            </a:r>
            <a:r>
              <a:rPr lang="it-IT" i="1" dirty="0" smtClean="0">
                <a:solidFill>
                  <a:srgbClr val="FFFF00"/>
                </a:solidFill>
                <a:latin typeface="Arial" pitchFamily="34" charset="0"/>
                <a:cs typeface="Arial" pitchFamily="34" charset="0"/>
              </a:rPr>
              <a:t> Genetics</a:t>
            </a:r>
            <a:endParaRPr lang="it-IT" i="1" dirty="0">
              <a:solidFill>
                <a:srgbClr val="FFFF00"/>
              </a:solidFill>
              <a:latin typeface="Arial" pitchFamily="34" charset="0"/>
              <a:cs typeface="Arial" pitchFamily="34" charset="0"/>
            </a:endParaRPr>
          </a:p>
        </p:txBody>
      </p:sp>
      <p:sp>
        <p:nvSpPr>
          <p:cNvPr id="8" name="CasellaDiTesto 5"/>
          <p:cNvSpPr txBox="1">
            <a:spLocks noChangeArrowheads="1"/>
          </p:cNvSpPr>
          <p:nvPr/>
        </p:nvSpPr>
        <p:spPr bwMode="auto">
          <a:xfrm>
            <a:off x="1333189" y="214313"/>
            <a:ext cx="66109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it-IT" sz="2800" dirty="0" smtClean="0">
                <a:solidFill>
                  <a:srgbClr val="FF0000"/>
                </a:solidFill>
                <a:latin typeface="Arial" charset="0"/>
                <a:cs typeface="Arial" charset="0"/>
              </a:rPr>
              <a:t>Master in Cellular and </a:t>
            </a:r>
            <a:r>
              <a:rPr lang="it-IT" sz="2800" dirty="0" err="1" smtClean="0">
                <a:solidFill>
                  <a:srgbClr val="FF0000"/>
                </a:solidFill>
                <a:latin typeface="Arial" charset="0"/>
                <a:cs typeface="Arial" charset="0"/>
              </a:rPr>
              <a:t>Molecular</a:t>
            </a:r>
            <a:r>
              <a:rPr lang="it-IT" sz="2800" dirty="0" smtClean="0">
                <a:solidFill>
                  <a:srgbClr val="FF0000"/>
                </a:solidFill>
                <a:latin typeface="Arial" charset="0"/>
                <a:cs typeface="Arial" charset="0"/>
              </a:rPr>
              <a:t> </a:t>
            </a:r>
            <a:r>
              <a:rPr lang="it-IT" sz="2800" dirty="0" err="1" smtClean="0">
                <a:solidFill>
                  <a:srgbClr val="FF0000"/>
                </a:solidFill>
                <a:latin typeface="Arial" charset="0"/>
                <a:cs typeface="Arial" charset="0"/>
              </a:rPr>
              <a:t>Biology</a:t>
            </a:r>
            <a:endParaRPr lang="it-IT" sz="2800" dirty="0">
              <a:solidFill>
                <a:srgbClr val="FF0000"/>
              </a:solidFill>
            </a:endParaRPr>
          </a:p>
        </p:txBody>
      </p:sp>
    </p:spTree>
    <p:extLst>
      <p:ext uri="{BB962C8B-B14F-4D97-AF65-F5344CB8AC3E}">
        <p14:creationId xmlns:p14="http://schemas.microsoft.com/office/powerpoint/2010/main" val="162262548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0" y="1214438"/>
            <a:ext cx="9372600" cy="6481762"/>
          </a:xfrm>
          <a:prstGeom prst="rect">
            <a:avLst/>
          </a:prstGeom>
          <a:solidFill>
            <a:srgbClr val="480173"/>
          </a:solidFill>
          <a:ln w="9525">
            <a:noFill/>
            <a:miter lim="800000"/>
            <a:headEnd/>
            <a:tailEnd/>
          </a:ln>
        </p:spPr>
        <p:txBody>
          <a:bodyPr>
            <a:spAutoFit/>
          </a:bodyPr>
          <a:lstStyle/>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r>
              <a:rPr lang="it-IT" sz="2400">
                <a:solidFill>
                  <a:srgbClr val="000000"/>
                </a:solidFill>
                <a:latin typeface="Century Gothic" pitchFamily="34" charset="0"/>
              </a:rPr>
              <a:t>  </a:t>
            </a: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r>
              <a:rPr lang="it-IT" sz="2400">
                <a:solidFill>
                  <a:srgbClr val="000000"/>
                </a:solidFill>
                <a:latin typeface="Century Gothic" pitchFamily="34" charset="0"/>
              </a:rPr>
              <a:t>  </a:t>
            </a:r>
          </a:p>
          <a:p>
            <a:pPr eaLnBrk="0" hangingPunct="0">
              <a:spcBef>
                <a:spcPct val="50000"/>
              </a:spcBef>
            </a:pPr>
            <a:endParaRPr lang="it-IT" sz="2400">
              <a:solidFill>
                <a:srgbClr val="000000"/>
              </a:solidFill>
              <a:latin typeface="Century Gothic" pitchFamily="34" charset="0"/>
            </a:endParaRPr>
          </a:p>
        </p:txBody>
      </p:sp>
      <p:sp>
        <p:nvSpPr>
          <p:cNvPr id="27651" name="Freeform 3"/>
          <p:cNvSpPr>
            <a:spLocks/>
          </p:cNvSpPr>
          <p:nvPr/>
        </p:nvSpPr>
        <p:spPr bwMode="auto">
          <a:xfrm>
            <a:off x="2165350" y="966788"/>
            <a:ext cx="177800" cy="57150"/>
          </a:xfrm>
          <a:custGeom>
            <a:avLst/>
            <a:gdLst>
              <a:gd name="T0" fmla="*/ 0 w 112"/>
              <a:gd name="T1" fmla="*/ 2147483647 h 36"/>
              <a:gd name="T2" fmla="*/ 2147483647 w 112"/>
              <a:gd name="T3" fmla="*/ 0 h 36"/>
              <a:gd name="T4" fmla="*/ 2147483647 w 112"/>
              <a:gd name="T5" fmla="*/ 2147483647 h 36"/>
              <a:gd name="T6" fmla="*/ 2147483647 w 112"/>
              <a:gd name="T7" fmla="*/ 2147483647 h 36"/>
              <a:gd name="T8" fmla="*/ 2147483647 w 112"/>
              <a:gd name="T9" fmla="*/ 2147483647 h 36"/>
              <a:gd name="T10" fmla="*/ 2147483647 w 112"/>
              <a:gd name="T11" fmla="*/ 2147483647 h 36"/>
              <a:gd name="T12" fmla="*/ 0 w 112"/>
              <a:gd name="T13" fmla="*/ 2147483647 h 36"/>
              <a:gd name="T14" fmla="*/ 0 60000 65536"/>
              <a:gd name="T15" fmla="*/ 0 60000 65536"/>
              <a:gd name="T16" fmla="*/ 0 60000 65536"/>
              <a:gd name="T17" fmla="*/ 0 60000 65536"/>
              <a:gd name="T18" fmla="*/ 0 60000 65536"/>
              <a:gd name="T19" fmla="*/ 0 60000 65536"/>
              <a:gd name="T20" fmla="*/ 0 60000 65536"/>
              <a:gd name="T21" fmla="*/ 0 w 112"/>
              <a:gd name="T22" fmla="*/ 0 h 36"/>
              <a:gd name="T23" fmla="*/ 112 w 112"/>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36">
                <a:moveTo>
                  <a:pt x="0" y="24"/>
                </a:moveTo>
                <a:cubicBezTo>
                  <a:pt x="26" y="20"/>
                  <a:pt x="54" y="15"/>
                  <a:pt x="76" y="0"/>
                </a:cubicBezTo>
                <a:cubicBezTo>
                  <a:pt x="88" y="2"/>
                  <a:pt x="112" y="1"/>
                  <a:pt x="104" y="16"/>
                </a:cubicBezTo>
                <a:cubicBezTo>
                  <a:pt x="102" y="20"/>
                  <a:pt x="96" y="18"/>
                  <a:pt x="92" y="20"/>
                </a:cubicBezTo>
                <a:cubicBezTo>
                  <a:pt x="88" y="22"/>
                  <a:pt x="84" y="26"/>
                  <a:pt x="80" y="28"/>
                </a:cubicBezTo>
                <a:cubicBezTo>
                  <a:pt x="72" y="31"/>
                  <a:pt x="56" y="36"/>
                  <a:pt x="56" y="36"/>
                </a:cubicBezTo>
                <a:cubicBezTo>
                  <a:pt x="37" y="32"/>
                  <a:pt x="19" y="27"/>
                  <a:pt x="0" y="24"/>
                </a:cubicBezTo>
                <a:close/>
              </a:path>
            </a:pathLst>
          </a:custGeom>
          <a:solidFill>
            <a:srgbClr val="FFCCFF"/>
          </a:solidFill>
          <a:ln w="9525">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7652" name="Freeform 4"/>
          <p:cNvSpPr>
            <a:spLocks/>
          </p:cNvSpPr>
          <p:nvPr/>
        </p:nvSpPr>
        <p:spPr bwMode="auto">
          <a:xfrm>
            <a:off x="-304800" y="990600"/>
            <a:ext cx="2930525" cy="922338"/>
          </a:xfrm>
          <a:custGeom>
            <a:avLst/>
            <a:gdLst>
              <a:gd name="T0" fmla="*/ 2147483647 w 1846"/>
              <a:gd name="T1" fmla="*/ 2147483647 h 581"/>
              <a:gd name="T2" fmla="*/ 2147483647 w 1846"/>
              <a:gd name="T3" fmla="*/ 2147483647 h 581"/>
              <a:gd name="T4" fmla="*/ 2147483647 w 1846"/>
              <a:gd name="T5" fmla="*/ 2147483647 h 581"/>
              <a:gd name="T6" fmla="*/ 2147483647 w 1846"/>
              <a:gd name="T7" fmla="*/ 2147483647 h 581"/>
              <a:gd name="T8" fmla="*/ 2147483647 w 1846"/>
              <a:gd name="T9" fmla="*/ 2147483647 h 581"/>
              <a:gd name="T10" fmla="*/ 2147483647 w 1846"/>
              <a:gd name="T11" fmla="*/ 2147483647 h 581"/>
              <a:gd name="T12" fmla="*/ 2147483647 w 1846"/>
              <a:gd name="T13" fmla="*/ 2147483647 h 581"/>
              <a:gd name="T14" fmla="*/ 2147483647 w 1846"/>
              <a:gd name="T15" fmla="*/ 2147483647 h 581"/>
              <a:gd name="T16" fmla="*/ 2147483647 w 1846"/>
              <a:gd name="T17" fmla="*/ 2147483647 h 581"/>
              <a:gd name="T18" fmla="*/ 2147483647 w 1846"/>
              <a:gd name="T19" fmla="*/ 2147483647 h 581"/>
              <a:gd name="T20" fmla="*/ 2147483647 w 1846"/>
              <a:gd name="T21" fmla="*/ 2147483647 h 581"/>
              <a:gd name="T22" fmla="*/ 2147483647 w 1846"/>
              <a:gd name="T23" fmla="*/ 2147483647 h 581"/>
              <a:gd name="T24" fmla="*/ 2147483647 w 1846"/>
              <a:gd name="T25" fmla="*/ 2147483647 h 581"/>
              <a:gd name="T26" fmla="*/ 2147483647 w 1846"/>
              <a:gd name="T27" fmla="*/ 2147483647 h 581"/>
              <a:gd name="T28" fmla="*/ 2147483647 w 1846"/>
              <a:gd name="T29" fmla="*/ 2147483647 h 581"/>
              <a:gd name="T30" fmla="*/ 2147483647 w 1846"/>
              <a:gd name="T31" fmla="*/ 2147483647 h 581"/>
              <a:gd name="T32" fmla="*/ 2147483647 w 1846"/>
              <a:gd name="T33" fmla="*/ 2147483647 h 581"/>
              <a:gd name="T34" fmla="*/ 2147483647 w 1846"/>
              <a:gd name="T35" fmla="*/ 2147483647 h 581"/>
              <a:gd name="T36" fmla="*/ 2147483647 w 1846"/>
              <a:gd name="T37" fmla="*/ 2147483647 h 581"/>
              <a:gd name="T38" fmla="*/ 2147483647 w 1846"/>
              <a:gd name="T39" fmla="*/ 2147483647 h 581"/>
              <a:gd name="T40" fmla="*/ 2147483647 w 1846"/>
              <a:gd name="T41" fmla="*/ 2147483647 h 581"/>
              <a:gd name="T42" fmla="*/ 2147483647 w 1846"/>
              <a:gd name="T43" fmla="*/ 2147483647 h 581"/>
              <a:gd name="T44" fmla="*/ 2147483647 w 1846"/>
              <a:gd name="T45" fmla="*/ 2147483647 h 581"/>
              <a:gd name="T46" fmla="*/ 2147483647 w 1846"/>
              <a:gd name="T47" fmla="*/ 2147483647 h 581"/>
              <a:gd name="T48" fmla="*/ 2147483647 w 1846"/>
              <a:gd name="T49" fmla="*/ 2147483647 h 581"/>
              <a:gd name="T50" fmla="*/ 2147483647 w 1846"/>
              <a:gd name="T51" fmla="*/ 2147483647 h 581"/>
              <a:gd name="T52" fmla="*/ 2147483647 w 1846"/>
              <a:gd name="T53" fmla="*/ 2147483647 h 581"/>
              <a:gd name="T54" fmla="*/ 2147483647 w 1846"/>
              <a:gd name="T55" fmla="*/ 2147483647 h 581"/>
              <a:gd name="T56" fmla="*/ 2147483647 w 1846"/>
              <a:gd name="T57" fmla="*/ 2147483647 h 581"/>
              <a:gd name="T58" fmla="*/ 2147483647 w 1846"/>
              <a:gd name="T59" fmla="*/ 2147483647 h 581"/>
              <a:gd name="T60" fmla="*/ 2147483647 w 1846"/>
              <a:gd name="T61" fmla="*/ 2147483647 h 581"/>
              <a:gd name="T62" fmla="*/ 2147483647 w 1846"/>
              <a:gd name="T63" fmla="*/ 2147483647 h 581"/>
              <a:gd name="T64" fmla="*/ 2147483647 w 1846"/>
              <a:gd name="T65" fmla="*/ 2147483647 h 581"/>
              <a:gd name="T66" fmla="*/ 2147483647 w 1846"/>
              <a:gd name="T67" fmla="*/ 2147483647 h 581"/>
              <a:gd name="T68" fmla="*/ 2147483647 w 1846"/>
              <a:gd name="T69" fmla="*/ 2147483647 h 581"/>
              <a:gd name="T70" fmla="*/ 2147483647 w 1846"/>
              <a:gd name="T71" fmla="*/ 2147483647 h 581"/>
              <a:gd name="T72" fmla="*/ 2147483647 w 1846"/>
              <a:gd name="T73" fmla="*/ 2147483647 h 581"/>
              <a:gd name="T74" fmla="*/ 2147483647 w 1846"/>
              <a:gd name="T75" fmla="*/ 2147483647 h 581"/>
              <a:gd name="T76" fmla="*/ 2147483647 w 1846"/>
              <a:gd name="T77" fmla="*/ 2147483647 h 581"/>
              <a:gd name="T78" fmla="*/ 2147483647 w 1846"/>
              <a:gd name="T79" fmla="*/ 2147483647 h 581"/>
              <a:gd name="T80" fmla="*/ 2147483647 w 1846"/>
              <a:gd name="T81" fmla="*/ 2147483647 h 581"/>
              <a:gd name="T82" fmla="*/ 2147483647 w 1846"/>
              <a:gd name="T83" fmla="*/ 2147483647 h 581"/>
              <a:gd name="T84" fmla="*/ 2147483647 w 1846"/>
              <a:gd name="T85" fmla="*/ 2147483647 h 581"/>
              <a:gd name="T86" fmla="*/ 2147483647 w 1846"/>
              <a:gd name="T87" fmla="*/ 2147483647 h 581"/>
              <a:gd name="T88" fmla="*/ 2147483647 w 1846"/>
              <a:gd name="T89" fmla="*/ 2147483647 h 581"/>
              <a:gd name="T90" fmla="*/ 2147483647 w 1846"/>
              <a:gd name="T91" fmla="*/ 2147483647 h 581"/>
              <a:gd name="T92" fmla="*/ 2147483647 w 1846"/>
              <a:gd name="T93" fmla="*/ 2147483647 h 581"/>
              <a:gd name="T94" fmla="*/ 2147483647 w 1846"/>
              <a:gd name="T95" fmla="*/ 2147483647 h 581"/>
              <a:gd name="T96" fmla="*/ 2147483647 w 1846"/>
              <a:gd name="T97" fmla="*/ 2147483647 h 581"/>
              <a:gd name="T98" fmla="*/ 2147483647 w 1846"/>
              <a:gd name="T99" fmla="*/ 2147483647 h 581"/>
              <a:gd name="T100" fmla="*/ 2147483647 w 1846"/>
              <a:gd name="T101" fmla="*/ 2147483647 h 581"/>
              <a:gd name="T102" fmla="*/ 2147483647 w 1846"/>
              <a:gd name="T103" fmla="*/ 2147483647 h 581"/>
              <a:gd name="T104" fmla="*/ 2147483647 w 1846"/>
              <a:gd name="T105" fmla="*/ 2147483647 h 5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46"/>
              <a:gd name="T160" fmla="*/ 0 h 581"/>
              <a:gd name="T161" fmla="*/ 1846 w 1846"/>
              <a:gd name="T162" fmla="*/ 581 h 5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46" h="581">
                <a:moveTo>
                  <a:pt x="1840" y="99"/>
                </a:moveTo>
                <a:lnTo>
                  <a:pt x="1792" y="144"/>
                </a:lnTo>
                <a:lnTo>
                  <a:pt x="1846" y="159"/>
                </a:lnTo>
                <a:lnTo>
                  <a:pt x="1792" y="192"/>
                </a:lnTo>
                <a:lnTo>
                  <a:pt x="1843" y="219"/>
                </a:lnTo>
                <a:lnTo>
                  <a:pt x="1792" y="288"/>
                </a:lnTo>
                <a:lnTo>
                  <a:pt x="1840" y="300"/>
                </a:lnTo>
                <a:lnTo>
                  <a:pt x="1792" y="336"/>
                </a:lnTo>
                <a:lnTo>
                  <a:pt x="1840" y="363"/>
                </a:lnTo>
                <a:lnTo>
                  <a:pt x="1792" y="384"/>
                </a:lnTo>
                <a:lnTo>
                  <a:pt x="1822" y="420"/>
                </a:lnTo>
                <a:cubicBezTo>
                  <a:pt x="1822" y="428"/>
                  <a:pt x="1789" y="422"/>
                  <a:pt x="1792" y="432"/>
                </a:cubicBezTo>
                <a:lnTo>
                  <a:pt x="1840" y="480"/>
                </a:lnTo>
                <a:cubicBezTo>
                  <a:pt x="1843" y="501"/>
                  <a:pt x="1826" y="545"/>
                  <a:pt x="1810" y="561"/>
                </a:cubicBezTo>
                <a:cubicBezTo>
                  <a:pt x="1794" y="577"/>
                  <a:pt x="1763" y="581"/>
                  <a:pt x="1744" y="576"/>
                </a:cubicBezTo>
                <a:cubicBezTo>
                  <a:pt x="1725" y="571"/>
                  <a:pt x="1704" y="560"/>
                  <a:pt x="1696" y="528"/>
                </a:cubicBezTo>
                <a:cubicBezTo>
                  <a:pt x="1688" y="496"/>
                  <a:pt x="1700" y="424"/>
                  <a:pt x="1696" y="384"/>
                </a:cubicBezTo>
                <a:cubicBezTo>
                  <a:pt x="1692" y="344"/>
                  <a:pt x="1685" y="304"/>
                  <a:pt x="1669" y="288"/>
                </a:cubicBezTo>
                <a:cubicBezTo>
                  <a:pt x="1653" y="272"/>
                  <a:pt x="1619" y="272"/>
                  <a:pt x="1600" y="288"/>
                </a:cubicBezTo>
                <a:cubicBezTo>
                  <a:pt x="1581" y="304"/>
                  <a:pt x="1560" y="344"/>
                  <a:pt x="1552" y="384"/>
                </a:cubicBezTo>
                <a:cubicBezTo>
                  <a:pt x="1544" y="424"/>
                  <a:pt x="1560" y="496"/>
                  <a:pt x="1552" y="528"/>
                </a:cubicBezTo>
                <a:cubicBezTo>
                  <a:pt x="1544" y="560"/>
                  <a:pt x="1520" y="576"/>
                  <a:pt x="1504" y="576"/>
                </a:cubicBezTo>
                <a:cubicBezTo>
                  <a:pt x="1488" y="576"/>
                  <a:pt x="1464" y="554"/>
                  <a:pt x="1456" y="528"/>
                </a:cubicBezTo>
                <a:cubicBezTo>
                  <a:pt x="1448" y="502"/>
                  <a:pt x="1457" y="447"/>
                  <a:pt x="1453" y="420"/>
                </a:cubicBezTo>
                <a:cubicBezTo>
                  <a:pt x="1449" y="393"/>
                  <a:pt x="1440" y="374"/>
                  <a:pt x="1429" y="363"/>
                </a:cubicBezTo>
                <a:cubicBezTo>
                  <a:pt x="1418" y="352"/>
                  <a:pt x="1396" y="346"/>
                  <a:pt x="1384" y="354"/>
                </a:cubicBezTo>
                <a:cubicBezTo>
                  <a:pt x="1372" y="362"/>
                  <a:pt x="1362" y="385"/>
                  <a:pt x="1354" y="414"/>
                </a:cubicBezTo>
                <a:cubicBezTo>
                  <a:pt x="1346" y="443"/>
                  <a:pt x="1348" y="506"/>
                  <a:pt x="1336" y="528"/>
                </a:cubicBezTo>
                <a:cubicBezTo>
                  <a:pt x="1324" y="550"/>
                  <a:pt x="1298" y="550"/>
                  <a:pt x="1282" y="546"/>
                </a:cubicBezTo>
                <a:cubicBezTo>
                  <a:pt x="1266" y="542"/>
                  <a:pt x="1248" y="531"/>
                  <a:pt x="1237" y="504"/>
                </a:cubicBezTo>
                <a:cubicBezTo>
                  <a:pt x="1226" y="477"/>
                  <a:pt x="1219" y="420"/>
                  <a:pt x="1216" y="384"/>
                </a:cubicBezTo>
                <a:cubicBezTo>
                  <a:pt x="1213" y="348"/>
                  <a:pt x="1224" y="312"/>
                  <a:pt x="1216" y="288"/>
                </a:cubicBezTo>
                <a:cubicBezTo>
                  <a:pt x="1208" y="264"/>
                  <a:pt x="1188" y="245"/>
                  <a:pt x="1168" y="240"/>
                </a:cubicBezTo>
                <a:cubicBezTo>
                  <a:pt x="1148" y="235"/>
                  <a:pt x="1109" y="242"/>
                  <a:pt x="1093" y="258"/>
                </a:cubicBezTo>
                <a:cubicBezTo>
                  <a:pt x="1077" y="274"/>
                  <a:pt x="1075" y="299"/>
                  <a:pt x="1072" y="336"/>
                </a:cubicBezTo>
                <a:cubicBezTo>
                  <a:pt x="1069" y="373"/>
                  <a:pt x="1080" y="448"/>
                  <a:pt x="1072" y="480"/>
                </a:cubicBezTo>
                <a:cubicBezTo>
                  <a:pt x="1064" y="512"/>
                  <a:pt x="1046" y="526"/>
                  <a:pt x="1024" y="528"/>
                </a:cubicBezTo>
                <a:cubicBezTo>
                  <a:pt x="1002" y="530"/>
                  <a:pt x="959" y="527"/>
                  <a:pt x="943" y="495"/>
                </a:cubicBezTo>
                <a:cubicBezTo>
                  <a:pt x="927" y="463"/>
                  <a:pt x="938" y="370"/>
                  <a:pt x="928" y="336"/>
                </a:cubicBezTo>
                <a:cubicBezTo>
                  <a:pt x="918" y="302"/>
                  <a:pt x="895" y="288"/>
                  <a:pt x="880" y="288"/>
                </a:cubicBezTo>
                <a:cubicBezTo>
                  <a:pt x="865" y="288"/>
                  <a:pt x="846" y="314"/>
                  <a:pt x="835" y="339"/>
                </a:cubicBezTo>
                <a:cubicBezTo>
                  <a:pt x="824" y="364"/>
                  <a:pt x="830" y="423"/>
                  <a:pt x="814" y="438"/>
                </a:cubicBezTo>
                <a:cubicBezTo>
                  <a:pt x="798" y="453"/>
                  <a:pt x="757" y="465"/>
                  <a:pt x="736" y="432"/>
                </a:cubicBezTo>
                <a:cubicBezTo>
                  <a:pt x="715" y="399"/>
                  <a:pt x="711" y="273"/>
                  <a:pt x="688" y="240"/>
                </a:cubicBezTo>
                <a:cubicBezTo>
                  <a:pt x="665" y="207"/>
                  <a:pt x="617" y="213"/>
                  <a:pt x="601" y="237"/>
                </a:cubicBezTo>
                <a:cubicBezTo>
                  <a:pt x="585" y="261"/>
                  <a:pt x="601" y="344"/>
                  <a:pt x="592" y="384"/>
                </a:cubicBezTo>
                <a:cubicBezTo>
                  <a:pt x="583" y="424"/>
                  <a:pt x="568" y="464"/>
                  <a:pt x="544" y="480"/>
                </a:cubicBezTo>
                <a:cubicBezTo>
                  <a:pt x="520" y="496"/>
                  <a:pt x="496" y="504"/>
                  <a:pt x="448" y="480"/>
                </a:cubicBezTo>
                <a:cubicBezTo>
                  <a:pt x="400" y="456"/>
                  <a:pt x="288" y="408"/>
                  <a:pt x="256" y="336"/>
                </a:cubicBezTo>
                <a:cubicBezTo>
                  <a:pt x="224" y="264"/>
                  <a:pt x="0" y="96"/>
                  <a:pt x="256" y="48"/>
                </a:cubicBezTo>
                <a:cubicBezTo>
                  <a:pt x="512" y="0"/>
                  <a:pt x="1543" y="43"/>
                  <a:pt x="1792" y="48"/>
                </a:cubicBezTo>
                <a:cubicBezTo>
                  <a:pt x="1753" y="75"/>
                  <a:pt x="1742" y="70"/>
                  <a:pt x="1750" y="78"/>
                </a:cubicBezTo>
                <a:lnTo>
                  <a:pt x="1840" y="99"/>
                </a:ln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sp>
        <p:nvSpPr>
          <p:cNvPr id="27653" name="Freeform 5"/>
          <p:cNvSpPr>
            <a:spLocks/>
          </p:cNvSpPr>
          <p:nvPr/>
        </p:nvSpPr>
        <p:spPr bwMode="auto">
          <a:xfrm>
            <a:off x="2438400" y="1074738"/>
            <a:ext cx="6656388" cy="1087437"/>
          </a:xfrm>
          <a:custGeom>
            <a:avLst/>
            <a:gdLst>
              <a:gd name="T0" fmla="*/ 2147483647 w 4193"/>
              <a:gd name="T1" fmla="*/ 2147483647 h 685"/>
              <a:gd name="T2" fmla="*/ 2147483647 w 4193"/>
              <a:gd name="T3" fmla="*/ 2147483647 h 685"/>
              <a:gd name="T4" fmla="*/ 2147483647 w 4193"/>
              <a:gd name="T5" fmla="*/ 2147483647 h 685"/>
              <a:gd name="T6" fmla="*/ 2147483647 w 4193"/>
              <a:gd name="T7" fmla="*/ 2147483647 h 685"/>
              <a:gd name="T8" fmla="*/ 2147483647 w 4193"/>
              <a:gd name="T9" fmla="*/ 2147483647 h 685"/>
              <a:gd name="T10" fmla="*/ 2147483647 w 4193"/>
              <a:gd name="T11" fmla="*/ 2147483647 h 685"/>
              <a:gd name="T12" fmla="*/ 2147483647 w 4193"/>
              <a:gd name="T13" fmla="*/ 2147483647 h 685"/>
              <a:gd name="T14" fmla="*/ 2147483647 w 4193"/>
              <a:gd name="T15" fmla="*/ 2147483647 h 685"/>
              <a:gd name="T16" fmla="*/ 2147483647 w 4193"/>
              <a:gd name="T17" fmla="*/ 2147483647 h 685"/>
              <a:gd name="T18" fmla="*/ 2147483647 w 4193"/>
              <a:gd name="T19" fmla="*/ 2147483647 h 685"/>
              <a:gd name="T20" fmla="*/ 2147483647 w 4193"/>
              <a:gd name="T21" fmla="*/ 2147483647 h 685"/>
              <a:gd name="T22" fmla="*/ 2147483647 w 4193"/>
              <a:gd name="T23" fmla="*/ 2147483647 h 685"/>
              <a:gd name="T24" fmla="*/ 2147483647 w 4193"/>
              <a:gd name="T25" fmla="*/ 2147483647 h 685"/>
              <a:gd name="T26" fmla="*/ 2147483647 w 4193"/>
              <a:gd name="T27" fmla="*/ 2147483647 h 685"/>
              <a:gd name="T28" fmla="*/ 2147483647 w 4193"/>
              <a:gd name="T29" fmla="*/ 2147483647 h 685"/>
              <a:gd name="T30" fmla="*/ 2147483647 w 4193"/>
              <a:gd name="T31" fmla="*/ 2147483647 h 685"/>
              <a:gd name="T32" fmla="*/ 2147483647 w 4193"/>
              <a:gd name="T33" fmla="*/ 2147483647 h 685"/>
              <a:gd name="T34" fmla="*/ 2147483647 w 4193"/>
              <a:gd name="T35" fmla="*/ 2147483647 h 685"/>
              <a:gd name="T36" fmla="*/ 2147483647 w 4193"/>
              <a:gd name="T37" fmla="*/ 2147483647 h 685"/>
              <a:gd name="T38" fmla="*/ 2147483647 w 4193"/>
              <a:gd name="T39" fmla="*/ 2147483647 h 685"/>
              <a:gd name="T40" fmla="*/ 2147483647 w 4193"/>
              <a:gd name="T41" fmla="*/ 2147483647 h 685"/>
              <a:gd name="T42" fmla="*/ 2147483647 w 4193"/>
              <a:gd name="T43" fmla="*/ 2147483647 h 685"/>
              <a:gd name="T44" fmla="*/ 2147483647 w 4193"/>
              <a:gd name="T45" fmla="*/ 2147483647 h 685"/>
              <a:gd name="T46" fmla="*/ 2147483647 w 4193"/>
              <a:gd name="T47" fmla="*/ 2147483647 h 685"/>
              <a:gd name="T48" fmla="*/ 2147483647 w 4193"/>
              <a:gd name="T49" fmla="*/ 2147483647 h 685"/>
              <a:gd name="T50" fmla="*/ 2147483647 w 4193"/>
              <a:gd name="T51" fmla="*/ 2147483647 h 685"/>
              <a:gd name="T52" fmla="*/ 2147483647 w 4193"/>
              <a:gd name="T53" fmla="*/ 2147483647 h 685"/>
              <a:gd name="T54" fmla="*/ 2147483647 w 4193"/>
              <a:gd name="T55" fmla="*/ 2147483647 h 685"/>
              <a:gd name="T56" fmla="*/ 2147483647 w 4193"/>
              <a:gd name="T57" fmla="*/ 2147483647 h 685"/>
              <a:gd name="T58" fmla="*/ 2147483647 w 4193"/>
              <a:gd name="T59" fmla="*/ 2147483647 h 685"/>
              <a:gd name="T60" fmla="*/ 2147483647 w 4193"/>
              <a:gd name="T61" fmla="*/ 2147483647 h 685"/>
              <a:gd name="T62" fmla="*/ 2147483647 w 4193"/>
              <a:gd name="T63" fmla="*/ 2147483647 h 685"/>
              <a:gd name="T64" fmla="*/ 2147483647 w 4193"/>
              <a:gd name="T65" fmla="*/ 2147483647 h 685"/>
              <a:gd name="T66" fmla="*/ 2147483647 w 4193"/>
              <a:gd name="T67" fmla="*/ 2147483647 h 685"/>
              <a:gd name="T68" fmla="*/ 2147483647 w 4193"/>
              <a:gd name="T69" fmla="*/ 2147483647 h 685"/>
              <a:gd name="T70" fmla="*/ 2147483647 w 4193"/>
              <a:gd name="T71" fmla="*/ 2147483647 h 685"/>
              <a:gd name="T72" fmla="*/ 2147483647 w 4193"/>
              <a:gd name="T73" fmla="*/ 2147483647 h 685"/>
              <a:gd name="T74" fmla="*/ 2147483647 w 4193"/>
              <a:gd name="T75" fmla="*/ 2147483647 h 685"/>
              <a:gd name="T76" fmla="*/ 2147483647 w 4193"/>
              <a:gd name="T77" fmla="*/ 2147483647 h 685"/>
              <a:gd name="T78" fmla="*/ 2147483647 w 4193"/>
              <a:gd name="T79" fmla="*/ 2147483647 h 685"/>
              <a:gd name="T80" fmla="*/ 2147483647 w 4193"/>
              <a:gd name="T81" fmla="*/ 2147483647 h 685"/>
              <a:gd name="T82" fmla="*/ 2147483647 w 4193"/>
              <a:gd name="T83" fmla="*/ 2147483647 h 685"/>
              <a:gd name="T84" fmla="*/ 2147483647 w 4193"/>
              <a:gd name="T85" fmla="*/ 2147483647 h 685"/>
              <a:gd name="T86" fmla="*/ 2147483647 w 4193"/>
              <a:gd name="T87" fmla="*/ 2147483647 h 685"/>
              <a:gd name="T88" fmla="*/ 2147483647 w 4193"/>
              <a:gd name="T89" fmla="*/ 0 h 6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93"/>
              <a:gd name="T136" fmla="*/ 0 h 685"/>
              <a:gd name="T137" fmla="*/ 4193 w 4193"/>
              <a:gd name="T138" fmla="*/ 685 h 6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93" h="685">
                <a:moveTo>
                  <a:pt x="96" y="0"/>
                </a:moveTo>
                <a:cubicBezTo>
                  <a:pt x="116" y="20"/>
                  <a:pt x="64" y="32"/>
                  <a:pt x="48" y="48"/>
                </a:cubicBezTo>
                <a:lnTo>
                  <a:pt x="0" y="96"/>
                </a:lnTo>
                <a:lnTo>
                  <a:pt x="48" y="144"/>
                </a:lnTo>
                <a:lnTo>
                  <a:pt x="0" y="192"/>
                </a:lnTo>
                <a:lnTo>
                  <a:pt x="48" y="192"/>
                </a:lnTo>
                <a:lnTo>
                  <a:pt x="0" y="240"/>
                </a:lnTo>
                <a:lnTo>
                  <a:pt x="48" y="288"/>
                </a:lnTo>
                <a:lnTo>
                  <a:pt x="0" y="336"/>
                </a:lnTo>
                <a:lnTo>
                  <a:pt x="48" y="336"/>
                </a:lnTo>
                <a:lnTo>
                  <a:pt x="0" y="384"/>
                </a:lnTo>
                <a:lnTo>
                  <a:pt x="48" y="384"/>
                </a:lnTo>
                <a:lnTo>
                  <a:pt x="0" y="432"/>
                </a:lnTo>
                <a:lnTo>
                  <a:pt x="48" y="432"/>
                </a:lnTo>
                <a:lnTo>
                  <a:pt x="48" y="480"/>
                </a:lnTo>
                <a:cubicBezTo>
                  <a:pt x="56" y="488"/>
                  <a:pt x="80" y="488"/>
                  <a:pt x="96" y="480"/>
                </a:cubicBezTo>
                <a:cubicBezTo>
                  <a:pt x="112" y="472"/>
                  <a:pt x="136" y="464"/>
                  <a:pt x="144" y="432"/>
                </a:cubicBezTo>
                <a:cubicBezTo>
                  <a:pt x="152" y="400"/>
                  <a:pt x="132" y="322"/>
                  <a:pt x="144" y="288"/>
                </a:cubicBezTo>
                <a:cubicBezTo>
                  <a:pt x="156" y="254"/>
                  <a:pt x="192" y="228"/>
                  <a:pt x="216" y="228"/>
                </a:cubicBezTo>
                <a:cubicBezTo>
                  <a:pt x="240" y="228"/>
                  <a:pt x="276" y="262"/>
                  <a:pt x="288" y="288"/>
                </a:cubicBezTo>
                <a:cubicBezTo>
                  <a:pt x="300" y="314"/>
                  <a:pt x="289" y="343"/>
                  <a:pt x="288" y="384"/>
                </a:cubicBezTo>
                <a:cubicBezTo>
                  <a:pt x="287" y="425"/>
                  <a:pt x="277" y="493"/>
                  <a:pt x="284" y="536"/>
                </a:cubicBezTo>
                <a:cubicBezTo>
                  <a:pt x="291" y="579"/>
                  <a:pt x="310" y="624"/>
                  <a:pt x="332" y="644"/>
                </a:cubicBezTo>
                <a:cubicBezTo>
                  <a:pt x="354" y="664"/>
                  <a:pt x="397" y="667"/>
                  <a:pt x="416" y="656"/>
                </a:cubicBezTo>
                <a:cubicBezTo>
                  <a:pt x="435" y="645"/>
                  <a:pt x="440" y="618"/>
                  <a:pt x="444" y="580"/>
                </a:cubicBezTo>
                <a:cubicBezTo>
                  <a:pt x="448" y="542"/>
                  <a:pt x="435" y="472"/>
                  <a:pt x="440" y="428"/>
                </a:cubicBezTo>
                <a:cubicBezTo>
                  <a:pt x="445" y="384"/>
                  <a:pt x="450" y="334"/>
                  <a:pt x="472" y="316"/>
                </a:cubicBezTo>
                <a:cubicBezTo>
                  <a:pt x="494" y="298"/>
                  <a:pt x="551" y="301"/>
                  <a:pt x="576" y="320"/>
                </a:cubicBezTo>
                <a:cubicBezTo>
                  <a:pt x="601" y="339"/>
                  <a:pt x="611" y="402"/>
                  <a:pt x="620" y="432"/>
                </a:cubicBezTo>
                <a:cubicBezTo>
                  <a:pt x="629" y="462"/>
                  <a:pt x="618" y="476"/>
                  <a:pt x="630" y="498"/>
                </a:cubicBezTo>
                <a:cubicBezTo>
                  <a:pt x="642" y="520"/>
                  <a:pt x="666" y="565"/>
                  <a:pt x="690" y="564"/>
                </a:cubicBezTo>
                <a:cubicBezTo>
                  <a:pt x="714" y="563"/>
                  <a:pt x="758" y="531"/>
                  <a:pt x="774" y="492"/>
                </a:cubicBezTo>
                <a:cubicBezTo>
                  <a:pt x="790" y="453"/>
                  <a:pt x="776" y="369"/>
                  <a:pt x="788" y="328"/>
                </a:cubicBezTo>
                <a:cubicBezTo>
                  <a:pt x="800" y="287"/>
                  <a:pt x="819" y="253"/>
                  <a:pt x="848" y="244"/>
                </a:cubicBezTo>
                <a:cubicBezTo>
                  <a:pt x="877" y="235"/>
                  <a:pt x="936" y="253"/>
                  <a:pt x="960" y="276"/>
                </a:cubicBezTo>
                <a:cubicBezTo>
                  <a:pt x="984" y="299"/>
                  <a:pt x="982" y="349"/>
                  <a:pt x="992" y="384"/>
                </a:cubicBezTo>
                <a:cubicBezTo>
                  <a:pt x="1002" y="419"/>
                  <a:pt x="1002" y="465"/>
                  <a:pt x="1020" y="486"/>
                </a:cubicBezTo>
                <a:cubicBezTo>
                  <a:pt x="1038" y="507"/>
                  <a:pt x="1074" y="514"/>
                  <a:pt x="1098" y="510"/>
                </a:cubicBezTo>
                <a:cubicBezTo>
                  <a:pt x="1122" y="506"/>
                  <a:pt x="1151" y="485"/>
                  <a:pt x="1164" y="462"/>
                </a:cubicBezTo>
                <a:cubicBezTo>
                  <a:pt x="1177" y="439"/>
                  <a:pt x="1170" y="401"/>
                  <a:pt x="1176" y="372"/>
                </a:cubicBezTo>
                <a:cubicBezTo>
                  <a:pt x="1182" y="343"/>
                  <a:pt x="1182" y="309"/>
                  <a:pt x="1200" y="288"/>
                </a:cubicBezTo>
                <a:cubicBezTo>
                  <a:pt x="1218" y="267"/>
                  <a:pt x="1261" y="233"/>
                  <a:pt x="1284" y="248"/>
                </a:cubicBezTo>
                <a:cubicBezTo>
                  <a:pt x="1307" y="263"/>
                  <a:pt x="1326" y="325"/>
                  <a:pt x="1336" y="376"/>
                </a:cubicBezTo>
                <a:cubicBezTo>
                  <a:pt x="1346" y="427"/>
                  <a:pt x="1335" y="510"/>
                  <a:pt x="1344" y="552"/>
                </a:cubicBezTo>
                <a:cubicBezTo>
                  <a:pt x="1353" y="594"/>
                  <a:pt x="1372" y="621"/>
                  <a:pt x="1392" y="630"/>
                </a:cubicBezTo>
                <a:cubicBezTo>
                  <a:pt x="1412" y="639"/>
                  <a:pt x="1447" y="629"/>
                  <a:pt x="1464" y="606"/>
                </a:cubicBezTo>
                <a:cubicBezTo>
                  <a:pt x="1481" y="583"/>
                  <a:pt x="1481" y="532"/>
                  <a:pt x="1492" y="492"/>
                </a:cubicBezTo>
                <a:cubicBezTo>
                  <a:pt x="1503" y="452"/>
                  <a:pt x="1505" y="388"/>
                  <a:pt x="1532" y="368"/>
                </a:cubicBezTo>
                <a:cubicBezTo>
                  <a:pt x="1559" y="348"/>
                  <a:pt x="1630" y="351"/>
                  <a:pt x="1656" y="372"/>
                </a:cubicBezTo>
                <a:cubicBezTo>
                  <a:pt x="1682" y="393"/>
                  <a:pt x="1672" y="463"/>
                  <a:pt x="1686" y="492"/>
                </a:cubicBezTo>
                <a:cubicBezTo>
                  <a:pt x="1700" y="521"/>
                  <a:pt x="1715" y="539"/>
                  <a:pt x="1740" y="546"/>
                </a:cubicBezTo>
                <a:cubicBezTo>
                  <a:pt x="1765" y="553"/>
                  <a:pt x="1811" y="551"/>
                  <a:pt x="1836" y="534"/>
                </a:cubicBezTo>
                <a:cubicBezTo>
                  <a:pt x="1861" y="517"/>
                  <a:pt x="1882" y="482"/>
                  <a:pt x="1892" y="444"/>
                </a:cubicBezTo>
                <a:cubicBezTo>
                  <a:pt x="1902" y="406"/>
                  <a:pt x="1872" y="329"/>
                  <a:pt x="1896" y="304"/>
                </a:cubicBezTo>
                <a:cubicBezTo>
                  <a:pt x="1920" y="279"/>
                  <a:pt x="2011" y="274"/>
                  <a:pt x="2036" y="296"/>
                </a:cubicBezTo>
                <a:cubicBezTo>
                  <a:pt x="2061" y="318"/>
                  <a:pt x="2034" y="396"/>
                  <a:pt x="2046" y="438"/>
                </a:cubicBezTo>
                <a:cubicBezTo>
                  <a:pt x="2058" y="480"/>
                  <a:pt x="2085" y="535"/>
                  <a:pt x="2106" y="546"/>
                </a:cubicBezTo>
                <a:cubicBezTo>
                  <a:pt x="2127" y="557"/>
                  <a:pt x="2155" y="536"/>
                  <a:pt x="2172" y="504"/>
                </a:cubicBezTo>
                <a:cubicBezTo>
                  <a:pt x="2189" y="472"/>
                  <a:pt x="2187" y="383"/>
                  <a:pt x="2208" y="354"/>
                </a:cubicBezTo>
                <a:cubicBezTo>
                  <a:pt x="2229" y="325"/>
                  <a:pt x="2281" y="318"/>
                  <a:pt x="2300" y="332"/>
                </a:cubicBezTo>
                <a:cubicBezTo>
                  <a:pt x="2319" y="346"/>
                  <a:pt x="2315" y="405"/>
                  <a:pt x="2322" y="438"/>
                </a:cubicBezTo>
                <a:cubicBezTo>
                  <a:pt x="2329" y="471"/>
                  <a:pt x="2328" y="500"/>
                  <a:pt x="2340" y="528"/>
                </a:cubicBezTo>
                <a:cubicBezTo>
                  <a:pt x="2352" y="556"/>
                  <a:pt x="2372" y="601"/>
                  <a:pt x="2394" y="606"/>
                </a:cubicBezTo>
                <a:cubicBezTo>
                  <a:pt x="2416" y="611"/>
                  <a:pt x="2456" y="588"/>
                  <a:pt x="2472" y="558"/>
                </a:cubicBezTo>
                <a:cubicBezTo>
                  <a:pt x="2488" y="528"/>
                  <a:pt x="2476" y="456"/>
                  <a:pt x="2492" y="428"/>
                </a:cubicBezTo>
                <a:cubicBezTo>
                  <a:pt x="2508" y="400"/>
                  <a:pt x="2540" y="383"/>
                  <a:pt x="2568" y="390"/>
                </a:cubicBezTo>
                <a:cubicBezTo>
                  <a:pt x="2596" y="397"/>
                  <a:pt x="2638" y="438"/>
                  <a:pt x="2658" y="468"/>
                </a:cubicBezTo>
                <a:cubicBezTo>
                  <a:pt x="2678" y="498"/>
                  <a:pt x="2670" y="540"/>
                  <a:pt x="2688" y="570"/>
                </a:cubicBezTo>
                <a:cubicBezTo>
                  <a:pt x="2706" y="600"/>
                  <a:pt x="2740" y="647"/>
                  <a:pt x="2766" y="648"/>
                </a:cubicBezTo>
                <a:cubicBezTo>
                  <a:pt x="2792" y="649"/>
                  <a:pt x="2824" y="616"/>
                  <a:pt x="2844" y="576"/>
                </a:cubicBezTo>
                <a:cubicBezTo>
                  <a:pt x="2864" y="536"/>
                  <a:pt x="2868" y="439"/>
                  <a:pt x="2888" y="408"/>
                </a:cubicBezTo>
                <a:cubicBezTo>
                  <a:pt x="2908" y="377"/>
                  <a:pt x="2941" y="364"/>
                  <a:pt x="2964" y="390"/>
                </a:cubicBezTo>
                <a:cubicBezTo>
                  <a:pt x="2987" y="416"/>
                  <a:pt x="3003" y="523"/>
                  <a:pt x="3024" y="564"/>
                </a:cubicBezTo>
                <a:cubicBezTo>
                  <a:pt x="3045" y="605"/>
                  <a:pt x="3065" y="629"/>
                  <a:pt x="3088" y="636"/>
                </a:cubicBezTo>
                <a:cubicBezTo>
                  <a:pt x="3111" y="643"/>
                  <a:pt x="3143" y="633"/>
                  <a:pt x="3160" y="608"/>
                </a:cubicBezTo>
                <a:cubicBezTo>
                  <a:pt x="3177" y="583"/>
                  <a:pt x="3181" y="529"/>
                  <a:pt x="3192" y="486"/>
                </a:cubicBezTo>
                <a:cubicBezTo>
                  <a:pt x="3203" y="443"/>
                  <a:pt x="3209" y="376"/>
                  <a:pt x="3228" y="348"/>
                </a:cubicBezTo>
                <a:cubicBezTo>
                  <a:pt x="3247" y="320"/>
                  <a:pt x="3283" y="316"/>
                  <a:pt x="3308" y="320"/>
                </a:cubicBezTo>
                <a:cubicBezTo>
                  <a:pt x="3333" y="324"/>
                  <a:pt x="3362" y="341"/>
                  <a:pt x="3376" y="372"/>
                </a:cubicBezTo>
                <a:cubicBezTo>
                  <a:pt x="3390" y="403"/>
                  <a:pt x="3378" y="461"/>
                  <a:pt x="3390" y="504"/>
                </a:cubicBezTo>
                <a:cubicBezTo>
                  <a:pt x="3402" y="547"/>
                  <a:pt x="3426" y="600"/>
                  <a:pt x="3450" y="630"/>
                </a:cubicBezTo>
                <a:cubicBezTo>
                  <a:pt x="3474" y="660"/>
                  <a:pt x="3509" y="685"/>
                  <a:pt x="3534" y="684"/>
                </a:cubicBezTo>
                <a:cubicBezTo>
                  <a:pt x="3559" y="683"/>
                  <a:pt x="3584" y="662"/>
                  <a:pt x="3600" y="624"/>
                </a:cubicBezTo>
                <a:cubicBezTo>
                  <a:pt x="3616" y="586"/>
                  <a:pt x="3611" y="500"/>
                  <a:pt x="3632" y="456"/>
                </a:cubicBezTo>
                <a:cubicBezTo>
                  <a:pt x="3653" y="412"/>
                  <a:pt x="3708" y="405"/>
                  <a:pt x="3728" y="360"/>
                </a:cubicBezTo>
                <a:cubicBezTo>
                  <a:pt x="3748" y="315"/>
                  <a:pt x="3748" y="236"/>
                  <a:pt x="3752" y="184"/>
                </a:cubicBezTo>
                <a:cubicBezTo>
                  <a:pt x="3756" y="132"/>
                  <a:pt x="3780" y="75"/>
                  <a:pt x="3752" y="48"/>
                </a:cubicBezTo>
                <a:cubicBezTo>
                  <a:pt x="3724" y="21"/>
                  <a:pt x="4193" y="32"/>
                  <a:pt x="3584" y="24"/>
                </a:cubicBezTo>
                <a:cubicBezTo>
                  <a:pt x="2975" y="16"/>
                  <a:pt x="677" y="4"/>
                  <a:pt x="96" y="0"/>
                </a:cubicBezTo>
                <a:cubicBezTo>
                  <a:pt x="96" y="0"/>
                  <a:pt x="96" y="0"/>
                  <a:pt x="96" y="0"/>
                </a:cubicBez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sp>
        <p:nvSpPr>
          <p:cNvPr id="27654" name="Rectangle 6"/>
          <p:cNvSpPr>
            <a:spLocks noChangeArrowheads="1"/>
          </p:cNvSpPr>
          <p:nvPr/>
        </p:nvSpPr>
        <p:spPr bwMode="auto">
          <a:xfrm>
            <a:off x="-279400" y="998538"/>
            <a:ext cx="2895600" cy="152400"/>
          </a:xfrm>
          <a:prstGeom prst="rect">
            <a:avLst/>
          </a:prstGeom>
          <a:solidFill>
            <a:srgbClr val="B9AE77"/>
          </a:solidFill>
          <a:ln w="9525">
            <a:noFill/>
            <a:miter lim="800000"/>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55" name="Freeform 7"/>
          <p:cNvSpPr>
            <a:spLocks/>
          </p:cNvSpPr>
          <p:nvPr/>
        </p:nvSpPr>
        <p:spPr bwMode="auto">
          <a:xfrm flipH="1">
            <a:off x="4152900" y="1004888"/>
            <a:ext cx="100013" cy="144462"/>
          </a:xfrm>
          <a:custGeom>
            <a:avLst/>
            <a:gdLst>
              <a:gd name="T0" fmla="*/ 2147483647 w 63"/>
              <a:gd name="T1" fmla="*/ 0 h 91"/>
              <a:gd name="T2" fmla="*/ 2147483647 w 63"/>
              <a:gd name="T3" fmla="*/ 2147483647 h 91"/>
              <a:gd name="T4" fmla="*/ 2147483647 w 63"/>
              <a:gd name="T5" fmla="*/ 2147483647 h 91"/>
              <a:gd name="T6" fmla="*/ 2147483647 w 63"/>
              <a:gd name="T7" fmla="*/ 2147483647 h 91"/>
              <a:gd name="T8" fmla="*/ 2147483647 w 63"/>
              <a:gd name="T9" fmla="*/ 2147483647 h 91"/>
              <a:gd name="T10" fmla="*/ 2147483647 w 63"/>
              <a:gd name="T11" fmla="*/ 2147483647 h 91"/>
              <a:gd name="T12" fmla="*/ 2147483647 w 63"/>
              <a:gd name="T13" fmla="*/ 2147483647 h 91"/>
              <a:gd name="T14" fmla="*/ 2147483647 w 63"/>
              <a:gd name="T15" fmla="*/ 2147483647 h 91"/>
              <a:gd name="T16" fmla="*/ 2147483647 w 63"/>
              <a:gd name="T17" fmla="*/ 2147483647 h 91"/>
              <a:gd name="T18" fmla="*/ 2147483647 w 63"/>
              <a:gd name="T19" fmla="*/ 2147483647 h 91"/>
              <a:gd name="T20" fmla="*/ 2147483647 w 63"/>
              <a:gd name="T21" fmla="*/ 2147483647 h 91"/>
              <a:gd name="T22" fmla="*/ 2147483647 w 63"/>
              <a:gd name="T23" fmla="*/ 2147483647 h 91"/>
              <a:gd name="T24" fmla="*/ 0 w 63"/>
              <a:gd name="T25" fmla="*/ 2147483647 h 91"/>
              <a:gd name="T26" fmla="*/ 2147483647 w 63"/>
              <a:gd name="T27" fmla="*/ 2147483647 h 91"/>
              <a:gd name="T28" fmla="*/ 2147483647 w 63"/>
              <a:gd name="T29" fmla="*/ 0 h 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91"/>
              <a:gd name="T47" fmla="*/ 63 w 63"/>
              <a:gd name="T48" fmla="*/ 91 h 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91">
                <a:moveTo>
                  <a:pt x="27" y="0"/>
                </a:moveTo>
                <a:lnTo>
                  <a:pt x="54" y="12"/>
                </a:lnTo>
                <a:lnTo>
                  <a:pt x="33" y="27"/>
                </a:lnTo>
                <a:cubicBezTo>
                  <a:pt x="30" y="28"/>
                  <a:pt x="24" y="30"/>
                  <a:pt x="24" y="30"/>
                </a:cubicBezTo>
                <a:lnTo>
                  <a:pt x="60" y="36"/>
                </a:lnTo>
                <a:cubicBezTo>
                  <a:pt x="63" y="38"/>
                  <a:pt x="54" y="41"/>
                  <a:pt x="51" y="42"/>
                </a:cubicBezTo>
                <a:lnTo>
                  <a:pt x="24" y="54"/>
                </a:lnTo>
                <a:lnTo>
                  <a:pt x="51" y="63"/>
                </a:lnTo>
                <a:cubicBezTo>
                  <a:pt x="54" y="64"/>
                  <a:pt x="60" y="66"/>
                  <a:pt x="60" y="66"/>
                </a:cubicBezTo>
                <a:lnTo>
                  <a:pt x="24" y="81"/>
                </a:lnTo>
                <a:cubicBezTo>
                  <a:pt x="19" y="82"/>
                  <a:pt x="4" y="84"/>
                  <a:pt x="9" y="84"/>
                </a:cubicBezTo>
                <a:cubicBezTo>
                  <a:pt x="15" y="84"/>
                  <a:pt x="21" y="82"/>
                  <a:pt x="27" y="81"/>
                </a:cubicBezTo>
                <a:cubicBezTo>
                  <a:pt x="16" y="88"/>
                  <a:pt x="12" y="91"/>
                  <a:pt x="0" y="87"/>
                </a:cubicBezTo>
                <a:cubicBezTo>
                  <a:pt x="2" y="68"/>
                  <a:pt x="0" y="33"/>
                  <a:pt x="9" y="15"/>
                </a:cubicBezTo>
                <a:cubicBezTo>
                  <a:pt x="14" y="6"/>
                  <a:pt x="33" y="6"/>
                  <a:pt x="27" y="0"/>
                </a:cubicBezTo>
                <a:close/>
              </a:path>
            </a:pathLst>
          </a:custGeom>
          <a:solidFill>
            <a:srgbClr val="B9AE77"/>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sp>
        <p:nvSpPr>
          <p:cNvPr id="27656" name="Oval 8"/>
          <p:cNvSpPr>
            <a:spLocks noChangeArrowheads="1"/>
          </p:cNvSpPr>
          <p:nvPr/>
        </p:nvSpPr>
        <p:spPr bwMode="auto">
          <a:xfrm rot="13625400" flipH="1">
            <a:off x="3895726" y="800100"/>
            <a:ext cx="25400" cy="2857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57" name="Oval 9"/>
          <p:cNvSpPr>
            <a:spLocks noChangeArrowheads="1"/>
          </p:cNvSpPr>
          <p:nvPr/>
        </p:nvSpPr>
        <p:spPr bwMode="auto">
          <a:xfrm rot="13625400" flipH="1">
            <a:off x="3822700" y="820738"/>
            <a:ext cx="26988" cy="30162"/>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58" name="Freeform 10"/>
          <p:cNvSpPr>
            <a:spLocks/>
          </p:cNvSpPr>
          <p:nvPr/>
        </p:nvSpPr>
        <p:spPr bwMode="auto">
          <a:xfrm rot="7587433">
            <a:off x="3822701" y="766762"/>
            <a:ext cx="80962" cy="74613"/>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7659" name="Oval 11"/>
          <p:cNvSpPr>
            <a:spLocks noChangeArrowheads="1"/>
          </p:cNvSpPr>
          <p:nvPr/>
        </p:nvSpPr>
        <p:spPr bwMode="auto">
          <a:xfrm rot="16857246" flipH="1">
            <a:off x="3962401" y="747712"/>
            <a:ext cx="19050" cy="2222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60" name="Oval 12"/>
          <p:cNvSpPr>
            <a:spLocks noChangeArrowheads="1"/>
          </p:cNvSpPr>
          <p:nvPr/>
        </p:nvSpPr>
        <p:spPr bwMode="auto">
          <a:xfrm rot="16857246" flipH="1">
            <a:off x="3919538" y="714375"/>
            <a:ext cx="19050" cy="2222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61" name="Freeform 13"/>
          <p:cNvSpPr>
            <a:spLocks/>
          </p:cNvSpPr>
          <p:nvPr/>
        </p:nvSpPr>
        <p:spPr bwMode="auto">
          <a:xfrm rot="-10780721">
            <a:off x="4114800" y="388938"/>
            <a:ext cx="60325" cy="53975"/>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7662" name="Oval 14"/>
          <p:cNvSpPr>
            <a:spLocks noChangeArrowheads="1"/>
          </p:cNvSpPr>
          <p:nvPr/>
        </p:nvSpPr>
        <p:spPr bwMode="auto">
          <a:xfrm rot="8225400" flipH="1">
            <a:off x="3819525" y="909638"/>
            <a:ext cx="25400" cy="30162"/>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63" name="Oval 15"/>
          <p:cNvSpPr>
            <a:spLocks noChangeArrowheads="1"/>
          </p:cNvSpPr>
          <p:nvPr/>
        </p:nvSpPr>
        <p:spPr bwMode="auto">
          <a:xfrm rot="8225400" flipH="1">
            <a:off x="3840163" y="981075"/>
            <a:ext cx="25400" cy="2857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64" name="Freeform 16"/>
          <p:cNvSpPr>
            <a:spLocks/>
          </p:cNvSpPr>
          <p:nvPr/>
        </p:nvSpPr>
        <p:spPr bwMode="auto">
          <a:xfrm rot="2187433">
            <a:off x="3781425" y="931863"/>
            <a:ext cx="79375" cy="71437"/>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7665" name="Freeform 17"/>
          <p:cNvSpPr>
            <a:spLocks/>
          </p:cNvSpPr>
          <p:nvPr/>
        </p:nvSpPr>
        <p:spPr bwMode="auto">
          <a:xfrm rot="2187433">
            <a:off x="2790825" y="538163"/>
            <a:ext cx="79375" cy="71437"/>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7666" name="Group 18"/>
          <p:cNvGrpSpPr>
            <a:grpSpLocks/>
          </p:cNvGrpSpPr>
          <p:nvPr/>
        </p:nvGrpSpPr>
        <p:grpSpPr bwMode="auto">
          <a:xfrm>
            <a:off x="2971800" y="-220663"/>
            <a:ext cx="1897063" cy="1101726"/>
            <a:chOff x="1392" y="-240"/>
            <a:chExt cx="1195" cy="694"/>
          </a:xfrm>
        </p:grpSpPr>
        <p:sp>
          <p:nvSpPr>
            <p:cNvPr id="28741" name="Oval 19"/>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42" name="Oval 20"/>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43" name="Freeform 21"/>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44" name="Oval 22"/>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45" name="Oval 23"/>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46" name="Freeform 24"/>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47" name="Oval 25"/>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48" name="Oval 26"/>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49" name="Freeform 27"/>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50" name="Oval 28"/>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51" name="Oval 29"/>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52" name="Freeform 30"/>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53" name="Oval 31"/>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54" name="Oval 32"/>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55" name="Freeform 33"/>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56" name="Oval 34"/>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57" name="Oval 35"/>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58" name="Freeform 36"/>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59" name="Oval 37"/>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60" name="Freeform 38"/>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61" name="Oval 39"/>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62" name="Oval 40"/>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63" name="Freeform 41"/>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64" name="Oval 42"/>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65" name="Oval 43"/>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66" name="Freeform 44"/>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67" name="Oval 45"/>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68" name="Oval 46"/>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69" name="Freeform 47"/>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70" name="Oval 48"/>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71" name="Freeform 49"/>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72" name="Oval 50"/>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73" name="Oval 51"/>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74" name="Oval 52"/>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75" name="Oval 53"/>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76" name="Freeform 54"/>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77" name="Oval 55"/>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78" name="Oval 56"/>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79" name="Freeform 57"/>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80" name="Oval 58"/>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81" name="Oval 59"/>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82" name="Freeform 60"/>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83" name="Oval 61"/>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84" name="Oval 62"/>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85" name="Freeform 63"/>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786" name="Group 64"/>
            <p:cNvGrpSpPr>
              <a:grpSpLocks/>
            </p:cNvGrpSpPr>
            <p:nvPr/>
          </p:nvGrpSpPr>
          <p:grpSpPr bwMode="auto">
            <a:xfrm>
              <a:off x="1544" y="-187"/>
              <a:ext cx="275" cy="293"/>
              <a:chOff x="1454" y="277"/>
              <a:chExt cx="275" cy="293"/>
            </a:xfrm>
          </p:grpSpPr>
          <p:sp>
            <p:nvSpPr>
              <p:cNvPr id="28858" name="Oval 6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59" name="Oval 6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60" name="Freeform 6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61" name="Oval 6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62" name="Oval 6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63" name="Oval 7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64" name="Freeform 7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65" name="Oval 7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66" name="Oval 7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67" name="Oval 7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68" name="Freeform 7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69" name="Oval 7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70" name="Oval 7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71" name="Freeform 7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72" name="Oval 7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73" name="Oval 8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74" name="Freeform 8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75" name="Oval 8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76" name="Oval 8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77" name="Freeform 8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78" name="Freeform 8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787" name="Freeform 86"/>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88" name="Freeform 87"/>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89" name="Oval 88"/>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90" name="Oval 89"/>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91" name="Freeform 90"/>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92" name="Oval 91"/>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93" name="Oval 92"/>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94" name="Freeform 93"/>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95" name="Oval 94"/>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96" name="Oval 95"/>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97" name="Freeform 96"/>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98" name="Oval 97"/>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99" name="Oval 98"/>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00" name="Freeform 99"/>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01" name="Oval 100"/>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02" name="Oval 101"/>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03" name="Freeform 102"/>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04" name="Oval 103"/>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05" name="Oval 104"/>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06" name="Freeform 105"/>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07" name="Oval 106"/>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08" name="Freeform 107"/>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09" name="Oval 108"/>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10" name="Oval 109"/>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11" name="Freeform 110"/>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12" name="Oval 111"/>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13" name="Oval 112"/>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14" name="Freeform 113"/>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15" name="Oval 114"/>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16" name="Oval 115"/>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17" name="Freeform 116"/>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18" name="Oval 117"/>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19" name="Freeform 118"/>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20" name="Oval 119"/>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21" name="Oval 120"/>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22" name="Oval 121"/>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23" name="Oval 122"/>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24" name="Freeform 123"/>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25" name="Oval 124"/>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26" name="Oval 125"/>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27" name="Freeform 126"/>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28" name="Oval 127"/>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29" name="Oval 128"/>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30" name="Freeform 129"/>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31" name="Oval 130"/>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32" name="Oval 131"/>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33" name="Freeform 132"/>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834" name="Group 133"/>
            <p:cNvGrpSpPr>
              <a:grpSpLocks/>
            </p:cNvGrpSpPr>
            <p:nvPr/>
          </p:nvGrpSpPr>
          <p:grpSpPr bwMode="auto">
            <a:xfrm>
              <a:off x="2120" y="-139"/>
              <a:ext cx="275" cy="293"/>
              <a:chOff x="1454" y="277"/>
              <a:chExt cx="275" cy="293"/>
            </a:xfrm>
          </p:grpSpPr>
          <p:sp>
            <p:nvSpPr>
              <p:cNvPr id="28837" name="Oval 134"/>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38" name="Oval 135"/>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39" name="Freeform 13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40" name="Oval 13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41" name="Oval 13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42" name="Oval 13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43" name="Freeform 140"/>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44" name="Oval 14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45" name="Oval 142"/>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46" name="Oval 14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47" name="Freeform 144"/>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48" name="Oval 145"/>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49" name="Oval 14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50" name="Freeform 147"/>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51" name="Oval 14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52" name="Oval 14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53" name="Freeform 15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54" name="Oval 151"/>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55" name="Oval 152"/>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856" name="Freeform 15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57" name="Freeform 15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835" name="Freeform 155"/>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836" name="Freeform 156"/>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7667" name="Group 157"/>
          <p:cNvGrpSpPr>
            <a:grpSpLocks/>
          </p:cNvGrpSpPr>
          <p:nvPr/>
        </p:nvGrpSpPr>
        <p:grpSpPr bwMode="auto">
          <a:xfrm>
            <a:off x="990600" y="-68263"/>
            <a:ext cx="1211263" cy="1025526"/>
            <a:chOff x="1302" y="224"/>
            <a:chExt cx="619" cy="646"/>
          </a:xfrm>
        </p:grpSpPr>
        <p:sp>
          <p:nvSpPr>
            <p:cNvPr id="28672" name="Oval 158"/>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73" name="Oval 159"/>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74" name="Freeform 160"/>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75" name="Oval 161"/>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76" name="Oval 162"/>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77" name="Freeform 163"/>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78" name="Oval 164"/>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79" name="Oval 165"/>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80" name="Freeform 166"/>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81" name="Oval 167"/>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82" name="Oval 168"/>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83" name="Freeform 169"/>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84" name="Oval 170"/>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85" name="Oval 171"/>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86" name="Freeform 172"/>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87" name="Oval 173"/>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88" name="Oval 174"/>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89" name="Freeform 175"/>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90" name="Oval 176"/>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91" name="Freeform 177"/>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92" name="Oval 178"/>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93" name="Oval 179"/>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94" name="Freeform 180"/>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95" name="Oval 181"/>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96" name="Oval 182"/>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97" name="Freeform 183"/>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98" name="Oval 184"/>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99" name="Oval 185"/>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00" name="Freeform 186"/>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01" name="Oval 187"/>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02" name="Freeform 188"/>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03" name="Oval 189"/>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04" name="Oval 190"/>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05" name="Oval 191"/>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06" name="Oval 192"/>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07" name="Freeform 193"/>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08" name="Oval 194"/>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09" name="Oval 195"/>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10" name="Freeform 196"/>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11" name="Oval 197"/>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12" name="Oval 198"/>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13" name="Freeform 199"/>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14" name="Oval 200"/>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15" name="Oval 201"/>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16" name="Freeform 202"/>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717" name="Group 203"/>
            <p:cNvGrpSpPr>
              <a:grpSpLocks/>
            </p:cNvGrpSpPr>
            <p:nvPr/>
          </p:nvGrpSpPr>
          <p:grpSpPr bwMode="auto">
            <a:xfrm>
              <a:off x="1454" y="277"/>
              <a:ext cx="275" cy="293"/>
              <a:chOff x="1454" y="277"/>
              <a:chExt cx="275" cy="293"/>
            </a:xfrm>
          </p:grpSpPr>
          <p:sp>
            <p:nvSpPr>
              <p:cNvPr id="28720" name="Oval 204"/>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21" name="Oval 205"/>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22" name="Freeform 20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23" name="Oval 20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24" name="Oval 20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25" name="Oval 20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26" name="Freeform 210"/>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27" name="Oval 21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28" name="Oval 212"/>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29" name="Oval 21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30" name="Freeform 214"/>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31" name="Oval 215"/>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32" name="Oval 21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33" name="Freeform 217"/>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34" name="Oval 21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35" name="Oval 21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36" name="Freeform 22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37" name="Oval 221"/>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38" name="Oval 222"/>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739" name="Freeform 22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40" name="Freeform 22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718" name="Freeform 225"/>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719" name="Freeform 22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7668" name="Group 227"/>
          <p:cNvGrpSpPr>
            <a:grpSpLocks/>
          </p:cNvGrpSpPr>
          <p:nvPr/>
        </p:nvGrpSpPr>
        <p:grpSpPr bwMode="auto">
          <a:xfrm>
            <a:off x="2057400" y="-68263"/>
            <a:ext cx="982663" cy="1025526"/>
            <a:chOff x="1302" y="224"/>
            <a:chExt cx="619" cy="646"/>
          </a:xfrm>
        </p:grpSpPr>
        <p:sp>
          <p:nvSpPr>
            <p:cNvPr id="28603" name="Oval 228"/>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04" name="Oval 229"/>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05" name="Freeform 230"/>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06" name="Oval 231"/>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07" name="Oval 232"/>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08" name="Freeform 233"/>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09" name="Oval 234"/>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10" name="Oval 235"/>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11" name="Freeform 236"/>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12" name="Oval 237"/>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13" name="Oval 238"/>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14" name="Freeform 239"/>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15" name="Oval 240"/>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16" name="Oval 241"/>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17" name="Freeform 242"/>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18" name="Oval 243"/>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19" name="Oval 244"/>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20" name="Freeform 245"/>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21" name="Oval 246"/>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22" name="Freeform 247"/>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23" name="Oval 248"/>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24" name="Oval 249"/>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25" name="Freeform 250"/>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26" name="Oval 251"/>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27" name="Oval 252"/>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28" name="Freeform 253"/>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29" name="Oval 254"/>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30" name="Oval 255"/>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31" name="Freeform 256"/>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32" name="Oval 257"/>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33" name="Freeform 258"/>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34" name="Oval 259"/>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35" name="Oval 260"/>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36" name="Oval 261"/>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37" name="Oval 262"/>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38" name="Freeform 263"/>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39" name="Oval 264"/>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40" name="Oval 265"/>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41" name="Freeform 266"/>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42" name="Oval 267"/>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43" name="Oval 268"/>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44" name="Freeform 269"/>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45" name="Oval 270"/>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46" name="Oval 271"/>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47" name="Freeform 272"/>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648" name="Group 273"/>
            <p:cNvGrpSpPr>
              <a:grpSpLocks/>
            </p:cNvGrpSpPr>
            <p:nvPr/>
          </p:nvGrpSpPr>
          <p:grpSpPr bwMode="auto">
            <a:xfrm>
              <a:off x="1454" y="277"/>
              <a:ext cx="275" cy="293"/>
              <a:chOff x="1454" y="277"/>
              <a:chExt cx="275" cy="293"/>
            </a:xfrm>
          </p:grpSpPr>
          <p:sp>
            <p:nvSpPr>
              <p:cNvPr id="28651" name="Oval 274"/>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52" name="Oval 275"/>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53" name="Freeform 27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54" name="Oval 27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55" name="Oval 27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56" name="Oval 27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57" name="Freeform 280"/>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58" name="Oval 28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59" name="Oval 282"/>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60" name="Oval 28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61" name="Freeform 284"/>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62" name="Oval 285"/>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63" name="Oval 28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64" name="Freeform 287"/>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65" name="Oval 28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66" name="Oval 28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67" name="Freeform 29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68" name="Oval 291"/>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69" name="Oval 292"/>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70" name="Freeform 29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71" name="Freeform 29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649" name="Freeform 295"/>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50" name="Freeform 29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7669" name="Group 297"/>
          <p:cNvGrpSpPr>
            <a:grpSpLocks/>
          </p:cNvGrpSpPr>
          <p:nvPr/>
        </p:nvGrpSpPr>
        <p:grpSpPr bwMode="auto">
          <a:xfrm>
            <a:off x="3962400" y="-179388"/>
            <a:ext cx="3878263" cy="1177926"/>
            <a:chOff x="111" y="0"/>
            <a:chExt cx="2443" cy="742"/>
          </a:xfrm>
        </p:grpSpPr>
        <p:sp>
          <p:nvSpPr>
            <p:cNvPr id="28317" name="Oval 298"/>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18" name="Oval 299"/>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19" name="Freeform 300"/>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20" name="Oval 301"/>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21" name="Oval 302"/>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22" name="Freeform 303"/>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23" name="Freeform 304"/>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324" name="Group 305"/>
            <p:cNvGrpSpPr>
              <a:grpSpLocks/>
            </p:cNvGrpSpPr>
            <p:nvPr/>
          </p:nvGrpSpPr>
          <p:grpSpPr bwMode="auto">
            <a:xfrm>
              <a:off x="1359" y="0"/>
              <a:ext cx="1195" cy="694"/>
              <a:chOff x="1392" y="-240"/>
              <a:chExt cx="1195" cy="694"/>
            </a:xfrm>
          </p:grpSpPr>
          <p:sp>
            <p:nvSpPr>
              <p:cNvPr id="28465" name="Oval 306"/>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66" name="Oval 307"/>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67" name="Freeform 308"/>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68" name="Oval 309"/>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69" name="Oval 310"/>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70" name="Freeform 311"/>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71" name="Oval 312"/>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72" name="Oval 313"/>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73" name="Freeform 314"/>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74" name="Oval 315"/>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75" name="Oval 316"/>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76" name="Freeform 317"/>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77" name="Oval 318"/>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78" name="Oval 319"/>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79" name="Freeform 320"/>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80" name="Oval 321"/>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81" name="Oval 322"/>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82" name="Freeform 323"/>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83" name="Oval 324"/>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84" name="Freeform 325"/>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85" name="Oval 326"/>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86" name="Oval 327"/>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87" name="Freeform 328"/>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88" name="Oval 329"/>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89" name="Oval 330"/>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90" name="Freeform 331"/>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91" name="Oval 332"/>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92" name="Oval 333"/>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93" name="Freeform 334"/>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94" name="Oval 335"/>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95" name="Freeform 336"/>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96" name="Oval 337"/>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97" name="Oval 338"/>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98" name="Oval 339"/>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99" name="Oval 340"/>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00" name="Freeform 341"/>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01" name="Oval 342"/>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02" name="Oval 343"/>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03" name="Freeform 344"/>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04" name="Oval 345"/>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05" name="Oval 346"/>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06" name="Freeform 347"/>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07" name="Oval 348"/>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08" name="Oval 349"/>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09" name="Freeform 350"/>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510" name="Group 351"/>
              <p:cNvGrpSpPr>
                <a:grpSpLocks/>
              </p:cNvGrpSpPr>
              <p:nvPr/>
            </p:nvGrpSpPr>
            <p:grpSpPr bwMode="auto">
              <a:xfrm>
                <a:off x="1544" y="-187"/>
                <a:ext cx="275" cy="293"/>
                <a:chOff x="1454" y="277"/>
                <a:chExt cx="275" cy="293"/>
              </a:xfrm>
            </p:grpSpPr>
            <p:sp>
              <p:nvSpPr>
                <p:cNvPr id="28582" name="Oval 352"/>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83" name="Oval 353"/>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84" name="Freeform 354"/>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85" name="Oval 355"/>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86" name="Oval 356"/>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87" name="Oval 357"/>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88" name="Freeform 358"/>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89" name="Oval 359"/>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90" name="Oval 360"/>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91" name="Oval 361"/>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92" name="Freeform 362"/>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93" name="Oval 363"/>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94" name="Oval 364"/>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95" name="Freeform 365"/>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96" name="Oval 366"/>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97" name="Oval 367"/>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98" name="Freeform 368"/>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99" name="Oval 369"/>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00" name="Oval 370"/>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601" name="Freeform 371"/>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602" name="Freeform 372"/>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511" name="Freeform 373"/>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12" name="Freeform 374"/>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13" name="Oval 375"/>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14" name="Oval 376"/>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15" name="Freeform 377"/>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16" name="Oval 378"/>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17" name="Oval 379"/>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18" name="Freeform 380"/>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19" name="Oval 381"/>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20" name="Oval 382"/>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21" name="Freeform 383"/>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22" name="Oval 384"/>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23" name="Oval 385"/>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24" name="Freeform 386"/>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25" name="Oval 387"/>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26" name="Oval 388"/>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27" name="Freeform 389"/>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28" name="Oval 390"/>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29" name="Oval 391"/>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30" name="Freeform 392"/>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31" name="Oval 393"/>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32" name="Freeform 394"/>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33" name="Oval 395"/>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34" name="Oval 396"/>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35" name="Freeform 397"/>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36" name="Oval 398"/>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37" name="Oval 399"/>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38" name="Freeform 400"/>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39" name="Oval 401"/>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40" name="Oval 402"/>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41" name="Freeform 403"/>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42" name="Oval 404"/>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43" name="Freeform 405"/>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44" name="Oval 406"/>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45" name="Oval 407"/>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46" name="Oval 408"/>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47" name="Oval 409"/>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48" name="Freeform 410"/>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49" name="Oval 411"/>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50" name="Oval 412"/>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51" name="Freeform 413"/>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52" name="Oval 414"/>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53" name="Oval 415"/>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54" name="Freeform 416"/>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55" name="Oval 417"/>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56" name="Oval 418"/>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57" name="Freeform 419"/>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558" name="Group 420"/>
              <p:cNvGrpSpPr>
                <a:grpSpLocks/>
              </p:cNvGrpSpPr>
              <p:nvPr/>
            </p:nvGrpSpPr>
            <p:grpSpPr bwMode="auto">
              <a:xfrm>
                <a:off x="2120" y="-139"/>
                <a:ext cx="275" cy="293"/>
                <a:chOff x="1454" y="277"/>
                <a:chExt cx="275" cy="293"/>
              </a:xfrm>
            </p:grpSpPr>
            <p:sp>
              <p:nvSpPr>
                <p:cNvPr id="28561" name="Oval 421"/>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62" name="Oval 422"/>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63" name="Freeform 42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64" name="Oval 42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65" name="Oval 42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66" name="Oval 42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67" name="Freeform 427"/>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68" name="Oval 42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69" name="Oval 429"/>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70" name="Oval 43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71" name="Freeform 431"/>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72" name="Oval 432"/>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73" name="Oval 43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74" name="Freeform 434"/>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75" name="Oval 43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76" name="Oval 43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77" name="Freeform 43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78" name="Oval 438"/>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79" name="Oval 439"/>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580" name="Freeform 44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81" name="Freeform 44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559" name="Freeform 442"/>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560" name="Freeform 443"/>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8325" name="Group 444"/>
            <p:cNvGrpSpPr>
              <a:grpSpLocks/>
            </p:cNvGrpSpPr>
            <p:nvPr/>
          </p:nvGrpSpPr>
          <p:grpSpPr bwMode="auto">
            <a:xfrm>
              <a:off x="111" y="96"/>
              <a:ext cx="763" cy="646"/>
              <a:chOff x="1302" y="224"/>
              <a:chExt cx="619" cy="646"/>
            </a:xfrm>
          </p:grpSpPr>
          <p:sp>
            <p:nvSpPr>
              <p:cNvPr id="28396" name="Oval 445"/>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97" name="Oval 446"/>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98" name="Freeform 447"/>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99" name="Oval 448"/>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00" name="Oval 449"/>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01" name="Freeform 450"/>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02" name="Oval 451"/>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03" name="Oval 452"/>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04" name="Freeform 453"/>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05" name="Oval 454"/>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06" name="Oval 455"/>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07" name="Freeform 456"/>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08" name="Oval 457"/>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09" name="Oval 458"/>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10" name="Freeform 459"/>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11" name="Oval 460"/>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12" name="Oval 461"/>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13" name="Freeform 462"/>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14" name="Oval 463"/>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15" name="Freeform 464"/>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16" name="Oval 465"/>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17" name="Oval 466"/>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18" name="Freeform 467"/>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19" name="Oval 468"/>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20" name="Oval 469"/>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21" name="Freeform 470"/>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22" name="Oval 471"/>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23" name="Oval 472"/>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24" name="Freeform 473"/>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25" name="Oval 474"/>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26" name="Freeform 475"/>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27" name="Oval 476"/>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28" name="Oval 477"/>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29" name="Oval 478"/>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30" name="Oval 479"/>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31" name="Freeform 480"/>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32" name="Oval 481"/>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33" name="Oval 482"/>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34" name="Freeform 483"/>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35" name="Oval 484"/>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36" name="Oval 485"/>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37" name="Freeform 486"/>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38" name="Oval 487"/>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39" name="Oval 488"/>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40" name="Freeform 489"/>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441" name="Group 490"/>
              <p:cNvGrpSpPr>
                <a:grpSpLocks/>
              </p:cNvGrpSpPr>
              <p:nvPr/>
            </p:nvGrpSpPr>
            <p:grpSpPr bwMode="auto">
              <a:xfrm>
                <a:off x="1454" y="277"/>
                <a:ext cx="275" cy="293"/>
                <a:chOff x="1454" y="277"/>
                <a:chExt cx="275" cy="293"/>
              </a:xfrm>
            </p:grpSpPr>
            <p:sp>
              <p:nvSpPr>
                <p:cNvPr id="28444" name="Oval 491"/>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45" name="Oval 492"/>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46" name="Freeform 49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47" name="Oval 49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48" name="Oval 49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49" name="Oval 49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50" name="Freeform 497"/>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51" name="Oval 49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52" name="Oval 499"/>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53" name="Oval 50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54" name="Freeform 501"/>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55" name="Oval 502"/>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56" name="Oval 50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57" name="Freeform 504"/>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58" name="Oval 50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59" name="Oval 50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60" name="Freeform 50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61" name="Oval 508"/>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62" name="Oval 509"/>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463" name="Freeform 51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64" name="Freeform 51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442" name="Freeform 512"/>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443" name="Freeform 513"/>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8326" name="Group 514"/>
            <p:cNvGrpSpPr>
              <a:grpSpLocks/>
            </p:cNvGrpSpPr>
            <p:nvPr/>
          </p:nvGrpSpPr>
          <p:grpSpPr bwMode="auto">
            <a:xfrm>
              <a:off x="783" y="96"/>
              <a:ext cx="619" cy="646"/>
              <a:chOff x="1302" y="224"/>
              <a:chExt cx="619" cy="646"/>
            </a:xfrm>
          </p:grpSpPr>
          <p:sp>
            <p:nvSpPr>
              <p:cNvPr id="28327" name="Oval 515"/>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28" name="Oval 516"/>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29" name="Freeform 517"/>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30" name="Oval 518"/>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31" name="Oval 519"/>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32" name="Freeform 520"/>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33" name="Oval 521"/>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34" name="Oval 522"/>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35" name="Freeform 523"/>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36" name="Oval 524"/>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37" name="Oval 525"/>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38" name="Freeform 526"/>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39" name="Oval 527"/>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40" name="Oval 528"/>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41" name="Freeform 529"/>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42" name="Oval 530"/>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43" name="Oval 531"/>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44" name="Freeform 532"/>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45" name="Oval 533"/>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46" name="Freeform 534"/>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47" name="Oval 535"/>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48" name="Oval 536"/>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49" name="Freeform 537"/>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50" name="Oval 538"/>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51" name="Oval 539"/>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52" name="Freeform 540"/>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53" name="Oval 541"/>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54" name="Oval 542"/>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55" name="Freeform 543"/>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56" name="Oval 544"/>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57" name="Freeform 545"/>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58" name="Oval 546"/>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59" name="Oval 547"/>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60" name="Oval 548"/>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61" name="Oval 549"/>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62" name="Freeform 550"/>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63" name="Oval 551"/>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64" name="Oval 552"/>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65" name="Freeform 553"/>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66" name="Oval 554"/>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67" name="Oval 555"/>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68" name="Freeform 556"/>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69" name="Oval 557"/>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70" name="Oval 558"/>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71" name="Freeform 559"/>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372" name="Group 560"/>
              <p:cNvGrpSpPr>
                <a:grpSpLocks/>
              </p:cNvGrpSpPr>
              <p:nvPr/>
            </p:nvGrpSpPr>
            <p:grpSpPr bwMode="auto">
              <a:xfrm>
                <a:off x="1454" y="277"/>
                <a:ext cx="275" cy="293"/>
                <a:chOff x="1454" y="277"/>
                <a:chExt cx="275" cy="293"/>
              </a:xfrm>
            </p:grpSpPr>
            <p:sp>
              <p:nvSpPr>
                <p:cNvPr id="28375" name="Oval 561"/>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76" name="Oval 562"/>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77" name="Freeform 56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78" name="Oval 56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79" name="Oval 56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80" name="Oval 56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81" name="Freeform 567"/>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82" name="Oval 56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83" name="Oval 569"/>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84" name="Oval 57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85" name="Freeform 571"/>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86" name="Oval 572"/>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87" name="Oval 57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88" name="Freeform 574"/>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89" name="Oval 57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90" name="Oval 57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91" name="Freeform 57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92" name="Oval 578"/>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93" name="Oval 579"/>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94" name="Freeform 58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95" name="Freeform 58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373" name="Freeform 582"/>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74" name="Freeform 583"/>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grpSp>
        <p:nvGrpSpPr>
          <p:cNvPr id="27670" name="Group 584"/>
          <p:cNvGrpSpPr>
            <a:grpSpLocks/>
          </p:cNvGrpSpPr>
          <p:nvPr/>
        </p:nvGrpSpPr>
        <p:grpSpPr bwMode="auto">
          <a:xfrm>
            <a:off x="7696200" y="-220663"/>
            <a:ext cx="3878263" cy="1177926"/>
            <a:chOff x="111" y="0"/>
            <a:chExt cx="2443" cy="742"/>
          </a:xfrm>
        </p:grpSpPr>
        <p:sp>
          <p:nvSpPr>
            <p:cNvPr id="28031" name="Oval 585"/>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32" name="Oval 586"/>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33" name="Freeform 587"/>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34" name="Oval 588"/>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35" name="Oval 589"/>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36" name="Freeform 590"/>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37" name="Freeform 591"/>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038" name="Group 592"/>
            <p:cNvGrpSpPr>
              <a:grpSpLocks/>
            </p:cNvGrpSpPr>
            <p:nvPr/>
          </p:nvGrpSpPr>
          <p:grpSpPr bwMode="auto">
            <a:xfrm>
              <a:off x="1359" y="0"/>
              <a:ext cx="1195" cy="694"/>
              <a:chOff x="1392" y="-240"/>
              <a:chExt cx="1195" cy="694"/>
            </a:xfrm>
          </p:grpSpPr>
          <p:sp>
            <p:nvSpPr>
              <p:cNvPr id="28179" name="Oval 593"/>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80" name="Oval 594"/>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81" name="Freeform 595"/>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82" name="Oval 596"/>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83" name="Oval 597"/>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84" name="Freeform 598"/>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85" name="Oval 599"/>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86" name="Oval 600"/>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87" name="Freeform 601"/>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88" name="Oval 602"/>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89" name="Oval 603"/>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90" name="Freeform 604"/>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91" name="Oval 605"/>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92" name="Oval 606"/>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93" name="Freeform 607"/>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94" name="Oval 608"/>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95" name="Oval 609"/>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96" name="Freeform 610"/>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97" name="Oval 611"/>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98" name="Freeform 612"/>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99" name="Oval 613"/>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00" name="Oval 614"/>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01" name="Freeform 615"/>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02" name="Oval 616"/>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03" name="Oval 617"/>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04" name="Freeform 618"/>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05" name="Oval 619"/>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06" name="Oval 620"/>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07" name="Freeform 621"/>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08" name="Oval 622"/>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09" name="Freeform 623"/>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10" name="Oval 624"/>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11" name="Oval 625"/>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12" name="Oval 626"/>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13" name="Oval 627"/>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14" name="Freeform 628"/>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15" name="Oval 629"/>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16" name="Oval 630"/>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17" name="Freeform 631"/>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18" name="Oval 632"/>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19" name="Oval 633"/>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20" name="Freeform 634"/>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21" name="Oval 635"/>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22" name="Oval 636"/>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23" name="Freeform 637"/>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224" name="Group 638"/>
              <p:cNvGrpSpPr>
                <a:grpSpLocks/>
              </p:cNvGrpSpPr>
              <p:nvPr/>
            </p:nvGrpSpPr>
            <p:grpSpPr bwMode="auto">
              <a:xfrm>
                <a:off x="1544" y="-187"/>
                <a:ext cx="275" cy="293"/>
                <a:chOff x="1454" y="277"/>
                <a:chExt cx="275" cy="293"/>
              </a:xfrm>
            </p:grpSpPr>
            <p:sp>
              <p:nvSpPr>
                <p:cNvPr id="28296" name="Oval 639"/>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97" name="Oval 640"/>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98" name="Freeform 641"/>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99" name="Oval 642"/>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00" name="Oval 643"/>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01" name="Oval 644"/>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02" name="Freeform 645"/>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03" name="Oval 646"/>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04" name="Oval 647"/>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05" name="Oval 648"/>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06" name="Freeform 649"/>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07" name="Oval 650"/>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08" name="Oval 651"/>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09" name="Freeform 652"/>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10" name="Oval 653"/>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11" name="Oval 654"/>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12" name="Freeform 655"/>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13" name="Oval 656"/>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14" name="Oval 657"/>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315" name="Freeform 658"/>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316" name="Freeform 659"/>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225" name="Freeform 660"/>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26" name="Freeform 661"/>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27" name="Oval 662"/>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28" name="Oval 663"/>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29" name="Freeform 664"/>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30" name="Oval 665"/>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31" name="Oval 666"/>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32" name="Freeform 667"/>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33" name="Oval 668"/>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34" name="Oval 669"/>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35" name="Freeform 670"/>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36" name="Oval 671"/>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37" name="Oval 672"/>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38" name="Freeform 673"/>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39" name="Oval 674"/>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40" name="Oval 675"/>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41" name="Freeform 676"/>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42" name="Oval 677"/>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43" name="Oval 678"/>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44" name="Freeform 679"/>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45" name="Oval 680"/>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46" name="Freeform 681"/>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47" name="Oval 682"/>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48" name="Oval 683"/>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49" name="Freeform 684"/>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50" name="Oval 685"/>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51" name="Oval 686"/>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52" name="Freeform 687"/>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53" name="Oval 688"/>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54" name="Oval 689"/>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55" name="Freeform 690"/>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56" name="Oval 691"/>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57" name="Freeform 692"/>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58" name="Oval 693"/>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59" name="Oval 694"/>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60" name="Oval 695"/>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61" name="Oval 696"/>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62" name="Freeform 697"/>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63" name="Oval 698"/>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64" name="Oval 699"/>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65" name="Freeform 700"/>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66" name="Oval 701"/>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67" name="Oval 702"/>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68" name="Freeform 703"/>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69" name="Oval 704"/>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70" name="Oval 705"/>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71" name="Freeform 706"/>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272" name="Group 707"/>
              <p:cNvGrpSpPr>
                <a:grpSpLocks/>
              </p:cNvGrpSpPr>
              <p:nvPr/>
            </p:nvGrpSpPr>
            <p:grpSpPr bwMode="auto">
              <a:xfrm>
                <a:off x="2120" y="-139"/>
                <a:ext cx="275" cy="293"/>
                <a:chOff x="1454" y="277"/>
                <a:chExt cx="275" cy="293"/>
              </a:xfrm>
            </p:grpSpPr>
            <p:sp>
              <p:nvSpPr>
                <p:cNvPr id="28275" name="Oval 708"/>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76" name="Oval 709"/>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77" name="Freeform 71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78" name="Oval 71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79" name="Oval 71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80" name="Oval 71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81" name="Freeform 714"/>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82" name="Oval 71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83" name="Oval 716"/>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84" name="Oval 71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85" name="Freeform 71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86" name="Oval 719"/>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87" name="Oval 72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88" name="Freeform 721"/>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89" name="Oval 72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90" name="Oval 72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91" name="Freeform 72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92" name="Oval 725"/>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93" name="Oval 726"/>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294" name="Freeform 72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95" name="Freeform 72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273" name="Freeform 729"/>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274" name="Freeform 730"/>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8039" name="Group 731"/>
            <p:cNvGrpSpPr>
              <a:grpSpLocks/>
            </p:cNvGrpSpPr>
            <p:nvPr/>
          </p:nvGrpSpPr>
          <p:grpSpPr bwMode="auto">
            <a:xfrm>
              <a:off x="111" y="96"/>
              <a:ext cx="763" cy="646"/>
              <a:chOff x="1302" y="224"/>
              <a:chExt cx="619" cy="646"/>
            </a:xfrm>
          </p:grpSpPr>
          <p:sp>
            <p:nvSpPr>
              <p:cNvPr id="28110" name="Oval 732"/>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11" name="Oval 733"/>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12" name="Freeform 734"/>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13" name="Oval 735"/>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14" name="Oval 736"/>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15" name="Freeform 737"/>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16" name="Oval 738"/>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17" name="Oval 739"/>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18" name="Freeform 740"/>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19" name="Oval 741"/>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20" name="Oval 742"/>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21" name="Freeform 743"/>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22" name="Oval 744"/>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23" name="Oval 745"/>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24" name="Freeform 746"/>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25" name="Oval 747"/>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26" name="Oval 748"/>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27" name="Freeform 749"/>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28" name="Oval 750"/>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29" name="Freeform 751"/>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30" name="Oval 752"/>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31" name="Oval 753"/>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32" name="Freeform 754"/>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33" name="Oval 755"/>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34" name="Oval 756"/>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35" name="Freeform 757"/>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36" name="Oval 758"/>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37" name="Oval 759"/>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38" name="Freeform 760"/>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39" name="Oval 761"/>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40" name="Freeform 762"/>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41" name="Oval 763"/>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42" name="Oval 764"/>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43" name="Oval 765"/>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44" name="Oval 766"/>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45" name="Freeform 767"/>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46" name="Oval 768"/>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47" name="Oval 769"/>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48" name="Freeform 770"/>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49" name="Oval 771"/>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50" name="Oval 772"/>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51" name="Freeform 773"/>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52" name="Oval 774"/>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53" name="Oval 775"/>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54" name="Freeform 776"/>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155" name="Group 777"/>
              <p:cNvGrpSpPr>
                <a:grpSpLocks/>
              </p:cNvGrpSpPr>
              <p:nvPr/>
            </p:nvGrpSpPr>
            <p:grpSpPr bwMode="auto">
              <a:xfrm>
                <a:off x="1454" y="277"/>
                <a:ext cx="275" cy="293"/>
                <a:chOff x="1454" y="277"/>
                <a:chExt cx="275" cy="293"/>
              </a:xfrm>
            </p:grpSpPr>
            <p:sp>
              <p:nvSpPr>
                <p:cNvPr id="28158" name="Oval 778"/>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59" name="Oval 779"/>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60" name="Freeform 78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61" name="Oval 78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62" name="Oval 78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63" name="Oval 78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64" name="Freeform 784"/>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65" name="Oval 78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66" name="Oval 786"/>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67" name="Oval 78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68" name="Freeform 788"/>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69" name="Oval 789"/>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70" name="Oval 79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71" name="Freeform 791"/>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72" name="Oval 79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73" name="Oval 79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74" name="Freeform 79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75" name="Oval 795"/>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76" name="Oval 796"/>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77" name="Freeform 79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78" name="Freeform 79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156" name="Freeform 799"/>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57" name="Freeform 800"/>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8040" name="Group 801"/>
            <p:cNvGrpSpPr>
              <a:grpSpLocks/>
            </p:cNvGrpSpPr>
            <p:nvPr/>
          </p:nvGrpSpPr>
          <p:grpSpPr bwMode="auto">
            <a:xfrm>
              <a:off x="783" y="96"/>
              <a:ext cx="619" cy="646"/>
              <a:chOff x="1302" y="224"/>
              <a:chExt cx="619" cy="646"/>
            </a:xfrm>
          </p:grpSpPr>
          <p:sp>
            <p:nvSpPr>
              <p:cNvPr id="28041" name="Oval 802"/>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42" name="Oval 803"/>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43" name="Freeform 804"/>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44" name="Oval 805"/>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45" name="Oval 806"/>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46" name="Freeform 807"/>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47" name="Oval 808"/>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48" name="Oval 809"/>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49" name="Freeform 810"/>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50" name="Oval 811"/>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51" name="Oval 812"/>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52" name="Freeform 813"/>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53" name="Oval 814"/>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54" name="Oval 815"/>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55" name="Freeform 816"/>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56" name="Oval 817"/>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57" name="Oval 818"/>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58" name="Freeform 819"/>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59" name="Oval 820"/>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60" name="Freeform 821"/>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61" name="Oval 822"/>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62" name="Oval 823"/>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63" name="Freeform 824"/>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64" name="Oval 825"/>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65" name="Oval 826"/>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66" name="Freeform 827"/>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67" name="Oval 828"/>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68" name="Oval 829"/>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69" name="Freeform 830"/>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70" name="Oval 831"/>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71" name="Freeform 832"/>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72" name="Oval 833"/>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73" name="Oval 834"/>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74" name="Oval 835"/>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75" name="Oval 836"/>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76" name="Freeform 837"/>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77" name="Oval 838"/>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78" name="Oval 839"/>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79" name="Freeform 840"/>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80" name="Oval 841"/>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81" name="Oval 842"/>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82" name="Freeform 843"/>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83" name="Oval 844"/>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84" name="Oval 845"/>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85" name="Freeform 846"/>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8086" name="Group 847"/>
              <p:cNvGrpSpPr>
                <a:grpSpLocks/>
              </p:cNvGrpSpPr>
              <p:nvPr/>
            </p:nvGrpSpPr>
            <p:grpSpPr bwMode="auto">
              <a:xfrm>
                <a:off x="1454" y="277"/>
                <a:ext cx="275" cy="293"/>
                <a:chOff x="1454" y="277"/>
                <a:chExt cx="275" cy="293"/>
              </a:xfrm>
            </p:grpSpPr>
            <p:sp>
              <p:nvSpPr>
                <p:cNvPr id="28089" name="Oval 848"/>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90" name="Oval 849"/>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91" name="Freeform 85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92" name="Oval 85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93" name="Oval 85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94" name="Oval 85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95" name="Freeform 854"/>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96" name="Oval 85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97" name="Oval 856"/>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98" name="Oval 85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99" name="Freeform 85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00" name="Oval 859"/>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01" name="Oval 86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02" name="Freeform 861"/>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03" name="Oval 86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04" name="Oval 86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05" name="Freeform 86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06" name="Oval 865"/>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07" name="Oval 866"/>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108" name="Freeform 86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109" name="Freeform 86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8087" name="Freeform 869"/>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88" name="Freeform 870"/>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grpSp>
        <p:nvGrpSpPr>
          <p:cNvPr id="27671" name="Group 871"/>
          <p:cNvGrpSpPr>
            <a:grpSpLocks/>
          </p:cNvGrpSpPr>
          <p:nvPr/>
        </p:nvGrpSpPr>
        <p:grpSpPr bwMode="auto">
          <a:xfrm>
            <a:off x="-2133600" y="-179388"/>
            <a:ext cx="3878263" cy="1177926"/>
            <a:chOff x="111" y="0"/>
            <a:chExt cx="2443" cy="742"/>
          </a:xfrm>
        </p:grpSpPr>
        <p:sp>
          <p:nvSpPr>
            <p:cNvPr id="27745" name="Oval 872"/>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46" name="Oval 873"/>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47" name="Freeform 874"/>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48" name="Oval 875"/>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49" name="Oval 876"/>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50" name="Freeform 877"/>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51" name="Freeform 878"/>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7752" name="Group 879"/>
            <p:cNvGrpSpPr>
              <a:grpSpLocks/>
            </p:cNvGrpSpPr>
            <p:nvPr/>
          </p:nvGrpSpPr>
          <p:grpSpPr bwMode="auto">
            <a:xfrm>
              <a:off x="1359" y="0"/>
              <a:ext cx="1195" cy="694"/>
              <a:chOff x="1392" y="-240"/>
              <a:chExt cx="1195" cy="694"/>
            </a:xfrm>
          </p:grpSpPr>
          <p:sp>
            <p:nvSpPr>
              <p:cNvPr id="27893" name="Oval 880"/>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94" name="Oval 881"/>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95" name="Freeform 882"/>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96" name="Oval 883"/>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97" name="Oval 884"/>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98" name="Freeform 885"/>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99" name="Oval 886"/>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00" name="Oval 887"/>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01" name="Freeform 888"/>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02" name="Oval 889"/>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03" name="Oval 890"/>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04" name="Freeform 891"/>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05" name="Oval 892"/>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06" name="Oval 893"/>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07" name="Freeform 894"/>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08" name="Oval 895"/>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09" name="Oval 896"/>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10" name="Freeform 897"/>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11" name="Oval 898"/>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12" name="Freeform 899"/>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13" name="Oval 900"/>
              <p:cNvSpPr>
                <a:spLocks noChangeArrowheads="1"/>
              </p:cNvSpPr>
              <p:nvPr/>
            </p:nvSpPr>
            <p:spPr bwMode="auto">
              <a:xfrm rot="13625400" flipH="1">
                <a:off x="1449"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14" name="Oval 901"/>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15" name="Freeform 902"/>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16" name="Oval 903"/>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17" name="Oval 904"/>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18" name="Freeform 905"/>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19" name="Oval 906"/>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20" name="Oval 907"/>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21" name="Freeform 908"/>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22" name="Oval 909"/>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23" name="Freeform 910"/>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24" name="Oval 911"/>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25" name="Oval 912"/>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26" name="Oval 913"/>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27" name="Oval 914"/>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28" name="Freeform 915"/>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29" name="Oval 916"/>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30" name="Oval 917"/>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31" name="Freeform 918"/>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32" name="Oval 919"/>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33" name="Oval 920"/>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34" name="Freeform 921"/>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35" name="Oval 922"/>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36" name="Oval 923"/>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37" name="Freeform 924"/>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7938" name="Group 925"/>
              <p:cNvGrpSpPr>
                <a:grpSpLocks/>
              </p:cNvGrpSpPr>
              <p:nvPr/>
            </p:nvGrpSpPr>
            <p:grpSpPr bwMode="auto">
              <a:xfrm>
                <a:off x="1544" y="-187"/>
                <a:ext cx="275" cy="293"/>
                <a:chOff x="1454" y="277"/>
                <a:chExt cx="275" cy="293"/>
              </a:xfrm>
            </p:grpSpPr>
            <p:sp>
              <p:nvSpPr>
                <p:cNvPr id="28010" name="Oval 926"/>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11" name="Oval 927"/>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12" name="Freeform 928"/>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13" name="Oval 929"/>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14" name="Oval 930"/>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15" name="Oval 931"/>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16" name="Freeform 932"/>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17" name="Oval 933"/>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18" name="Oval 934"/>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19" name="Oval 935"/>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20" name="Freeform 93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21" name="Oval 937"/>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22" name="Oval 938"/>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23" name="Freeform 939"/>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24" name="Oval 940"/>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25" name="Oval 941"/>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26" name="Freeform 942"/>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27" name="Oval 943"/>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28" name="Oval 944"/>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29" name="Freeform 945"/>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30" name="Freeform 946"/>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7939" name="Freeform 947"/>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40" name="Freeform 948"/>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41" name="Oval 949"/>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42" name="Oval 950"/>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43" name="Freeform 951"/>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44" name="Oval 952"/>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45" name="Oval 953"/>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46" name="Freeform 954"/>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47" name="Oval 955"/>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48" name="Oval 956"/>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49" name="Freeform 957"/>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50" name="Oval 958"/>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51" name="Oval 959"/>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52" name="Freeform 960"/>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53" name="Oval 961"/>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54" name="Oval 962"/>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55" name="Freeform 963"/>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56" name="Oval 964"/>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57" name="Oval 965"/>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58" name="Freeform 966"/>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59" name="Oval 967"/>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60" name="Freeform 968"/>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61" name="Oval 969"/>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62" name="Oval 970"/>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63" name="Freeform 971"/>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64" name="Oval 972"/>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65" name="Oval 973"/>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66" name="Freeform 974"/>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67" name="Oval 975"/>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68" name="Oval 976"/>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69" name="Freeform 977"/>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70" name="Oval 978"/>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71" name="Freeform 979"/>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72" name="Oval 980"/>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73" name="Oval 981"/>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74" name="Oval 982"/>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75" name="Oval 983"/>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76" name="Freeform 984"/>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77" name="Oval 985"/>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78" name="Oval 986"/>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79" name="Freeform 987"/>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80" name="Oval 988"/>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81" name="Oval 989"/>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82" name="Freeform 990"/>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83" name="Oval 991"/>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84" name="Oval 992"/>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85" name="Freeform 993"/>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7986" name="Group 994"/>
              <p:cNvGrpSpPr>
                <a:grpSpLocks/>
              </p:cNvGrpSpPr>
              <p:nvPr/>
            </p:nvGrpSpPr>
            <p:grpSpPr bwMode="auto">
              <a:xfrm>
                <a:off x="2120" y="-139"/>
                <a:ext cx="275" cy="293"/>
                <a:chOff x="1454" y="277"/>
                <a:chExt cx="275" cy="293"/>
              </a:xfrm>
            </p:grpSpPr>
            <p:sp>
              <p:nvSpPr>
                <p:cNvPr id="27989" name="Oval 99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90" name="Oval 99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91" name="Freeform 99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92" name="Oval 99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93" name="Oval 99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94" name="Oval 100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95" name="Freeform 100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96" name="Oval 100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97" name="Oval 100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98" name="Oval 100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999" name="Freeform 100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00" name="Oval 100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01" name="Oval 100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02" name="Freeform 100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03" name="Oval 100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04" name="Oval 101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05" name="Freeform 101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06" name="Oval 101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07" name="Oval 101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8008" name="Freeform 101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8009" name="Freeform 101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7987" name="Freeform 1016"/>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988" name="Freeform 1017"/>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7753" name="Group 1018"/>
            <p:cNvGrpSpPr>
              <a:grpSpLocks/>
            </p:cNvGrpSpPr>
            <p:nvPr/>
          </p:nvGrpSpPr>
          <p:grpSpPr bwMode="auto">
            <a:xfrm>
              <a:off x="111" y="96"/>
              <a:ext cx="763" cy="646"/>
              <a:chOff x="1302" y="224"/>
              <a:chExt cx="619" cy="646"/>
            </a:xfrm>
          </p:grpSpPr>
          <p:sp>
            <p:nvSpPr>
              <p:cNvPr id="27824" name="Oval 1019"/>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25" name="Oval 1020"/>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26" name="Freeform 1021"/>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27" name="Oval 1022"/>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28" name="Oval 1023"/>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29" name="Freeform 1024"/>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30" name="Oval 1025"/>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31" name="Oval 1026"/>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32" name="Freeform 1027"/>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33" name="Oval 1028"/>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34" name="Oval 1029"/>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35" name="Freeform 1030"/>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36" name="Oval 1031"/>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37" name="Oval 1032"/>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38" name="Freeform 1033"/>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39" name="Oval 1034"/>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40" name="Oval 1035"/>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41" name="Freeform 1036"/>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42" name="Oval 1037"/>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43" name="Freeform 1038"/>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44" name="Oval 1039"/>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45" name="Oval 1040"/>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46" name="Freeform 1041"/>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47" name="Oval 1042"/>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48" name="Oval 1043"/>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49" name="Freeform 1044"/>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50" name="Oval 1045"/>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51" name="Oval 1046"/>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52" name="Freeform 1047"/>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53" name="Oval 1048"/>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54" name="Freeform 1049"/>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55" name="Oval 1050"/>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56" name="Oval 1051"/>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57" name="Oval 1052"/>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58" name="Oval 1053"/>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59" name="Freeform 1054"/>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60" name="Oval 1055"/>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61" name="Oval 1056"/>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62" name="Freeform 1057"/>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63" name="Oval 1058"/>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64" name="Oval 1059"/>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65" name="Freeform 1060"/>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66" name="Oval 1061"/>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67" name="Oval 1062"/>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68" name="Freeform 1063"/>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7869" name="Group 1064"/>
              <p:cNvGrpSpPr>
                <a:grpSpLocks/>
              </p:cNvGrpSpPr>
              <p:nvPr/>
            </p:nvGrpSpPr>
            <p:grpSpPr bwMode="auto">
              <a:xfrm>
                <a:off x="1454" y="277"/>
                <a:ext cx="275" cy="293"/>
                <a:chOff x="1454" y="277"/>
                <a:chExt cx="275" cy="293"/>
              </a:xfrm>
            </p:grpSpPr>
            <p:sp>
              <p:nvSpPr>
                <p:cNvPr id="27872" name="Oval 1065"/>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73" name="Oval 1066"/>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74" name="Freeform 106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75" name="Oval 106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76" name="Oval 106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77" name="Oval 107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78" name="Freeform 1071"/>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79" name="Oval 107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80" name="Oval 1073"/>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81" name="Oval 107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82" name="Freeform 1075"/>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83" name="Oval 1076"/>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84" name="Oval 107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85" name="Freeform 1078"/>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86" name="Oval 107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87" name="Oval 108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88" name="Freeform 108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89" name="Oval 1082"/>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90" name="Oval 1083"/>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91" name="Freeform 108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92" name="Freeform 108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7870" name="Freeform 1086"/>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71" name="Freeform 1087"/>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7754" name="Group 1088"/>
            <p:cNvGrpSpPr>
              <a:grpSpLocks/>
            </p:cNvGrpSpPr>
            <p:nvPr/>
          </p:nvGrpSpPr>
          <p:grpSpPr bwMode="auto">
            <a:xfrm>
              <a:off x="783" y="96"/>
              <a:ext cx="619" cy="646"/>
              <a:chOff x="1302" y="224"/>
              <a:chExt cx="619" cy="646"/>
            </a:xfrm>
          </p:grpSpPr>
          <p:sp>
            <p:nvSpPr>
              <p:cNvPr id="27755" name="Oval 1089"/>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56" name="Oval 1090"/>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57" name="Freeform 1091"/>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58" name="Oval 1092"/>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59" name="Oval 1093"/>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60" name="Freeform 1094"/>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61" name="Oval 1095"/>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62" name="Oval 1096"/>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63" name="Freeform 1097"/>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64" name="Oval 1098"/>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65" name="Oval 1099"/>
              <p:cNvSpPr>
                <a:spLocks noChangeArrowheads="1"/>
              </p:cNvSpPr>
              <p:nvPr/>
            </p:nvSpPr>
            <p:spPr bwMode="auto">
              <a:xfrm rot="16857246" flipH="1">
                <a:off x="1503"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66" name="Freeform 1100"/>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67" name="Oval 1101"/>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68" name="Oval 1102"/>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69" name="Freeform 1103"/>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70" name="Oval 1104"/>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71" name="Oval 1105"/>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72" name="Freeform 1106"/>
              <p:cNvSpPr>
                <a:spLocks/>
              </p:cNvSpPr>
              <p:nvPr/>
            </p:nvSpPr>
            <p:spPr bwMode="auto">
              <a:xfrm rot="7587433">
                <a:off x="1601" y="672"/>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73" name="Oval 1107"/>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74" name="Freeform 1108"/>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75" name="Oval 1109"/>
              <p:cNvSpPr>
                <a:spLocks noChangeArrowheads="1"/>
              </p:cNvSpPr>
              <p:nvPr/>
            </p:nvSpPr>
            <p:spPr bwMode="auto">
              <a:xfrm rot="13625400" flipH="1">
                <a:off x="1359"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76" name="Oval 1110"/>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77" name="Freeform 1111"/>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78" name="Oval 1112"/>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79" name="Oval 1113"/>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80" name="Freeform 1114"/>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81" name="Oval 1115"/>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82" name="Oval 1116"/>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83" name="Freeform 1117"/>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84" name="Oval 1118"/>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85" name="Freeform 1119"/>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86" name="Oval 1120"/>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87" name="Oval 1121"/>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88" name="Oval 1122"/>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89" name="Oval 1123"/>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90" name="Freeform 1124"/>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91" name="Oval 1125"/>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92" name="Oval 1126"/>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93" name="Freeform 1127"/>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94" name="Oval 1128"/>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95" name="Oval 1129"/>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96" name="Freeform 1130"/>
              <p:cNvSpPr>
                <a:spLocks/>
              </p:cNvSpPr>
              <p:nvPr/>
            </p:nvSpPr>
            <p:spPr bwMode="auto">
              <a:xfrm rot="7587433">
                <a:off x="1739" y="578"/>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97" name="Oval 1131"/>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98" name="Oval 1132"/>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99" name="Freeform 1133"/>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7800" name="Group 1134"/>
              <p:cNvGrpSpPr>
                <a:grpSpLocks/>
              </p:cNvGrpSpPr>
              <p:nvPr/>
            </p:nvGrpSpPr>
            <p:grpSpPr bwMode="auto">
              <a:xfrm>
                <a:off x="1454" y="277"/>
                <a:ext cx="275" cy="293"/>
                <a:chOff x="1454" y="277"/>
                <a:chExt cx="275" cy="293"/>
              </a:xfrm>
            </p:grpSpPr>
            <p:sp>
              <p:nvSpPr>
                <p:cNvPr id="27803" name="Oval 113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04" name="Oval 113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05" name="Freeform 113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06" name="Oval 113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07" name="Oval 113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08" name="Oval 114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09" name="Freeform 114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10" name="Oval 114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11" name="Oval 114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12" name="Oval 114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13" name="Freeform 114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14" name="Oval 114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15" name="Oval 114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16" name="Freeform 114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17" name="Oval 114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18" name="Oval 115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19" name="Freeform 115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20" name="Oval 115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21" name="Oval 115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822" name="Freeform 115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23" name="Freeform 115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7801" name="Freeform 1156"/>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802" name="Freeform 1157"/>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sp>
        <p:nvSpPr>
          <p:cNvPr id="27672" name="Freeform 1158"/>
          <p:cNvSpPr>
            <a:spLocks/>
          </p:cNvSpPr>
          <p:nvPr/>
        </p:nvSpPr>
        <p:spPr bwMode="auto">
          <a:xfrm flipH="1">
            <a:off x="8305800" y="1066800"/>
            <a:ext cx="2930525" cy="922338"/>
          </a:xfrm>
          <a:custGeom>
            <a:avLst/>
            <a:gdLst>
              <a:gd name="T0" fmla="*/ 2147483647 w 1846"/>
              <a:gd name="T1" fmla="*/ 2147483647 h 581"/>
              <a:gd name="T2" fmla="*/ 2147483647 w 1846"/>
              <a:gd name="T3" fmla="*/ 2147483647 h 581"/>
              <a:gd name="T4" fmla="*/ 2147483647 w 1846"/>
              <a:gd name="T5" fmla="*/ 2147483647 h 581"/>
              <a:gd name="T6" fmla="*/ 2147483647 w 1846"/>
              <a:gd name="T7" fmla="*/ 2147483647 h 581"/>
              <a:gd name="T8" fmla="*/ 2147483647 w 1846"/>
              <a:gd name="T9" fmla="*/ 2147483647 h 581"/>
              <a:gd name="T10" fmla="*/ 2147483647 w 1846"/>
              <a:gd name="T11" fmla="*/ 2147483647 h 581"/>
              <a:gd name="T12" fmla="*/ 2147483647 w 1846"/>
              <a:gd name="T13" fmla="*/ 2147483647 h 581"/>
              <a:gd name="T14" fmla="*/ 2147483647 w 1846"/>
              <a:gd name="T15" fmla="*/ 2147483647 h 581"/>
              <a:gd name="T16" fmla="*/ 2147483647 w 1846"/>
              <a:gd name="T17" fmla="*/ 2147483647 h 581"/>
              <a:gd name="T18" fmla="*/ 2147483647 w 1846"/>
              <a:gd name="T19" fmla="*/ 2147483647 h 581"/>
              <a:gd name="T20" fmla="*/ 2147483647 w 1846"/>
              <a:gd name="T21" fmla="*/ 2147483647 h 581"/>
              <a:gd name="T22" fmla="*/ 2147483647 w 1846"/>
              <a:gd name="T23" fmla="*/ 2147483647 h 581"/>
              <a:gd name="T24" fmla="*/ 2147483647 w 1846"/>
              <a:gd name="T25" fmla="*/ 2147483647 h 581"/>
              <a:gd name="T26" fmla="*/ 2147483647 w 1846"/>
              <a:gd name="T27" fmla="*/ 2147483647 h 581"/>
              <a:gd name="T28" fmla="*/ 2147483647 w 1846"/>
              <a:gd name="T29" fmla="*/ 2147483647 h 581"/>
              <a:gd name="T30" fmla="*/ 2147483647 w 1846"/>
              <a:gd name="T31" fmla="*/ 2147483647 h 581"/>
              <a:gd name="T32" fmla="*/ 2147483647 w 1846"/>
              <a:gd name="T33" fmla="*/ 2147483647 h 581"/>
              <a:gd name="T34" fmla="*/ 2147483647 w 1846"/>
              <a:gd name="T35" fmla="*/ 2147483647 h 581"/>
              <a:gd name="T36" fmla="*/ 2147483647 w 1846"/>
              <a:gd name="T37" fmla="*/ 2147483647 h 581"/>
              <a:gd name="T38" fmla="*/ 2147483647 w 1846"/>
              <a:gd name="T39" fmla="*/ 2147483647 h 581"/>
              <a:gd name="T40" fmla="*/ 2147483647 w 1846"/>
              <a:gd name="T41" fmla="*/ 2147483647 h 581"/>
              <a:gd name="T42" fmla="*/ 2147483647 w 1846"/>
              <a:gd name="T43" fmla="*/ 2147483647 h 581"/>
              <a:gd name="T44" fmla="*/ 2147483647 w 1846"/>
              <a:gd name="T45" fmla="*/ 2147483647 h 581"/>
              <a:gd name="T46" fmla="*/ 2147483647 w 1846"/>
              <a:gd name="T47" fmla="*/ 2147483647 h 581"/>
              <a:gd name="T48" fmla="*/ 2147483647 w 1846"/>
              <a:gd name="T49" fmla="*/ 2147483647 h 581"/>
              <a:gd name="T50" fmla="*/ 2147483647 w 1846"/>
              <a:gd name="T51" fmla="*/ 2147483647 h 581"/>
              <a:gd name="T52" fmla="*/ 2147483647 w 1846"/>
              <a:gd name="T53" fmla="*/ 2147483647 h 581"/>
              <a:gd name="T54" fmla="*/ 2147483647 w 1846"/>
              <a:gd name="T55" fmla="*/ 2147483647 h 581"/>
              <a:gd name="T56" fmla="*/ 2147483647 w 1846"/>
              <a:gd name="T57" fmla="*/ 2147483647 h 581"/>
              <a:gd name="T58" fmla="*/ 2147483647 w 1846"/>
              <a:gd name="T59" fmla="*/ 2147483647 h 581"/>
              <a:gd name="T60" fmla="*/ 2147483647 w 1846"/>
              <a:gd name="T61" fmla="*/ 2147483647 h 581"/>
              <a:gd name="T62" fmla="*/ 2147483647 w 1846"/>
              <a:gd name="T63" fmla="*/ 2147483647 h 581"/>
              <a:gd name="T64" fmla="*/ 2147483647 w 1846"/>
              <a:gd name="T65" fmla="*/ 2147483647 h 581"/>
              <a:gd name="T66" fmla="*/ 2147483647 w 1846"/>
              <a:gd name="T67" fmla="*/ 2147483647 h 581"/>
              <a:gd name="T68" fmla="*/ 2147483647 w 1846"/>
              <a:gd name="T69" fmla="*/ 2147483647 h 581"/>
              <a:gd name="T70" fmla="*/ 2147483647 w 1846"/>
              <a:gd name="T71" fmla="*/ 2147483647 h 581"/>
              <a:gd name="T72" fmla="*/ 2147483647 w 1846"/>
              <a:gd name="T73" fmla="*/ 2147483647 h 581"/>
              <a:gd name="T74" fmla="*/ 2147483647 w 1846"/>
              <a:gd name="T75" fmla="*/ 2147483647 h 581"/>
              <a:gd name="T76" fmla="*/ 2147483647 w 1846"/>
              <a:gd name="T77" fmla="*/ 2147483647 h 581"/>
              <a:gd name="T78" fmla="*/ 2147483647 w 1846"/>
              <a:gd name="T79" fmla="*/ 2147483647 h 581"/>
              <a:gd name="T80" fmla="*/ 2147483647 w 1846"/>
              <a:gd name="T81" fmla="*/ 2147483647 h 581"/>
              <a:gd name="T82" fmla="*/ 2147483647 w 1846"/>
              <a:gd name="T83" fmla="*/ 2147483647 h 581"/>
              <a:gd name="T84" fmla="*/ 2147483647 w 1846"/>
              <a:gd name="T85" fmla="*/ 2147483647 h 581"/>
              <a:gd name="T86" fmla="*/ 2147483647 w 1846"/>
              <a:gd name="T87" fmla="*/ 2147483647 h 581"/>
              <a:gd name="T88" fmla="*/ 2147483647 w 1846"/>
              <a:gd name="T89" fmla="*/ 2147483647 h 581"/>
              <a:gd name="T90" fmla="*/ 2147483647 w 1846"/>
              <a:gd name="T91" fmla="*/ 2147483647 h 581"/>
              <a:gd name="T92" fmla="*/ 2147483647 w 1846"/>
              <a:gd name="T93" fmla="*/ 2147483647 h 581"/>
              <a:gd name="T94" fmla="*/ 2147483647 w 1846"/>
              <a:gd name="T95" fmla="*/ 2147483647 h 581"/>
              <a:gd name="T96" fmla="*/ 2147483647 w 1846"/>
              <a:gd name="T97" fmla="*/ 2147483647 h 581"/>
              <a:gd name="T98" fmla="*/ 2147483647 w 1846"/>
              <a:gd name="T99" fmla="*/ 2147483647 h 581"/>
              <a:gd name="T100" fmla="*/ 2147483647 w 1846"/>
              <a:gd name="T101" fmla="*/ 2147483647 h 581"/>
              <a:gd name="T102" fmla="*/ 2147483647 w 1846"/>
              <a:gd name="T103" fmla="*/ 2147483647 h 581"/>
              <a:gd name="T104" fmla="*/ 2147483647 w 1846"/>
              <a:gd name="T105" fmla="*/ 2147483647 h 5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46"/>
              <a:gd name="T160" fmla="*/ 0 h 581"/>
              <a:gd name="T161" fmla="*/ 1846 w 1846"/>
              <a:gd name="T162" fmla="*/ 581 h 5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46" h="581">
                <a:moveTo>
                  <a:pt x="1840" y="99"/>
                </a:moveTo>
                <a:lnTo>
                  <a:pt x="1792" y="144"/>
                </a:lnTo>
                <a:lnTo>
                  <a:pt x="1846" y="159"/>
                </a:lnTo>
                <a:lnTo>
                  <a:pt x="1792" y="192"/>
                </a:lnTo>
                <a:lnTo>
                  <a:pt x="1843" y="219"/>
                </a:lnTo>
                <a:lnTo>
                  <a:pt x="1792" y="288"/>
                </a:lnTo>
                <a:lnTo>
                  <a:pt x="1840" y="300"/>
                </a:lnTo>
                <a:lnTo>
                  <a:pt x="1792" y="336"/>
                </a:lnTo>
                <a:lnTo>
                  <a:pt x="1840" y="363"/>
                </a:lnTo>
                <a:lnTo>
                  <a:pt x="1792" y="384"/>
                </a:lnTo>
                <a:lnTo>
                  <a:pt x="1822" y="420"/>
                </a:lnTo>
                <a:cubicBezTo>
                  <a:pt x="1822" y="428"/>
                  <a:pt x="1789" y="422"/>
                  <a:pt x="1792" y="432"/>
                </a:cubicBezTo>
                <a:lnTo>
                  <a:pt x="1840" y="480"/>
                </a:lnTo>
                <a:cubicBezTo>
                  <a:pt x="1843" y="501"/>
                  <a:pt x="1826" y="545"/>
                  <a:pt x="1810" y="561"/>
                </a:cubicBezTo>
                <a:cubicBezTo>
                  <a:pt x="1794" y="577"/>
                  <a:pt x="1763" y="581"/>
                  <a:pt x="1744" y="576"/>
                </a:cubicBezTo>
                <a:cubicBezTo>
                  <a:pt x="1725" y="571"/>
                  <a:pt x="1704" y="560"/>
                  <a:pt x="1696" y="528"/>
                </a:cubicBezTo>
                <a:cubicBezTo>
                  <a:pt x="1688" y="496"/>
                  <a:pt x="1700" y="424"/>
                  <a:pt x="1696" y="384"/>
                </a:cubicBezTo>
                <a:cubicBezTo>
                  <a:pt x="1692" y="344"/>
                  <a:pt x="1685" y="304"/>
                  <a:pt x="1669" y="288"/>
                </a:cubicBezTo>
                <a:cubicBezTo>
                  <a:pt x="1653" y="272"/>
                  <a:pt x="1619" y="272"/>
                  <a:pt x="1600" y="288"/>
                </a:cubicBezTo>
                <a:cubicBezTo>
                  <a:pt x="1581" y="304"/>
                  <a:pt x="1560" y="344"/>
                  <a:pt x="1552" y="384"/>
                </a:cubicBezTo>
                <a:cubicBezTo>
                  <a:pt x="1544" y="424"/>
                  <a:pt x="1560" y="496"/>
                  <a:pt x="1552" y="528"/>
                </a:cubicBezTo>
                <a:cubicBezTo>
                  <a:pt x="1544" y="560"/>
                  <a:pt x="1520" y="576"/>
                  <a:pt x="1504" y="576"/>
                </a:cubicBezTo>
                <a:cubicBezTo>
                  <a:pt x="1488" y="576"/>
                  <a:pt x="1464" y="554"/>
                  <a:pt x="1456" y="528"/>
                </a:cubicBezTo>
                <a:cubicBezTo>
                  <a:pt x="1448" y="502"/>
                  <a:pt x="1457" y="447"/>
                  <a:pt x="1453" y="420"/>
                </a:cubicBezTo>
                <a:cubicBezTo>
                  <a:pt x="1449" y="393"/>
                  <a:pt x="1440" y="374"/>
                  <a:pt x="1429" y="363"/>
                </a:cubicBezTo>
                <a:cubicBezTo>
                  <a:pt x="1418" y="352"/>
                  <a:pt x="1396" y="346"/>
                  <a:pt x="1384" y="354"/>
                </a:cubicBezTo>
                <a:cubicBezTo>
                  <a:pt x="1372" y="362"/>
                  <a:pt x="1362" y="385"/>
                  <a:pt x="1354" y="414"/>
                </a:cubicBezTo>
                <a:cubicBezTo>
                  <a:pt x="1346" y="443"/>
                  <a:pt x="1348" y="506"/>
                  <a:pt x="1336" y="528"/>
                </a:cubicBezTo>
                <a:cubicBezTo>
                  <a:pt x="1324" y="550"/>
                  <a:pt x="1298" y="550"/>
                  <a:pt x="1282" y="546"/>
                </a:cubicBezTo>
                <a:cubicBezTo>
                  <a:pt x="1266" y="542"/>
                  <a:pt x="1248" y="531"/>
                  <a:pt x="1237" y="504"/>
                </a:cubicBezTo>
                <a:cubicBezTo>
                  <a:pt x="1226" y="477"/>
                  <a:pt x="1219" y="420"/>
                  <a:pt x="1216" y="384"/>
                </a:cubicBezTo>
                <a:cubicBezTo>
                  <a:pt x="1213" y="348"/>
                  <a:pt x="1224" y="312"/>
                  <a:pt x="1216" y="288"/>
                </a:cubicBezTo>
                <a:cubicBezTo>
                  <a:pt x="1208" y="264"/>
                  <a:pt x="1188" y="245"/>
                  <a:pt x="1168" y="240"/>
                </a:cubicBezTo>
                <a:cubicBezTo>
                  <a:pt x="1148" y="235"/>
                  <a:pt x="1109" y="242"/>
                  <a:pt x="1093" y="258"/>
                </a:cubicBezTo>
                <a:cubicBezTo>
                  <a:pt x="1077" y="274"/>
                  <a:pt x="1075" y="299"/>
                  <a:pt x="1072" y="336"/>
                </a:cubicBezTo>
                <a:cubicBezTo>
                  <a:pt x="1069" y="373"/>
                  <a:pt x="1080" y="448"/>
                  <a:pt x="1072" y="480"/>
                </a:cubicBezTo>
                <a:cubicBezTo>
                  <a:pt x="1064" y="512"/>
                  <a:pt x="1046" y="526"/>
                  <a:pt x="1024" y="528"/>
                </a:cubicBezTo>
                <a:cubicBezTo>
                  <a:pt x="1002" y="530"/>
                  <a:pt x="959" y="527"/>
                  <a:pt x="943" y="495"/>
                </a:cubicBezTo>
                <a:cubicBezTo>
                  <a:pt x="927" y="463"/>
                  <a:pt x="938" y="370"/>
                  <a:pt x="928" y="336"/>
                </a:cubicBezTo>
                <a:cubicBezTo>
                  <a:pt x="918" y="302"/>
                  <a:pt x="895" y="288"/>
                  <a:pt x="880" y="288"/>
                </a:cubicBezTo>
                <a:cubicBezTo>
                  <a:pt x="865" y="288"/>
                  <a:pt x="846" y="314"/>
                  <a:pt x="835" y="339"/>
                </a:cubicBezTo>
                <a:cubicBezTo>
                  <a:pt x="824" y="364"/>
                  <a:pt x="830" y="423"/>
                  <a:pt x="814" y="438"/>
                </a:cubicBezTo>
                <a:cubicBezTo>
                  <a:pt x="798" y="453"/>
                  <a:pt x="757" y="465"/>
                  <a:pt x="736" y="432"/>
                </a:cubicBezTo>
                <a:cubicBezTo>
                  <a:pt x="715" y="399"/>
                  <a:pt x="711" y="273"/>
                  <a:pt x="688" y="240"/>
                </a:cubicBezTo>
                <a:cubicBezTo>
                  <a:pt x="665" y="207"/>
                  <a:pt x="617" y="213"/>
                  <a:pt x="601" y="237"/>
                </a:cubicBezTo>
                <a:cubicBezTo>
                  <a:pt x="585" y="261"/>
                  <a:pt x="601" y="344"/>
                  <a:pt x="592" y="384"/>
                </a:cubicBezTo>
                <a:cubicBezTo>
                  <a:pt x="583" y="424"/>
                  <a:pt x="568" y="464"/>
                  <a:pt x="544" y="480"/>
                </a:cubicBezTo>
                <a:cubicBezTo>
                  <a:pt x="520" y="496"/>
                  <a:pt x="496" y="504"/>
                  <a:pt x="448" y="480"/>
                </a:cubicBezTo>
                <a:cubicBezTo>
                  <a:pt x="400" y="456"/>
                  <a:pt x="288" y="408"/>
                  <a:pt x="256" y="336"/>
                </a:cubicBezTo>
                <a:cubicBezTo>
                  <a:pt x="224" y="264"/>
                  <a:pt x="0" y="96"/>
                  <a:pt x="256" y="48"/>
                </a:cubicBezTo>
                <a:cubicBezTo>
                  <a:pt x="512" y="0"/>
                  <a:pt x="1543" y="43"/>
                  <a:pt x="1792" y="48"/>
                </a:cubicBezTo>
                <a:cubicBezTo>
                  <a:pt x="1753" y="75"/>
                  <a:pt x="1742" y="70"/>
                  <a:pt x="1750" y="78"/>
                </a:cubicBezTo>
                <a:lnTo>
                  <a:pt x="1840" y="99"/>
                </a:ln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grpSp>
        <p:nvGrpSpPr>
          <p:cNvPr id="27673" name="Group 1159"/>
          <p:cNvGrpSpPr>
            <a:grpSpLocks/>
          </p:cNvGrpSpPr>
          <p:nvPr/>
        </p:nvGrpSpPr>
        <p:grpSpPr bwMode="auto">
          <a:xfrm>
            <a:off x="2903538" y="84138"/>
            <a:ext cx="982662" cy="1025525"/>
            <a:chOff x="1302" y="224"/>
            <a:chExt cx="619" cy="646"/>
          </a:xfrm>
        </p:grpSpPr>
        <p:sp>
          <p:nvSpPr>
            <p:cNvPr id="27676" name="Oval 1160"/>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77" name="Oval 1161"/>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78" name="Freeform 1162"/>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679" name="Oval 1163"/>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80" name="Oval 1164"/>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81" name="Freeform 1165"/>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682" name="Oval 1166"/>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83" name="Oval 1167"/>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84" name="Freeform 1168"/>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685" name="Oval 1169"/>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86" name="Oval 1170"/>
            <p:cNvSpPr>
              <a:spLocks noChangeArrowheads="1"/>
            </p:cNvSpPr>
            <p:nvPr/>
          </p:nvSpPr>
          <p:spPr bwMode="auto">
            <a:xfrm rot="16857246" flipH="1">
              <a:off x="1503"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87" name="Freeform 1171"/>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688" name="Oval 1172"/>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89" name="Oval 1173"/>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90" name="Freeform 1174"/>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691" name="Oval 1175"/>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92" name="Oval 1176"/>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93" name="Freeform 1177"/>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694" name="Oval 1178"/>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95" name="Freeform 1179"/>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696" name="Oval 1180"/>
            <p:cNvSpPr>
              <a:spLocks noChangeArrowheads="1"/>
            </p:cNvSpPr>
            <p:nvPr/>
          </p:nvSpPr>
          <p:spPr bwMode="auto">
            <a:xfrm rot="13625400" flipH="1">
              <a:off x="1359"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97" name="Oval 1181"/>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98" name="Freeform 1182"/>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699" name="Oval 1183"/>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00" name="Oval 1184"/>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01" name="Freeform 1185"/>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02" name="Oval 1186"/>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03" name="Oval 1187"/>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04" name="Freeform 1188"/>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05" name="Oval 1189"/>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06" name="Freeform 1190"/>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07" name="Oval 1191"/>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08" name="Oval 1192"/>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09" name="Oval 1193"/>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10" name="Oval 1194"/>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11" name="Freeform 1195"/>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12" name="Oval 1196"/>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13" name="Oval 1197"/>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14" name="Freeform 1198"/>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15" name="Oval 1199"/>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16" name="Oval 1200"/>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17" name="Freeform 1201"/>
            <p:cNvSpPr>
              <a:spLocks/>
            </p:cNvSpPr>
            <p:nvPr/>
          </p:nvSpPr>
          <p:spPr bwMode="auto">
            <a:xfrm rot="7587433">
              <a:off x="1745" y="575"/>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18" name="Oval 1202"/>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19" name="Oval 1203"/>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20" name="Freeform 1204"/>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7721" name="Group 1205"/>
            <p:cNvGrpSpPr>
              <a:grpSpLocks/>
            </p:cNvGrpSpPr>
            <p:nvPr/>
          </p:nvGrpSpPr>
          <p:grpSpPr bwMode="auto">
            <a:xfrm>
              <a:off x="1454" y="277"/>
              <a:ext cx="275" cy="293"/>
              <a:chOff x="1454" y="277"/>
              <a:chExt cx="275" cy="293"/>
            </a:xfrm>
          </p:grpSpPr>
          <p:sp>
            <p:nvSpPr>
              <p:cNvPr id="27724" name="Oval 1206"/>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25" name="Oval 1207"/>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26" name="Freeform 1208"/>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27" name="Oval 1209"/>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28" name="Oval 1210"/>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29" name="Oval 1211"/>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30" name="Freeform 1212"/>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31" name="Oval 1213"/>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32" name="Oval 1214"/>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33" name="Oval 1215"/>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34" name="Freeform 121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35" name="Oval 1217"/>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36" name="Oval 1218"/>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37" name="Freeform 1219"/>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38" name="Oval 1220"/>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39" name="Oval 1221"/>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40" name="Freeform 1222"/>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41" name="Oval 1223"/>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42" name="Oval 1224"/>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7743" name="Freeform 1225"/>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44" name="Freeform 1226"/>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7722" name="Freeform 1227"/>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7723" name="Freeform 122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7674" name="Rectangle 1229"/>
          <p:cNvSpPr>
            <a:spLocks noChangeArrowheads="1"/>
          </p:cNvSpPr>
          <p:nvPr/>
        </p:nvSpPr>
        <p:spPr bwMode="auto">
          <a:xfrm>
            <a:off x="2590800" y="998538"/>
            <a:ext cx="6553200" cy="152400"/>
          </a:xfrm>
          <a:prstGeom prst="rect">
            <a:avLst/>
          </a:prstGeom>
          <a:solidFill>
            <a:srgbClr val="B9AE77"/>
          </a:solidFill>
          <a:ln w="9525">
            <a:noFill/>
            <a:miter lim="800000"/>
            <a:headEnd/>
            <a:tailEnd/>
          </a:ln>
        </p:spPr>
        <p:txBody>
          <a:bodyPr wrap="none" anchor="ctr"/>
          <a:lstStyle/>
          <a:p>
            <a:pPr algn="ctr" eaLnBrk="0" hangingPunct="0"/>
            <a:endParaRPr lang="it-IT">
              <a:solidFill>
                <a:srgbClr val="000000"/>
              </a:solidFill>
              <a:latin typeface="Times New Roman" pitchFamily="18" charset="0"/>
            </a:endParaRPr>
          </a:p>
        </p:txBody>
      </p:sp>
      <p:sp>
        <p:nvSpPr>
          <p:cNvPr id="27675" name="Text Box 1230"/>
          <p:cNvSpPr txBox="1">
            <a:spLocks noChangeArrowheads="1"/>
          </p:cNvSpPr>
          <p:nvPr/>
        </p:nvSpPr>
        <p:spPr bwMode="auto">
          <a:xfrm>
            <a:off x="1130300" y="2362200"/>
            <a:ext cx="7574572" cy="5118324"/>
          </a:xfrm>
          <a:prstGeom prst="rect">
            <a:avLst/>
          </a:prstGeom>
          <a:solidFill>
            <a:srgbClr val="DDDDDD"/>
          </a:solidFill>
          <a:ln w="9525">
            <a:noFill/>
            <a:miter lim="800000"/>
            <a:headEnd/>
            <a:tailEnd/>
          </a:ln>
        </p:spPr>
        <p:txBody>
          <a:bodyPr wrap="none">
            <a:spAutoFit/>
          </a:bodyPr>
          <a:lstStyle/>
          <a:p>
            <a:pPr eaLnBrk="0" hangingPunct="0">
              <a:lnSpc>
                <a:spcPct val="130000"/>
              </a:lnSpc>
            </a:pPr>
            <a:r>
              <a:rPr lang="en-US" sz="3200" b="1" dirty="0" smtClean="0">
                <a:solidFill>
                  <a:srgbClr val="FF3300"/>
                </a:solidFill>
                <a:latin typeface="Century Gothic" pitchFamily="34" charset="0"/>
              </a:rPr>
              <a:t>Weaknesses:</a:t>
            </a:r>
            <a:endParaRPr lang="en-US" sz="3000" b="1" dirty="0">
              <a:solidFill>
                <a:srgbClr val="FF3300"/>
              </a:solidFill>
              <a:latin typeface="Century Gothic" pitchFamily="34" charset="0"/>
            </a:endParaRPr>
          </a:p>
          <a:p>
            <a:pPr marL="514350" indent="-514350" eaLnBrk="0" hangingPunct="0">
              <a:lnSpc>
                <a:spcPct val="130000"/>
              </a:lnSpc>
              <a:buAutoNum type="arabicPeriod"/>
            </a:pPr>
            <a:r>
              <a:rPr lang="en-US" sz="3000" b="1" dirty="0" smtClean="0">
                <a:solidFill>
                  <a:srgbClr val="000000"/>
                </a:solidFill>
                <a:latin typeface="Trebuchet MS" pitchFamily="34" charset="0"/>
              </a:rPr>
              <a:t>The mucus membranes</a:t>
            </a:r>
          </a:p>
          <a:p>
            <a:pPr eaLnBrk="0" hangingPunct="0">
              <a:lnSpc>
                <a:spcPct val="130000"/>
              </a:lnSpc>
            </a:pPr>
            <a:r>
              <a:rPr lang="en-US" sz="3000" b="1" dirty="0" smtClean="0">
                <a:solidFill>
                  <a:srgbClr val="000000"/>
                </a:solidFill>
                <a:latin typeface="Trebuchet MS" pitchFamily="34" charset="0"/>
              </a:rPr>
              <a:t>		of the gastrointestinal tract</a:t>
            </a:r>
          </a:p>
          <a:p>
            <a:pPr eaLnBrk="0" hangingPunct="0">
              <a:lnSpc>
                <a:spcPct val="130000"/>
              </a:lnSpc>
            </a:pPr>
            <a:r>
              <a:rPr lang="en-US" sz="3000" b="1" dirty="0" smtClean="0">
                <a:solidFill>
                  <a:srgbClr val="000000"/>
                </a:solidFill>
                <a:latin typeface="Trebuchet MS" pitchFamily="34" charset="0"/>
              </a:rPr>
              <a:t>		of the respiratory system</a:t>
            </a:r>
          </a:p>
          <a:p>
            <a:pPr eaLnBrk="0" hangingPunct="0">
              <a:lnSpc>
                <a:spcPct val="130000"/>
              </a:lnSpc>
            </a:pPr>
            <a:r>
              <a:rPr lang="en-US" sz="3000" b="1" dirty="0" smtClean="0">
                <a:solidFill>
                  <a:srgbClr val="000000"/>
                </a:solidFill>
                <a:latin typeface="Trebuchet MS" pitchFamily="34" charset="0"/>
              </a:rPr>
              <a:t>		of the genital apparatus</a:t>
            </a:r>
          </a:p>
          <a:p>
            <a:pPr eaLnBrk="0" hangingPunct="0">
              <a:lnSpc>
                <a:spcPct val="60000"/>
              </a:lnSpc>
            </a:pPr>
            <a:endParaRPr lang="en-US" sz="3000" b="1" dirty="0">
              <a:solidFill>
                <a:srgbClr val="000000"/>
              </a:solidFill>
              <a:latin typeface="Trebuchet MS" pitchFamily="34" charset="0"/>
            </a:endParaRPr>
          </a:p>
          <a:p>
            <a:pPr eaLnBrk="0" hangingPunct="0"/>
            <a:r>
              <a:rPr lang="en-US" sz="3000" b="1" dirty="0">
                <a:solidFill>
                  <a:srgbClr val="FF0000"/>
                </a:solidFill>
                <a:latin typeface="Trebuchet MS" pitchFamily="34" charset="0"/>
              </a:rPr>
              <a:t>2.</a:t>
            </a:r>
            <a:r>
              <a:rPr lang="en-US" sz="3000" b="1" dirty="0">
                <a:solidFill>
                  <a:srgbClr val="000000"/>
                </a:solidFill>
                <a:latin typeface="Trebuchet MS" pitchFamily="34" charset="0"/>
              </a:rPr>
              <a:t> </a:t>
            </a:r>
            <a:r>
              <a:rPr lang="en-US" sz="3000" b="1" dirty="0" smtClean="0">
                <a:solidFill>
                  <a:srgbClr val="000000"/>
                </a:solidFill>
                <a:latin typeface="Trebuchet MS" pitchFamily="34" charset="0"/>
              </a:rPr>
              <a:t>Skin       	Trauma</a:t>
            </a:r>
            <a:endParaRPr lang="en-US" sz="3000" b="1" dirty="0">
              <a:solidFill>
                <a:srgbClr val="000000"/>
              </a:solidFill>
              <a:latin typeface="Trebuchet MS" pitchFamily="34" charset="0"/>
            </a:endParaRPr>
          </a:p>
          <a:p>
            <a:pPr eaLnBrk="0" hangingPunct="0"/>
            <a:r>
              <a:rPr lang="en-US" sz="3000" b="1" dirty="0">
                <a:solidFill>
                  <a:srgbClr val="000000"/>
                </a:solidFill>
                <a:latin typeface="Trebuchet MS" pitchFamily="34" charset="0"/>
              </a:rPr>
              <a:t>                        </a:t>
            </a:r>
            <a:r>
              <a:rPr lang="en-US" sz="3000" b="1" dirty="0" smtClean="0">
                <a:solidFill>
                  <a:srgbClr val="000000"/>
                </a:solidFill>
                <a:latin typeface="Trebuchet MS" pitchFamily="34" charset="0"/>
              </a:rPr>
              <a:t>Environmental conditions</a:t>
            </a:r>
            <a:endParaRPr lang="en-US" sz="3000" b="1" dirty="0">
              <a:solidFill>
                <a:srgbClr val="000000"/>
              </a:solidFill>
              <a:latin typeface="Trebuchet MS" pitchFamily="34" charset="0"/>
            </a:endParaRPr>
          </a:p>
          <a:p>
            <a:pPr eaLnBrk="0" hangingPunct="0">
              <a:lnSpc>
                <a:spcPct val="70000"/>
              </a:lnSpc>
            </a:pPr>
            <a:endParaRPr lang="en-US" sz="3000" b="1" dirty="0">
              <a:solidFill>
                <a:srgbClr val="000000"/>
              </a:solidFill>
              <a:latin typeface="Trebuchet MS" pitchFamily="34" charset="0"/>
            </a:endParaRPr>
          </a:p>
          <a:p>
            <a:pPr eaLnBrk="0" hangingPunct="0"/>
            <a:r>
              <a:rPr lang="en-US" sz="3000" b="1" dirty="0">
                <a:solidFill>
                  <a:srgbClr val="FF0000"/>
                </a:solidFill>
                <a:latin typeface="Trebuchet MS" pitchFamily="34" charset="0"/>
              </a:rPr>
              <a:t>3</a:t>
            </a:r>
            <a:r>
              <a:rPr lang="en-US" sz="3000" b="1" dirty="0" smtClean="0">
                <a:solidFill>
                  <a:srgbClr val="FF0000"/>
                </a:solidFill>
                <a:latin typeface="Trebuchet MS" pitchFamily="34" charset="0"/>
              </a:rPr>
              <a:t>.</a:t>
            </a:r>
            <a:r>
              <a:rPr lang="en-US" sz="3000" b="1" dirty="0">
                <a:solidFill>
                  <a:srgbClr val="000000"/>
                </a:solidFill>
                <a:latin typeface="Trebuchet MS" pitchFamily="34" charset="0"/>
              </a:rPr>
              <a:t> A</a:t>
            </a:r>
            <a:r>
              <a:rPr lang="en-US" sz="3000" b="1" dirty="0" smtClean="0">
                <a:solidFill>
                  <a:srgbClr val="000000"/>
                </a:solidFill>
                <a:latin typeface="Trebuchet MS" pitchFamily="34" charset="0"/>
              </a:rPr>
              <a:t>pparatus   	Eye, ear.</a:t>
            </a:r>
            <a:r>
              <a:rPr lang="en-US" sz="3000" b="1" dirty="0">
                <a:solidFill>
                  <a:srgbClr val="000000"/>
                </a:solidFill>
                <a:latin typeface="Trebuchet MS" pitchFamily="34" charset="0"/>
              </a:rPr>
              <a:t>.. </a:t>
            </a: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10</a:t>
            </a:fld>
            <a:endParaRPr lang="it-IT" dirty="0"/>
          </a:p>
        </p:txBody>
      </p:sp>
    </p:spTree>
  </p:cSld>
  <p:clrMapOvr>
    <a:masterClrMapping/>
  </p:clrMapOvr>
  <p:timing>
    <p:tnLst>
      <p:par>
        <p:cTn xmlns:p14="http://schemas.microsoft.com/office/powerpoint/2010/mai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2"/>
          <p:cNvPicPr>
            <a:picLocks noChangeAspect="1" noChangeArrowheads="1"/>
          </p:cNvPicPr>
          <p:nvPr/>
        </p:nvPicPr>
        <p:blipFill>
          <a:blip r:embed="rId2" cstate="print"/>
          <a:srcRect/>
          <a:stretch>
            <a:fillRect/>
          </a:stretch>
        </p:blipFill>
        <p:spPr bwMode="auto">
          <a:xfrm>
            <a:off x="0" y="28575"/>
            <a:ext cx="4932363" cy="6856413"/>
          </a:xfrm>
          <a:prstGeom prst="rect">
            <a:avLst/>
          </a:prstGeom>
          <a:noFill/>
          <a:ln w="9525">
            <a:noFill/>
            <a:miter lim="800000"/>
            <a:headEnd/>
            <a:tailEnd/>
          </a:ln>
        </p:spPr>
      </p:pic>
      <p:pic>
        <p:nvPicPr>
          <p:cNvPr id="100355" name="Picture 2"/>
          <p:cNvPicPr>
            <a:picLocks noChangeAspect="1" noChangeArrowheads="1"/>
          </p:cNvPicPr>
          <p:nvPr/>
        </p:nvPicPr>
        <p:blipFill>
          <a:blip r:embed="rId3" cstate="print"/>
          <a:srcRect/>
          <a:stretch>
            <a:fillRect/>
          </a:stretch>
        </p:blipFill>
        <p:spPr bwMode="auto">
          <a:xfrm>
            <a:off x="2339975" y="1588"/>
            <a:ext cx="5113338" cy="6932612"/>
          </a:xfrm>
          <a:prstGeom prst="rect">
            <a:avLst/>
          </a:prstGeom>
          <a:noFill/>
          <a:ln w="9525">
            <a:noFill/>
            <a:miter lim="800000"/>
            <a:headEnd/>
            <a:tailEnd/>
          </a:ln>
        </p:spPr>
      </p:pic>
      <p:pic>
        <p:nvPicPr>
          <p:cNvPr id="100356" name="Picture 2"/>
          <p:cNvPicPr>
            <a:picLocks noChangeAspect="1" noChangeArrowheads="1"/>
          </p:cNvPicPr>
          <p:nvPr/>
        </p:nvPicPr>
        <p:blipFill>
          <a:blip r:embed="rId4" cstate="print"/>
          <a:srcRect/>
          <a:stretch>
            <a:fillRect/>
          </a:stretch>
        </p:blipFill>
        <p:spPr bwMode="auto">
          <a:xfrm>
            <a:off x="3059113" y="-9525"/>
            <a:ext cx="5116512" cy="6867525"/>
          </a:xfrm>
          <a:prstGeom prst="rect">
            <a:avLst/>
          </a:prstGeom>
          <a:noFill/>
          <a:ln w="9525">
            <a:noFill/>
            <a:miter lim="800000"/>
            <a:headEnd/>
            <a:tailEnd/>
          </a:ln>
        </p:spPr>
      </p:pic>
      <p:pic>
        <p:nvPicPr>
          <p:cNvPr id="100357" name="Picture 2"/>
          <p:cNvPicPr>
            <a:picLocks noChangeAspect="1" noChangeArrowheads="1"/>
          </p:cNvPicPr>
          <p:nvPr/>
        </p:nvPicPr>
        <p:blipFill>
          <a:blip r:embed="rId5" cstate="print"/>
          <a:srcRect/>
          <a:stretch>
            <a:fillRect/>
          </a:stretch>
        </p:blipFill>
        <p:spPr bwMode="auto">
          <a:xfrm>
            <a:off x="3895725" y="0"/>
            <a:ext cx="5140325" cy="692150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100</a:t>
            </a:fld>
            <a:endParaRPr lang="it-IT"/>
          </a:p>
        </p:txBody>
      </p:sp>
    </p:spTree>
  </p:cSld>
  <p:clrMapOvr>
    <a:masterClrMapping/>
  </p:clrMapOvr>
  <p:timing>
    <p:tnLst>
      <p:par>
        <p:cTn xmlns:p14="http://schemas.microsoft.com/office/powerpoint/2010/mai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457200" y="457200"/>
            <a:ext cx="8229600" cy="1143000"/>
          </a:xfrm>
        </p:spPr>
        <p:txBody>
          <a:bodyPr/>
          <a:lstStyle/>
          <a:p>
            <a:r>
              <a:rPr lang="en-US">
                <a:solidFill>
                  <a:srgbClr val="CC0099"/>
                </a:solidFill>
                <a:latin typeface="Calibri" charset="0"/>
              </a:rPr>
              <a:t>Pros and Cons to iPS cell technology</a:t>
            </a:r>
          </a:p>
        </p:txBody>
      </p:sp>
      <p:sp>
        <p:nvSpPr>
          <p:cNvPr id="3" name="Content Placeholder 2"/>
          <p:cNvSpPr>
            <a:spLocks noGrp="1"/>
          </p:cNvSpPr>
          <p:nvPr>
            <p:ph idx="1"/>
          </p:nvPr>
        </p:nvSpPr>
        <p:spPr>
          <a:xfrm>
            <a:off x="457200" y="1798638"/>
            <a:ext cx="8229600" cy="4525962"/>
          </a:xfrm>
        </p:spPr>
        <p:txBody>
          <a:bodyPr/>
          <a:lstStyle/>
          <a:p>
            <a:r>
              <a:rPr lang="en-US" dirty="0">
                <a:solidFill>
                  <a:schemeClr val="bg1"/>
                </a:solidFill>
                <a:latin typeface="Calibri" charset="0"/>
              </a:rPr>
              <a:t>Pros:</a:t>
            </a:r>
          </a:p>
          <a:p>
            <a:pPr lvl="1"/>
            <a:r>
              <a:rPr lang="en-US" dirty="0">
                <a:solidFill>
                  <a:schemeClr val="bg1"/>
                </a:solidFill>
                <a:latin typeface="Calibri" charset="0"/>
              </a:rPr>
              <a:t>Cells would be genetically identical to patient or donor of skin cells (no immune rejection!)</a:t>
            </a:r>
          </a:p>
          <a:p>
            <a:pPr lvl="1"/>
            <a:r>
              <a:rPr lang="en-US" dirty="0">
                <a:solidFill>
                  <a:schemeClr val="bg1"/>
                </a:solidFill>
                <a:latin typeface="Calibri" charset="0"/>
              </a:rPr>
              <a:t>Do not need to use an embryo</a:t>
            </a:r>
          </a:p>
          <a:p>
            <a:r>
              <a:rPr lang="en-US" dirty="0">
                <a:solidFill>
                  <a:schemeClr val="bg1"/>
                </a:solidFill>
                <a:latin typeface="Calibri" charset="0"/>
              </a:rPr>
              <a:t>Cons:</a:t>
            </a:r>
          </a:p>
          <a:p>
            <a:pPr lvl="1"/>
            <a:r>
              <a:rPr lang="en-US" dirty="0">
                <a:solidFill>
                  <a:schemeClr val="bg1"/>
                </a:solidFill>
                <a:latin typeface="Calibri" charset="0"/>
              </a:rPr>
              <a:t>Cells would still have genetic defects</a:t>
            </a:r>
          </a:p>
          <a:p>
            <a:pPr lvl="1"/>
            <a:r>
              <a:rPr lang="en-US" dirty="0">
                <a:solidFill>
                  <a:schemeClr val="bg1"/>
                </a:solidFill>
                <a:latin typeface="Calibri" charset="0"/>
              </a:rPr>
              <a:t>One of the </a:t>
            </a:r>
            <a:r>
              <a:rPr lang="en-US" dirty="0" err="1">
                <a:solidFill>
                  <a:schemeClr val="bg1"/>
                </a:solidFill>
                <a:latin typeface="Calibri" charset="0"/>
              </a:rPr>
              <a:t>pluripotency</a:t>
            </a:r>
            <a:r>
              <a:rPr lang="en-US" dirty="0">
                <a:solidFill>
                  <a:schemeClr val="bg1"/>
                </a:solidFill>
                <a:latin typeface="Calibri" charset="0"/>
              </a:rPr>
              <a:t> genes is a cancer gene</a:t>
            </a:r>
          </a:p>
          <a:p>
            <a:pPr lvl="1"/>
            <a:r>
              <a:rPr lang="en-US" dirty="0">
                <a:solidFill>
                  <a:schemeClr val="bg1"/>
                </a:solidFill>
                <a:latin typeface="Calibri" charset="0"/>
              </a:rPr>
              <a:t>Viruses might insert genes in places we don</a:t>
            </a:r>
            <a:r>
              <a:rPr lang="ja-JP" altLang="en-US" dirty="0">
                <a:solidFill>
                  <a:schemeClr val="bg1"/>
                </a:solidFill>
                <a:latin typeface="Calibri" charset="0"/>
              </a:rPr>
              <a:t>’</a:t>
            </a:r>
            <a:r>
              <a:rPr lang="en-US" dirty="0">
                <a:solidFill>
                  <a:schemeClr val="bg1"/>
                </a:solidFill>
                <a:latin typeface="Calibri" charset="0"/>
              </a:rPr>
              <a:t>t want them (causing mutations)</a:t>
            </a:r>
          </a:p>
          <a:p>
            <a:pPr lvl="1"/>
            <a:endParaRPr lang="en-US" dirty="0">
              <a:solidFill>
                <a:schemeClr val="bg1"/>
              </a:solidFill>
              <a:latin typeface="Calibri" charset="0"/>
            </a:endParaRPr>
          </a:p>
          <a:p>
            <a:pPr lvl="1"/>
            <a:endParaRPr lang="en-US" dirty="0">
              <a:solidFill>
                <a:schemeClr val="bg1"/>
              </a:solidFill>
              <a:latin typeface="Calibri" charset="0"/>
            </a:endParaRPr>
          </a:p>
          <a:p>
            <a:pPr lvl="1"/>
            <a:endParaRPr lang="en-US" dirty="0">
              <a:solidFill>
                <a:schemeClr val="bg1"/>
              </a:solidFill>
              <a:latin typeface="Calibri" charset="0"/>
            </a:endParaRPr>
          </a:p>
        </p:txBody>
      </p:sp>
      <p:sp>
        <p:nvSpPr>
          <p:cNvPr id="4" name="Content Placeholder 2"/>
          <p:cNvSpPr txBox="1">
            <a:spLocks/>
          </p:cNvSpPr>
          <p:nvPr/>
        </p:nvSpPr>
        <p:spPr bwMode="auto">
          <a:xfrm>
            <a:off x="609600" y="1951038"/>
            <a:ext cx="82296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en-US" dirty="0" smtClean="0">
                <a:solidFill>
                  <a:srgbClr val="000000"/>
                </a:solidFill>
                <a:latin typeface="Calibri" charset="0"/>
              </a:rPr>
              <a:t>Pros:</a:t>
            </a:r>
          </a:p>
          <a:p>
            <a:pPr lvl="1"/>
            <a:r>
              <a:rPr lang="en-US" dirty="0" smtClean="0">
                <a:solidFill>
                  <a:srgbClr val="000000"/>
                </a:solidFill>
                <a:latin typeface="Calibri" charset="0"/>
              </a:rPr>
              <a:t>Cells would be genetically identical to patient or donor of skin cells (no immune rejection!)</a:t>
            </a:r>
          </a:p>
          <a:p>
            <a:pPr lvl="1"/>
            <a:r>
              <a:rPr lang="en-US" dirty="0" smtClean="0">
                <a:solidFill>
                  <a:srgbClr val="000000"/>
                </a:solidFill>
                <a:latin typeface="Calibri" charset="0"/>
              </a:rPr>
              <a:t>Do not need to use an embryo</a:t>
            </a:r>
          </a:p>
          <a:p>
            <a:r>
              <a:rPr lang="en-US" dirty="0" smtClean="0">
                <a:solidFill>
                  <a:srgbClr val="000000"/>
                </a:solidFill>
                <a:latin typeface="Calibri" charset="0"/>
              </a:rPr>
              <a:t>Cons:</a:t>
            </a:r>
          </a:p>
          <a:p>
            <a:pPr lvl="1"/>
            <a:r>
              <a:rPr lang="en-US" dirty="0" smtClean="0">
                <a:solidFill>
                  <a:srgbClr val="000000"/>
                </a:solidFill>
                <a:latin typeface="Calibri" charset="0"/>
              </a:rPr>
              <a:t>Cells would still have genetic defects</a:t>
            </a:r>
          </a:p>
          <a:p>
            <a:pPr lvl="1"/>
            <a:r>
              <a:rPr lang="en-US" dirty="0" smtClean="0">
                <a:solidFill>
                  <a:srgbClr val="000000"/>
                </a:solidFill>
                <a:latin typeface="Calibri" charset="0"/>
              </a:rPr>
              <a:t>One of the </a:t>
            </a:r>
            <a:r>
              <a:rPr lang="en-US" dirty="0" err="1" smtClean="0">
                <a:solidFill>
                  <a:srgbClr val="000000"/>
                </a:solidFill>
                <a:latin typeface="Calibri" charset="0"/>
              </a:rPr>
              <a:t>pluripotency</a:t>
            </a:r>
            <a:r>
              <a:rPr lang="en-US" dirty="0" smtClean="0">
                <a:solidFill>
                  <a:srgbClr val="000000"/>
                </a:solidFill>
                <a:latin typeface="Calibri" charset="0"/>
              </a:rPr>
              <a:t> genes is a cancer gene</a:t>
            </a:r>
          </a:p>
          <a:p>
            <a:pPr lvl="1"/>
            <a:r>
              <a:rPr lang="en-US" dirty="0" smtClean="0">
                <a:solidFill>
                  <a:srgbClr val="000000"/>
                </a:solidFill>
                <a:latin typeface="Calibri" charset="0"/>
              </a:rPr>
              <a:t>Viruses might insert genes in places we do n</a:t>
            </a:r>
            <a:r>
              <a:rPr lang="it-IT" dirty="0" smtClean="0">
                <a:solidFill>
                  <a:srgbClr val="000000"/>
                </a:solidFill>
                <a:latin typeface="Calibri" charset="0"/>
              </a:rPr>
              <a:t>o</a:t>
            </a:r>
            <a:r>
              <a:rPr lang="en-US" dirty="0" smtClean="0">
                <a:solidFill>
                  <a:srgbClr val="000000"/>
                </a:solidFill>
                <a:latin typeface="Calibri" charset="0"/>
              </a:rPr>
              <a:t>t want (causing mutations)</a:t>
            </a:r>
          </a:p>
          <a:p>
            <a:pPr lvl="1"/>
            <a:endParaRPr lang="en-US" dirty="0" smtClean="0">
              <a:solidFill>
                <a:srgbClr val="000000"/>
              </a:solidFill>
              <a:latin typeface="Calibri" charset="0"/>
            </a:endParaRPr>
          </a:p>
          <a:p>
            <a:pPr lvl="1"/>
            <a:endParaRPr lang="en-US" dirty="0" smtClean="0">
              <a:solidFill>
                <a:srgbClr val="000000"/>
              </a:solidFill>
              <a:latin typeface="Calibri" charset="0"/>
            </a:endParaRPr>
          </a:p>
          <a:p>
            <a:pPr lvl="1"/>
            <a:endParaRPr lang="en-US" dirty="0">
              <a:solidFill>
                <a:srgbClr val="000000"/>
              </a:solidFill>
              <a:latin typeface="Calibri" charset="0"/>
            </a:endParaRPr>
          </a:p>
        </p:txBody>
      </p:sp>
    </p:spTree>
    <p:extLst>
      <p:ext uri="{BB962C8B-B14F-4D97-AF65-F5344CB8AC3E}">
        <p14:creationId xmlns:p14="http://schemas.microsoft.com/office/powerpoint/2010/main" val="387959907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p:cNvPicPr>
            <a:picLocks noChangeAspect="1" noChangeArrowheads="1"/>
          </p:cNvPicPr>
          <p:nvPr/>
        </p:nvPicPr>
        <p:blipFill>
          <a:blip r:embed="rId2" cstate="print"/>
          <a:srcRect/>
          <a:stretch>
            <a:fillRect/>
          </a:stretch>
        </p:blipFill>
        <p:spPr bwMode="auto">
          <a:xfrm>
            <a:off x="31750" y="101600"/>
            <a:ext cx="5276850" cy="6724650"/>
          </a:xfrm>
          <a:prstGeom prst="rect">
            <a:avLst/>
          </a:prstGeom>
          <a:noFill/>
          <a:ln w="9525">
            <a:noFill/>
            <a:miter lim="800000"/>
            <a:headEnd/>
            <a:tailEnd/>
          </a:ln>
        </p:spPr>
      </p:pic>
      <p:pic>
        <p:nvPicPr>
          <p:cNvPr id="87043" name="Picture 3"/>
          <p:cNvPicPr>
            <a:picLocks noChangeAspect="1" noChangeArrowheads="1"/>
          </p:cNvPicPr>
          <p:nvPr/>
        </p:nvPicPr>
        <p:blipFill>
          <a:blip r:embed="rId3" cstate="print"/>
          <a:srcRect/>
          <a:stretch>
            <a:fillRect/>
          </a:stretch>
        </p:blipFill>
        <p:spPr bwMode="auto">
          <a:xfrm>
            <a:off x="1090613" y="1366838"/>
            <a:ext cx="6962775" cy="4124325"/>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102</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7043"/>
                                        </p:tgtEl>
                                        <p:attrNameLst>
                                          <p:attrName>style.visibility</p:attrName>
                                        </p:attrNameLst>
                                      </p:cBhvr>
                                      <p:to>
                                        <p:strVal val="visible"/>
                                      </p:to>
                                    </p:set>
                                    <p:animEffect transition="in" filter="fade">
                                      <p:cBhvr>
                                        <p:cTn id="7" dur="500"/>
                                        <p:tgtEl>
                                          <p:spTgt spid="87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2386" name="Rectangle 2"/>
          <p:cNvSpPr>
            <a:spLocks noGrp="1" noChangeArrowheads="1"/>
          </p:cNvSpPr>
          <p:nvPr>
            <p:ph type="title"/>
          </p:nvPr>
        </p:nvSpPr>
        <p:spPr>
          <a:xfrm>
            <a:off x="395288" y="260350"/>
            <a:ext cx="7772400" cy="1143000"/>
          </a:xfrm>
        </p:spPr>
        <p:txBody>
          <a:bodyPr/>
          <a:lstStyle/>
          <a:p>
            <a:pPr eaLnBrk="1" hangingPunct="1">
              <a:lnSpc>
                <a:spcPct val="80000"/>
              </a:lnSpc>
              <a:defRPr/>
            </a:pPr>
            <a:r>
              <a:rPr lang="it-IT" sz="4800" b="1" dirty="0" err="1" smtClean="0">
                <a:solidFill>
                  <a:srgbClr val="CC3300"/>
                </a:solidFill>
                <a:effectLst>
                  <a:outerShdw blurRad="38100" dist="38100" dir="2700000" algn="tl">
                    <a:srgbClr val="C0C0C0"/>
                  </a:outerShdw>
                </a:effectLst>
              </a:rPr>
              <a:t>Hopes</a:t>
            </a:r>
            <a:r>
              <a:rPr lang="it-IT" sz="4800" b="1" dirty="0" smtClean="0">
                <a:solidFill>
                  <a:srgbClr val="CC3300"/>
                </a:solidFill>
                <a:effectLst>
                  <a:outerShdw blurRad="38100" dist="38100" dir="2700000" algn="tl">
                    <a:srgbClr val="C0C0C0"/>
                  </a:outerShdw>
                </a:effectLst>
              </a:rPr>
              <a:t> in Medicine with </a:t>
            </a:r>
            <a:r>
              <a:rPr lang="it-IT" sz="4800" b="1" dirty="0" err="1" smtClean="0">
                <a:solidFill>
                  <a:srgbClr val="CC3300"/>
                </a:solidFill>
                <a:effectLst>
                  <a:outerShdw blurRad="38100" dist="38100" dir="2700000" algn="tl">
                    <a:srgbClr val="C0C0C0"/>
                  </a:outerShdw>
                </a:effectLst>
              </a:rPr>
              <a:t>stem</a:t>
            </a:r>
            <a:r>
              <a:rPr lang="it-IT" sz="4800" b="1" dirty="0" smtClean="0">
                <a:solidFill>
                  <a:srgbClr val="CC3300"/>
                </a:solidFill>
                <a:effectLst>
                  <a:outerShdw blurRad="38100" dist="38100" dir="2700000" algn="tl">
                    <a:srgbClr val="C0C0C0"/>
                  </a:outerShdw>
                </a:effectLst>
              </a:rPr>
              <a:t> </a:t>
            </a:r>
            <a:r>
              <a:rPr lang="it-IT" sz="4800" b="1" dirty="0" err="1" smtClean="0">
                <a:solidFill>
                  <a:srgbClr val="CC3300"/>
                </a:solidFill>
                <a:effectLst>
                  <a:outerShdw blurRad="38100" dist="38100" dir="2700000" algn="tl">
                    <a:srgbClr val="C0C0C0"/>
                  </a:outerShdw>
                </a:effectLst>
              </a:rPr>
              <a:t>cells</a:t>
            </a:r>
            <a:endParaRPr lang="it-IT" sz="4800" b="1" dirty="0" smtClean="0">
              <a:solidFill>
                <a:srgbClr val="CC3300"/>
              </a:solidFill>
              <a:effectLst>
                <a:outerShdw blurRad="38100" dist="38100" dir="2700000" algn="tl">
                  <a:srgbClr val="C0C0C0"/>
                </a:outerShdw>
              </a:effectLst>
            </a:endParaRPr>
          </a:p>
        </p:txBody>
      </p:sp>
      <p:sp>
        <p:nvSpPr>
          <p:cNvPr id="272387" name="Rectangle 3"/>
          <p:cNvSpPr>
            <a:spLocks noGrp="1" noChangeArrowheads="1"/>
          </p:cNvSpPr>
          <p:nvPr>
            <p:ph type="body" idx="1"/>
          </p:nvPr>
        </p:nvSpPr>
        <p:spPr>
          <a:xfrm>
            <a:off x="3492500" y="1557338"/>
            <a:ext cx="5651500" cy="4114800"/>
          </a:xfrm>
        </p:spPr>
        <p:txBody>
          <a:bodyPr/>
          <a:lstStyle/>
          <a:p>
            <a:pPr eaLnBrk="1" hangingPunct="1">
              <a:lnSpc>
                <a:spcPct val="80000"/>
              </a:lnSpc>
            </a:pPr>
            <a:r>
              <a:rPr lang="it-IT" sz="3600" b="1" i="1" dirty="0" err="1" smtClean="0"/>
              <a:t>Consolidated</a:t>
            </a:r>
            <a:r>
              <a:rPr lang="it-IT" sz="3600" b="1" i="1" dirty="0" smtClean="0"/>
              <a:t> </a:t>
            </a:r>
            <a:r>
              <a:rPr lang="it-IT" sz="3600" b="1" i="1" dirty="0" err="1" smtClean="0"/>
              <a:t>therapies</a:t>
            </a:r>
            <a:r>
              <a:rPr lang="it-IT" sz="3600" b="1" i="1" dirty="0" smtClean="0"/>
              <a:t> with </a:t>
            </a:r>
            <a:r>
              <a:rPr lang="it-IT" sz="3600" b="1" i="1" dirty="0" err="1" smtClean="0"/>
              <a:t>adult</a:t>
            </a:r>
            <a:r>
              <a:rPr lang="it-IT" sz="3600" b="1" i="1" dirty="0" smtClean="0"/>
              <a:t> </a:t>
            </a:r>
            <a:r>
              <a:rPr lang="it-IT" sz="3600" b="1" i="1" dirty="0" err="1" smtClean="0"/>
              <a:t>stem</a:t>
            </a:r>
            <a:r>
              <a:rPr lang="it-IT" sz="3600" b="1" i="1" dirty="0" smtClean="0"/>
              <a:t> </a:t>
            </a:r>
            <a:r>
              <a:rPr lang="it-IT" sz="3600" b="1" i="1" dirty="0" err="1" smtClean="0"/>
              <a:t>cells</a:t>
            </a:r>
            <a:endParaRPr lang="it-IT" sz="3600" b="1" i="1" dirty="0" smtClean="0"/>
          </a:p>
          <a:p>
            <a:pPr eaLnBrk="1" hangingPunct="1">
              <a:lnSpc>
                <a:spcPct val="80000"/>
              </a:lnSpc>
            </a:pPr>
            <a:r>
              <a:rPr lang="it-IT" sz="3600" b="1" i="1" dirty="0" err="1" smtClean="0"/>
              <a:t>Tissue</a:t>
            </a:r>
            <a:r>
              <a:rPr lang="it-IT" sz="3600" b="1" i="1" dirty="0" smtClean="0"/>
              <a:t> </a:t>
            </a:r>
            <a:r>
              <a:rPr lang="it-IT" sz="3600" b="1" i="1" dirty="0" err="1" smtClean="0"/>
              <a:t>engineering</a:t>
            </a:r>
            <a:r>
              <a:rPr lang="it-IT" sz="3600" b="1" i="1" dirty="0" smtClean="0"/>
              <a:t> </a:t>
            </a:r>
          </a:p>
          <a:p>
            <a:pPr eaLnBrk="1" hangingPunct="1">
              <a:lnSpc>
                <a:spcPct val="80000"/>
              </a:lnSpc>
            </a:pPr>
            <a:r>
              <a:rPr lang="it-IT" sz="3600" b="1" i="1" dirty="0" err="1" smtClean="0"/>
              <a:t>Experimental</a:t>
            </a:r>
            <a:r>
              <a:rPr lang="it-IT" sz="3600" b="1" i="1" dirty="0" smtClean="0"/>
              <a:t> </a:t>
            </a:r>
            <a:r>
              <a:rPr lang="it-IT" sz="3600" b="1" i="1" dirty="0" err="1" smtClean="0"/>
              <a:t>therapies</a:t>
            </a:r>
            <a:r>
              <a:rPr lang="it-IT" sz="3600" b="1" i="1" dirty="0" smtClean="0"/>
              <a:t> with </a:t>
            </a:r>
            <a:r>
              <a:rPr lang="it-IT" sz="3600" b="1" i="1" dirty="0" err="1" smtClean="0"/>
              <a:t>stem</a:t>
            </a:r>
            <a:r>
              <a:rPr lang="it-IT" sz="3600" b="1" i="1" dirty="0" smtClean="0"/>
              <a:t> </a:t>
            </a:r>
            <a:r>
              <a:rPr lang="it-IT" sz="3600" b="1" i="1" dirty="0" err="1" smtClean="0"/>
              <a:t>cells</a:t>
            </a:r>
            <a:endParaRPr lang="it-IT" sz="3600" b="1" i="1" dirty="0" smtClean="0"/>
          </a:p>
          <a:p>
            <a:pPr eaLnBrk="1" hangingPunct="1">
              <a:lnSpc>
                <a:spcPct val="80000"/>
              </a:lnSpc>
            </a:pPr>
            <a:r>
              <a:rPr lang="it-IT" sz="3600" b="1" i="1" dirty="0" err="1" smtClean="0"/>
              <a:t>Conclusions</a:t>
            </a:r>
            <a:endParaRPr lang="it-IT" sz="3600" b="1" i="1" dirty="0" smtClean="0"/>
          </a:p>
          <a:p>
            <a:pPr eaLnBrk="1" hangingPunct="1">
              <a:lnSpc>
                <a:spcPct val="80000"/>
              </a:lnSpc>
            </a:pPr>
            <a:endParaRPr lang="it-IT" sz="3600" b="1" i="1" dirty="0" smtClean="0"/>
          </a:p>
        </p:txBody>
      </p:sp>
      <p:pic>
        <p:nvPicPr>
          <p:cNvPr id="272388" name="Picture 4"/>
          <p:cNvPicPr>
            <a:picLocks noChangeAspect="1" noChangeArrowheads="1"/>
          </p:cNvPicPr>
          <p:nvPr/>
        </p:nvPicPr>
        <p:blipFill>
          <a:blip r:embed="rId3" cstate="print"/>
          <a:srcRect/>
          <a:stretch>
            <a:fillRect/>
          </a:stretch>
        </p:blipFill>
        <p:spPr bwMode="auto">
          <a:xfrm>
            <a:off x="179388" y="1557338"/>
            <a:ext cx="3275012" cy="495300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103</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2388"/>
                                        </p:tgtEl>
                                        <p:attrNameLst>
                                          <p:attrName>style.visibility</p:attrName>
                                        </p:attrNameLst>
                                      </p:cBhvr>
                                      <p:to>
                                        <p:strVal val="visible"/>
                                      </p:to>
                                    </p:set>
                                    <p:animEffect transition="in" filter="randombar(horizontal)">
                                      <p:cBhvr>
                                        <p:cTn id="7" dur="500"/>
                                        <p:tgtEl>
                                          <p:spTgt spid="27238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2387">
                                            <p:txEl>
                                              <p:pRg st="0" end="0"/>
                                            </p:txEl>
                                          </p:spTgt>
                                        </p:tgtEl>
                                        <p:attrNameLst>
                                          <p:attrName>style.visibility</p:attrName>
                                        </p:attrNameLst>
                                      </p:cBhvr>
                                      <p:to>
                                        <p:strVal val="visible"/>
                                      </p:to>
                                    </p:set>
                                    <p:animEffect transition="in" filter="fade">
                                      <p:cBhvr>
                                        <p:cTn id="12" dur="500"/>
                                        <p:tgtEl>
                                          <p:spTgt spid="27238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2387">
                                            <p:txEl>
                                              <p:pRg st="1" end="1"/>
                                            </p:txEl>
                                          </p:spTgt>
                                        </p:tgtEl>
                                        <p:attrNameLst>
                                          <p:attrName>style.visibility</p:attrName>
                                        </p:attrNameLst>
                                      </p:cBhvr>
                                      <p:to>
                                        <p:strVal val="visible"/>
                                      </p:to>
                                    </p:set>
                                    <p:animEffect transition="in" filter="fade">
                                      <p:cBhvr>
                                        <p:cTn id="17" dur="500"/>
                                        <p:tgtEl>
                                          <p:spTgt spid="27238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2387">
                                            <p:txEl>
                                              <p:pRg st="2" end="2"/>
                                            </p:txEl>
                                          </p:spTgt>
                                        </p:tgtEl>
                                        <p:attrNameLst>
                                          <p:attrName>style.visibility</p:attrName>
                                        </p:attrNameLst>
                                      </p:cBhvr>
                                      <p:to>
                                        <p:strVal val="visible"/>
                                      </p:to>
                                    </p:set>
                                    <p:animEffect transition="in" filter="fade">
                                      <p:cBhvr>
                                        <p:cTn id="22" dur="500"/>
                                        <p:tgtEl>
                                          <p:spTgt spid="27238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72387">
                                            <p:txEl>
                                              <p:pRg st="3" end="3"/>
                                            </p:txEl>
                                          </p:spTgt>
                                        </p:tgtEl>
                                        <p:attrNameLst>
                                          <p:attrName>style.visibility</p:attrName>
                                        </p:attrNameLst>
                                      </p:cBhvr>
                                      <p:to>
                                        <p:strVal val="visible"/>
                                      </p:to>
                                    </p:set>
                                    <p:animEffect transition="in" filter="fade">
                                      <p:cBhvr>
                                        <p:cTn id="27" dur="500"/>
                                        <p:tgtEl>
                                          <p:spTgt spid="2723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87"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4"/>
          <p:cNvPicPr>
            <a:picLocks noChangeAspect="1" noChangeArrowheads="1"/>
          </p:cNvPicPr>
          <p:nvPr/>
        </p:nvPicPr>
        <p:blipFill>
          <a:blip r:embed="rId2" cstate="print"/>
          <a:srcRect/>
          <a:stretch>
            <a:fillRect/>
          </a:stretch>
        </p:blipFill>
        <p:spPr bwMode="auto">
          <a:xfrm>
            <a:off x="95250" y="785813"/>
            <a:ext cx="8905875" cy="5143500"/>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104</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04452" name="Picture 5"/>
          <p:cNvPicPr>
            <a:picLocks noChangeAspect="1" noChangeArrowheads="1"/>
          </p:cNvPicPr>
          <p:nvPr/>
        </p:nvPicPr>
        <p:blipFill>
          <a:blip r:embed="rId3" cstate="print"/>
          <a:srcRect/>
          <a:stretch>
            <a:fillRect/>
          </a:stretch>
        </p:blipFill>
        <p:spPr bwMode="auto">
          <a:xfrm>
            <a:off x="0" y="2060575"/>
            <a:ext cx="3513138" cy="403225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105</a:t>
            </a:fld>
            <a:endParaRPr lang="it-IT"/>
          </a:p>
        </p:txBody>
      </p:sp>
      <p:sp>
        <p:nvSpPr>
          <p:cNvPr id="10" name="Rectangle 3"/>
          <p:cNvSpPr txBox="1">
            <a:spLocks noChangeArrowheads="1"/>
          </p:cNvSpPr>
          <p:nvPr/>
        </p:nvSpPr>
        <p:spPr bwMode="auto">
          <a:xfrm>
            <a:off x="3492500" y="1557338"/>
            <a:ext cx="56515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pPr>
            <a:r>
              <a:rPr lang="it-IT" sz="3600" b="1" i="1" dirty="0" err="1" smtClean="0">
                <a:solidFill>
                  <a:srgbClr val="FF0000"/>
                </a:solidFill>
              </a:rPr>
              <a:t>Consolidated</a:t>
            </a:r>
            <a:r>
              <a:rPr lang="it-IT" sz="3600" b="1" i="1" dirty="0" smtClean="0">
                <a:solidFill>
                  <a:srgbClr val="FF0000"/>
                </a:solidFill>
              </a:rPr>
              <a:t> </a:t>
            </a:r>
            <a:r>
              <a:rPr lang="it-IT" sz="3600" b="1" i="1" dirty="0" err="1" smtClean="0">
                <a:solidFill>
                  <a:srgbClr val="FF0000"/>
                </a:solidFill>
              </a:rPr>
              <a:t>therapies</a:t>
            </a:r>
            <a:r>
              <a:rPr lang="it-IT" sz="3600" b="1" i="1" dirty="0" smtClean="0">
                <a:solidFill>
                  <a:srgbClr val="FF0000"/>
                </a:solidFill>
              </a:rPr>
              <a:t> with </a:t>
            </a:r>
            <a:r>
              <a:rPr lang="it-IT" sz="3600" b="1" i="1" dirty="0" err="1" smtClean="0">
                <a:solidFill>
                  <a:srgbClr val="FF0000"/>
                </a:solidFill>
              </a:rPr>
              <a:t>adult</a:t>
            </a:r>
            <a:r>
              <a:rPr lang="it-IT" sz="3600" b="1" i="1" dirty="0" smtClean="0">
                <a:solidFill>
                  <a:srgbClr val="FF0000"/>
                </a:solidFill>
              </a:rPr>
              <a:t> </a:t>
            </a:r>
            <a:r>
              <a:rPr lang="it-IT" sz="3600" b="1" i="1" dirty="0" err="1" smtClean="0">
                <a:solidFill>
                  <a:srgbClr val="FF0000"/>
                </a:solidFill>
              </a:rPr>
              <a:t>stem</a:t>
            </a:r>
            <a:r>
              <a:rPr lang="it-IT" sz="3600" b="1" i="1" dirty="0" smtClean="0">
                <a:solidFill>
                  <a:srgbClr val="FF0000"/>
                </a:solidFill>
              </a:rPr>
              <a:t> </a:t>
            </a:r>
            <a:r>
              <a:rPr lang="it-IT" sz="3600" b="1" i="1" dirty="0" err="1" smtClean="0">
                <a:solidFill>
                  <a:srgbClr val="FF0000"/>
                </a:solidFill>
              </a:rPr>
              <a:t>cells</a:t>
            </a:r>
            <a:endParaRPr lang="it-IT" sz="3600" b="1" i="1" dirty="0" smtClean="0">
              <a:solidFill>
                <a:srgbClr val="FF0000"/>
              </a:solidFill>
            </a:endParaRPr>
          </a:p>
          <a:p>
            <a:pPr eaLnBrk="1" hangingPunct="1">
              <a:lnSpc>
                <a:spcPct val="80000"/>
              </a:lnSpc>
            </a:pPr>
            <a:r>
              <a:rPr lang="it-IT" sz="3600" b="1" i="1" dirty="0" err="1" smtClean="0"/>
              <a:t>Tissue</a:t>
            </a:r>
            <a:r>
              <a:rPr lang="it-IT" sz="3600" b="1" i="1" dirty="0" smtClean="0"/>
              <a:t> </a:t>
            </a:r>
            <a:r>
              <a:rPr lang="it-IT" sz="3600" b="1" i="1" dirty="0" err="1" smtClean="0"/>
              <a:t>engineering</a:t>
            </a:r>
            <a:r>
              <a:rPr lang="it-IT" sz="3600" b="1" i="1" dirty="0" smtClean="0"/>
              <a:t> </a:t>
            </a:r>
          </a:p>
          <a:p>
            <a:pPr eaLnBrk="1" hangingPunct="1">
              <a:lnSpc>
                <a:spcPct val="80000"/>
              </a:lnSpc>
            </a:pPr>
            <a:r>
              <a:rPr lang="it-IT" sz="3600" b="1" i="1" dirty="0" err="1" smtClean="0"/>
              <a:t>Experimental</a:t>
            </a:r>
            <a:r>
              <a:rPr lang="it-IT" sz="3600" b="1" i="1" dirty="0" smtClean="0"/>
              <a:t> </a:t>
            </a:r>
            <a:r>
              <a:rPr lang="it-IT" sz="3600" b="1" i="1" dirty="0" err="1" smtClean="0"/>
              <a:t>therapies</a:t>
            </a:r>
            <a:r>
              <a:rPr lang="it-IT" sz="3600" b="1" i="1" dirty="0" smtClean="0"/>
              <a:t> with </a:t>
            </a:r>
            <a:r>
              <a:rPr lang="it-IT" sz="3600" b="1" i="1" dirty="0" err="1" smtClean="0"/>
              <a:t>stem</a:t>
            </a:r>
            <a:r>
              <a:rPr lang="it-IT" sz="3600" b="1" i="1" dirty="0" smtClean="0"/>
              <a:t> </a:t>
            </a:r>
            <a:r>
              <a:rPr lang="it-IT" sz="3600" b="1" i="1" dirty="0" err="1" smtClean="0"/>
              <a:t>cells</a:t>
            </a:r>
            <a:endParaRPr lang="it-IT" sz="3600" b="1" i="1" dirty="0" smtClean="0"/>
          </a:p>
          <a:p>
            <a:pPr eaLnBrk="1" hangingPunct="1">
              <a:lnSpc>
                <a:spcPct val="80000"/>
              </a:lnSpc>
            </a:pPr>
            <a:r>
              <a:rPr lang="it-IT" sz="3600" b="1" i="1" dirty="0" err="1" smtClean="0"/>
              <a:t>Conclusions</a:t>
            </a:r>
            <a:endParaRPr lang="it-IT" sz="3600" b="1" i="1" dirty="0" smtClean="0"/>
          </a:p>
          <a:p>
            <a:pPr eaLnBrk="1" hangingPunct="1">
              <a:lnSpc>
                <a:spcPct val="80000"/>
              </a:lnSpc>
            </a:pPr>
            <a:endParaRPr lang="it-IT" sz="3600" b="1" i="1" dirty="0" smtClean="0"/>
          </a:p>
        </p:txBody>
      </p:sp>
      <p:sp>
        <p:nvSpPr>
          <p:cNvPr id="12" name="Rectangle 2"/>
          <p:cNvSpPr>
            <a:spLocks noGrp="1" noChangeArrowheads="1"/>
          </p:cNvSpPr>
          <p:nvPr>
            <p:ph type="title"/>
          </p:nvPr>
        </p:nvSpPr>
        <p:spPr>
          <a:xfrm>
            <a:off x="395288" y="260350"/>
            <a:ext cx="7772400" cy="1143000"/>
          </a:xfrm>
        </p:spPr>
        <p:txBody>
          <a:bodyPr/>
          <a:lstStyle/>
          <a:p>
            <a:pPr eaLnBrk="1" hangingPunct="1">
              <a:lnSpc>
                <a:spcPct val="80000"/>
              </a:lnSpc>
              <a:defRPr/>
            </a:pPr>
            <a:r>
              <a:rPr lang="it-IT" sz="4800" b="1" dirty="0" err="1" smtClean="0">
                <a:solidFill>
                  <a:srgbClr val="CC3300"/>
                </a:solidFill>
                <a:effectLst>
                  <a:outerShdw blurRad="38100" dist="38100" dir="2700000" algn="tl">
                    <a:srgbClr val="C0C0C0"/>
                  </a:outerShdw>
                </a:effectLst>
              </a:rPr>
              <a:t>Hopes</a:t>
            </a:r>
            <a:r>
              <a:rPr lang="it-IT" sz="4800" b="1" dirty="0" smtClean="0">
                <a:solidFill>
                  <a:srgbClr val="CC3300"/>
                </a:solidFill>
                <a:effectLst>
                  <a:outerShdw blurRad="38100" dist="38100" dir="2700000" algn="tl">
                    <a:srgbClr val="C0C0C0"/>
                  </a:outerShdw>
                </a:effectLst>
              </a:rPr>
              <a:t> in Medicine with </a:t>
            </a:r>
            <a:r>
              <a:rPr lang="it-IT" sz="4800" b="1" dirty="0" err="1" smtClean="0">
                <a:solidFill>
                  <a:srgbClr val="CC3300"/>
                </a:solidFill>
                <a:effectLst>
                  <a:outerShdw blurRad="38100" dist="38100" dir="2700000" algn="tl">
                    <a:srgbClr val="C0C0C0"/>
                  </a:outerShdw>
                </a:effectLst>
              </a:rPr>
              <a:t>stem</a:t>
            </a:r>
            <a:r>
              <a:rPr lang="it-IT" sz="4800" b="1" dirty="0" smtClean="0">
                <a:solidFill>
                  <a:srgbClr val="CC3300"/>
                </a:solidFill>
                <a:effectLst>
                  <a:outerShdw blurRad="38100" dist="38100" dir="2700000" algn="tl">
                    <a:srgbClr val="C0C0C0"/>
                  </a:outerShdw>
                </a:effectLst>
              </a:rPr>
              <a:t> </a:t>
            </a:r>
            <a:r>
              <a:rPr lang="it-IT" sz="4800" b="1" dirty="0" err="1" smtClean="0">
                <a:solidFill>
                  <a:srgbClr val="CC3300"/>
                </a:solidFill>
                <a:effectLst>
                  <a:outerShdw blurRad="38100" dist="38100" dir="2700000" algn="tl">
                    <a:srgbClr val="C0C0C0"/>
                  </a:outerShdw>
                </a:effectLst>
              </a:rPr>
              <a:t>cells</a:t>
            </a:r>
            <a:endParaRPr lang="it-IT" sz="4800" b="1" dirty="0" smtClean="0">
              <a:solidFill>
                <a:srgbClr val="CC3300"/>
              </a:solidFill>
              <a:effectLst>
                <a:outerShdw blurRad="38100" dist="38100" dir="2700000" algn="tl">
                  <a:srgbClr val="C0C0C0"/>
                </a:outerShdw>
              </a:effectLst>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fade">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fade">
                                      <p:cBhvr>
                                        <p:cTn id="22"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285750"/>
            <a:ext cx="9144000" cy="4525963"/>
          </a:xfrm>
        </p:spPr>
        <p:txBody>
          <a:bodyPr/>
          <a:lstStyle/>
          <a:p>
            <a:pPr>
              <a:buFontTx/>
              <a:buNone/>
            </a:pPr>
            <a:r>
              <a:rPr lang="it-IT" sz="2400" dirty="0" smtClean="0"/>
              <a:t>•	</a:t>
            </a:r>
            <a:r>
              <a:rPr lang="it-IT" sz="2400" dirty="0" err="1" smtClean="0">
                <a:solidFill>
                  <a:srgbClr val="FF0000"/>
                </a:solidFill>
              </a:rPr>
              <a:t>hemopoietic</a:t>
            </a:r>
            <a:r>
              <a:rPr lang="it-IT" sz="2400" dirty="0" smtClean="0">
                <a:solidFill>
                  <a:srgbClr val="FF0000"/>
                </a:solidFill>
              </a:rPr>
              <a:t> </a:t>
            </a:r>
            <a:r>
              <a:rPr lang="it-IT" sz="2400" dirty="0" err="1" smtClean="0">
                <a:solidFill>
                  <a:srgbClr val="FF0000"/>
                </a:solidFill>
              </a:rPr>
              <a:t>stem</a:t>
            </a:r>
            <a:r>
              <a:rPr lang="it-IT" sz="2400" dirty="0" smtClean="0">
                <a:solidFill>
                  <a:srgbClr val="FF0000"/>
                </a:solidFill>
              </a:rPr>
              <a:t> </a:t>
            </a:r>
            <a:r>
              <a:rPr lang="it-IT" sz="2400" dirty="0" err="1" smtClean="0">
                <a:solidFill>
                  <a:srgbClr val="FF0000"/>
                </a:solidFill>
              </a:rPr>
              <a:t>cells</a:t>
            </a:r>
            <a:r>
              <a:rPr lang="it-IT" sz="2400" dirty="0" smtClean="0"/>
              <a:t>, for the treatment of </a:t>
            </a:r>
            <a:r>
              <a:rPr lang="it-IT" sz="2400" dirty="0" err="1" smtClean="0"/>
              <a:t>hematological</a:t>
            </a:r>
            <a:r>
              <a:rPr lang="it-IT" sz="2400" dirty="0" smtClean="0"/>
              <a:t> </a:t>
            </a:r>
            <a:r>
              <a:rPr lang="it-IT" sz="2400" dirty="0" err="1" smtClean="0"/>
              <a:t>diseases</a:t>
            </a:r>
            <a:r>
              <a:rPr lang="it-IT" sz="2400" dirty="0" smtClean="0"/>
              <a:t>, some </a:t>
            </a:r>
            <a:r>
              <a:rPr lang="it-IT" sz="2400" dirty="0" err="1" smtClean="0"/>
              <a:t>solid</a:t>
            </a:r>
            <a:r>
              <a:rPr lang="it-IT" sz="2400" dirty="0" smtClean="0"/>
              <a:t> </a:t>
            </a:r>
            <a:r>
              <a:rPr lang="it-IT" sz="2400" dirty="0" err="1" smtClean="0"/>
              <a:t>tumors</a:t>
            </a:r>
            <a:r>
              <a:rPr lang="it-IT" sz="2400" dirty="0" smtClean="0"/>
              <a:t>, </a:t>
            </a:r>
            <a:r>
              <a:rPr lang="it-IT" sz="2400" dirty="0" err="1" smtClean="0"/>
              <a:t>diseases</a:t>
            </a:r>
            <a:r>
              <a:rPr lang="it-IT" sz="2400" dirty="0" smtClean="0"/>
              <a:t> of the </a:t>
            </a:r>
            <a:r>
              <a:rPr lang="it-IT" sz="2400" dirty="0" err="1" smtClean="0"/>
              <a:t>hemopoietic</a:t>
            </a:r>
            <a:r>
              <a:rPr lang="it-IT" sz="2400" dirty="0" smtClean="0"/>
              <a:t> and immune </a:t>
            </a:r>
            <a:r>
              <a:rPr lang="it-IT" sz="2400" dirty="0" err="1" smtClean="0"/>
              <a:t>system</a:t>
            </a:r>
            <a:r>
              <a:rPr lang="it-IT" sz="2400" dirty="0" smtClean="0"/>
              <a:t>.</a:t>
            </a:r>
          </a:p>
          <a:p>
            <a:pPr>
              <a:buFontTx/>
              <a:buNone/>
            </a:pPr>
            <a:r>
              <a:rPr lang="it-IT" sz="2400" dirty="0" smtClean="0"/>
              <a:t>•	</a:t>
            </a:r>
            <a:r>
              <a:rPr lang="it-IT" sz="2400" dirty="0" err="1" smtClean="0">
                <a:solidFill>
                  <a:srgbClr val="FF0000"/>
                </a:solidFill>
              </a:rPr>
              <a:t>mesenchimal</a:t>
            </a:r>
            <a:r>
              <a:rPr lang="it-IT" sz="2400" dirty="0" smtClean="0">
                <a:solidFill>
                  <a:srgbClr val="FF0000"/>
                </a:solidFill>
              </a:rPr>
              <a:t> </a:t>
            </a:r>
            <a:r>
              <a:rPr lang="it-IT" sz="2400" dirty="0" err="1" smtClean="0">
                <a:solidFill>
                  <a:srgbClr val="FF0000"/>
                </a:solidFill>
              </a:rPr>
              <a:t>stem</a:t>
            </a:r>
            <a:r>
              <a:rPr lang="it-IT" sz="2400" dirty="0" smtClean="0">
                <a:solidFill>
                  <a:srgbClr val="FF0000"/>
                </a:solidFill>
              </a:rPr>
              <a:t> </a:t>
            </a:r>
            <a:r>
              <a:rPr lang="it-IT" sz="2400" dirty="0" err="1" smtClean="0">
                <a:solidFill>
                  <a:srgbClr val="FF0000"/>
                </a:solidFill>
              </a:rPr>
              <a:t>cells</a:t>
            </a:r>
            <a:r>
              <a:rPr lang="it-IT" sz="2400" dirty="0" smtClean="0"/>
              <a:t>, for the </a:t>
            </a:r>
            <a:r>
              <a:rPr lang="it-IT" sz="2400" dirty="0" err="1" smtClean="0"/>
              <a:t>prevention</a:t>
            </a:r>
            <a:r>
              <a:rPr lang="it-IT" sz="2400" dirty="0" smtClean="0"/>
              <a:t> of </a:t>
            </a:r>
            <a:r>
              <a:rPr lang="it-IT" sz="2400" dirty="0" err="1" smtClean="0"/>
              <a:t>Graft</a:t>
            </a:r>
            <a:r>
              <a:rPr lang="it-IT" sz="2400" dirty="0" smtClean="0"/>
              <a:t> versus Host </a:t>
            </a:r>
            <a:r>
              <a:rPr lang="it-IT" sz="2400" dirty="0" err="1" smtClean="0"/>
              <a:t>disease</a:t>
            </a:r>
            <a:r>
              <a:rPr lang="it-IT" sz="2400" dirty="0" smtClean="0"/>
              <a:t> and </a:t>
            </a:r>
            <a:r>
              <a:rPr lang="it-IT" sz="2400" dirty="0" err="1" smtClean="0"/>
              <a:t>regeneration</a:t>
            </a:r>
            <a:r>
              <a:rPr lang="it-IT" sz="2400" dirty="0" smtClean="0"/>
              <a:t> of bone and </a:t>
            </a:r>
            <a:r>
              <a:rPr lang="it-IT" sz="2400" dirty="0" err="1" smtClean="0"/>
              <a:t>cartilage</a:t>
            </a:r>
            <a:r>
              <a:rPr lang="it-IT" sz="2400" dirty="0" smtClean="0"/>
              <a:t>.</a:t>
            </a:r>
          </a:p>
          <a:p>
            <a:pPr>
              <a:buFontTx/>
              <a:buNone/>
            </a:pPr>
            <a:r>
              <a:rPr lang="it-IT" sz="2400" dirty="0" smtClean="0"/>
              <a:t>•	</a:t>
            </a:r>
            <a:r>
              <a:rPr lang="it-IT" sz="2400" dirty="0" err="1" smtClean="0">
                <a:solidFill>
                  <a:srgbClr val="FF0000"/>
                </a:solidFill>
              </a:rPr>
              <a:t>expanded</a:t>
            </a:r>
            <a:r>
              <a:rPr lang="it-IT" sz="2400" dirty="0" smtClean="0">
                <a:solidFill>
                  <a:srgbClr val="FF0000"/>
                </a:solidFill>
              </a:rPr>
              <a:t> in vitro </a:t>
            </a:r>
            <a:r>
              <a:rPr lang="it-IT" sz="2400" dirty="0" err="1" smtClean="0">
                <a:solidFill>
                  <a:srgbClr val="FF0000"/>
                </a:solidFill>
              </a:rPr>
              <a:t>skin</a:t>
            </a:r>
            <a:r>
              <a:rPr lang="it-IT" sz="2400" dirty="0" smtClean="0"/>
              <a:t>, </a:t>
            </a:r>
            <a:r>
              <a:rPr lang="it-IT" sz="2400" dirty="0" err="1" smtClean="0"/>
              <a:t>keratinocytes</a:t>
            </a:r>
            <a:r>
              <a:rPr lang="it-IT" sz="2400" dirty="0" smtClean="0"/>
              <a:t> and </a:t>
            </a:r>
            <a:r>
              <a:rPr lang="it-IT" sz="2400" dirty="0" err="1" smtClean="0"/>
              <a:t>fibroblasts</a:t>
            </a:r>
            <a:r>
              <a:rPr lang="it-IT" sz="2400" dirty="0" smtClean="0"/>
              <a:t> for treatment of </a:t>
            </a:r>
            <a:r>
              <a:rPr lang="it-IT" sz="2400" dirty="0" err="1" smtClean="0"/>
              <a:t>burns</a:t>
            </a:r>
            <a:r>
              <a:rPr lang="it-IT" sz="2400" dirty="0" smtClean="0"/>
              <a:t> and </a:t>
            </a:r>
            <a:r>
              <a:rPr lang="it-IT" sz="2400" dirty="0" err="1" smtClean="0"/>
              <a:t>skin</a:t>
            </a:r>
            <a:r>
              <a:rPr lang="it-IT" sz="2400" dirty="0" smtClean="0"/>
              <a:t> </a:t>
            </a:r>
            <a:r>
              <a:rPr lang="it-IT" sz="2400" dirty="0" err="1" smtClean="0"/>
              <a:t>diseases</a:t>
            </a:r>
            <a:r>
              <a:rPr lang="it-IT" sz="2400" dirty="0" smtClean="0"/>
              <a:t>.</a:t>
            </a:r>
          </a:p>
          <a:p>
            <a:pPr>
              <a:buFontTx/>
              <a:buNone/>
            </a:pPr>
            <a:r>
              <a:rPr lang="it-IT" sz="2400" dirty="0" smtClean="0"/>
              <a:t>•	</a:t>
            </a:r>
            <a:r>
              <a:rPr lang="it-IT" sz="2400" dirty="0" err="1" smtClean="0">
                <a:solidFill>
                  <a:srgbClr val="FF0000"/>
                </a:solidFill>
              </a:rPr>
              <a:t>limbar</a:t>
            </a:r>
            <a:r>
              <a:rPr lang="it-IT" sz="2400" dirty="0" smtClean="0">
                <a:solidFill>
                  <a:srgbClr val="FF0000"/>
                </a:solidFill>
              </a:rPr>
              <a:t> </a:t>
            </a:r>
            <a:r>
              <a:rPr lang="it-IT" sz="2400" dirty="0" err="1" smtClean="0">
                <a:solidFill>
                  <a:srgbClr val="FF0000"/>
                </a:solidFill>
              </a:rPr>
              <a:t>stem</a:t>
            </a:r>
            <a:r>
              <a:rPr lang="it-IT" sz="2400" dirty="0" smtClean="0">
                <a:solidFill>
                  <a:srgbClr val="FF0000"/>
                </a:solidFill>
              </a:rPr>
              <a:t> </a:t>
            </a:r>
            <a:r>
              <a:rPr lang="it-IT" sz="2400" dirty="0" err="1" smtClean="0">
                <a:solidFill>
                  <a:srgbClr val="FF0000"/>
                </a:solidFill>
              </a:rPr>
              <a:t>cells</a:t>
            </a:r>
            <a:r>
              <a:rPr lang="it-IT" sz="2400" dirty="0" smtClean="0"/>
              <a:t>, for the treatment of </a:t>
            </a:r>
            <a:r>
              <a:rPr lang="it-IT" sz="2400" dirty="0" err="1" smtClean="0"/>
              <a:t>corneal</a:t>
            </a:r>
            <a:r>
              <a:rPr lang="it-IT" sz="2400" dirty="0" smtClean="0"/>
              <a:t> </a:t>
            </a:r>
            <a:r>
              <a:rPr lang="it-IT" sz="2400" dirty="0" err="1" smtClean="0"/>
              <a:t>lesions</a:t>
            </a:r>
            <a:r>
              <a:rPr lang="it-IT" sz="2400" dirty="0" smtClean="0"/>
              <a:t>.</a:t>
            </a:r>
          </a:p>
          <a:p>
            <a:pPr>
              <a:buFontTx/>
              <a:buNone/>
            </a:pPr>
            <a:endParaRPr lang="it-IT" sz="2400" dirty="0" smtClean="0"/>
          </a:p>
        </p:txBody>
      </p:sp>
      <p:sp>
        <p:nvSpPr>
          <p:cNvPr id="5" name="Segnaposto numero diapositiva 4"/>
          <p:cNvSpPr>
            <a:spLocks noGrp="1"/>
          </p:cNvSpPr>
          <p:nvPr>
            <p:ph type="sldNum" sz="quarter" idx="12"/>
          </p:nvPr>
        </p:nvSpPr>
        <p:spPr/>
        <p:txBody>
          <a:bodyPr/>
          <a:lstStyle/>
          <a:p>
            <a:pPr>
              <a:defRPr/>
            </a:pPr>
            <a:fld id="{25B4B744-3608-434F-8455-62CF586CAAC4}" type="slidenum">
              <a:rPr lang="it-IT" smtClean="0"/>
              <a:pPr>
                <a:defRPr/>
              </a:pPr>
              <a:t>106</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660400" y="404813"/>
            <a:ext cx="8483600" cy="430887"/>
          </a:xfrm>
          <a:prstGeom prst="rect">
            <a:avLst/>
          </a:prstGeom>
          <a:noFill/>
          <a:ln w="12700">
            <a:noFill/>
            <a:miter lim="800000"/>
            <a:headEnd/>
            <a:tailEnd/>
          </a:ln>
        </p:spPr>
        <p:txBody>
          <a:bodyPr>
            <a:spAutoFit/>
          </a:bodyPr>
          <a:lstStyle/>
          <a:p>
            <a:pPr algn="ctr" eaLnBrk="0" hangingPunct="0">
              <a:lnSpc>
                <a:spcPct val="90000"/>
              </a:lnSpc>
              <a:spcBef>
                <a:spcPct val="50000"/>
              </a:spcBef>
            </a:pPr>
            <a:r>
              <a:rPr lang="it-IT" sz="2400" b="1" dirty="0" smtClean="0"/>
              <a:t>AUTOLOGOUS CHONDROCYTE TRANSPLANTATION</a:t>
            </a:r>
            <a:endParaRPr lang="it-IT" b="1" i="1" dirty="0">
              <a:latin typeface="Batang"/>
            </a:endParaRPr>
          </a:p>
        </p:txBody>
      </p:sp>
      <p:pic>
        <p:nvPicPr>
          <p:cNvPr id="106499" name="Picture 3" descr="condrocolt"/>
          <p:cNvPicPr>
            <a:picLocks noChangeAspect="1" noChangeArrowheads="1"/>
          </p:cNvPicPr>
          <p:nvPr/>
        </p:nvPicPr>
        <p:blipFill>
          <a:blip r:embed="rId3" cstate="print"/>
          <a:srcRect/>
          <a:stretch>
            <a:fillRect/>
          </a:stretch>
        </p:blipFill>
        <p:spPr bwMode="auto">
          <a:xfrm>
            <a:off x="2627313" y="1516063"/>
            <a:ext cx="3760787" cy="2449512"/>
          </a:xfrm>
          <a:prstGeom prst="rect">
            <a:avLst/>
          </a:prstGeom>
          <a:noFill/>
          <a:ln w="9525">
            <a:noFill/>
            <a:miter lim="800000"/>
            <a:headEnd/>
            <a:tailEnd/>
          </a:ln>
        </p:spPr>
      </p:pic>
      <p:pic>
        <p:nvPicPr>
          <p:cNvPr id="106500" name="Picture 4" descr="biopsiacarti"/>
          <p:cNvPicPr>
            <a:picLocks noChangeAspect="1" noChangeArrowheads="1"/>
          </p:cNvPicPr>
          <p:nvPr/>
        </p:nvPicPr>
        <p:blipFill>
          <a:blip r:embed="rId4" cstate="print"/>
          <a:srcRect/>
          <a:stretch>
            <a:fillRect/>
          </a:stretch>
        </p:blipFill>
        <p:spPr bwMode="auto">
          <a:xfrm>
            <a:off x="0" y="1498600"/>
            <a:ext cx="3289300" cy="2466975"/>
          </a:xfrm>
          <a:prstGeom prst="rect">
            <a:avLst/>
          </a:prstGeom>
          <a:noFill/>
          <a:ln w="9525">
            <a:noFill/>
            <a:miter lim="800000"/>
            <a:headEnd/>
            <a:tailEnd/>
          </a:ln>
        </p:spPr>
      </p:pic>
      <p:pic>
        <p:nvPicPr>
          <p:cNvPr id="106501" name="Picture 5" descr="SIRINSO"/>
          <p:cNvPicPr>
            <a:picLocks noChangeAspect="1" noChangeArrowheads="1"/>
          </p:cNvPicPr>
          <p:nvPr/>
        </p:nvPicPr>
        <p:blipFill>
          <a:blip r:embed="rId5" cstate="print"/>
          <a:srcRect/>
          <a:stretch>
            <a:fillRect/>
          </a:stretch>
        </p:blipFill>
        <p:spPr bwMode="auto">
          <a:xfrm>
            <a:off x="827088" y="3933825"/>
            <a:ext cx="3898900" cy="2698750"/>
          </a:xfrm>
          <a:prstGeom prst="rect">
            <a:avLst/>
          </a:prstGeom>
          <a:noFill/>
          <a:ln w="9525">
            <a:noFill/>
            <a:miter lim="800000"/>
            <a:headEnd/>
            <a:tailEnd/>
          </a:ln>
        </p:spPr>
      </p:pic>
      <p:pic>
        <p:nvPicPr>
          <p:cNvPr id="106502" name="Picture 6" descr="DSCN1865"/>
          <p:cNvPicPr>
            <a:picLocks noChangeAspect="1" noChangeArrowheads="1"/>
          </p:cNvPicPr>
          <p:nvPr/>
        </p:nvPicPr>
        <p:blipFill>
          <a:blip r:embed="rId6" cstate="print">
            <a:lum bright="18000" contrast="18000"/>
          </a:blip>
          <a:srcRect/>
          <a:stretch>
            <a:fillRect/>
          </a:stretch>
        </p:blipFill>
        <p:spPr bwMode="auto">
          <a:xfrm>
            <a:off x="5867400" y="1501775"/>
            <a:ext cx="3276600" cy="2457450"/>
          </a:xfrm>
          <a:prstGeom prst="rect">
            <a:avLst/>
          </a:prstGeom>
          <a:noFill/>
          <a:ln w="9525">
            <a:noFill/>
            <a:miter lim="800000"/>
            <a:headEnd/>
            <a:tailEnd/>
          </a:ln>
        </p:spPr>
      </p:pic>
      <p:pic>
        <p:nvPicPr>
          <p:cNvPr id="106503" name="Picture 7" descr="villal31"/>
          <p:cNvPicPr>
            <a:picLocks noChangeAspect="1" noChangeArrowheads="1"/>
          </p:cNvPicPr>
          <p:nvPr/>
        </p:nvPicPr>
        <p:blipFill>
          <a:blip r:embed="rId7" cstate="print"/>
          <a:srcRect/>
          <a:stretch>
            <a:fillRect/>
          </a:stretch>
        </p:blipFill>
        <p:spPr bwMode="auto">
          <a:xfrm>
            <a:off x="4716463" y="3933825"/>
            <a:ext cx="3527425" cy="2732088"/>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107</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GR1"/>
          <p:cNvPicPr>
            <a:picLocks noChangeAspect="1" noChangeArrowheads="1"/>
          </p:cNvPicPr>
          <p:nvPr/>
        </p:nvPicPr>
        <p:blipFill>
          <a:blip r:embed="rId3" cstate="print"/>
          <a:srcRect/>
          <a:stretch>
            <a:fillRect/>
          </a:stretch>
        </p:blipFill>
        <p:spPr bwMode="auto">
          <a:xfrm>
            <a:off x="1827213" y="0"/>
            <a:ext cx="5489575" cy="685800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108</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314" name="Object 15"/>
          <p:cNvGraphicFramePr>
            <a:graphicFrameLocks noChangeAspect="1"/>
          </p:cNvGraphicFramePr>
          <p:nvPr/>
        </p:nvGraphicFramePr>
        <p:xfrm>
          <a:off x="0" y="0"/>
          <a:ext cx="5868988" cy="6858000"/>
        </p:xfrm>
        <a:graphic>
          <a:graphicData uri="http://schemas.openxmlformats.org/presentationml/2006/ole">
            <mc:AlternateContent xmlns:mc="http://schemas.openxmlformats.org/markup-compatibility/2006">
              <mc:Choice xmlns:v="urn:schemas-microsoft-com:vml" Requires="v">
                <p:oleObj spid="_x0000_s13451" name="Immagine bitmap" r:id="rId4" imgW="6058746" imgH="7078063" progId="PBrush">
                  <p:embed/>
                </p:oleObj>
              </mc:Choice>
              <mc:Fallback>
                <p:oleObj name="Immagine bitmap" r:id="rId4" imgW="6058746" imgH="7078063" progId="PBrush">
                  <p:embed/>
                  <p:pic>
                    <p:nvPicPr>
                      <p:cNvPr id="0" name="Picture 1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58689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pic>
        <p:nvPicPr>
          <p:cNvPr id="260098" name="Picture 2" descr="GR2"/>
          <p:cNvPicPr>
            <a:picLocks noChangeAspect="1" noChangeArrowheads="1"/>
          </p:cNvPicPr>
          <p:nvPr/>
        </p:nvPicPr>
        <p:blipFill>
          <a:blip r:embed="rId6" cstate="print"/>
          <a:srcRect/>
          <a:stretch>
            <a:fillRect/>
          </a:stretch>
        </p:blipFill>
        <p:spPr bwMode="auto">
          <a:xfrm>
            <a:off x="4572000" y="0"/>
            <a:ext cx="4562475" cy="685800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109</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0098"/>
                                        </p:tgtEl>
                                        <p:attrNameLst>
                                          <p:attrName>style.visibility</p:attrName>
                                        </p:attrNameLst>
                                      </p:cBhvr>
                                      <p:to>
                                        <p:strVal val="visible"/>
                                      </p:to>
                                    </p:set>
                                    <p:animEffect transition="in" filter="fade">
                                      <p:cBhvr>
                                        <p:cTn id="7" dur="500"/>
                                        <p:tgtEl>
                                          <p:spTgt spid="26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29698" name="Rectangle 43"/>
          <p:cNvSpPr>
            <a:spLocks noGrp="1" noChangeArrowheads="1"/>
          </p:cNvSpPr>
          <p:nvPr/>
        </p:nvSpPr>
        <p:spPr bwMode="auto">
          <a:xfrm>
            <a:off x="474663" y="92075"/>
            <a:ext cx="8128000" cy="1355725"/>
          </a:xfrm>
          <a:prstGeom prst="rect">
            <a:avLst/>
          </a:prstGeom>
          <a:noFill/>
          <a:ln w="9525">
            <a:noFill/>
            <a:miter lim="800000"/>
            <a:headEnd/>
            <a:tailEnd/>
          </a:ln>
        </p:spPr>
        <p:txBody>
          <a:bodyPr anchor="ctr"/>
          <a:lstStyle/>
          <a:p>
            <a:pPr algn="ctr"/>
            <a:r>
              <a:rPr lang="en-US" sz="4400" dirty="0" smtClean="0">
                <a:solidFill>
                  <a:srgbClr val="FFFF00"/>
                </a:solidFill>
              </a:rPr>
              <a:t>INNATE AND ACQUIRED IMMUNITY</a:t>
            </a:r>
            <a:endParaRPr lang="en-US" sz="4400" dirty="0">
              <a:solidFill>
                <a:srgbClr val="FFFF00"/>
              </a:solidFill>
            </a:endParaRPr>
          </a:p>
        </p:txBody>
      </p:sp>
      <p:grpSp>
        <p:nvGrpSpPr>
          <p:cNvPr id="29699" name="Group 71"/>
          <p:cNvGrpSpPr>
            <a:grpSpLocks/>
          </p:cNvGrpSpPr>
          <p:nvPr/>
        </p:nvGrpSpPr>
        <p:grpSpPr bwMode="auto">
          <a:xfrm>
            <a:off x="677863" y="1736725"/>
            <a:ext cx="8007350" cy="4764088"/>
            <a:chOff x="480" y="1094"/>
            <a:chExt cx="5675" cy="3001"/>
          </a:xfrm>
        </p:grpSpPr>
        <p:sp>
          <p:nvSpPr>
            <p:cNvPr id="150530" name="Oval 2"/>
            <p:cNvSpPr>
              <a:spLocks noChangeArrowheads="1"/>
            </p:cNvSpPr>
            <p:nvPr/>
          </p:nvSpPr>
          <p:spPr bwMode="auto">
            <a:xfrm flipH="1" flipV="1">
              <a:off x="4896" y="2378"/>
              <a:ext cx="240" cy="240"/>
            </a:xfrm>
            <a:prstGeom prst="ellipse">
              <a:avLst/>
            </a:prstGeom>
            <a:gradFill rotWithShape="0">
              <a:gsLst>
                <a:gs pos="0">
                  <a:schemeClr val="bg2">
                    <a:gamma/>
                    <a:shade val="56471"/>
                    <a:invGamma/>
                  </a:schemeClr>
                </a:gs>
                <a:gs pos="100000">
                  <a:schemeClr val="bg2"/>
                </a:gs>
              </a:gsLst>
              <a:path path="shape">
                <a:fillToRect l="50000" t="50000" r="50000" b="50000"/>
              </a:path>
            </a:gradFill>
            <a:ln w="9525">
              <a:solidFill>
                <a:schemeClr val="tx1"/>
              </a:solidFill>
              <a:round/>
              <a:headEnd/>
              <a:tailEnd/>
            </a:ln>
            <a:effectLst/>
          </p:spPr>
          <p:txBody>
            <a:bodyPr wrap="none" anchor="ctr"/>
            <a:lstStyle/>
            <a:p>
              <a:pPr>
                <a:defRPr/>
              </a:pPr>
              <a:endParaRPr lang="it-IT"/>
            </a:p>
          </p:txBody>
        </p:sp>
        <p:sp>
          <p:nvSpPr>
            <p:cNvPr id="29701" name="Oval 3"/>
            <p:cNvSpPr>
              <a:spLocks noChangeArrowheads="1"/>
            </p:cNvSpPr>
            <p:nvPr/>
          </p:nvSpPr>
          <p:spPr bwMode="auto">
            <a:xfrm>
              <a:off x="4368" y="2714"/>
              <a:ext cx="240" cy="240"/>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it-IT"/>
            </a:p>
          </p:txBody>
        </p:sp>
        <p:sp>
          <p:nvSpPr>
            <p:cNvPr id="29702" name="Oval 4"/>
            <p:cNvSpPr>
              <a:spLocks noChangeArrowheads="1"/>
            </p:cNvSpPr>
            <p:nvPr/>
          </p:nvSpPr>
          <p:spPr bwMode="auto">
            <a:xfrm>
              <a:off x="4704" y="3002"/>
              <a:ext cx="240" cy="240"/>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it-IT"/>
            </a:p>
          </p:txBody>
        </p:sp>
        <p:sp>
          <p:nvSpPr>
            <p:cNvPr id="29703" name="Oval 5"/>
            <p:cNvSpPr>
              <a:spLocks noChangeArrowheads="1"/>
            </p:cNvSpPr>
            <p:nvPr/>
          </p:nvSpPr>
          <p:spPr bwMode="auto">
            <a:xfrm>
              <a:off x="4992" y="3194"/>
              <a:ext cx="240" cy="240"/>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it-IT"/>
            </a:p>
          </p:txBody>
        </p:sp>
        <p:sp>
          <p:nvSpPr>
            <p:cNvPr id="29704" name="Oval 6"/>
            <p:cNvSpPr>
              <a:spLocks noChangeArrowheads="1"/>
            </p:cNvSpPr>
            <p:nvPr/>
          </p:nvSpPr>
          <p:spPr bwMode="auto">
            <a:xfrm>
              <a:off x="5280" y="3002"/>
              <a:ext cx="240" cy="240"/>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it-IT"/>
            </a:p>
          </p:txBody>
        </p:sp>
        <p:sp>
          <p:nvSpPr>
            <p:cNvPr id="29705" name="Oval 7"/>
            <p:cNvSpPr>
              <a:spLocks noChangeArrowheads="1"/>
            </p:cNvSpPr>
            <p:nvPr/>
          </p:nvSpPr>
          <p:spPr bwMode="auto">
            <a:xfrm>
              <a:off x="4704" y="2570"/>
              <a:ext cx="240" cy="240"/>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it-IT"/>
            </a:p>
          </p:txBody>
        </p:sp>
        <p:sp>
          <p:nvSpPr>
            <p:cNvPr id="29706" name="Oval 8"/>
            <p:cNvSpPr>
              <a:spLocks noChangeArrowheads="1"/>
            </p:cNvSpPr>
            <p:nvPr/>
          </p:nvSpPr>
          <p:spPr bwMode="auto">
            <a:xfrm>
              <a:off x="4992" y="2906"/>
              <a:ext cx="240" cy="240"/>
            </a:xfrm>
            <a:prstGeom prst="ellipse">
              <a:avLst/>
            </a:prstGeom>
            <a:gradFill rotWithShape="1">
              <a:gsLst>
                <a:gs pos="0">
                  <a:srgbClr val="00FF00"/>
                </a:gs>
                <a:gs pos="100000">
                  <a:srgbClr val="007600"/>
                </a:gs>
              </a:gsLst>
              <a:path path="shape">
                <a:fillToRect l="50000" t="50000" r="50000" b="50000"/>
              </a:path>
            </a:gradFill>
            <a:ln w="9525">
              <a:solidFill>
                <a:schemeClr val="tx1"/>
              </a:solidFill>
              <a:round/>
              <a:headEnd/>
              <a:tailEnd/>
            </a:ln>
          </p:spPr>
          <p:txBody>
            <a:bodyPr wrap="none" anchor="ctr"/>
            <a:lstStyle/>
            <a:p>
              <a:endParaRPr lang="it-IT"/>
            </a:p>
          </p:txBody>
        </p:sp>
        <p:grpSp>
          <p:nvGrpSpPr>
            <p:cNvPr id="29707" name="Group 9"/>
            <p:cNvGrpSpPr>
              <a:grpSpLocks/>
            </p:cNvGrpSpPr>
            <p:nvPr/>
          </p:nvGrpSpPr>
          <p:grpSpPr bwMode="auto">
            <a:xfrm>
              <a:off x="2328" y="1267"/>
              <a:ext cx="822" cy="821"/>
              <a:chOff x="2188" y="1256"/>
              <a:chExt cx="1285" cy="1440"/>
            </a:xfrm>
          </p:grpSpPr>
          <p:sp>
            <p:nvSpPr>
              <p:cNvPr id="29766" name="Freeform 10"/>
              <p:cNvSpPr>
                <a:spLocks/>
              </p:cNvSpPr>
              <p:nvPr/>
            </p:nvSpPr>
            <p:spPr bwMode="auto">
              <a:xfrm rot="-4610744">
                <a:off x="2111" y="1333"/>
                <a:ext cx="1440" cy="1285"/>
              </a:xfrm>
              <a:custGeom>
                <a:avLst/>
                <a:gdLst>
                  <a:gd name="T0" fmla="*/ 855501 w 928"/>
                  <a:gd name="T1" fmla="*/ 31227 h 1000"/>
                  <a:gd name="T2" fmla="*/ 855501 w 928"/>
                  <a:gd name="T3" fmla="*/ 68791 h 1000"/>
                  <a:gd name="T4" fmla="*/ 686357 w 928"/>
                  <a:gd name="T5" fmla="*/ 44868 h 1000"/>
                  <a:gd name="T6" fmla="*/ 350142 w 928"/>
                  <a:gd name="T7" fmla="*/ 65336 h 1000"/>
                  <a:gd name="T8" fmla="*/ 518549 w 928"/>
                  <a:gd name="T9" fmla="*/ 34658 h 1000"/>
                  <a:gd name="T10" fmla="*/ 13694 w 928"/>
                  <a:gd name="T11" fmla="*/ 41468 h 1000"/>
                  <a:gd name="T12" fmla="*/ 603635 w 928"/>
                  <a:gd name="T13" fmla="*/ 24415 h 1000"/>
                  <a:gd name="T14" fmla="*/ 686357 w 928"/>
                  <a:gd name="T15" fmla="*/ 567 h 1000"/>
                  <a:gd name="T16" fmla="*/ 855501 w 928"/>
                  <a:gd name="T17" fmla="*/ 20989 h 1000"/>
                  <a:gd name="T18" fmla="*/ 1613655 w 928"/>
                  <a:gd name="T19" fmla="*/ 34658 h 1000"/>
                  <a:gd name="T20" fmla="*/ 855501 w 928"/>
                  <a:gd name="T21" fmla="*/ 31227 h 1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28"/>
                  <a:gd name="T34" fmla="*/ 0 h 1000"/>
                  <a:gd name="T35" fmla="*/ 928 w 928"/>
                  <a:gd name="T36" fmla="*/ 1000 h 1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28" h="1000">
                    <a:moveTo>
                      <a:pt x="488" y="440"/>
                    </a:moveTo>
                    <a:cubicBezTo>
                      <a:pt x="416" y="520"/>
                      <a:pt x="504" y="936"/>
                      <a:pt x="488" y="968"/>
                    </a:cubicBezTo>
                    <a:cubicBezTo>
                      <a:pt x="472" y="1000"/>
                      <a:pt x="440" y="640"/>
                      <a:pt x="392" y="632"/>
                    </a:cubicBezTo>
                    <a:cubicBezTo>
                      <a:pt x="344" y="624"/>
                      <a:pt x="216" y="944"/>
                      <a:pt x="200" y="920"/>
                    </a:cubicBezTo>
                    <a:cubicBezTo>
                      <a:pt x="184" y="896"/>
                      <a:pt x="328" y="544"/>
                      <a:pt x="296" y="488"/>
                    </a:cubicBezTo>
                    <a:cubicBezTo>
                      <a:pt x="264" y="432"/>
                      <a:pt x="0" y="608"/>
                      <a:pt x="8" y="584"/>
                    </a:cubicBezTo>
                    <a:cubicBezTo>
                      <a:pt x="16" y="560"/>
                      <a:pt x="280" y="440"/>
                      <a:pt x="344" y="344"/>
                    </a:cubicBezTo>
                    <a:cubicBezTo>
                      <a:pt x="408" y="248"/>
                      <a:pt x="368" y="16"/>
                      <a:pt x="392" y="8"/>
                    </a:cubicBezTo>
                    <a:cubicBezTo>
                      <a:pt x="416" y="0"/>
                      <a:pt x="400" y="216"/>
                      <a:pt x="488" y="296"/>
                    </a:cubicBezTo>
                    <a:cubicBezTo>
                      <a:pt x="576" y="376"/>
                      <a:pt x="928" y="464"/>
                      <a:pt x="920" y="488"/>
                    </a:cubicBezTo>
                    <a:cubicBezTo>
                      <a:pt x="912" y="512"/>
                      <a:pt x="560" y="360"/>
                      <a:pt x="488" y="440"/>
                    </a:cubicBezTo>
                    <a:close/>
                  </a:path>
                </a:pathLst>
              </a:custGeom>
              <a:solidFill>
                <a:srgbClr val="006600"/>
              </a:solidFill>
              <a:ln w="12700">
                <a:solidFill>
                  <a:schemeClr val="bg2"/>
                </a:solidFill>
                <a:round/>
                <a:headEnd/>
                <a:tailEnd/>
              </a:ln>
            </p:spPr>
            <p:txBody>
              <a:bodyPr wrap="none" anchor="ctr"/>
              <a:lstStyle/>
              <a:p>
                <a:endParaRPr lang="it-IT"/>
              </a:p>
            </p:txBody>
          </p:sp>
          <p:sp>
            <p:nvSpPr>
              <p:cNvPr id="29767" name="Oval 11"/>
              <p:cNvSpPr>
                <a:spLocks noChangeArrowheads="1"/>
              </p:cNvSpPr>
              <p:nvPr/>
            </p:nvSpPr>
            <p:spPr bwMode="auto">
              <a:xfrm rot="788274">
                <a:off x="2598" y="1998"/>
                <a:ext cx="288" cy="96"/>
              </a:xfrm>
              <a:prstGeom prst="ellipse">
                <a:avLst/>
              </a:prstGeom>
              <a:solidFill>
                <a:srgbClr val="FF6600"/>
              </a:solidFill>
              <a:ln w="9525">
                <a:solidFill>
                  <a:srgbClr val="FF6600"/>
                </a:solidFill>
                <a:round/>
                <a:headEnd/>
                <a:tailEnd/>
              </a:ln>
            </p:spPr>
            <p:txBody>
              <a:bodyPr wrap="none" anchor="ctr"/>
              <a:lstStyle/>
              <a:p>
                <a:endParaRPr lang="it-IT"/>
              </a:p>
            </p:txBody>
          </p:sp>
        </p:grpSp>
        <p:sp>
          <p:nvSpPr>
            <p:cNvPr id="29708" name="Text Box 12"/>
            <p:cNvSpPr txBox="1">
              <a:spLocks noChangeArrowheads="1"/>
            </p:cNvSpPr>
            <p:nvPr/>
          </p:nvSpPr>
          <p:spPr bwMode="auto">
            <a:xfrm>
              <a:off x="4924" y="3491"/>
              <a:ext cx="1231" cy="233"/>
            </a:xfrm>
            <a:prstGeom prst="rect">
              <a:avLst/>
            </a:prstGeom>
            <a:noFill/>
            <a:ln w="9525">
              <a:noFill/>
              <a:miter lim="800000"/>
              <a:headEnd/>
              <a:tailEnd/>
            </a:ln>
          </p:spPr>
          <p:txBody>
            <a:bodyPr wrap="none">
              <a:spAutoFit/>
            </a:bodyPr>
            <a:lstStyle/>
            <a:p>
              <a:r>
                <a:rPr lang="en-US" sz="1800">
                  <a:solidFill>
                    <a:srgbClr val="FFFF00"/>
                  </a:solidFill>
                </a:rPr>
                <a:t>T Lymphocytes</a:t>
              </a:r>
            </a:p>
          </p:txBody>
        </p:sp>
        <p:sp>
          <p:nvSpPr>
            <p:cNvPr id="29709" name="Text Box 13"/>
            <p:cNvSpPr txBox="1">
              <a:spLocks noChangeArrowheads="1"/>
            </p:cNvSpPr>
            <p:nvPr/>
          </p:nvSpPr>
          <p:spPr bwMode="auto">
            <a:xfrm>
              <a:off x="4667" y="2085"/>
              <a:ext cx="1243" cy="233"/>
            </a:xfrm>
            <a:prstGeom prst="rect">
              <a:avLst/>
            </a:prstGeom>
            <a:noFill/>
            <a:ln w="9525">
              <a:noFill/>
              <a:miter lim="800000"/>
              <a:headEnd/>
              <a:tailEnd/>
            </a:ln>
          </p:spPr>
          <p:txBody>
            <a:bodyPr wrap="none">
              <a:spAutoFit/>
            </a:bodyPr>
            <a:lstStyle/>
            <a:p>
              <a:r>
                <a:rPr lang="en-US" sz="1800">
                  <a:solidFill>
                    <a:srgbClr val="FFFF00"/>
                  </a:solidFill>
                </a:rPr>
                <a:t>B Lymphocytes</a:t>
              </a:r>
            </a:p>
          </p:txBody>
        </p:sp>
        <p:sp>
          <p:nvSpPr>
            <p:cNvPr id="29710" name="Text Box 14"/>
            <p:cNvSpPr txBox="1">
              <a:spLocks noChangeArrowheads="1"/>
            </p:cNvSpPr>
            <p:nvPr/>
          </p:nvSpPr>
          <p:spPr bwMode="auto">
            <a:xfrm>
              <a:off x="2812" y="1340"/>
              <a:ext cx="449" cy="233"/>
            </a:xfrm>
            <a:prstGeom prst="rect">
              <a:avLst/>
            </a:prstGeom>
            <a:noFill/>
            <a:ln w="9525">
              <a:noFill/>
              <a:miter lim="800000"/>
              <a:headEnd/>
              <a:tailEnd/>
            </a:ln>
          </p:spPr>
          <p:txBody>
            <a:bodyPr wrap="none">
              <a:spAutoFit/>
            </a:bodyPr>
            <a:lstStyle/>
            <a:p>
              <a:r>
                <a:rPr lang="en-US" sz="1800">
                  <a:solidFill>
                    <a:srgbClr val="FFFF00"/>
                  </a:solidFill>
                </a:rPr>
                <a:t>DCs</a:t>
              </a:r>
            </a:p>
          </p:txBody>
        </p:sp>
        <p:grpSp>
          <p:nvGrpSpPr>
            <p:cNvPr id="29711" name="Group 15"/>
            <p:cNvGrpSpPr>
              <a:grpSpLocks/>
            </p:cNvGrpSpPr>
            <p:nvPr/>
          </p:nvGrpSpPr>
          <p:grpSpPr bwMode="auto">
            <a:xfrm>
              <a:off x="1943" y="2442"/>
              <a:ext cx="734" cy="595"/>
              <a:chOff x="2050" y="1968"/>
              <a:chExt cx="734" cy="595"/>
            </a:xfrm>
          </p:grpSpPr>
          <p:sp>
            <p:nvSpPr>
              <p:cNvPr id="29759" name="Freeform 16"/>
              <p:cNvSpPr>
                <a:spLocks/>
              </p:cNvSpPr>
              <p:nvPr/>
            </p:nvSpPr>
            <p:spPr bwMode="auto">
              <a:xfrm>
                <a:off x="2050" y="1968"/>
                <a:ext cx="734" cy="595"/>
              </a:xfrm>
              <a:custGeom>
                <a:avLst/>
                <a:gdLst>
                  <a:gd name="T0" fmla="*/ 434 w 734"/>
                  <a:gd name="T1" fmla="*/ 31 h 595"/>
                  <a:gd name="T2" fmla="*/ 321 w 734"/>
                  <a:gd name="T3" fmla="*/ 62 h 595"/>
                  <a:gd name="T4" fmla="*/ 188 w 734"/>
                  <a:gd name="T5" fmla="*/ 0 h 595"/>
                  <a:gd name="T6" fmla="*/ 106 w 734"/>
                  <a:gd name="T7" fmla="*/ 51 h 595"/>
                  <a:gd name="T8" fmla="*/ 85 w 734"/>
                  <a:gd name="T9" fmla="*/ 82 h 595"/>
                  <a:gd name="T10" fmla="*/ 75 w 734"/>
                  <a:gd name="T11" fmla="*/ 113 h 595"/>
                  <a:gd name="T12" fmla="*/ 13 w 734"/>
                  <a:gd name="T13" fmla="*/ 154 h 595"/>
                  <a:gd name="T14" fmla="*/ 24 w 734"/>
                  <a:gd name="T15" fmla="*/ 246 h 595"/>
                  <a:gd name="T16" fmla="*/ 85 w 734"/>
                  <a:gd name="T17" fmla="*/ 287 h 595"/>
                  <a:gd name="T18" fmla="*/ 157 w 734"/>
                  <a:gd name="T19" fmla="*/ 369 h 595"/>
                  <a:gd name="T20" fmla="*/ 106 w 734"/>
                  <a:gd name="T21" fmla="*/ 492 h 595"/>
                  <a:gd name="T22" fmla="*/ 218 w 734"/>
                  <a:gd name="T23" fmla="*/ 574 h 595"/>
                  <a:gd name="T24" fmla="*/ 362 w 734"/>
                  <a:gd name="T25" fmla="*/ 595 h 595"/>
                  <a:gd name="T26" fmla="*/ 485 w 734"/>
                  <a:gd name="T27" fmla="*/ 492 h 595"/>
                  <a:gd name="T28" fmla="*/ 618 w 734"/>
                  <a:gd name="T29" fmla="*/ 513 h 595"/>
                  <a:gd name="T30" fmla="*/ 639 w 734"/>
                  <a:gd name="T31" fmla="*/ 410 h 595"/>
                  <a:gd name="T32" fmla="*/ 701 w 734"/>
                  <a:gd name="T33" fmla="*/ 339 h 595"/>
                  <a:gd name="T34" fmla="*/ 731 w 734"/>
                  <a:gd name="T35" fmla="*/ 308 h 595"/>
                  <a:gd name="T36" fmla="*/ 721 w 734"/>
                  <a:gd name="T37" fmla="*/ 277 h 595"/>
                  <a:gd name="T38" fmla="*/ 711 w 734"/>
                  <a:gd name="T39" fmla="*/ 216 h 595"/>
                  <a:gd name="T40" fmla="*/ 649 w 734"/>
                  <a:gd name="T41" fmla="*/ 175 h 595"/>
                  <a:gd name="T42" fmla="*/ 618 w 734"/>
                  <a:gd name="T43" fmla="*/ 144 h 595"/>
                  <a:gd name="T44" fmla="*/ 434 w 734"/>
                  <a:gd name="T45" fmla="*/ 31 h 59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734"/>
                  <a:gd name="T70" fmla="*/ 0 h 595"/>
                  <a:gd name="T71" fmla="*/ 734 w 734"/>
                  <a:gd name="T72" fmla="*/ 595 h 59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734" h="595">
                    <a:moveTo>
                      <a:pt x="434" y="31"/>
                    </a:moveTo>
                    <a:cubicBezTo>
                      <a:pt x="395" y="40"/>
                      <a:pt x="358" y="51"/>
                      <a:pt x="321" y="62"/>
                    </a:cubicBezTo>
                    <a:cubicBezTo>
                      <a:pt x="271" y="48"/>
                      <a:pt x="236" y="16"/>
                      <a:pt x="188" y="0"/>
                    </a:cubicBezTo>
                    <a:cubicBezTo>
                      <a:pt x="141" y="14"/>
                      <a:pt x="151" y="35"/>
                      <a:pt x="106" y="51"/>
                    </a:cubicBezTo>
                    <a:cubicBezTo>
                      <a:pt x="99" y="61"/>
                      <a:pt x="90" y="70"/>
                      <a:pt x="85" y="82"/>
                    </a:cubicBezTo>
                    <a:cubicBezTo>
                      <a:pt x="80" y="91"/>
                      <a:pt x="82" y="105"/>
                      <a:pt x="75" y="113"/>
                    </a:cubicBezTo>
                    <a:cubicBezTo>
                      <a:pt x="57" y="130"/>
                      <a:pt x="13" y="154"/>
                      <a:pt x="13" y="154"/>
                    </a:cubicBezTo>
                    <a:cubicBezTo>
                      <a:pt x="4" y="180"/>
                      <a:pt x="0" y="223"/>
                      <a:pt x="24" y="246"/>
                    </a:cubicBezTo>
                    <a:cubicBezTo>
                      <a:pt x="41" y="263"/>
                      <a:pt x="85" y="287"/>
                      <a:pt x="85" y="287"/>
                    </a:cubicBezTo>
                    <a:cubicBezTo>
                      <a:pt x="107" y="319"/>
                      <a:pt x="134" y="336"/>
                      <a:pt x="157" y="369"/>
                    </a:cubicBezTo>
                    <a:cubicBezTo>
                      <a:pt x="141" y="413"/>
                      <a:pt x="120" y="448"/>
                      <a:pt x="106" y="492"/>
                    </a:cubicBezTo>
                    <a:cubicBezTo>
                      <a:pt x="133" y="535"/>
                      <a:pt x="170" y="558"/>
                      <a:pt x="218" y="574"/>
                    </a:cubicBezTo>
                    <a:cubicBezTo>
                      <a:pt x="278" y="559"/>
                      <a:pt x="305" y="581"/>
                      <a:pt x="362" y="595"/>
                    </a:cubicBezTo>
                    <a:cubicBezTo>
                      <a:pt x="403" y="553"/>
                      <a:pt x="431" y="511"/>
                      <a:pt x="485" y="492"/>
                    </a:cubicBezTo>
                    <a:cubicBezTo>
                      <a:pt x="559" y="518"/>
                      <a:pt x="522" y="526"/>
                      <a:pt x="618" y="513"/>
                    </a:cubicBezTo>
                    <a:cubicBezTo>
                      <a:pt x="643" y="475"/>
                      <a:pt x="653" y="454"/>
                      <a:pt x="639" y="410"/>
                    </a:cubicBezTo>
                    <a:cubicBezTo>
                      <a:pt x="652" y="369"/>
                      <a:pt x="659" y="352"/>
                      <a:pt x="701" y="339"/>
                    </a:cubicBezTo>
                    <a:cubicBezTo>
                      <a:pt x="711" y="328"/>
                      <a:pt x="726" y="321"/>
                      <a:pt x="731" y="308"/>
                    </a:cubicBezTo>
                    <a:cubicBezTo>
                      <a:pt x="734" y="297"/>
                      <a:pt x="723" y="287"/>
                      <a:pt x="721" y="277"/>
                    </a:cubicBezTo>
                    <a:cubicBezTo>
                      <a:pt x="716" y="256"/>
                      <a:pt x="722" y="232"/>
                      <a:pt x="711" y="216"/>
                    </a:cubicBezTo>
                    <a:cubicBezTo>
                      <a:pt x="696" y="195"/>
                      <a:pt x="666" y="192"/>
                      <a:pt x="649" y="175"/>
                    </a:cubicBezTo>
                    <a:cubicBezTo>
                      <a:pt x="638" y="164"/>
                      <a:pt x="628" y="154"/>
                      <a:pt x="618" y="144"/>
                    </a:cubicBezTo>
                    <a:cubicBezTo>
                      <a:pt x="589" y="55"/>
                      <a:pt x="520" y="31"/>
                      <a:pt x="434" y="31"/>
                    </a:cubicBezTo>
                    <a:close/>
                  </a:path>
                </a:pathLst>
              </a:custGeom>
              <a:solidFill>
                <a:schemeClr val="bg2"/>
              </a:solidFill>
              <a:ln w="9525">
                <a:solidFill>
                  <a:schemeClr val="tx1"/>
                </a:solidFill>
                <a:round/>
                <a:headEnd/>
                <a:tailEnd/>
              </a:ln>
            </p:spPr>
            <p:txBody>
              <a:bodyPr wrap="none" anchor="ctr"/>
              <a:lstStyle/>
              <a:p>
                <a:endParaRPr lang="it-IT"/>
              </a:p>
            </p:txBody>
          </p:sp>
          <p:sp>
            <p:nvSpPr>
              <p:cNvPr id="29760" name="Oval 17"/>
              <p:cNvSpPr>
                <a:spLocks noChangeArrowheads="1"/>
              </p:cNvSpPr>
              <p:nvPr/>
            </p:nvSpPr>
            <p:spPr bwMode="auto">
              <a:xfrm>
                <a:off x="2303" y="2178"/>
                <a:ext cx="240" cy="240"/>
              </a:xfrm>
              <a:prstGeom prst="ellipse">
                <a:avLst/>
              </a:prstGeom>
              <a:solidFill>
                <a:schemeClr val="folHlink"/>
              </a:solidFill>
              <a:ln w="9525">
                <a:solidFill>
                  <a:schemeClr val="tx1"/>
                </a:solidFill>
                <a:round/>
                <a:headEnd/>
                <a:tailEnd/>
              </a:ln>
            </p:spPr>
            <p:txBody>
              <a:bodyPr wrap="none" anchor="ctr"/>
              <a:lstStyle/>
              <a:p>
                <a:endParaRPr lang="it-IT"/>
              </a:p>
            </p:txBody>
          </p:sp>
          <p:sp>
            <p:nvSpPr>
              <p:cNvPr id="29761" name="Oval 18"/>
              <p:cNvSpPr>
                <a:spLocks noChangeArrowheads="1"/>
              </p:cNvSpPr>
              <p:nvPr/>
            </p:nvSpPr>
            <p:spPr bwMode="auto">
              <a:xfrm rot="3741241">
                <a:off x="2591" y="2106"/>
                <a:ext cx="48"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62" name="Oval 19"/>
              <p:cNvSpPr>
                <a:spLocks noChangeArrowheads="1"/>
              </p:cNvSpPr>
              <p:nvPr/>
            </p:nvSpPr>
            <p:spPr bwMode="auto">
              <a:xfrm rot="-3408713">
                <a:off x="2255" y="2370"/>
                <a:ext cx="48"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63" name="Oval 20"/>
              <p:cNvSpPr>
                <a:spLocks noChangeArrowheads="1"/>
              </p:cNvSpPr>
              <p:nvPr/>
            </p:nvSpPr>
            <p:spPr bwMode="auto">
              <a:xfrm>
                <a:off x="2159" y="2082"/>
                <a:ext cx="48"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64" name="Oval 21"/>
              <p:cNvSpPr>
                <a:spLocks noChangeArrowheads="1"/>
              </p:cNvSpPr>
              <p:nvPr/>
            </p:nvSpPr>
            <p:spPr bwMode="auto">
              <a:xfrm rot="-5400000">
                <a:off x="2351" y="2082"/>
                <a:ext cx="48"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65" name="Oval 22"/>
              <p:cNvSpPr>
                <a:spLocks noChangeArrowheads="1"/>
              </p:cNvSpPr>
              <p:nvPr/>
            </p:nvSpPr>
            <p:spPr bwMode="auto">
              <a:xfrm rot="-3408713">
                <a:off x="2615" y="2298"/>
                <a:ext cx="48" cy="96"/>
              </a:xfrm>
              <a:prstGeom prst="ellipse">
                <a:avLst/>
              </a:prstGeom>
              <a:solidFill>
                <a:schemeClr val="accent1"/>
              </a:solidFill>
              <a:ln w="9525">
                <a:solidFill>
                  <a:schemeClr val="tx1"/>
                </a:solidFill>
                <a:round/>
                <a:headEnd/>
                <a:tailEnd/>
              </a:ln>
            </p:spPr>
            <p:txBody>
              <a:bodyPr wrap="none" anchor="ctr"/>
              <a:lstStyle/>
              <a:p>
                <a:endParaRPr lang="it-IT"/>
              </a:p>
            </p:txBody>
          </p:sp>
        </p:grpSp>
        <p:grpSp>
          <p:nvGrpSpPr>
            <p:cNvPr id="29712" name="Group 23"/>
            <p:cNvGrpSpPr>
              <a:grpSpLocks/>
            </p:cNvGrpSpPr>
            <p:nvPr/>
          </p:nvGrpSpPr>
          <p:grpSpPr bwMode="auto">
            <a:xfrm>
              <a:off x="890" y="1306"/>
              <a:ext cx="519" cy="520"/>
              <a:chOff x="866" y="1451"/>
              <a:chExt cx="624" cy="624"/>
            </a:xfrm>
          </p:grpSpPr>
          <p:sp>
            <p:nvSpPr>
              <p:cNvPr id="29757" name="Oval 24" descr="20%"/>
              <p:cNvSpPr>
                <a:spLocks noChangeArrowheads="1"/>
              </p:cNvSpPr>
              <p:nvPr/>
            </p:nvSpPr>
            <p:spPr bwMode="auto">
              <a:xfrm>
                <a:off x="866" y="1451"/>
                <a:ext cx="624" cy="624"/>
              </a:xfrm>
              <a:prstGeom prst="ellipse">
                <a:avLst/>
              </a:prstGeom>
              <a:pattFill prst="pct20">
                <a:fgClr>
                  <a:srgbClr val="B2B2B2"/>
                </a:fgClr>
                <a:bgClr>
                  <a:srgbClr val="525252"/>
                </a:bgClr>
              </a:pattFill>
              <a:ln w="9525">
                <a:noFill/>
                <a:round/>
                <a:headEnd/>
                <a:tailEnd/>
              </a:ln>
            </p:spPr>
            <p:txBody>
              <a:bodyPr wrap="none" anchor="ctr"/>
              <a:lstStyle/>
              <a:p>
                <a:endParaRPr lang="it-IT"/>
              </a:p>
            </p:txBody>
          </p:sp>
          <p:sp>
            <p:nvSpPr>
              <p:cNvPr id="29758" name="Freeform 25"/>
              <p:cNvSpPr>
                <a:spLocks/>
              </p:cNvSpPr>
              <p:nvPr/>
            </p:nvSpPr>
            <p:spPr bwMode="auto">
              <a:xfrm>
                <a:off x="943" y="1584"/>
                <a:ext cx="334" cy="378"/>
              </a:xfrm>
              <a:custGeom>
                <a:avLst/>
                <a:gdLst>
                  <a:gd name="T0" fmla="*/ 292 w 334"/>
                  <a:gd name="T1" fmla="*/ 40 h 378"/>
                  <a:gd name="T2" fmla="*/ 200 w 334"/>
                  <a:gd name="T3" fmla="*/ 29 h 378"/>
                  <a:gd name="T4" fmla="*/ 190 w 334"/>
                  <a:gd name="T5" fmla="*/ 60 h 378"/>
                  <a:gd name="T6" fmla="*/ 128 w 334"/>
                  <a:gd name="T7" fmla="*/ 70 h 378"/>
                  <a:gd name="T8" fmla="*/ 36 w 334"/>
                  <a:gd name="T9" fmla="*/ 122 h 378"/>
                  <a:gd name="T10" fmla="*/ 5 w 334"/>
                  <a:gd name="T11" fmla="*/ 183 h 378"/>
                  <a:gd name="T12" fmla="*/ 77 w 334"/>
                  <a:gd name="T13" fmla="*/ 214 h 378"/>
                  <a:gd name="T14" fmla="*/ 180 w 334"/>
                  <a:gd name="T15" fmla="*/ 306 h 378"/>
                  <a:gd name="T16" fmla="*/ 251 w 334"/>
                  <a:gd name="T17" fmla="*/ 378 h 378"/>
                  <a:gd name="T18" fmla="*/ 323 w 334"/>
                  <a:gd name="T19" fmla="*/ 306 h 378"/>
                  <a:gd name="T20" fmla="*/ 221 w 334"/>
                  <a:gd name="T21" fmla="*/ 255 h 378"/>
                  <a:gd name="T22" fmla="*/ 128 w 334"/>
                  <a:gd name="T23" fmla="*/ 183 h 378"/>
                  <a:gd name="T24" fmla="*/ 221 w 334"/>
                  <a:gd name="T25" fmla="*/ 132 h 378"/>
                  <a:gd name="T26" fmla="*/ 333 w 334"/>
                  <a:gd name="T27" fmla="*/ 101 h 378"/>
                  <a:gd name="T28" fmla="*/ 292 w 334"/>
                  <a:gd name="T29" fmla="*/ 40 h 378"/>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34"/>
                  <a:gd name="T46" fmla="*/ 0 h 378"/>
                  <a:gd name="T47" fmla="*/ 334 w 334"/>
                  <a:gd name="T48" fmla="*/ 378 h 378"/>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34" h="378">
                    <a:moveTo>
                      <a:pt x="292" y="40"/>
                    </a:moveTo>
                    <a:cubicBezTo>
                      <a:pt x="258" y="16"/>
                      <a:pt x="250" y="0"/>
                      <a:pt x="200" y="29"/>
                    </a:cubicBezTo>
                    <a:cubicBezTo>
                      <a:pt x="190" y="34"/>
                      <a:pt x="199" y="54"/>
                      <a:pt x="190" y="60"/>
                    </a:cubicBezTo>
                    <a:cubicBezTo>
                      <a:pt x="171" y="70"/>
                      <a:pt x="148" y="66"/>
                      <a:pt x="128" y="70"/>
                    </a:cubicBezTo>
                    <a:cubicBezTo>
                      <a:pt x="94" y="82"/>
                      <a:pt x="36" y="122"/>
                      <a:pt x="36" y="122"/>
                    </a:cubicBezTo>
                    <a:cubicBezTo>
                      <a:pt x="32" y="126"/>
                      <a:pt x="0" y="171"/>
                      <a:pt x="5" y="183"/>
                    </a:cubicBezTo>
                    <a:cubicBezTo>
                      <a:pt x="13" y="203"/>
                      <a:pt x="62" y="210"/>
                      <a:pt x="77" y="214"/>
                    </a:cubicBezTo>
                    <a:cubicBezTo>
                      <a:pt x="93" y="282"/>
                      <a:pt x="121" y="287"/>
                      <a:pt x="180" y="306"/>
                    </a:cubicBezTo>
                    <a:cubicBezTo>
                      <a:pt x="197" y="359"/>
                      <a:pt x="194" y="364"/>
                      <a:pt x="251" y="378"/>
                    </a:cubicBezTo>
                    <a:cubicBezTo>
                      <a:pt x="322" y="331"/>
                      <a:pt x="305" y="360"/>
                      <a:pt x="323" y="306"/>
                    </a:cubicBezTo>
                    <a:cubicBezTo>
                      <a:pt x="294" y="218"/>
                      <a:pt x="324" y="242"/>
                      <a:pt x="221" y="255"/>
                    </a:cubicBezTo>
                    <a:cubicBezTo>
                      <a:pt x="192" y="213"/>
                      <a:pt x="177" y="196"/>
                      <a:pt x="128" y="183"/>
                    </a:cubicBezTo>
                    <a:cubicBezTo>
                      <a:pt x="146" y="132"/>
                      <a:pt x="167" y="142"/>
                      <a:pt x="221" y="132"/>
                    </a:cubicBezTo>
                    <a:cubicBezTo>
                      <a:pt x="272" y="149"/>
                      <a:pt x="313" y="162"/>
                      <a:pt x="333" y="101"/>
                    </a:cubicBezTo>
                    <a:cubicBezTo>
                      <a:pt x="310" y="33"/>
                      <a:pt x="334" y="40"/>
                      <a:pt x="292" y="40"/>
                    </a:cubicBezTo>
                    <a:close/>
                  </a:path>
                </a:pathLst>
              </a:custGeom>
              <a:solidFill>
                <a:srgbClr val="B2B2B2"/>
              </a:solidFill>
              <a:ln w="9525">
                <a:solidFill>
                  <a:schemeClr val="tx1"/>
                </a:solidFill>
                <a:round/>
                <a:headEnd/>
                <a:tailEnd/>
              </a:ln>
            </p:spPr>
            <p:txBody>
              <a:bodyPr wrap="none" anchor="ctr"/>
              <a:lstStyle/>
              <a:p>
                <a:endParaRPr lang="it-IT"/>
              </a:p>
            </p:txBody>
          </p:sp>
        </p:grpSp>
        <p:grpSp>
          <p:nvGrpSpPr>
            <p:cNvPr id="29713" name="Group 26"/>
            <p:cNvGrpSpPr>
              <a:grpSpLocks/>
            </p:cNvGrpSpPr>
            <p:nvPr/>
          </p:nvGrpSpPr>
          <p:grpSpPr bwMode="auto">
            <a:xfrm>
              <a:off x="653" y="2305"/>
              <a:ext cx="472" cy="497"/>
              <a:chOff x="319" y="2217"/>
              <a:chExt cx="576" cy="576"/>
            </a:xfrm>
          </p:grpSpPr>
          <p:sp>
            <p:nvSpPr>
              <p:cNvPr id="29755" name="Oval 27" descr="10%"/>
              <p:cNvSpPr>
                <a:spLocks noChangeArrowheads="1"/>
              </p:cNvSpPr>
              <p:nvPr/>
            </p:nvSpPr>
            <p:spPr bwMode="auto">
              <a:xfrm>
                <a:off x="319" y="2217"/>
                <a:ext cx="576" cy="576"/>
              </a:xfrm>
              <a:prstGeom prst="ellipse">
                <a:avLst/>
              </a:prstGeom>
              <a:pattFill prst="pct10">
                <a:fgClr>
                  <a:srgbClr val="66FF33"/>
                </a:fgClr>
                <a:bgClr>
                  <a:srgbClr val="FFFFFF"/>
                </a:bgClr>
              </a:pattFill>
              <a:ln w="9525">
                <a:solidFill>
                  <a:schemeClr val="tx1"/>
                </a:solidFill>
                <a:round/>
                <a:headEnd/>
                <a:tailEnd/>
              </a:ln>
            </p:spPr>
            <p:txBody>
              <a:bodyPr wrap="none" anchor="ctr"/>
              <a:lstStyle/>
              <a:p>
                <a:endParaRPr lang="it-IT"/>
              </a:p>
            </p:txBody>
          </p:sp>
          <p:sp>
            <p:nvSpPr>
              <p:cNvPr id="29756" name="Freeform 28"/>
              <p:cNvSpPr>
                <a:spLocks/>
              </p:cNvSpPr>
              <p:nvPr/>
            </p:nvSpPr>
            <p:spPr bwMode="auto">
              <a:xfrm>
                <a:off x="415" y="2313"/>
                <a:ext cx="299" cy="298"/>
              </a:xfrm>
              <a:custGeom>
                <a:avLst/>
                <a:gdLst>
                  <a:gd name="T0" fmla="*/ 299 w 299"/>
                  <a:gd name="T1" fmla="*/ 83 h 298"/>
                  <a:gd name="T2" fmla="*/ 176 w 299"/>
                  <a:gd name="T3" fmla="*/ 1 h 298"/>
                  <a:gd name="T4" fmla="*/ 33 w 299"/>
                  <a:gd name="T5" fmla="*/ 62 h 298"/>
                  <a:gd name="T6" fmla="*/ 2 w 299"/>
                  <a:gd name="T7" fmla="*/ 165 h 298"/>
                  <a:gd name="T8" fmla="*/ 23 w 299"/>
                  <a:gd name="T9" fmla="*/ 257 h 298"/>
                  <a:gd name="T10" fmla="*/ 115 w 299"/>
                  <a:gd name="T11" fmla="*/ 298 h 298"/>
                  <a:gd name="T12" fmla="*/ 187 w 299"/>
                  <a:gd name="T13" fmla="*/ 288 h 298"/>
                  <a:gd name="T14" fmla="*/ 187 w 299"/>
                  <a:gd name="T15" fmla="*/ 216 h 298"/>
                  <a:gd name="T16" fmla="*/ 156 w 299"/>
                  <a:gd name="T17" fmla="*/ 196 h 298"/>
                  <a:gd name="T18" fmla="*/ 135 w 299"/>
                  <a:gd name="T19" fmla="*/ 165 h 298"/>
                  <a:gd name="T20" fmla="*/ 197 w 299"/>
                  <a:gd name="T21" fmla="*/ 134 h 298"/>
                  <a:gd name="T22" fmla="*/ 299 w 299"/>
                  <a:gd name="T23" fmla="*/ 83 h 29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99"/>
                  <a:gd name="T37" fmla="*/ 0 h 298"/>
                  <a:gd name="T38" fmla="*/ 299 w 299"/>
                  <a:gd name="T39" fmla="*/ 298 h 298"/>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99" h="298">
                    <a:moveTo>
                      <a:pt x="299" y="83"/>
                    </a:moveTo>
                    <a:cubicBezTo>
                      <a:pt x="264" y="35"/>
                      <a:pt x="231" y="18"/>
                      <a:pt x="176" y="1"/>
                    </a:cubicBezTo>
                    <a:cubicBezTo>
                      <a:pt x="95" y="9"/>
                      <a:pt x="74" y="0"/>
                      <a:pt x="33" y="62"/>
                    </a:cubicBezTo>
                    <a:cubicBezTo>
                      <a:pt x="24" y="97"/>
                      <a:pt x="13" y="130"/>
                      <a:pt x="2" y="165"/>
                    </a:cubicBezTo>
                    <a:cubicBezTo>
                      <a:pt x="7" y="196"/>
                      <a:pt x="0" y="234"/>
                      <a:pt x="23" y="257"/>
                    </a:cubicBezTo>
                    <a:cubicBezTo>
                      <a:pt x="33" y="267"/>
                      <a:pt x="98" y="292"/>
                      <a:pt x="115" y="298"/>
                    </a:cubicBezTo>
                    <a:cubicBezTo>
                      <a:pt x="139" y="294"/>
                      <a:pt x="165" y="298"/>
                      <a:pt x="187" y="288"/>
                    </a:cubicBezTo>
                    <a:cubicBezTo>
                      <a:pt x="207" y="277"/>
                      <a:pt x="191" y="223"/>
                      <a:pt x="187" y="216"/>
                    </a:cubicBezTo>
                    <a:cubicBezTo>
                      <a:pt x="180" y="205"/>
                      <a:pt x="166" y="202"/>
                      <a:pt x="156" y="196"/>
                    </a:cubicBezTo>
                    <a:cubicBezTo>
                      <a:pt x="149" y="185"/>
                      <a:pt x="132" y="177"/>
                      <a:pt x="135" y="165"/>
                    </a:cubicBezTo>
                    <a:cubicBezTo>
                      <a:pt x="137" y="152"/>
                      <a:pt x="188" y="137"/>
                      <a:pt x="197" y="134"/>
                    </a:cubicBezTo>
                    <a:cubicBezTo>
                      <a:pt x="246" y="147"/>
                      <a:pt x="299" y="147"/>
                      <a:pt x="299" y="83"/>
                    </a:cubicBezTo>
                    <a:close/>
                  </a:path>
                </a:pathLst>
              </a:custGeom>
              <a:solidFill>
                <a:srgbClr val="B2B2B2"/>
              </a:solidFill>
              <a:ln w="9525">
                <a:solidFill>
                  <a:schemeClr val="tx1"/>
                </a:solidFill>
                <a:round/>
                <a:headEnd/>
                <a:tailEnd/>
              </a:ln>
            </p:spPr>
            <p:txBody>
              <a:bodyPr wrap="none" anchor="ctr"/>
              <a:lstStyle/>
              <a:p>
                <a:endParaRPr lang="it-IT"/>
              </a:p>
            </p:txBody>
          </p:sp>
        </p:grpSp>
        <p:grpSp>
          <p:nvGrpSpPr>
            <p:cNvPr id="29714" name="Group 29"/>
            <p:cNvGrpSpPr>
              <a:grpSpLocks/>
            </p:cNvGrpSpPr>
            <p:nvPr/>
          </p:nvGrpSpPr>
          <p:grpSpPr bwMode="auto">
            <a:xfrm>
              <a:off x="846" y="3230"/>
              <a:ext cx="520" cy="520"/>
              <a:chOff x="672" y="3216"/>
              <a:chExt cx="624" cy="624"/>
            </a:xfrm>
          </p:grpSpPr>
          <p:sp>
            <p:nvSpPr>
              <p:cNvPr id="29746" name="Oval 30"/>
              <p:cNvSpPr>
                <a:spLocks noChangeArrowheads="1"/>
              </p:cNvSpPr>
              <p:nvPr/>
            </p:nvSpPr>
            <p:spPr bwMode="auto">
              <a:xfrm>
                <a:off x="672" y="3216"/>
                <a:ext cx="624" cy="624"/>
              </a:xfrm>
              <a:prstGeom prst="ellipse">
                <a:avLst/>
              </a:prstGeom>
              <a:solidFill>
                <a:srgbClr val="33CCFF"/>
              </a:solidFill>
              <a:ln w="9525">
                <a:solidFill>
                  <a:schemeClr val="tx1"/>
                </a:solidFill>
                <a:round/>
                <a:headEnd/>
                <a:tailEnd/>
              </a:ln>
            </p:spPr>
            <p:txBody>
              <a:bodyPr wrap="none" anchor="ctr"/>
              <a:lstStyle/>
              <a:p>
                <a:endParaRPr lang="it-IT"/>
              </a:p>
            </p:txBody>
          </p:sp>
          <p:sp>
            <p:nvSpPr>
              <p:cNvPr id="29747" name="Freeform 31"/>
              <p:cNvSpPr>
                <a:spLocks/>
              </p:cNvSpPr>
              <p:nvPr/>
            </p:nvSpPr>
            <p:spPr bwMode="auto">
              <a:xfrm>
                <a:off x="672" y="3312"/>
                <a:ext cx="357" cy="326"/>
              </a:xfrm>
              <a:custGeom>
                <a:avLst/>
                <a:gdLst>
                  <a:gd name="T0" fmla="*/ 43 w 405"/>
                  <a:gd name="T1" fmla="*/ 2 h 422"/>
                  <a:gd name="T2" fmla="*/ 33 w 405"/>
                  <a:gd name="T3" fmla="*/ 2 h 422"/>
                  <a:gd name="T4" fmla="*/ 29 w 405"/>
                  <a:gd name="T5" fmla="*/ 2 h 422"/>
                  <a:gd name="T6" fmla="*/ 23 w 405"/>
                  <a:gd name="T7" fmla="*/ 2 h 422"/>
                  <a:gd name="T8" fmla="*/ 16 w 405"/>
                  <a:gd name="T9" fmla="*/ 2 h 422"/>
                  <a:gd name="T10" fmla="*/ 13 w 405"/>
                  <a:gd name="T11" fmla="*/ 2 h 422"/>
                  <a:gd name="T12" fmla="*/ 4 w 405"/>
                  <a:gd name="T13" fmla="*/ 2 h 422"/>
                  <a:gd name="T14" fmla="*/ 10 w 405"/>
                  <a:gd name="T15" fmla="*/ 5 h 422"/>
                  <a:gd name="T16" fmla="*/ 16 w 405"/>
                  <a:gd name="T17" fmla="*/ 5 h 422"/>
                  <a:gd name="T18" fmla="*/ 33 w 405"/>
                  <a:gd name="T19" fmla="*/ 5 h 422"/>
                  <a:gd name="T20" fmla="*/ 41 w 405"/>
                  <a:gd name="T21" fmla="*/ 5 h 422"/>
                  <a:gd name="T22" fmla="*/ 38 w 405"/>
                  <a:gd name="T23" fmla="*/ 3 h 422"/>
                  <a:gd name="T24" fmla="*/ 27 w 405"/>
                  <a:gd name="T25" fmla="*/ 3 h 422"/>
                  <a:gd name="T26" fmla="*/ 23 w 405"/>
                  <a:gd name="T27" fmla="*/ 4 h 422"/>
                  <a:gd name="T28" fmla="*/ 16 w 405"/>
                  <a:gd name="T29" fmla="*/ 3 h 422"/>
                  <a:gd name="T30" fmla="*/ 16 w 405"/>
                  <a:gd name="T31" fmla="*/ 3 h 422"/>
                  <a:gd name="T32" fmla="*/ 20 w 405"/>
                  <a:gd name="T33" fmla="*/ 3 h 422"/>
                  <a:gd name="T34" fmla="*/ 27 w 405"/>
                  <a:gd name="T35" fmla="*/ 2 h 422"/>
                  <a:gd name="T36" fmla="*/ 31 w 405"/>
                  <a:gd name="T37" fmla="*/ 2 h 422"/>
                  <a:gd name="T38" fmla="*/ 42 w 405"/>
                  <a:gd name="T39" fmla="*/ 2 h 422"/>
                  <a:gd name="T40" fmla="*/ 43 w 405"/>
                  <a:gd name="T41" fmla="*/ 2 h 422"/>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405"/>
                  <a:gd name="T64" fmla="*/ 0 h 422"/>
                  <a:gd name="T65" fmla="*/ 405 w 405"/>
                  <a:gd name="T66" fmla="*/ 422 h 422"/>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405" h="422">
                    <a:moveTo>
                      <a:pt x="376" y="73"/>
                    </a:moveTo>
                    <a:cubicBezTo>
                      <a:pt x="352" y="0"/>
                      <a:pt x="346" y="8"/>
                      <a:pt x="274" y="22"/>
                    </a:cubicBezTo>
                    <a:cubicBezTo>
                      <a:pt x="263" y="28"/>
                      <a:pt x="250" y="32"/>
                      <a:pt x="243" y="42"/>
                    </a:cubicBezTo>
                    <a:cubicBezTo>
                      <a:pt x="206" y="87"/>
                      <a:pt x="267" y="63"/>
                      <a:pt x="202" y="93"/>
                    </a:cubicBezTo>
                    <a:cubicBezTo>
                      <a:pt x="182" y="101"/>
                      <a:pt x="160" y="107"/>
                      <a:pt x="140" y="114"/>
                    </a:cubicBezTo>
                    <a:cubicBezTo>
                      <a:pt x="129" y="117"/>
                      <a:pt x="109" y="124"/>
                      <a:pt x="109" y="124"/>
                    </a:cubicBezTo>
                    <a:cubicBezTo>
                      <a:pt x="74" y="148"/>
                      <a:pt x="50" y="171"/>
                      <a:pt x="27" y="206"/>
                    </a:cubicBezTo>
                    <a:cubicBezTo>
                      <a:pt x="0" y="288"/>
                      <a:pt x="23" y="313"/>
                      <a:pt x="79" y="360"/>
                    </a:cubicBezTo>
                    <a:cubicBezTo>
                      <a:pt x="130" y="403"/>
                      <a:pt x="84" y="383"/>
                      <a:pt x="140" y="401"/>
                    </a:cubicBezTo>
                    <a:cubicBezTo>
                      <a:pt x="207" y="387"/>
                      <a:pt x="225" y="401"/>
                      <a:pt x="284" y="422"/>
                    </a:cubicBezTo>
                    <a:cubicBezTo>
                      <a:pt x="304" y="418"/>
                      <a:pt x="326" y="420"/>
                      <a:pt x="345" y="411"/>
                    </a:cubicBezTo>
                    <a:cubicBezTo>
                      <a:pt x="405" y="380"/>
                      <a:pt x="358" y="290"/>
                      <a:pt x="325" y="258"/>
                    </a:cubicBezTo>
                    <a:cubicBezTo>
                      <a:pt x="294" y="261"/>
                      <a:pt x="262" y="260"/>
                      <a:pt x="233" y="268"/>
                    </a:cubicBezTo>
                    <a:cubicBezTo>
                      <a:pt x="221" y="270"/>
                      <a:pt x="214" y="288"/>
                      <a:pt x="202" y="288"/>
                    </a:cubicBezTo>
                    <a:cubicBezTo>
                      <a:pt x="180" y="288"/>
                      <a:pt x="140" y="268"/>
                      <a:pt x="140" y="268"/>
                    </a:cubicBezTo>
                    <a:cubicBezTo>
                      <a:pt x="136" y="257"/>
                      <a:pt x="123" y="245"/>
                      <a:pt x="130" y="237"/>
                    </a:cubicBezTo>
                    <a:cubicBezTo>
                      <a:pt x="138" y="225"/>
                      <a:pt x="157" y="231"/>
                      <a:pt x="171" y="227"/>
                    </a:cubicBezTo>
                    <a:cubicBezTo>
                      <a:pt x="191" y="220"/>
                      <a:pt x="212" y="212"/>
                      <a:pt x="233" y="206"/>
                    </a:cubicBezTo>
                    <a:cubicBezTo>
                      <a:pt x="242" y="202"/>
                      <a:pt x="263" y="196"/>
                      <a:pt x="263" y="196"/>
                    </a:cubicBezTo>
                    <a:cubicBezTo>
                      <a:pt x="335" y="219"/>
                      <a:pt x="304" y="222"/>
                      <a:pt x="356" y="206"/>
                    </a:cubicBezTo>
                    <a:cubicBezTo>
                      <a:pt x="390" y="151"/>
                      <a:pt x="385" y="143"/>
                      <a:pt x="376" y="73"/>
                    </a:cubicBezTo>
                    <a:close/>
                  </a:path>
                </a:pathLst>
              </a:custGeom>
              <a:solidFill>
                <a:srgbClr val="B2B2B2"/>
              </a:solidFill>
              <a:ln w="9525">
                <a:solidFill>
                  <a:schemeClr val="tx1"/>
                </a:solidFill>
                <a:round/>
                <a:headEnd/>
                <a:tailEnd/>
              </a:ln>
            </p:spPr>
            <p:txBody>
              <a:bodyPr wrap="none" anchor="ctr"/>
              <a:lstStyle/>
              <a:p>
                <a:endParaRPr lang="it-IT"/>
              </a:p>
            </p:txBody>
          </p:sp>
          <p:sp>
            <p:nvSpPr>
              <p:cNvPr id="29748" name="Oval 32"/>
              <p:cNvSpPr>
                <a:spLocks noChangeArrowheads="1"/>
              </p:cNvSpPr>
              <p:nvPr/>
            </p:nvSpPr>
            <p:spPr bwMode="auto">
              <a:xfrm>
                <a:off x="1104" y="3600"/>
                <a:ext cx="96" cy="96"/>
              </a:xfrm>
              <a:prstGeom prst="ellipse">
                <a:avLst/>
              </a:prstGeom>
              <a:solidFill>
                <a:srgbClr val="9900CC"/>
              </a:solidFill>
              <a:ln w="9525">
                <a:solidFill>
                  <a:schemeClr val="tx1"/>
                </a:solidFill>
                <a:round/>
                <a:headEnd/>
                <a:tailEnd/>
              </a:ln>
            </p:spPr>
            <p:txBody>
              <a:bodyPr wrap="none" anchor="ctr"/>
              <a:lstStyle/>
              <a:p>
                <a:endParaRPr lang="it-IT"/>
              </a:p>
            </p:txBody>
          </p:sp>
          <p:sp>
            <p:nvSpPr>
              <p:cNvPr id="29749" name="Oval 33"/>
              <p:cNvSpPr>
                <a:spLocks noChangeArrowheads="1"/>
              </p:cNvSpPr>
              <p:nvPr/>
            </p:nvSpPr>
            <p:spPr bwMode="auto">
              <a:xfrm>
                <a:off x="1008" y="3264"/>
                <a:ext cx="96" cy="96"/>
              </a:xfrm>
              <a:prstGeom prst="ellipse">
                <a:avLst/>
              </a:prstGeom>
              <a:solidFill>
                <a:srgbClr val="9900CC"/>
              </a:solidFill>
              <a:ln w="9525">
                <a:solidFill>
                  <a:schemeClr val="tx1"/>
                </a:solidFill>
                <a:round/>
                <a:headEnd/>
                <a:tailEnd/>
              </a:ln>
            </p:spPr>
            <p:txBody>
              <a:bodyPr wrap="none" anchor="ctr"/>
              <a:lstStyle/>
              <a:p>
                <a:endParaRPr lang="it-IT"/>
              </a:p>
            </p:txBody>
          </p:sp>
          <p:sp>
            <p:nvSpPr>
              <p:cNvPr id="29750" name="Oval 34"/>
              <p:cNvSpPr>
                <a:spLocks noChangeArrowheads="1"/>
              </p:cNvSpPr>
              <p:nvPr/>
            </p:nvSpPr>
            <p:spPr bwMode="auto">
              <a:xfrm>
                <a:off x="1152" y="3504"/>
                <a:ext cx="96" cy="96"/>
              </a:xfrm>
              <a:prstGeom prst="ellipse">
                <a:avLst/>
              </a:prstGeom>
              <a:solidFill>
                <a:srgbClr val="9900CC"/>
              </a:solidFill>
              <a:ln w="9525">
                <a:solidFill>
                  <a:schemeClr val="tx1"/>
                </a:solidFill>
                <a:round/>
                <a:headEnd/>
                <a:tailEnd/>
              </a:ln>
            </p:spPr>
            <p:txBody>
              <a:bodyPr wrap="none" anchor="ctr"/>
              <a:lstStyle/>
              <a:p>
                <a:endParaRPr lang="it-IT"/>
              </a:p>
            </p:txBody>
          </p:sp>
          <p:sp>
            <p:nvSpPr>
              <p:cNvPr id="29751" name="Oval 35"/>
              <p:cNvSpPr>
                <a:spLocks noChangeArrowheads="1"/>
              </p:cNvSpPr>
              <p:nvPr/>
            </p:nvSpPr>
            <p:spPr bwMode="auto">
              <a:xfrm>
                <a:off x="1008" y="3696"/>
                <a:ext cx="96" cy="96"/>
              </a:xfrm>
              <a:prstGeom prst="ellipse">
                <a:avLst/>
              </a:prstGeom>
              <a:solidFill>
                <a:srgbClr val="9900CC"/>
              </a:solidFill>
              <a:ln w="9525">
                <a:solidFill>
                  <a:schemeClr val="tx1"/>
                </a:solidFill>
                <a:round/>
                <a:headEnd/>
                <a:tailEnd/>
              </a:ln>
            </p:spPr>
            <p:txBody>
              <a:bodyPr wrap="none" anchor="ctr"/>
              <a:lstStyle/>
              <a:p>
                <a:endParaRPr lang="it-IT"/>
              </a:p>
            </p:txBody>
          </p:sp>
          <p:sp>
            <p:nvSpPr>
              <p:cNvPr id="29752" name="Oval 36"/>
              <p:cNvSpPr>
                <a:spLocks noChangeArrowheads="1"/>
              </p:cNvSpPr>
              <p:nvPr/>
            </p:nvSpPr>
            <p:spPr bwMode="auto">
              <a:xfrm>
                <a:off x="816" y="3696"/>
                <a:ext cx="96" cy="96"/>
              </a:xfrm>
              <a:prstGeom prst="ellipse">
                <a:avLst/>
              </a:prstGeom>
              <a:solidFill>
                <a:srgbClr val="9900CC"/>
              </a:solidFill>
              <a:ln w="9525">
                <a:solidFill>
                  <a:schemeClr val="tx1"/>
                </a:solidFill>
                <a:round/>
                <a:headEnd/>
                <a:tailEnd/>
              </a:ln>
            </p:spPr>
            <p:txBody>
              <a:bodyPr wrap="none" anchor="ctr"/>
              <a:lstStyle/>
              <a:p>
                <a:endParaRPr lang="it-IT"/>
              </a:p>
            </p:txBody>
          </p:sp>
          <p:sp>
            <p:nvSpPr>
              <p:cNvPr id="29753" name="Oval 37"/>
              <p:cNvSpPr>
                <a:spLocks noChangeArrowheads="1"/>
              </p:cNvSpPr>
              <p:nvPr/>
            </p:nvSpPr>
            <p:spPr bwMode="auto">
              <a:xfrm>
                <a:off x="1008" y="3456"/>
                <a:ext cx="96" cy="96"/>
              </a:xfrm>
              <a:prstGeom prst="ellipse">
                <a:avLst/>
              </a:prstGeom>
              <a:solidFill>
                <a:srgbClr val="9900CC"/>
              </a:solidFill>
              <a:ln w="9525">
                <a:solidFill>
                  <a:schemeClr val="tx1"/>
                </a:solidFill>
                <a:round/>
                <a:headEnd/>
                <a:tailEnd/>
              </a:ln>
            </p:spPr>
            <p:txBody>
              <a:bodyPr wrap="none" anchor="ctr"/>
              <a:lstStyle/>
              <a:p>
                <a:endParaRPr lang="it-IT"/>
              </a:p>
            </p:txBody>
          </p:sp>
          <p:sp>
            <p:nvSpPr>
              <p:cNvPr id="29754" name="Oval 38"/>
              <p:cNvSpPr>
                <a:spLocks noChangeArrowheads="1"/>
              </p:cNvSpPr>
              <p:nvPr/>
            </p:nvSpPr>
            <p:spPr bwMode="auto">
              <a:xfrm>
                <a:off x="1152" y="3360"/>
                <a:ext cx="96" cy="96"/>
              </a:xfrm>
              <a:prstGeom prst="ellipse">
                <a:avLst/>
              </a:prstGeom>
              <a:solidFill>
                <a:srgbClr val="9900CC"/>
              </a:solidFill>
              <a:ln w="9525">
                <a:solidFill>
                  <a:schemeClr val="tx1"/>
                </a:solidFill>
                <a:round/>
                <a:headEnd/>
                <a:tailEnd/>
              </a:ln>
            </p:spPr>
            <p:txBody>
              <a:bodyPr wrap="none" anchor="ctr"/>
              <a:lstStyle/>
              <a:p>
                <a:endParaRPr lang="it-IT"/>
              </a:p>
            </p:txBody>
          </p:sp>
        </p:grpSp>
        <p:sp>
          <p:nvSpPr>
            <p:cNvPr id="29715" name="Text Box 39"/>
            <p:cNvSpPr txBox="1">
              <a:spLocks noChangeArrowheads="1"/>
            </p:cNvSpPr>
            <p:nvPr/>
          </p:nvSpPr>
          <p:spPr bwMode="auto">
            <a:xfrm>
              <a:off x="1755" y="2074"/>
              <a:ext cx="1040" cy="407"/>
            </a:xfrm>
            <a:prstGeom prst="rect">
              <a:avLst/>
            </a:prstGeom>
            <a:noFill/>
            <a:ln w="9525">
              <a:noFill/>
              <a:miter lim="800000"/>
              <a:headEnd/>
              <a:tailEnd/>
            </a:ln>
          </p:spPr>
          <p:txBody>
            <a:bodyPr wrap="none">
              <a:spAutoFit/>
            </a:bodyPr>
            <a:lstStyle/>
            <a:p>
              <a:pPr algn="ctr"/>
              <a:r>
                <a:rPr lang="en-US" sz="1800">
                  <a:solidFill>
                    <a:srgbClr val="FFFF00"/>
                  </a:solidFill>
                </a:rPr>
                <a:t>Monocyte/</a:t>
              </a:r>
            </a:p>
            <a:p>
              <a:pPr algn="ctr"/>
              <a:r>
                <a:rPr lang="en-US" sz="1800">
                  <a:solidFill>
                    <a:srgbClr val="FFFF00"/>
                  </a:solidFill>
                </a:rPr>
                <a:t>macrophage</a:t>
              </a:r>
            </a:p>
          </p:txBody>
        </p:sp>
        <p:sp>
          <p:nvSpPr>
            <p:cNvPr id="29716" name="Text Box 40"/>
            <p:cNvSpPr txBox="1">
              <a:spLocks noChangeArrowheads="1"/>
            </p:cNvSpPr>
            <p:nvPr/>
          </p:nvSpPr>
          <p:spPr bwMode="auto">
            <a:xfrm>
              <a:off x="658" y="1809"/>
              <a:ext cx="876" cy="233"/>
            </a:xfrm>
            <a:prstGeom prst="rect">
              <a:avLst/>
            </a:prstGeom>
            <a:noFill/>
            <a:ln w="9525">
              <a:noFill/>
              <a:miter lim="800000"/>
              <a:headEnd/>
              <a:tailEnd/>
            </a:ln>
          </p:spPr>
          <p:txBody>
            <a:bodyPr wrap="none">
              <a:spAutoFit/>
            </a:bodyPr>
            <a:lstStyle/>
            <a:p>
              <a:r>
                <a:rPr lang="en-US" sz="1800">
                  <a:solidFill>
                    <a:srgbClr val="FFFF00"/>
                  </a:solidFill>
                </a:rPr>
                <a:t>Neutrophil</a:t>
              </a:r>
            </a:p>
          </p:txBody>
        </p:sp>
        <p:sp>
          <p:nvSpPr>
            <p:cNvPr id="29717" name="Text Box 41"/>
            <p:cNvSpPr txBox="1">
              <a:spLocks noChangeArrowheads="1"/>
            </p:cNvSpPr>
            <p:nvPr/>
          </p:nvSpPr>
          <p:spPr bwMode="auto">
            <a:xfrm>
              <a:off x="750" y="3862"/>
              <a:ext cx="758" cy="233"/>
            </a:xfrm>
            <a:prstGeom prst="rect">
              <a:avLst/>
            </a:prstGeom>
            <a:noFill/>
            <a:ln w="9525">
              <a:noFill/>
              <a:miter lim="800000"/>
              <a:headEnd/>
              <a:tailEnd/>
            </a:ln>
          </p:spPr>
          <p:txBody>
            <a:bodyPr wrap="none">
              <a:spAutoFit/>
            </a:bodyPr>
            <a:lstStyle/>
            <a:p>
              <a:r>
                <a:rPr lang="en-US" sz="1800">
                  <a:solidFill>
                    <a:srgbClr val="FFFF00"/>
                  </a:solidFill>
                </a:rPr>
                <a:t>Basophil</a:t>
              </a:r>
            </a:p>
          </p:txBody>
        </p:sp>
        <p:sp>
          <p:nvSpPr>
            <p:cNvPr id="29718" name="Text Box 42"/>
            <p:cNvSpPr txBox="1">
              <a:spLocks noChangeArrowheads="1"/>
            </p:cNvSpPr>
            <p:nvPr/>
          </p:nvSpPr>
          <p:spPr bwMode="auto">
            <a:xfrm>
              <a:off x="480" y="2788"/>
              <a:ext cx="885" cy="233"/>
            </a:xfrm>
            <a:prstGeom prst="rect">
              <a:avLst/>
            </a:prstGeom>
            <a:noFill/>
            <a:ln w="9525">
              <a:noFill/>
              <a:miter lim="800000"/>
              <a:headEnd/>
              <a:tailEnd/>
            </a:ln>
          </p:spPr>
          <p:txBody>
            <a:bodyPr wrap="none">
              <a:spAutoFit/>
            </a:bodyPr>
            <a:lstStyle/>
            <a:p>
              <a:r>
                <a:rPr lang="en-US" sz="1800">
                  <a:solidFill>
                    <a:srgbClr val="FFFF00"/>
                  </a:solidFill>
                </a:rPr>
                <a:t>Eosinophil</a:t>
              </a:r>
            </a:p>
          </p:txBody>
        </p:sp>
        <p:sp>
          <p:nvSpPr>
            <p:cNvPr id="150572" name="Oval 44"/>
            <p:cNvSpPr>
              <a:spLocks noChangeArrowheads="1"/>
            </p:cNvSpPr>
            <p:nvPr/>
          </p:nvSpPr>
          <p:spPr bwMode="auto">
            <a:xfrm rot="2496820">
              <a:off x="5184" y="2349"/>
              <a:ext cx="240" cy="240"/>
            </a:xfrm>
            <a:prstGeom prst="ellipse">
              <a:avLst/>
            </a:prstGeom>
            <a:gradFill rotWithShape="0">
              <a:gsLst>
                <a:gs pos="0">
                  <a:schemeClr val="bg2">
                    <a:gamma/>
                    <a:shade val="56471"/>
                    <a:invGamma/>
                  </a:schemeClr>
                </a:gs>
                <a:gs pos="100000">
                  <a:schemeClr val="bg2"/>
                </a:gs>
              </a:gsLst>
              <a:path path="shape">
                <a:fillToRect l="50000" t="50000" r="50000" b="50000"/>
              </a:path>
            </a:gradFill>
            <a:ln w="9525">
              <a:solidFill>
                <a:schemeClr val="tx1"/>
              </a:solidFill>
              <a:round/>
              <a:headEnd/>
              <a:tailEnd/>
            </a:ln>
            <a:effectLst/>
          </p:spPr>
          <p:txBody>
            <a:bodyPr wrap="none" anchor="ctr"/>
            <a:lstStyle/>
            <a:p>
              <a:pPr>
                <a:defRPr/>
              </a:pPr>
              <a:endParaRPr lang="it-IT"/>
            </a:p>
          </p:txBody>
        </p:sp>
        <p:sp>
          <p:nvSpPr>
            <p:cNvPr id="150573" name="Oval 45"/>
            <p:cNvSpPr>
              <a:spLocks noChangeArrowheads="1"/>
            </p:cNvSpPr>
            <p:nvPr/>
          </p:nvSpPr>
          <p:spPr bwMode="auto">
            <a:xfrm rot="-10429024" flipH="1" flipV="1">
              <a:off x="5232" y="2762"/>
              <a:ext cx="240" cy="240"/>
            </a:xfrm>
            <a:prstGeom prst="ellipse">
              <a:avLst/>
            </a:prstGeom>
            <a:gradFill rotWithShape="0">
              <a:gsLst>
                <a:gs pos="0">
                  <a:schemeClr val="bg2">
                    <a:gamma/>
                    <a:shade val="56471"/>
                    <a:invGamma/>
                  </a:schemeClr>
                </a:gs>
                <a:gs pos="100000">
                  <a:schemeClr val="bg2"/>
                </a:gs>
              </a:gsLst>
              <a:path path="shape">
                <a:fillToRect l="50000" t="50000" r="50000" b="50000"/>
              </a:path>
            </a:gradFill>
            <a:ln w="9525">
              <a:solidFill>
                <a:schemeClr val="tx1"/>
              </a:solidFill>
              <a:round/>
              <a:headEnd/>
              <a:tailEnd/>
            </a:ln>
            <a:effectLst/>
          </p:spPr>
          <p:txBody>
            <a:bodyPr wrap="none" anchor="ctr"/>
            <a:lstStyle/>
            <a:p>
              <a:pPr>
                <a:defRPr/>
              </a:pPr>
              <a:endParaRPr lang="it-IT"/>
            </a:p>
          </p:txBody>
        </p:sp>
        <p:sp>
          <p:nvSpPr>
            <p:cNvPr id="150574" name="Oval 46"/>
            <p:cNvSpPr>
              <a:spLocks noChangeArrowheads="1"/>
            </p:cNvSpPr>
            <p:nvPr/>
          </p:nvSpPr>
          <p:spPr bwMode="auto">
            <a:xfrm rot="-2903180">
              <a:off x="5472" y="2493"/>
              <a:ext cx="240" cy="240"/>
            </a:xfrm>
            <a:prstGeom prst="ellipse">
              <a:avLst/>
            </a:prstGeom>
            <a:gradFill rotWithShape="0">
              <a:gsLst>
                <a:gs pos="0">
                  <a:schemeClr val="bg2">
                    <a:gamma/>
                    <a:shade val="56471"/>
                    <a:invGamma/>
                  </a:schemeClr>
                </a:gs>
                <a:gs pos="100000">
                  <a:schemeClr val="bg2"/>
                </a:gs>
              </a:gsLst>
              <a:path path="shape">
                <a:fillToRect l="50000" t="50000" r="50000" b="50000"/>
              </a:path>
            </a:gradFill>
            <a:ln w="9525">
              <a:solidFill>
                <a:schemeClr val="tx1"/>
              </a:solidFill>
              <a:round/>
              <a:headEnd/>
              <a:tailEnd/>
            </a:ln>
            <a:effectLst/>
          </p:spPr>
          <p:txBody>
            <a:bodyPr wrap="none" anchor="ctr"/>
            <a:lstStyle/>
            <a:p>
              <a:pPr>
                <a:defRPr/>
              </a:pPr>
              <a:endParaRPr lang="it-IT"/>
            </a:p>
          </p:txBody>
        </p:sp>
        <p:sp>
          <p:nvSpPr>
            <p:cNvPr id="150575" name="Oval 47"/>
            <p:cNvSpPr>
              <a:spLocks noChangeArrowheads="1"/>
            </p:cNvSpPr>
            <p:nvPr/>
          </p:nvSpPr>
          <p:spPr bwMode="auto">
            <a:xfrm rot="-2903180">
              <a:off x="5568" y="2877"/>
              <a:ext cx="240" cy="242"/>
            </a:xfrm>
            <a:prstGeom prst="ellipse">
              <a:avLst/>
            </a:prstGeom>
            <a:gradFill rotWithShape="0">
              <a:gsLst>
                <a:gs pos="0">
                  <a:schemeClr val="bg2">
                    <a:gamma/>
                    <a:shade val="56471"/>
                    <a:invGamma/>
                  </a:schemeClr>
                </a:gs>
                <a:gs pos="100000">
                  <a:schemeClr val="bg2"/>
                </a:gs>
              </a:gsLst>
              <a:path path="shape">
                <a:fillToRect l="50000" t="50000" r="50000" b="50000"/>
              </a:path>
            </a:gradFill>
            <a:ln w="9525">
              <a:solidFill>
                <a:schemeClr val="tx1"/>
              </a:solidFill>
              <a:round/>
              <a:headEnd/>
              <a:tailEnd/>
            </a:ln>
            <a:effectLst/>
          </p:spPr>
          <p:txBody>
            <a:bodyPr wrap="none" anchor="ctr"/>
            <a:lstStyle/>
            <a:p>
              <a:pPr>
                <a:defRPr/>
              </a:pPr>
              <a:endParaRPr lang="it-IT"/>
            </a:p>
          </p:txBody>
        </p:sp>
        <p:sp>
          <p:nvSpPr>
            <p:cNvPr id="150576" name="Oval 48"/>
            <p:cNvSpPr>
              <a:spLocks noChangeArrowheads="1"/>
            </p:cNvSpPr>
            <p:nvPr/>
          </p:nvSpPr>
          <p:spPr bwMode="auto">
            <a:xfrm rot="-2903180">
              <a:off x="4991" y="2637"/>
              <a:ext cx="240" cy="242"/>
            </a:xfrm>
            <a:prstGeom prst="ellipse">
              <a:avLst/>
            </a:prstGeom>
            <a:gradFill rotWithShape="0">
              <a:gsLst>
                <a:gs pos="0">
                  <a:schemeClr val="bg2">
                    <a:gamma/>
                    <a:shade val="56471"/>
                    <a:invGamma/>
                  </a:schemeClr>
                </a:gs>
                <a:gs pos="100000">
                  <a:schemeClr val="bg2"/>
                </a:gs>
              </a:gsLst>
              <a:path path="shape">
                <a:fillToRect l="50000" t="50000" r="50000" b="50000"/>
              </a:path>
            </a:gradFill>
            <a:ln w="9525">
              <a:solidFill>
                <a:schemeClr val="tx1"/>
              </a:solidFill>
              <a:round/>
              <a:headEnd/>
              <a:tailEnd/>
            </a:ln>
            <a:effectLst/>
          </p:spPr>
          <p:txBody>
            <a:bodyPr wrap="none" anchor="ctr"/>
            <a:lstStyle/>
            <a:p>
              <a:pPr>
                <a:defRPr/>
              </a:pPr>
              <a:endParaRPr lang="it-IT"/>
            </a:p>
          </p:txBody>
        </p:sp>
        <p:sp>
          <p:nvSpPr>
            <p:cNvPr id="29724" name="Oval 49"/>
            <p:cNvSpPr>
              <a:spLocks noChangeArrowheads="1"/>
            </p:cNvSpPr>
            <p:nvPr/>
          </p:nvSpPr>
          <p:spPr bwMode="auto">
            <a:xfrm>
              <a:off x="3126" y="2825"/>
              <a:ext cx="96"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25" name="Oval 50"/>
            <p:cNvSpPr>
              <a:spLocks noChangeArrowheads="1"/>
            </p:cNvSpPr>
            <p:nvPr/>
          </p:nvSpPr>
          <p:spPr bwMode="auto">
            <a:xfrm>
              <a:off x="3270" y="2825"/>
              <a:ext cx="96"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26" name="Oval 51"/>
            <p:cNvSpPr>
              <a:spLocks noChangeArrowheads="1"/>
            </p:cNvSpPr>
            <p:nvPr/>
          </p:nvSpPr>
          <p:spPr bwMode="auto">
            <a:xfrm>
              <a:off x="3126" y="3017"/>
              <a:ext cx="96"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27" name="Oval 52"/>
            <p:cNvSpPr>
              <a:spLocks noChangeArrowheads="1"/>
            </p:cNvSpPr>
            <p:nvPr/>
          </p:nvSpPr>
          <p:spPr bwMode="auto">
            <a:xfrm>
              <a:off x="2886" y="2921"/>
              <a:ext cx="96"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28" name="Oval 53"/>
            <p:cNvSpPr>
              <a:spLocks noChangeArrowheads="1"/>
            </p:cNvSpPr>
            <p:nvPr/>
          </p:nvSpPr>
          <p:spPr bwMode="auto">
            <a:xfrm>
              <a:off x="2934" y="2729"/>
              <a:ext cx="96"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29" name="Oval 54"/>
            <p:cNvSpPr>
              <a:spLocks noChangeArrowheads="1"/>
            </p:cNvSpPr>
            <p:nvPr/>
          </p:nvSpPr>
          <p:spPr bwMode="auto">
            <a:xfrm>
              <a:off x="3030" y="2921"/>
              <a:ext cx="96"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30" name="Oval 55"/>
            <p:cNvSpPr>
              <a:spLocks noChangeArrowheads="1"/>
            </p:cNvSpPr>
            <p:nvPr/>
          </p:nvSpPr>
          <p:spPr bwMode="auto">
            <a:xfrm>
              <a:off x="3030" y="2633"/>
              <a:ext cx="96"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31" name="Oval 56"/>
            <p:cNvSpPr>
              <a:spLocks noChangeArrowheads="1"/>
            </p:cNvSpPr>
            <p:nvPr/>
          </p:nvSpPr>
          <p:spPr bwMode="auto">
            <a:xfrm>
              <a:off x="3174" y="2681"/>
              <a:ext cx="96"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32" name="Oval 57"/>
            <p:cNvSpPr>
              <a:spLocks noChangeArrowheads="1"/>
            </p:cNvSpPr>
            <p:nvPr/>
          </p:nvSpPr>
          <p:spPr bwMode="auto">
            <a:xfrm>
              <a:off x="3270" y="3017"/>
              <a:ext cx="96" cy="96"/>
            </a:xfrm>
            <a:prstGeom prst="ellipse">
              <a:avLst/>
            </a:prstGeom>
            <a:solidFill>
              <a:schemeClr val="accent1"/>
            </a:solidFill>
            <a:ln w="9525">
              <a:solidFill>
                <a:schemeClr val="tx1"/>
              </a:solidFill>
              <a:round/>
              <a:headEnd/>
              <a:tailEnd/>
            </a:ln>
          </p:spPr>
          <p:txBody>
            <a:bodyPr wrap="none" anchor="ctr"/>
            <a:lstStyle/>
            <a:p>
              <a:endParaRPr lang="it-IT"/>
            </a:p>
          </p:txBody>
        </p:sp>
        <p:sp>
          <p:nvSpPr>
            <p:cNvPr id="29733" name="Text Box 58"/>
            <p:cNvSpPr txBox="1">
              <a:spLocks noChangeArrowheads="1"/>
            </p:cNvSpPr>
            <p:nvPr/>
          </p:nvSpPr>
          <p:spPr bwMode="auto">
            <a:xfrm>
              <a:off x="2646" y="3209"/>
              <a:ext cx="1058" cy="233"/>
            </a:xfrm>
            <a:prstGeom prst="rect">
              <a:avLst/>
            </a:prstGeom>
            <a:noFill/>
            <a:ln w="9525">
              <a:noFill/>
              <a:miter lim="800000"/>
              <a:headEnd/>
              <a:tailEnd/>
            </a:ln>
          </p:spPr>
          <p:txBody>
            <a:bodyPr wrap="none">
              <a:spAutoFit/>
            </a:bodyPr>
            <a:lstStyle/>
            <a:p>
              <a:r>
                <a:rPr lang="it-IT" sz="1800">
                  <a:solidFill>
                    <a:srgbClr val="FFFF00"/>
                  </a:solidFill>
                </a:rPr>
                <a:t>Comp</a:t>
              </a:r>
              <a:r>
                <a:rPr lang="en-US" sz="1800">
                  <a:solidFill>
                    <a:srgbClr val="FFFF00"/>
                  </a:solidFill>
                </a:rPr>
                <a:t>lement</a:t>
              </a:r>
            </a:p>
          </p:txBody>
        </p:sp>
        <p:sp>
          <p:nvSpPr>
            <p:cNvPr id="29734" name="Oval 59"/>
            <p:cNvSpPr>
              <a:spLocks noChangeArrowheads="1"/>
            </p:cNvSpPr>
            <p:nvPr/>
          </p:nvSpPr>
          <p:spPr bwMode="auto">
            <a:xfrm>
              <a:off x="3538" y="1194"/>
              <a:ext cx="240" cy="240"/>
            </a:xfrm>
            <a:prstGeom prst="ellipse">
              <a:avLst/>
            </a:prstGeom>
            <a:gradFill rotWithShape="0">
              <a:gsLst>
                <a:gs pos="0">
                  <a:srgbClr val="00A9A9"/>
                </a:gs>
                <a:gs pos="100000">
                  <a:srgbClr val="00FFFF"/>
                </a:gs>
              </a:gsLst>
              <a:path path="shape">
                <a:fillToRect l="50000" t="50000" r="50000" b="50000"/>
              </a:path>
            </a:gradFill>
            <a:ln w="9525">
              <a:solidFill>
                <a:schemeClr val="tx1"/>
              </a:solidFill>
              <a:round/>
              <a:headEnd/>
              <a:tailEnd/>
            </a:ln>
          </p:spPr>
          <p:txBody>
            <a:bodyPr wrap="none" anchor="ctr"/>
            <a:lstStyle/>
            <a:p>
              <a:endParaRPr lang="it-IT"/>
            </a:p>
          </p:txBody>
        </p:sp>
        <p:sp>
          <p:nvSpPr>
            <p:cNvPr id="29735" name="Oval 60"/>
            <p:cNvSpPr>
              <a:spLocks noChangeArrowheads="1"/>
            </p:cNvSpPr>
            <p:nvPr/>
          </p:nvSpPr>
          <p:spPr bwMode="auto">
            <a:xfrm>
              <a:off x="3841" y="1094"/>
              <a:ext cx="240" cy="240"/>
            </a:xfrm>
            <a:prstGeom prst="ellipse">
              <a:avLst/>
            </a:prstGeom>
            <a:gradFill rotWithShape="0">
              <a:gsLst>
                <a:gs pos="0">
                  <a:srgbClr val="00A9A9"/>
                </a:gs>
                <a:gs pos="100000">
                  <a:srgbClr val="00FFFF"/>
                </a:gs>
              </a:gsLst>
              <a:path path="shape">
                <a:fillToRect l="50000" t="50000" r="50000" b="50000"/>
              </a:path>
            </a:gradFill>
            <a:ln w="9525">
              <a:solidFill>
                <a:schemeClr val="tx1"/>
              </a:solidFill>
              <a:round/>
              <a:headEnd/>
              <a:tailEnd/>
            </a:ln>
          </p:spPr>
          <p:txBody>
            <a:bodyPr wrap="none" anchor="ctr"/>
            <a:lstStyle/>
            <a:p>
              <a:endParaRPr lang="it-IT"/>
            </a:p>
          </p:txBody>
        </p:sp>
        <p:sp>
          <p:nvSpPr>
            <p:cNvPr id="29736" name="Oval 61"/>
            <p:cNvSpPr>
              <a:spLocks noChangeArrowheads="1"/>
            </p:cNvSpPr>
            <p:nvPr/>
          </p:nvSpPr>
          <p:spPr bwMode="auto">
            <a:xfrm>
              <a:off x="3733" y="1661"/>
              <a:ext cx="240" cy="240"/>
            </a:xfrm>
            <a:prstGeom prst="ellipse">
              <a:avLst/>
            </a:prstGeom>
            <a:gradFill rotWithShape="0">
              <a:gsLst>
                <a:gs pos="0">
                  <a:srgbClr val="00A9A9"/>
                </a:gs>
                <a:gs pos="100000">
                  <a:srgbClr val="00FFFF"/>
                </a:gs>
              </a:gsLst>
              <a:path path="shape">
                <a:fillToRect l="50000" t="50000" r="50000" b="50000"/>
              </a:path>
            </a:gradFill>
            <a:ln w="9525">
              <a:solidFill>
                <a:schemeClr val="tx1"/>
              </a:solidFill>
              <a:round/>
              <a:headEnd/>
              <a:tailEnd/>
            </a:ln>
          </p:spPr>
          <p:txBody>
            <a:bodyPr wrap="none" anchor="ctr"/>
            <a:lstStyle/>
            <a:p>
              <a:endParaRPr lang="it-IT"/>
            </a:p>
          </p:txBody>
        </p:sp>
        <p:sp>
          <p:nvSpPr>
            <p:cNvPr id="29737" name="Oval 62"/>
            <p:cNvSpPr>
              <a:spLocks noChangeArrowheads="1"/>
            </p:cNvSpPr>
            <p:nvPr/>
          </p:nvSpPr>
          <p:spPr bwMode="auto">
            <a:xfrm>
              <a:off x="4237" y="1269"/>
              <a:ext cx="240" cy="240"/>
            </a:xfrm>
            <a:prstGeom prst="ellipse">
              <a:avLst/>
            </a:prstGeom>
            <a:gradFill rotWithShape="0">
              <a:gsLst>
                <a:gs pos="0">
                  <a:srgbClr val="00A9A9"/>
                </a:gs>
                <a:gs pos="100000">
                  <a:srgbClr val="00FFFF"/>
                </a:gs>
              </a:gsLst>
              <a:path path="shape">
                <a:fillToRect l="50000" t="50000" r="50000" b="50000"/>
              </a:path>
            </a:gradFill>
            <a:ln w="9525">
              <a:solidFill>
                <a:schemeClr val="tx1"/>
              </a:solidFill>
              <a:round/>
              <a:headEnd/>
              <a:tailEnd/>
            </a:ln>
          </p:spPr>
          <p:txBody>
            <a:bodyPr wrap="none" anchor="ctr"/>
            <a:lstStyle/>
            <a:p>
              <a:endParaRPr lang="it-IT"/>
            </a:p>
          </p:txBody>
        </p:sp>
        <p:sp>
          <p:nvSpPr>
            <p:cNvPr id="29738" name="Oval 63"/>
            <p:cNvSpPr>
              <a:spLocks noChangeArrowheads="1"/>
            </p:cNvSpPr>
            <p:nvPr/>
          </p:nvSpPr>
          <p:spPr bwMode="auto">
            <a:xfrm>
              <a:off x="3423" y="1536"/>
              <a:ext cx="240" cy="240"/>
            </a:xfrm>
            <a:prstGeom prst="ellipse">
              <a:avLst/>
            </a:prstGeom>
            <a:gradFill rotWithShape="0">
              <a:gsLst>
                <a:gs pos="0">
                  <a:srgbClr val="00A9A9"/>
                </a:gs>
                <a:gs pos="100000">
                  <a:srgbClr val="00FFFF"/>
                </a:gs>
              </a:gsLst>
              <a:path path="shape">
                <a:fillToRect l="50000" t="50000" r="50000" b="50000"/>
              </a:path>
            </a:gradFill>
            <a:ln w="9525">
              <a:solidFill>
                <a:schemeClr val="tx1"/>
              </a:solidFill>
              <a:round/>
              <a:headEnd/>
              <a:tailEnd/>
            </a:ln>
          </p:spPr>
          <p:txBody>
            <a:bodyPr wrap="none" anchor="ctr"/>
            <a:lstStyle/>
            <a:p>
              <a:endParaRPr lang="it-IT"/>
            </a:p>
          </p:txBody>
        </p:sp>
        <p:sp>
          <p:nvSpPr>
            <p:cNvPr id="29739" name="Oval 64"/>
            <p:cNvSpPr>
              <a:spLocks noChangeArrowheads="1"/>
            </p:cNvSpPr>
            <p:nvPr/>
          </p:nvSpPr>
          <p:spPr bwMode="auto">
            <a:xfrm>
              <a:off x="3972" y="1920"/>
              <a:ext cx="240" cy="240"/>
            </a:xfrm>
            <a:prstGeom prst="ellipse">
              <a:avLst/>
            </a:prstGeom>
            <a:gradFill rotWithShape="0">
              <a:gsLst>
                <a:gs pos="0">
                  <a:srgbClr val="00A9A9"/>
                </a:gs>
                <a:gs pos="100000">
                  <a:srgbClr val="00FFFF"/>
                </a:gs>
              </a:gsLst>
              <a:path path="shape">
                <a:fillToRect l="50000" t="50000" r="50000" b="50000"/>
              </a:path>
            </a:gradFill>
            <a:ln w="9525">
              <a:solidFill>
                <a:schemeClr val="tx1"/>
              </a:solidFill>
              <a:round/>
              <a:headEnd/>
              <a:tailEnd/>
            </a:ln>
          </p:spPr>
          <p:txBody>
            <a:bodyPr wrap="none" anchor="ctr"/>
            <a:lstStyle/>
            <a:p>
              <a:endParaRPr lang="it-IT"/>
            </a:p>
          </p:txBody>
        </p:sp>
        <p:sp>
          <p:nvSpPr>
            <p:cNvPr id="29740" name="Oval 65"/>
            <p:cNvSpPr>
              <a:spLocks noChangeArrowheads="1"/>
            </p:cNvSpPr>
            <p:nvPr/>
          </p:nvSpPr>
          <p:spPr bwMode="auto">
            <a:xfrm>
              <a:off x="4080" y="1176"/>
              <a:ext cx="240" cy="240"/>
            </a:xfrm>
            <a:prstGeom prst="ellipse">
              <a:avLst/>
            </a:prstGeom>
            <a:gradFill rotWithShape="0">
              <a:gsLst>
                <a:gs pos="0">
                  <a:srgbClr val="00A9A9"/>
                </a:gs>
                <a:gs pos="100000">
                  <a:srgbClr val="00FFFF"/>
                </a:gs>
              </a:gsLst>
              <a:path path="shape">
                <a:fillToRect l="50000" t="50000" r="50000" b="50000"/>
              </a:path>
            </a:gradFill>
            <a:ln w="9525">
              <a:solidFill>
                <a:schemeClr val="tx1"/>
              </a:solidFill>
              <a:round/>
              <a:headEnd/>
              <a:tailEnd/>
            </a:ln>
          </p:spPr>
          <p:txBody>
            <a:bodyPr wrap="none" anchor="ctr"/>
            <a:lstStyle/>
            <a:p>
              <a:endParaRPr lang="it-IT"/>
            </a:p>
          </p:txBody>
        </p:sp>
        <p:sp>
          <p:nvSpPr>
            <p:cNvPr id="29741" name="Oval 66"/>
            <p:cNvSpPr>
              <a:spLocks noChangeArrowheads="1"/>
            </p:cNvSpPr>
            <p:nvPr/>
          </p:nvSpPr>
          <p:spPr bwMode="auto">
            <a:xfrm>
              <a:off x="4142" y="1606"/>
              <a:ext cx="240" cy="240"/>
            </a:xfrm>
            <a:prstGeom prst="ellipse">
              <a:avLst/>
            </a:prstGeom>
            <a:gradFill rotWithShape="0">
              <a:gsLst>
                <a:gs pos="0">
                  <a:srgbClr val="00A9A9"/>
                </a:gs>
                <a:gs pos="100000">
                  <a:srgbClr val="00FFFF"/>
                </a:gs>
              </a:gsLst>
              <a:path path="shape">
                <a:fillToRect l="50000" t="50000" r="50000" b="50000"/>
              </a:path>
            </a:gradFill>
            <a:ln w="9525">
              <a:solidFill>
                <a:schemeClr val="tx1"/>
              </a:solidFill>
              <a:round/>
              <a:headEnd/>
              <a:tailEnd/>
            </a:ln>
          </p:spPr>
          <p:txBody>
            <a:bodyPr wrap="none" anchor="ctr"/>
            <a:lstStyle/>
            <a:p>
              <a:endParaRPr lang="it-IT"/>
            </a:p>
          </p:txBody>
        </p:sp>
        <p:sp>
          <p:nvSpPr>
            <p:cNvPr id="29742" name="Text Box 67"/>
            <p:cNvSpPr txBox="1">
              <a:spLocks noChangeArrowheads="1"/>
            </p:cNvSpPr>
            <p:nvPr/>
          </p:nvSpPr>
          <p:spPr bwMode="auto">
            <a:xfrm>
              <a:off x="3623" y="1424"/>
              <a:ext cx="731" cy="233"/>
            </a:xfrm>
            <a:prstGeom prst="rect">
              <a:avLst/>
            </a:prstGeom>
            <a:noFill/>
            <a:ln w="9525">
              <a:noFill/>
              <a:miter lim="800000"/>
              <a:headEnd/>
              <a:tailEnd/>
            </a:ln>
          </p:spPr>
          <p:txBody>
            <a:bodyPr wrap="none">
              <a:spAutoFit/>
            </a:bodyPr>
            <a:lstStyle/>
            <a:p>
              <a:r>
                <a:rPr lang="en-US" sz="1800">
                  <a:solidFill>
                    <a:srgbClr val="FFFF00"/>
                  </a:solidFill>
                </a:rPr>
                <a:t>NK cells</a:t>
              </a:r>
            </a:p>
          </p:txBody>
        </p:sp>
        <p:grpSp>
          <p:nvGrpSpPr>
            <p:cNvPr id="29743" name="Group 68"/>
            <p:cNvGrpSpPr>
              <a:grpSpLocks/>
            </p:cNvGrpSpPr>
            <p:nvPr/>
          </p:nvGrpSpPr>
          <p:grpSpPr bwMode="auto">
            <a:xfrm rot="-5211761">
              <a:off x="2571" y="1595"/>
              <a:ext cx="822" cy="821"/>
              <a:chOff x="2188" y="1256"/>
              <a:chExt cx="1285" cy="1440"/>
            </a:xfrm>
          </p:grpSpPr>
          <p:sp>
            <p:nvSpPr>
              <p:cNvPr id="29744" name="Freeform 69"/>
              <p:cNvSpPr>
                <a:spLocks/>
              </p:cNvSpPr>
              <p:nvPr/>
            </p:nvSpPr>
            <p:spPr bwMode="auto">
              <a:xfrm rot="-4610744">
                <a:off x="2111" y="1333"/>
                <a:ext cx="1440" cy="1285"/>
              </a:xfrm>
              <a:custGeom>
                <a:avLst/>
                <a:gdLst>
                  <a:gd name="T0" fmla="*/ 855501 w 928"/>
                  <a:gd name="T1" fmla="*/ 31227 h 1000"/>
                  <a:gd name="T2" fmla="*/ 855501 w 928"/>
                  <a:gd name="T3" fmla="*/ 68791 h 1000"/>
                  <a:gd name="T4" fmla="*/ 686357 w 928"/>
                  <a:gd name="T5" fmla="*/ 44868 h 1000"/>
                  <a:gd name="T6" fmla="*/ 350142 w 928"/>
                  <a:gd name="T7" fmla="*/ 65336 h 1000"/>
                  <a:gd name="T8" fmla="*/ 518549 w 928"/>
                  <a:gd name="T9" fmla="*/ 34658 h 1000"/>
                  <a:gd name="T10" fmla="*/ 13694 w 928"/>
                  <a:gd name="T11" fmla="*/ 41468 h 1000"/>
                  <a:gd name="T12" fmla="*/ 603635 w 928"/>
                  <a:gd name="T13" fmla="*/ 24415 h 1000"/>
                  <a:gd name="T14" fmla="*/ 686357 w 928"/>
                  <a:gd name="T15" fmla="*/ 567 h 1000"/>
                  <a:gd name="T16" fmla="*/ 855501 w 928"/>
                  <a:gd name="T17" fmla="*/ 20989 h 1000"/>
                  <a:gd name="T18" fmla="*/ 1613655 w 928"/>
                  <a:gd name="T19" fmla="*/ 34658 h 1000"/>
                  <a:gd name="T20" fmla="*/ 855501 w 928"/>
                  <a:gd name="T21" fmla="*/ 31227 h 100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928"/>
                  <a:gd name="T34" fmla="*/ 0 h 1000"/>
                  <a:gd name="T35" fmla="*/ 928 w 928"/>
                  <a:gd name="T36" fmla="*/ 1000 h 100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928" h="1000">
                    <a:moveTo>
                      <a:pt x="488" y="440"/>
                    </a:moveTo>
                    <a:cubicBezTo>
                      <a:pt x="416" y="520"/>
                      <a:pt x="504" y="936"/>
                      <a:pt x="488" y="968"/>
                    </a:cubicBezTo>
                    <a:cubicBezTo>
                      <a:pt x="472" y="1000"/>
                      <a:pt x="440" y="640"/>
                      <a:pt x="392" y="632"/>
                    </a:cubicBezTo>
                    <a:cubicBezTo>
                      <a:pt x="344" y="624"/>
                      <a:pt x="216" y="944"/>
                      <a:pt x="200" y="920"/>
                    </a:cubicBezTo>
                    <a:cubicBezTo>
                      <a:pt x="184" y="896"/>
                      <a:pt x="328" y="544"/>
                      <a:pt x="296" y="488"/>
                    </a:cubicBezTo>
                    <a:cubicBezTo>
                      <a:pt x="264" y="432"/>
                      <a:pt x="0" y="608"/>
                      <a:pt x="8" y="584"/>
                    </a:cubicBezTo>
                    <a:cubicBezTo>
                      <a:pt x="16" y="560"/>
                      <a:pt x="280" y="440"/>
                      <a:pt x="344" y="344"/>
                    </a:cubicBezTo>
                    <a:cubicBezTo>
                      <a:pt x="408" y="248"/>
                      <a:pt x="368" y="16"/>
                      <a:pt x="392" y="8"/>
                    </a:cubicBezTo>
                    <a:cubicBezTo>
                      <a:pt x="416" y="0"/>
                      <a:pt x="400" y="216"/>
                      <a:pt x="488" y="296"/>
                    </a:cubicBezTo>
                    <a:cubicBezTo>
                      <a:pt x="576" y="376"/>
                      <a:pt x="928" y="464"/>
                      <a:pt x="920" y="488"/>
                    </a:cubicBezTo>
                    <a:cubicBezTo>
                      <a:pt x="912" y="512"/>
                      <a:pt x="560" y="360"/>
                      <a:pt x="488" y="440"/>
                    </a:cubicBezTo>
                    <a:close/>
                  </a:path>
                </a:pathLst>
              </a:custGeom>
              <a:solidFill>
                <a:srgbClr val="006600"/>
              </a:solidFill>
              <a:ln w="12700">
                <a:solidFill>
                  <a:schemeClr val="bg2"/>
                </a:solidFill>
                <a:round/>
                <a:headEnd/>
                <a:tailEnd/>
              </a:ln>
            </p:spPr>
            <p:txBody>
              <a:bodyPr wrap="none" anchor="ctr"/>
              <a:lstStyle/>
              <a:p>
                <a:endParaRPr lang="it-IT"/>
              </a:p>
            </p:txBody>
          </p:sp>
          <p:sp>
            <p:nvSpPr>
              <p:cNvPr id="29745" name="Oval 70"/>
              <p:cNvSpPr>
                <a:spLocks noChangeArrowheads="1"/>
              </p:cNvSpPr>
              <p:nvPr/>
            </p:nvSpPr>
            <p:spPr bwMode="auto">
              <a:xfrm rot="788274">
                <a:off x="2598" y="1998"/>
                <a:ext cx="288" cy="96"/>
              </a:xfrm>
              <a:prstGeom prst="ellipse">
                <a:avLst/>
              </a:prstGeom>
              <a:solidFill>
                <a:srgbClr val="FF6600"/>
              </a:solidFill>
              <a:ln w="9525">
                <a:solidFill>
                  <a:srgbClr val="FF6600"/>
                </a:solidFill>
                <a:round/>
                <a:headEnd/>
                <a:tailEnd/>
              </a:ln>
            </p:spPr>
            <p:txBody>
              <a:bodyPr wrap="none" anchor="ctr"/>
              <a:lstStyle/>
              <a:p>
                <a:endParaRPr lang="it-IT"/>
              </a:p>
            </p:txBody>
          </p:sp>
        </p:grpSp>
      </p:gr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11</a:t>
            </a:fld>
            <a:endParaRPr lang="it-IT"/>
          </a:p>
        </p:txBody>
      </p:sp>
    </p:spTree>
  </p:cSld>
  <p:clrMapOvr>
    <a:masterClrMapping/>
  </p:clrMapOvr>
  <p:timing>
    <p:tnLst>
      <p:par>
        <p:cTn xmlns:p14="http://schemas.microsoft.com/office/powerpoint/2010/mai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0" y="2037575"/>
            <a:ext cx="8501063" cy="3933384"/>
          </a:xfrm>
          <a:prstGeom prst="rect">
            <a:avLst/>
          </a:prstGeom>
          <a:noFill/>
          <a:ln w="9525">
            <a:noFill/>
            <a:miter lim="800000"/>
            <a:headEnd/>
            <a:tailEnd/>
          </a:ln>
        </p:spPr>
        <p:txBody>
          <a:bodyPr>
            <a:spAutoFit/>
          </a:bodyPr>
          <a:lstStyle/>
          <a:p>
            <a:pPr marL="809625" lvl="1" indent="-352425" eaLnBrk="0" hangingPunct="0">
              <a:lnSpc>
                <a:spcPct val="80000"/>
              </a:lnSpc>
              <a:spcBef>
                <a:spcPct val="20000"/>
              </a:spcBef>
              <a:buFontTx/>
              <a:buChar char="•"/>
            </a:pPr>
            <a:r>
              <a:rPr lang="it-IT" sz="3200" dirty="0" err="1" smtClean="0">
                <a:latin typeface="TimesNewRoman"/>
              </a:rPr>
              <a:t>It</a:t>
            </a:r>
            <a:r>
              <a:rPr lang="it-IT" sz="3200" dirty="0" smtClean="0">
                <a:latin typeface="TimesNewRoman"/>
              </a:rPr>
              <a:t> </a:t>
            </a:r>
            <a:r>
              <a:rPr lang="it-IT" sz="3200" dirty="0" err="1" smtClean="0">
                <a:latin typeface="TimesNewRoman"/>
              </a:rPr>
              <a:t>is</a:t>
            </a:r>
            <a:r>
              <a:rPr lang="it-IT" sz="3200" dirty="0" smtClean="0">
                <a:latin typeface="TimesNewRoman"/>
              </a:rPr>
              <a:t> </a:t>
            </a:r>
            <a:r>
              <a:rPr lang="it-IT" sz="3200" dirty="0" err="1" smtClean="0">
                <a:latin typeface="TimesNewRoman"/>
              </a:rPr>
              <a:t>basically</a:t>
            </a:r>
            <a:r>
              <a:rPr lang="it-IT" sz="3200" dirty="0" smtClean="0">
                <a:latin typeface="TimesNewRoman"/>
              </a:rPr>
              <a:t> </a:t>
            </a:r>
            <a:r>
              <a:rPr lang="it-IT" sz="3200" dirty="0" err="1" smtClean="0">
                <a:latin typeface="TimesNewRoman"/>
              </a:rPr>
              <a:t>similar</a:t>
            </a:r>
            <a:r>
              <a:rPr lang="it-IT" sz="3200" dirty="0" smtClean="0">
                <a:latin typeface="TimesNewRoman"/>
              </a:rPr>
              <a:t> to a </a:t>
            </a:r>
            <a:r>
              <a:rPr lang="it-IT" sz="3200" dirty="0" err="1" smtClean="0">
                <a:latin typeface="TimesNewRoman"/>
              </a:rPr>
              <a:t>skin</a:t>
            </a:r>
            <a:r>
              <a:rPr lang="it-IT" sz="3200" dirty="0" smtClean="0">
                <a:latin typeface="TimesNewRoman"/>
              </a:rPr>
              <a:t> </a:t>
            </a:r>
            <a:r>
              <a:rPr lang="it-IT" sz="3200" dirty="0" err="1" smtClean="0">
                <a:latin typeface="TimesNewRoman"/>
              </a:rPr>
              <a:t>biopsy</a:t>
            </a:r>
            <a:r>
              <a:rPr lang="it-IT" sz="3200" dirty="0" smtClean="0">
                <a:latin typeface="TimesNewRoman"/>
              </a:rPr>
              <a:t> </a:t>
            </a:r>
            <a:endParaRPr lang="it-IT" sz="3200" dirty="0">
              <a:latin typeface="TimesNewRoman"/>
            </a:endParaRPr>
          </a:p>
          <a:p>
            <a:pPr marL="809625" lvl="1" indent="-352425" eaLnBrk="0" hangingPunct="0">
              <a:lnSpc>
                <a:spcPct val="80000"/>
              </a:lnSpc>
              <a:spcBef>
                <a:spcPct val="20000"/>
              </a:spcBef>
              <a:buFontTx/>
              <a:buChar char="•"/>
            </a:pPr>
            <a:r>
              <a:rPr lang="it-IT" sz="3200" dirty="0" err="1" smtClean="0">
                <a:latin typeface="TimesNewRoman"/>
              </a:rPr>
              <a:t>It</a:t>
            </a:r>
            <a:r>
              <a:rPr lang="it-IT" sz="3200" dirty="0" smtClean="0">
                <a:latin typeface="TimesNewRoman"/>
              </a:rPr>
              <a:t> </a:t>
            </a:r>
            <a:r>
              <a:rPr lang="it-IT" sz="3200" dirty="0" err="1" smtClean="0">
                <a:latin typeface="TimesNewRoman"/>
              </a:rPr>
              <a:t>is</a:t>
            </a:r>
            <a:r>
              <a:rPr lang="it-IT" sz="3200" dirty="0" smtClean="0">
                <a:latin typeface="TimesNewRoman"/>
              </a:rPr>
              <a:t> </a:t>
            </a:r>
            <a:r>
              <a:rPr lang="it-IT" sz="3200" dirty="0" err="1" smtClean="0">
                <a:latin typeface="TimesNewRoman"/>
              </a:rPr>
              <a:t>necessary</a:t>
            </a:r>
            <a:r>
              <a:rPr lang="it-IT" sz="3200" dirty="0" smtClean="0">
                <a:latin typeface="TimesNewRoman"/>
              </a:rPr>
              <a:t> to </a:t>
            </a:r>
            <a:r>
              <a:rPr lang="it-IT" sz="3200" dirty="0" err="1" smtClean="0">
                <a:latin typeface="TimesNewRoman"/>
              </a:rPr>
              <a:t>send</a:t>
            </a:r>
            <a:r>
              <a:rPr lang="it-IT" sz="3200" dirty="0" smtClean="0">
                <a:latin typeface="TimesNewRoman"/>
              </a:rPr>
              <a:t> to the </a:t>
            </a:r>
            <a:r>
              <a:rPr lang="it-IT" sz="3200" dirty="0" err="1" smtClean="0">
                <a:latin typeface="TimesNewRoman"/>
              </a:rPr>
              <a:t>laboratory</a:t>
            </a:r>
            <a:r>
              <a:rPr lang="it-IT" sz="3200" dirty="0" smtClean="0">
                <a:latin typeface="TimesNewRoman"/>
              </a:rPr>
              <a:t> a </a:t>
            </a:r>
            <a:r>
              <a:rPr lang="it-IT" sz="3200" dirty="0" err="1" smtClean="0">
                <a:latin typeface="TimesNewRoman"/>
              </a:rPr>
              <a:t>small</a:t>
            </a:r>
            <a:r>
              <a:rPr lang="it-IT" sz="3200" dirty="0" smtClean="0">
                <a:latin typeface="TimesNewRoman"/>
              </a:rPr>
              <a:t> </a:t>
            </a:r>
            <a:r>
              <a:rPr lang="it-IT" sz="3200" dirty="0" err="1" smtClean="0">
                <a:latin typeface="TimesNewRoman"/>
              </a:rPr>
              <a:t>fragment</a:t>
            </a:r>
            <a:r>
              <a:rPr lang="it-IT" sz="3200" dirty="0" smtClean="0">
                <a:latin typeface="TimesNewRoman"/>
              </a:rPr>
              <a:t> of </a:t>
            </a:r>
            <a:r>
              <a:rPr lang="it-IT" sz="3200" dirty="0" err="1" smtClean="0">
                <a:latin typeface="TimesNewRoman"/>
              </a:rPr>
              <a:t>full-thickness</a:t>
            </a:r>
            <a:r>
              <a:rPr lang="it-IT" sz="3200" dirty="0" smtClean="0">
                <a:latin typeface="TimesNewRoman"/>
              </a:rPr>
              <a:t> </a:t>
            </a:r>
            <a:r>
              <a:rPr lang="it-IT" sz="3200" dirty="0" err="1" smtClean="0">
                <a:latin typeface="TimesNewRoman"/>
              </a:rPr>
              <a:t>skin</a:t>
            </a:r>
            <a:r>
              <a:rPr lang="it-IT" sz="3200" dirty="0" smtClean="0">
                <a:latin typeface="TimesNewRoman"/>
              </a:rPr>
              <a:t> of the </a:t>
            </a:r>
            <a:r>
              <a:rPr lang="it-IT" sz="3200" dirty="0" err="1" smtClean="0">
                <a:latin typeface="TimesNewRoman"/>
              </a:rPr>
              <a:t>pationt</a:t>
            </a:r>
            <a:r>
              <a:rPr lang="it-IT" sz="3200" dirty="0" smtClean="0">
                <a:latin typeface="TimesNewRoman"/>
              </a:rPr>
              <a:t> (</a:t>
            </a:r>
            <a:r>
              <a:rPr lang="it-IT" sz="3200" dirty="0">
                <a:latin typeface="TimesNewRoman"/>
              </a:rPr>
              <a:t>2 cm x 1 cm) </a:t>
            </a:r>
            <a:r>
              <a:rPr lang="it-IT" sz="3200" dirty="0" err="1" smtClean="0">
                <a:latin typeface="TimesNewRoman"/>
              </a:rPr>
              <a:t>taken</a:t>
            </a:r>
            <a:r>
              <a:rPr lang="it-IT" sz="3200" dirty="0" smtClean="0">
                <a:latin typeface="TimesNewRoman"/>
              </a:rPr>
              <a:t> from a </a:t>
            </a:r>
            <a:r>
              <a:rPr lang="it-IT" sz="3200" dirty="0" err="1" smtClean="0">
                <a:latin typeface="TimesNewRoman"/>
              </a:rPr>
              <a:t>healthy</a:t>
            </a:r>
            <a:r>
              <a:rPr lang="it-IT" sz="3200" dirty="0" smtClean="0">
                <a:latin typeface="TimesNewRoman"/>
              </a:rPr>
              <a:t> area, </a:t>
            </a:r>
            <a:r>
              <a:rPr lang="it-IT" sz="3200" dirty="0" err="1" smtClean="0">
                <a:latin typeface="TimesNewRoman"/>
              </a:rPr>
              <a:t>possibly</a:t>
            </a:r>
            <a:r>
              <a:rPr lang="it-IT" sz="3200" dirty="0" smtClean="0">
                <a:latin typeface="TimesNewRoman"/>
              </a:rPr>
              <a:t> </a:t>
            </a:r>
            <a:r>
              <a:rPr lang="it-IT" sz="3200" dirty="0" err="1" smtClean="0">
                <a:latin typeface="TimesNewRoman"/>
              </a:rPr>
              <a:t>hidden</a:t>
            </a:r>
            <a:r>
              <a:rPr lang="it-IT" sz="3200" dirty="0" smtClean="0">
                <a:latin typeface="TimesNewRoman"/>
              </a:rPr>
              <a:t> (</a:t>
            </a:r>
            <a:r>
              <a:rPr lang="it-IT" sz="3200" dirty="0" err="1" smtClean="0">
                <a:latin typeface="TimesNewRoman"/>
              </a:rPr>
              <a:t>behind</a:t>
            </a:r>
            <a:r>
              <a:rPr lang="it-IT" sz="3200" dirty="0" smtClean="0">
                <a:latin typeface="TimesNewRoman"/>
              </a:rPr>
              <a:t> the </a:t>
            </a:r>
            <a:r>
              <a:rPr lang="it-IT" sz="3200" dirty="0" err="1" smtClean="0">
                <a:latin typeface="TimesNewRoman"/>
              </a:rPr>
              <a:t>ear</a:t>
            </a:r>
            <a:r>
              <a:rPr lang="it-IT" sz="3200" dirty="0" smtClean="0">
                <a:latin typeface="TimesNewRoman"/>
              </a:rPr>
              <a:t> </a:t>
            </a:r>
            <a:r>
              <a:rPr lang="it-IT" sz="3200" dirty="0" err="1" smtClean="0">
                <a:latin typeface="TimesNewRoman"/>
              </a:rPr>
              <a:t>region</a:t>
            </a:r>
            <a:r>
              <a:rPr lang="it-IT" sz="3200" dirty="0" smtClean="0">
                <a:latin typeface="TimesNewRoman"/>
              </a:rPr>
              <a:t> or </a:t>
            </a:r>
            <a:r>
              <a:rPr lang="it-IT" sz="3200" dirty="0" err="1" smtClean="0">
                <a:latin typeface="TimesNewRoman"/>
              </a:rPr>
              <a:t>groin</a:t>
            </a:r>
            <a:r>
              <a:rPr lang="it-IT" sz="3200" dirty="0" smtClean="0">
                <a:latin typeface="TimesNewRoman"/>
              </a:rPr>
              <a:t> </a:t>
            </a:r>
            <a:r>
              <a:rPr lang="it-IT" sz="3200" dirty="0" err="1" smtClean="0">
                <a:latin typeface="TimesNewRoman"/>
              </a:rPr>
              <a:t>region</a:t>
            </a:r>
            <a:r>
              <a:rPr lang="it-IT" sz="3200" dirty="0" smtClean="0">
                <a:latin typeface="TimesNewRoman"/>
              </a:rPr>
              <a:t>)</a:t>
            </a:r>
            <a:endParaRPr lang="it-IT" sz="3200" dirty="0">
              <a:latin typeface="TimesNewRoman"/>
            </a:endParaRPr>
          </a:p>
          <a:p>
            <a:pPr marL="809625" lvl="1" indent="-352425" eaLnBrk="0" hangingPunct="0">
              <a:lnSpc>
                <a:spcPct val="80000"/>
              </a:lnSpc>
              <a:spcBef>
                <a:spcPct val="20000"/>
              </a:spcBef>
              <a:buFontTx/>
              <a:buChar char="•"/>
            </a:pPr>
            <a:r>
              <a:rPr lang="it-IT" sz="3200" dirty="0" err="1" smtClean="0">
                <a:latin typeface="TimesNewRoman"/>
              </a:rPr>
              <a:t>Cultured</a:t>
            </a:r>
            <a:r>
              <a:rPr lang="it-IT" sz="3200" dirty="0" smtClean="0">
                <a:latin typeface="TimesNewRoman"/>
              </a:rPr>
              <a:t> </a:t>
            </a:r>
            <a:r>
              <a:rPr lang="it-IT" sz="3200" dirty="0" err="1" smtClean="0">
                <a:latin typeface="TimesNewRoman"/>
              </a:rPr>
              <a:t>keratinocytes</a:t>
            </a:r>
            <a:r>
              <a:rPr lang="it-IT" sz="3200" dirty="0" smtClean="0">
                <a:latin typeface="TimesNewRoman"/>
              </a:rPr>
              <a:t> </a:t>
            </a:r>
            <a:r>
              <a:rPr lang="it-IT" sz="3200" dirty="0" err="1" smtClean="0">
                <a:latin typeface="TimesNewRoman"/>
              </a:rPr>
              <a:t>will</a:t>
            </a:r>
            <a:r>
              <a:rPr lang="it-IT" sz="3200" dirty="0" smtClean="0">
                <a:latin typeface="TimesNewRoman"/>
              </a:rPr>
              <a:t> be ready </a:t>
            </a:r>
            <a:r>
              <a:rPr lang="it-IT" sz="3200" dirty="0" err="1" smtClean="0">
                <a:latin typeface="TimesNewRoman"/>
              </a:rPr>
              <a:t>after</a:t>
            </a:r>
            <a:r>
              <a:rPr lang="it-IT" sz="3200" dirty="0" smtClean="0">
                <a:latin typeface="TimesNewRoman"/>
              </a:rPr>
              <a:t> an </a:t>
            </a:r>
            <a:r>
              <a:rPr lang="it-IT" sz="3200" dirty="0" err="1" smtClean="0">
                <a:latin typeface="TimesNewRoman"/>
              </a:rPr>
              <a:t>average</a:t>
            </a:r>
            <a:r>
              <a:rPr lang="it-IT" sz="3200" dirty="0" smtClean="0">
                <a:latin typeface="TimesNewRoman"/>
              </a:rPr>
              <a:t> time of </a:t>
            </a:r>
            <a:r>
              <a:rPr lang="it-IT" sz="3200" dirty="0" err="1" smtClean="0">
                <a:latin typeface="TimesNewRoman"/>
              </a:rPr>
              <a:t>about</a:t>
            </a:r>
            <a:r>
              <a:rPr lang="it-IT" sz="3200" dirty="0" smtClean="0">
                <a:latin typeface="TimesNewRoman"/>
              </a:rPr>
              <a:t> </a:t>
            </a:r>
            <a:r>
              <a:rPr lang="it-IT" sz="3200" dirty="0" err="1" smtClean="0">
                <a:latin typeface="TimesNewRoman"/>
              </a:rPr>
              <a:t>three</a:t>
            </a:r>
            <a:r>
              <a:rPr lang="it-IT" sz="3200" dirty="0" smtClean="0">
                <a:latin typeface="TimesNewRoman"/>
              </a:rPr>
              <a:t> weeks.</a:t>
            </a:r>
            <a:endParaRPr lang="it-IT" sz="3200" dirty="0">
              <a:latin typeface="TimesNewRoman"/>
            </a:endParaRPr>
          </a:p>
          <a:p>
            <a:pPr algn="ctr" eaLnBrk="0" hangingPunct="0">
              <a:lnSpc>
                <a:spcPct val="80000"/>
              </a:lnSpc>
              <a:spcBef>
                <a:spcPct val="20000"/>
              </a:spcBef>
              <a:buFontTx/>
              <a:buChar char="•"/>
            </a:pPr>
            <a:endParaRPr lang="it-IT" sz="3200" dirty="0">
              <a:latin typeface="TimesNewRoman"/>
            </a:endParaRPr>
          </a:p>
        </p:txBody>
      </p:sp>
      <p:sp>
        <p:nvSpPr>
          <p:cNvPr id="108547" name="Rettangolo 2"/>
          <p:cNvSpPr>
            <a:spLocks noChangeArrowheads="1"/>
          </p:cNvSpPr>
          <p:nvPr/>
        </p:nvSpPr>
        <p:spPr bwMode="auto">
          <a:xfrm>
            <a:off x="357188" y="500063"/>
            <a:ext cx="7715250" cy="1440394"/>
          </a:xfrm>
          <a:prstGeom prst="rect">
            <a:avLst/>
          </a:prstGeom>
          <a:noFill/>
          <a:ln w="9525">
            <a:noFill/>
            <a:miter lim="800000"/>
            <a:headEnd/>
            <a:tailEnd/>
          </a:ln>
        </p:spPr>
        <p:txBody>
          <a:bodyPr>
            <a:spAutoFit/>
          </a:bodyPr>
          <a:lstStyle/>
          <a:p>
            <a:pPr lvl="1" algn="ctr" eaLnBrk="0" hangingPunct="0">
              <a:lnSpc>
                <a:spcPct val="80000"/>
              </a:lnSpc>
              <a:spcBef>
                <a:spcPct val="20000"/>
              </a:spcBef>
            </a:pPr>
            <a:r>
              <a:rPr lang="it-IT" sz="3600" b="1" dirty="0" smtClean="0">
                <a:solidFill>
                  <a:srgbClr val="FF3300"/>
                </a:solidFill>
              </a:rPr>
              <a:t>REMOVAL OF SKIN FOR THE CULTIVATION OF KERATINOCYTES</a:t>
            </a:r>
            <a:endParaRPr lang="it-IT" sz="3600" b="1" dirty="0">
              <a:solidFill>
                <a:srgbClr val="FF3300"/>
              </a:solidFill>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110</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Effect transition="in" filter="fade">
                                      <p:cBhvr>
                                        <p:cTn id="7" dur="500"/>
                                        <p:tgtEl>
                                          <p:spTgt spid="2662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6626">
                                            <p:txEl>
                                              <p:pRg st="1" end="1"/>
                                            </p:txEl>
                                          </p:spTgt>
                                        </p:tgtEl>
                                        <p:attrNameLst>
                                          <p:attrName>style.visibility</p:attrName>
                                        </p:attrNameLst>
                                      </p:cBhvr>
                                      <p:to>
                                        <p:strVal val="visible"/>
                                      </p:to>
                                    </p:set>
                                    <p:animEffect transition="in" filter="fade">
                                      <p:cBhvr>
                                        <p:cTn id="12" dur="500"/>
                                        <p:tgtEl>
                                          <p:spTgt spid="2662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626">
                                            <p:txEl>
                                              <p:pRg st="2" end="2"/>
                                            </p:txEl>
                                          </p:spTgt>
                                        </p:tgtEl>
                                        <p:attrNameLst>
                                          <p:attrName>style.visibility</p:attrName>
                                        </p:attrNameLst>
                                      </p:cBhvr>
                                      <p:to>
                                        <p:strVal val="visible"/>
                                      </p:to>
                                    </p:set>
                                    <p:animEffect transition="in" filter="fade">
                                      <p:cBhvr>
                                        <p:cTn id="17" dur="500"/>
                                        <p:tgtEl>
                                          <p:spTgt spid="2662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6" grpId="0" build="p" bldLvl="2"/>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2"/>
          <p:cNvSpPr txBox="1">
            <a:spLocks noChangeArrowheads="1"/>
          </p:cNvSpPr>
          <p:nvPr/>
        </p:nvSpPr>
        <p:spPr bwMode="auto">
          <a:xfrm>
            <a:off x="642938" y="714375"/>
            <a:ext cx="7862887" cy="5624104"/>
          </a:xfrm>
          <a:prstGeom prst="rect">
            <a:avLst/>
          </a:prstGeom>
          <a:noFill/>
          <a:ln w="9525">
            <a:noFill/>
            <a:miter lim="800000"/>
            <a:headEnd/>
            <a:tailEnd/>
          </a:ln>
        </p:spPr>
        <p:txBody>
          <a:bodyPr>
            <a:spAutoFit/>
          </a:bodyPr>
          <a:lstStyle/>
          <a:p>
            <a:pPr marL="457200" indent="-457200">
              <a:lnSpc>
                <a:spcPct val="80000"/>
              </a:lnSpc>
              <a:spcBef>
                <a:spcPct val="20000"/>
              </a:spcBef>
              <a:buFontTx/>
              <a:buChar char="•"/>
            </a:pPr>
            <a:r>
              <a:rPr lang="it-IT" sz="3200" dirty="0" smtClean="0"/>
              <a:t>The </a:t>
            </a:r>
            <a:r>
              <a:rPr lang="it-IT" sz="3200" dirty="0" err="1" smtClean="0"/>
              <a:t>keratinocytes</a:t>
            </a:r>
            <a:r>
              <a:rPr lang="it-IT" sz="3200" dirty="0" smtClean="0"/>
              <a:t> </a:t>
            </a:r>
            <a:r>
              <a:rPr lang="it-IT" sz="3200" dirty="0" err="1" smtClean="0"/>
              <a:t>cultured</a:t>
            </a:r>
            <a:r>
              <a:rPr lang="it-IT" sz="3200" dirty="0" smtClean="0"/>
              <a:t> in vitro generate </a:t>
            </a:r>
            <a:r>
              <a:rPr lang="it-IT" sz="3200" dirty="0" err="1" smtClean="0"/>
              <a:t>cohesive</a:t>
            </a:r>
            <a:r>
              <a:rPr lang="it-IT" sz="3200" dirty="0" smtClean="0"/>
              <a:t> </a:t>
            </a:r>
            <a:r>
              <a:rPr lang="it-IT" sz="3200" dirty="0" err="1" smtClean="0"/>
              <a:t>sheets</a:t>
            </a:r>
            <a:r>
              <a:rPr lang="it-IT" sz="3200" dirty="0" smtClean="0"/>
              <a:t> of </a:t>
            </a:r>
            <a:r>
              <a:rPr lang="it-IT" sz="3200" dirty="0" err="1" smtClean="0"/>
              <a:t>laminated</a:t>
            </a:r>
            <a:r>
              <a:rPr lang="it-IT" sz="3200" dirty="0" smtClean="0"/>
              <a:t> </a:t>
            </a:r>
            <a:r>
              <a:rPr lang="it-IT" sz="3200" dirty="0" err="1" smtClean="0"/>
              <a:t>epithelium</a:t>
            </a:r>
            <a:r>
              <a:rPr lang="it-IT" sz="3200" dirty="0" smtClean="0"/>
              <a:t> </a:t>
            </a:r>
            <a:r>
              <a:rPr lang="it-IT" sz="3200" dirty="0" err="1" smtClean="0"/>
              <a:t>that</a:t>
            </a:r>
            <a:r>
              <a:rPr lang="it-IT" sz="3200" dirty="0" smtClean="0"/>
              <a:t> </a:t>
            </a:r>
            <a:r>
              <a:rPr lang="it-IT" sz="3200" dirty="0" err="1" smtClean="0"/>
              <a:t>retain</a:t>
            </a:r>
            <a:r>
              <a:rPr lang="it-IT" sz="3200" dirty="0" smtClean="0"/>
              <a:t> the </a:t>
            </a:r>
            <a:r>
              <a:rPr lang="it-IT" sz="3200" dirty="0" err="1" smtClean="0"/>
              <a:t>characteristics</a:t>
            </a:r>
            <a:r>
              <a:rPr lang="it-IT" sz="3200" dirty="0" smtClean="0"/>
              <a:t> of the </a:t>
            </a:r>
            <a:r>
              <a:rPr lang="it-IT" sz="3200" dirty="0" err="1" smtClean="0"/>
              <a:t>epidermis</a:t>
            </a:r>
            <a:endParaRPr lang="it-IT" sz="3200" dirty="0"/>
          </a:p>
          <a:p>
            <a:pPr marL="457200" indent="-457200">
              <a:lnSpc>
                <a:spcPct val="80000"/>
              </a:lnSpc>
              <a:spcBef>
                <a:spcPct val="20000"/>
              </a:spcBef>
              <a:buFontTx/>
              <a:buChar char="•"/>
            </a:pPr>
            <a:r>
              <a:rPr lang="it-IT" sz="3200" dirty="0" err="1" smtClean="0"/>
              <a:t>Cultured</a:t>
            </a:r>
            <a:r>
              <a:rPr lang="it-IT" sz="3200" dirty="0" smtClean="0"/>
              <a:t> </a:t>
            </a:r>
            <a:r>
              <a:rPr lang="it-IT" sz="3200" dirty="0" err="1" smtClean="0"/>
              <a:t>autologous</a:t>
            </a:r>
            <a:r>
              <a:rPr lang="it-IT" sz="3200" dirty="0" smtClean="0"/>
              <a:t> </a:t>
            </a:r>
            <a:r>
              <a:rPr lang="it-IT" sz="3200" dirty="0" err="1" smtClean="0"/>
              <a:t>keratinocytes</a:t>
            </a:r>
            <a:r>
              <a:rPr lang="it-IT" sz="3200" dirty="0" smtClean="0"/>
              <a:t> are </a:t>
            </a:r>
            <a:r>
              <a:rPr lang="it-IT" sz="3200" dirty="0" err="1" smtClean="0"/>
              <a:t>widely</a:t>
            </a:r>
            <a:r>
              <a:rPr lang="it-IT" sz="3200" dirty="0" smtClean="0"/>
              <a:t> </a:t>
            </a:r>
            <a:r>
              <a:rPr lang="it-IT" sz="3200" dirty="0" err="1" smtClean="0"/>
              <a:t>used</a:t>
            </a:r>
            <a:r>
              <a:rPr lang="it-IT" sz="3200" dirty="0" smtClean="0"/>
              <a:t> for the treatment of </a:t>
            </a:r>
            <a:r>
              <a:rPr lang="it-IT" sz="3200" dirty="0" err="1" smtClean="0"/>
              <a:t>extensive</a:t>
            </a:r>
            <a:r>
              <a:rPr lang="it-IT" sz="3200" dirty="0" smtClean="0"/>
              <a:t> </a:t>
            </a:r>
            <a:r>
              <a:rPr lang="it-IT" sz="3200" dirty="0" err="1" smtClean="0"/>
              <a:t>burned</a:t>
            </a:r>
            <a:r>
              <a:rPr lang="it-IT" sz="3200" dirty="0" smtClean="0"/>
              <a:t> </a:t>
            </a:r>
            <a:r>
              <a:rPr lang="it-IT" sz="3200" dirty="0" err="1" smtClean="0"/>
              <a:t>areas</a:t>
            </a:r>
            <a:r>
              <a:rPr lang="it-IT" sz="3200" dirty="0" smtClean="0"/>
              <a:t> and </a:t>
            </a:r>
            <a:r>
              <a:rPr lang="it-IT" sz="3200" dirty="0" err="1" smtClean="0"/>
              <a:t>epidermal</a:t>
            </a:r>
            <a:r>
              <a:rPr lang="it-IT" sz="3200" dirty="0" smtClean="0"/>
              <a:t> </a:t>
            </a:r>
            <a:r>
              <a:rPr lang="it-IT" sz="3200" dirty="0" err="1" smtClean="0"/>
              <a:t>renewal</a:t>
            </a:r>
            <a:endParaRPr lang="it-IT" sz="3200" dirty="0"/>
          </a:p>
          <a:p>
            <a:pPr marL="457200" indent="-457200">
              <a:lnSpc>
                <a:spcPct val="80000"/>
              </a:lnSpc>
              <a:spcBef>
                <a:spcPct val="20000"/>
              </a:spcBef>
              <a:buFontTx/>
              <a:buChar char="•"/>
            </a:pPr>
            <a:endParaRPr lang="it-IT" sz="3200" dirty="0"/>
          </a:p>
          <a:p>
            <a:pPr marL="457200" indent="-457200">
              <a:lnSpc>
                <a:spcPct val="80000"/>
              </a:lnSpc>
              <a:spcBef>
                <a:spcPct val="20000"/>
              </a:spcBef>
              <a:buFontTx/>
              <a:buChar char="•"/>
            </a:pPr>
            <a:r>
              <a:rPr lang="it-IT" sz="3200" b="1" u="sng" dirty="0" smtClean="0">
                <a:solidFill>
                  <a:srgbClr val="FF3300"/>
                </a:solidFill>
              </a:rPr>
              <a:t>LIMITS:</a:t>
            </a:r>
            <a:r>
              <a:rPr lang="it-IT" sz="3200" dirty="0" smtClean="0"/>
              <a:t> </a:t>
            </a:r>
            <a:r>
              <a:rPr lang="it-IT" sz="3200" dirty="0" err="1" smtClean="0"/>
              <a:t>infections</a:t>
            </a:r>
            <a:r>
              <a:rPr lang="it-IT" sz="3200" dirty="0" smtClean="0"/>
              <a:t>, </a:t>
            </a:r>
            <a:r>
              <a:rPr lang="it-IT" sz="3200" dirty="0" err="1" smtClean="0"/>
              <a:t>graft</a:t>
            </a:r>
            <a:r>
              <a:rPr lang="it-IT" sz="3200" dirty="0" smtClean="0"/>
              <a:t> site </a:t>
            </a:r>
            <a:r>
              <a:rPr lang="it-IT" sz="3200" dirty="0" err="1" smtClean="0"/>
              <a:t>preparation</a:t>
            </a:r>
            <a:r>
              <a:rPr lang="it-IT" sz="3200" dirty="0" smtClean="0"/>
              <a:t> can cause </a:t>
            </a:r>
            <a:r>
              <a:rPr lang="it-IT" sz="3200" dirty="0" err="1" smtClean="0"/>
              <a:t>problems</a:t>
            </a:r>
            <a:r>
              <a:rPr lang="it-IT" sz="3200" dirty="0" smtClean="0"/>
              <a:t> </a:t>
            </a:r>
            <a:r>
              <a:rPr lang="it-IT" sz="3200" dirty="0"/>
              <a:t>(</a:t>
            </a:r>
            <a:r>
              <a:rPr lang="it-IT" sz="3200" dirty="0" err="1" smtClean="0"/>
              <a:t>dermabrasion</a:t>
            </a:r>
            <a:r>
              <a:rPr lang="it-IT" sz="3200" dirty="0" smtClean="0"/>
              <a:t>, </a:t>
            </a:r>
            <a:r>
              <a:rPr lang="it-IT" sz="3200" dirty="0" err="1"/>
              <a:t>necrectomia</a:t>
            </a:r>
            <a:r>
              <a:rPr lang="it-IT" sz="3200" dirty="0"/>
              <a:t>, ecc.)</a:t>
            </a:r>
          </a:p>
          <a:p>
            <a:pPr marL="457200" indent="-457200">
              <a:lnSpc>
                <a:spcPct val="80000"/>
              </a:lnSpc>
              <a:spcBef>
                <a:spcPct val="20000"/>
              </a:spcBef>
              <a:buFontTx/>
              <a:buChar char="•"/>
            </a:pPr>
            <a:endParaRPr lang="it-IT" sz="3200" dirty="0"/>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111</a:t>
            </a:fld>
            <a:endParaRPr lang="it-IT"/>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650">
                                            <p:txEl>
                                              <p:pRg st="0" end="0"/>
                                            </p:txEl>
                                          </p:spTgt>
                                        </p:tgtEl>
                                        <p:attrNameLst>
                                          <p:attrName>style.visibility</p:attrName>
                                        </p:attrNameLst>
                                      </p:cBhvr>
                                      <p:to>
                                        <p:strVal val="visible"/>
                                      </p:to>
                                    </p:set>
                                    <p:animEffect transition="in" filter="fade">
                                      <p:cBhvr>
                                        <p:cTn id="7" dur="500"/>
                                        <p:tgtEl>
                                          <p:spTgt spid="2765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650">
                                            <p:txEl>
                                              <p:pRg st="1" end="1"/>
                                            </p:txEl>
                                          </p:spTgt>
                                        </p:tgtEl>
                                        <p:attrNameLst>
                                          <p:attrName>style.visibility</p:attrName>
                                        </p:attrNameLst>
                                      </p:cBhvr>
                                      <p:to>
                                        <p:strVal val="visible"/>
                                      </p:to>
                                    </p:set>
                                    <p:animEffect transition="in" filter="fade">
                                      <p:cBhvr>
                                        <p:cTn id="12" dur="500"/>
                                        <p:tgtEl>
                                          <p:spTgt spid="2765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7650">
                                            <p:txEl>
                                              <p:pRg st="3" end="3"/>
                                            </p:txEl>
                                          </p:spTgt>
                                        </p:tgtEl>
                                        <p:attrNameLst>
                                          <p:attrName>style.visibility</p:attrName>
                                        </p:attrNameLst>
                                      </p:cBhvr>
                                      <p:to>
                                        <p:strVal val="visible"/>
                                      </p:to>
                                    </p:set>
                                    <p:animEffect transition="in" filter="fade">
                                      <p:cBhvr>
                                        <p:cTn id="17" dur="500"/>
                                        <p:tgtEl>
                                          <p:spTgt spid="2765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0" grpId="0" build="p" bldLvl="2"/>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cstate="print"/>
          <a:srcRect/>
          <a:stretch>
            <a:fillRect/>
          </a:stretch>
        </p:blipFill>
        <p:spPr bwMode="auto">
          <a:xfrm>
            <a:off x="4572000" y="223838"/>
            <a:ext cx="4114800" cy="6634162"/>
          </a:xfrm>
          <a:prstGeom prst="rect">
            <a:avLst/>
          </a:prstGeom>
          <a:noFill/>
          <a:ln w="9525">
            <a:noFill/>
            <a:miter lim="800000"/>
            <a:headEnd/>
            <a:tailEnd/>
          </a:ln>
        </p:spPr>
      </p:pic>
      <p:pic>
        <p:nvPicPr>
          <p:cNvPr id="110595" name="Picture 3"/>
          <p:cNvPicPr>
            <a:picLocks noChangeAspect="1" noChangeArrowheads="1"/>
          </p:cNvPicPr>
          <p:nvPr/>
        </p:nvPicPr>
        <p:blipFill>
          <a:blip r:embed="rId3" cstate="print"/>
          <a:srcRect/>
          <a:stretch>
            <a:fillRect/>
          </a:stretch>
        </p:blipFill>
        <p:spPr bwMode="auto">
          <a:xfrm>
            <a:off x="500063" y="1357313"/>
            <a:ext cx="3805237" cy="5348287"/>
          </a:xfrm>
          <a:prstGeom prst="rect">
            <a:avLst/>
          </a:prstGeom>
          <a:noFill/>
          <a:ln w="9525">
            <a:noFill/>
            <a:miter lim="800000"/>
            <a:headEnd/>
            <a:tailEnd/>
          </a:ln>
        </p:spPr>
      </p:pic>
      <p:sp>
        <p:nvSpPr>
          <p:cNvPr id="110596" name="Text Box 4"/>
          <p:cNvSpPr txBox="1">
            <a:spLocks noChangeArrowheads="1"/>
          </p:cNvSpPr>
          <p:nvPr/>
        </p:nvSpPr>
        <p:spPr bwMode="auto">
          <a:xfrm>
            <a:off x="914400" y="609600"/>
            <a:ext cx="184150" cy="457200"/>
          </a:xfrm>
          <a:prstGeom prst="rect">
            <a:avLst/>
          </a:prstGeom>
          <a:noFill/>
          <a:ln w="9525">
            <a:noFill/>
            <a:miter lim="800000"/>
            <a:headEnd/>
            <a:tailEnd/>
          </a:ln>
        </p:spPr>
        <p:txBody>
          <a:bodyPr wrap="none">
            <a:spAutoFit/>
          </a:bodyPr>
          <a:lstStyle/>
          <a:p>
            <a:pPr algn="ctr">
              <a:lnSpc>
                <a:spcPct val="80000"/>
              </a:lnSpc>
              <a:spcBef>
                <a:spcPct val="20000"/>
              </a:spcBef>
              <a:buFontTx/>
              <a:buChar char="•"/>
            </a:pPr>
            <a:endParaRPr lang="it-IT" b="1"/>
          </a:p>
        </p:txBody>
      </p:sp>
      <p:sp>
        <p:nvSpPr>
          <p:cNvPr id="110597" name="Text Box 5"/>
          <p:cNvSpPr txBox="1">
            <a:spLocks noChangeArrowheads="1"/>
          </p:cNvSpPr>
          <p:nvPr/>
        </p:nvSpPr>
        <p:spPr bwMode="auto">
          <a:xfrm>
            <a:off x="947728" y="609600"/>
            <a:ext cx="954107" cy="348813"/>
          </a:xfrm>
          <a:prstGeom prst="rect">
            <a:avLst/>
          </a:prstGeom>
          <a:noFill/>
          <a:ln w="9525">
            <a:noFill/>
            <a:miter lim="800000"/>
            <a:headEnd/>
            <a:tailEnd/>
          </a:ln>
        </p:spPr>
        <p:txBody>
          <a:bodyPr wrap="none">
            <a:spAutoFit/>
          </a:bodyPr>
          <a:lstStyle/>
          <a:p>
            <a:pPr algn="ctr">
              <a:lnSpc>
                <a:spcPct val="80000"/>
              </a:lnSpc>
              <a:spcBef>
                <a:spcPct val="20000"/>
              </a:spcBef>
              <a:buFontTx/>
              <a:buChar char="•"/>
            </a:pPr>
            <a:r>
              <a:rPr lang="it-IT" dirty="0"/>
              <a:t>- </a:t>
            </a:r>
            <a:r>
              <a:rPr lang="it-IT" dirty="0" err="1" smtClean="0"/>
              <a:t>fibrin</a:t>
            </a:r>
            <a:endParaRPr lang="it-IT" dirty="0"/>
          </a:p>
        </p:txBody>
      </p:sp>
      <p:sp>
        <p:nvSpPr>
          <p:cNvPr id="110598" name="Text Box 6"/>
          <p:cNvSpPr txBox="1">
            <a:spLocks noChangeArrowheads="1"/>
          </p:cNvSpPr>
          <p:nvPr/>
        </p:nvSpPr>
        <p:spPr bwMode="auto">
          <a:xfrm>
            <a:off x="2779393" y="609600"/>
            <a:ext cx="1018227" cy="348813"/>
          </a:xfrm>
          <a:prstGeom prst="rect">
            <a:avLst/>
          </a:prstGeom>
          <a:noFill/>
          <a:ln w="9525">
            <a:noFill/>
            <a:miter lim="800000"/>
            <a:headEnd/>
            <a:tailEnd/>
          </a:ln>
        </p:spPr>
        <p:txBody>
          <a:bodyPr wrap="none">
            <a:spAutoFit/>
          </a:bodyPr>
          <a:lstStyle/>
          <a:p>
            <a:pPr algn="ctr">
              <a:lnSpc>
                <a:spcPct val="80000"/>
              </a:lnSpc>
              <a:spcBef>
                <a:spcPct val="20000"/>
              </a:spcBef>
              <a:buFontTx/>
              <a:buChar char="•"/>
            </a:pPr>
            <a:r>
              <a:rPr lang="it-IT" dirty="0"/>
              <a:t>+ </a:t>
            </a:r>
            <a:r>
              <a:rPr lang="it-IT" dirty="0" err="1" smtClean="0"/>
              <a:t>fibrin</a:t>
            </a:r>
            <a:endParaRPr lang="it-IT" dirty="0"/>
          </a:p>
        </p:txBody>
      </p:sp>
      <p:sp>
        <p:nvSpPr>
          <p:cNvPr id="110599" name="AutoShape 7"/>
          <p:cNvSpPr>
            <a:spLocks noChangeArrowheads="1"/>
          </p:cNvSpPr>
          <p:nvPr/>
        </p:nvSpPr>
        <p:spPr bwMode="auto">
          <a:xfrm>
            <a:off x="1447800" y="1066800"/>
            <a:ext cx="76200" cy="381000"/>
          </a:xfrm>
          <a:prstGeom prst="downArrow">
            <a:avLst>
              <a:gd name="adj1" fmla="val 50000"/>
              <a:gd name="adj2" fmla="val 125000"/>
            </a:avLst>
          </a:prstGeom>
          <a:solidFill>
            <a:schemeClr val="accent1"/>
          </a:solidFill>
          <a:ln w="9525">
            <a:solidFill>
              <a:schemeClr val="tx1"/>
            </a:solidFill>
            <a:miter lim="800000"/>
            <a:headEnd/>
            <a:tailEnd/>
          </a:ln>
        </p:spPr>
        <p:txBody>
          <a:bodyPr wrap="none" anchor="ctr"/>
          <a:lstStyle/>
          <a:p>
            <a:pPr algn="ctr">
              <a:lnSpc>
                <a:spcPct val="80000"/>
              </a:lnSpc>
              <a:spcBef>
                <a:spcPct val="20000"/>
              </a:spcBef>
              <a:buFontTx/>
              <a:buChar char="•"/>
            </a:pPr>
            <a:endParaRPr lang="it-IT"/>
          </a:p>
        </p:txBody>
      </p:sp>
      <p:sp>
        <p:nvSpPr>
          <p:cNvPr id="110600" name="AutoShape 8"/>
          <p:cNvSpPr>
            <a:spLocks noChangeArrowheads="1"/>
          </p:cNvSpPr>
          <p:nvPr/>
        </p:nvSpPr>
        <p:spPr bwMode="auto">
          <a:xfrm>
            <a:off x="3276600" y="1066800"/>
            <a:ext cx="76200" cy="381000"/>
          </a:xfrm>
          <a:prstGeom prst="downArrow">
            <a:avLst>
              <a:gd name="adj1" fmla="val 50000"/>
              <a:gd name="adj2" fmla="val 125000"/>
            </a:avLst>
          </a:prstGeom>
          <a:solidFill>
            <a:schemeClr val="accent1"/>
          </a:solidFill>
          <a:ln w="9525">
            <a:solidFill>
              <a:schemeClr val="tx1"/>
            </a:solidFill>
            <a:miter lim="800000"/>
            <a:headEnd/>
            <a:tailEnd/>
          </a:ln>
        </p:spPr>
        <p:txBody>
          <a:bodyPr wrap="none" anchor="ctr"/>
          <a:lstStyle/>
          <a:p>
            <a:pPr algn="ctr">
              <a:lnSpc>
                <a:spcPct val="80000"/>
              </a:lnSpc>
              <a:spcBef>
                <a:spcPct val="20000"/>
              </a:spcBef>
              <a:buFontTx/>
              <a:buChar char="•"/>
            </a:pPr>
            <a:endParaRPr lang="it-IT"/>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112</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cornea_tissue_large"/>
          <p:cNvPicPr>
            <a:picLocks noChangeAspect="1" noChangeArrowheads="1"/>
          </p:cNvPicPr>
          <p:nvPr/>
        </p:nvPicPr>
        <p:blipFill>
          <a:blip r:embed="rId2" cstate="print"/>
          <a:srcRect/>
          <a:stretch>
            <a:fillRect/>
          </a:stretch>
        </p:blipFill>
        <p:spPr bwMode="auto">
          <a:xfrm>
            <a:off x="857250" y="703263"/>
            <a:ext cx="7429500" cy="5451475"/>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113</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cstate="print"/>
          <a:srcRect/>
          <a:stretch>
            <a:fillRect/>
          </a:stretch>
        </p:blipFill>
        <p:spPr bwMode="auto">
          <a:xfrm>
            <a:off x="0" y="320675"/>
            <a:ext cx="8893175" cy="6045200"/>
          </a:xfrm>
          <a:prstGeom prst="rect">
            <a:avLst/>
          </a:prstGeom>
          <a:noFill/>
          <a:ln w="9525" algn="ctr">
            <a:noFill/>
            <a:miter lim="800000"/>
            <a:headEnd/>
            <a:tailEnd/>
          </a:ln>
        </p:spPr>
      </p:pic>
      <p:sp>
        <p:nvSpPr>
          <p:cNvPr id="112643" name="Rectangle 3"/>
          <p:cNvSpPr>
            <a:spLocks noChangeArrowheads="1"/>
          </p:cNvSpPr>
          <p:nvPr/>
        </p:nvSpPr>
        <p:spPr bwMode="auto">
          <a:xfrm>
            <a:off x="7451725" y="260350"/>
            <a:ext cx="1525588" cy="815975"/>
          </a:xfrm>
          <a:prstGeom prst="rect">
            <a:avLst/>
          </a:prstGeom>
          <a:solidFill>
            <a:schemeClr val="bg1"/>
          </a:solidFill>
          <a:ln w="9525" algn="ctr">
            <a:noFill/>
            <a:miter lim="800000"/>
            <a:headEnd/>
            <a:tailEnd/>
          </a:ln>
        </p:spPr>
        <p:txBody>
          <a:bodyPr wrap="none" anchor="ctr"/>
          <a:lstStyle/>
          <a:p>
            <a:pPr algn="ctr">
              <a:lnSpc>
                <a:spcPct val="80000"/>
              </a:lnSpc>
              <a:spcBef>
                <a:spcPct val="20000"/>
              </a:spcBef>
              <a:buFontTx/>
              <a:buChar char="•"/>
            </a:pPr>
            <a:endParaRPr lang="it-IT"/>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114</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cstate="print"/>
          <a:srcRect/>
          <a:stretch>
            <a:fillRect/>
          </a:stretch>
        </p:blipFill>
        <p:spPr bwMode="auto">
          <a:xfrm>
            <a:off x="900113" y="1268413"/>
            <a:ext cx="7934325" cy="4602162"/>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115</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3" cstate="print"/>
          <a:srcRect b="14354"/>
          <a:stretch>
            <a:fillRect/>
          </a:stretch>
        </p:blipFill>
        <p:spPr bwMode="auto">
          <a:xfrm>
            <a:off x="1952625" y="1423988"/>
            <a:ext cx="5238750" cy="4291012"/>
          </a:xfrm>
          <a:prstGeom prst="rect">
            <a:avLst/>
          </a:prstGeom>
          <a:noFill/>
          <a:ln w="9525" algn="ctr">
            <a:noFill/>
            <a:miter lim="800000"/>
            <a:headEnd/>
            <a:tailEnd/>
          </a:ln>
        </p:spPr>
      </p:pic>
      <p:sp>
        <p:nvSpPr>
          <p:cNvPr id="114691" name="CasellaDiTesto 2"/>
          <p:cNvSpPr txBox="1">
            <a:spLocks noChangeArrowheads="1"/>
          </p:cNvSpPr>
          <p:nvPr/>
        </p:nvSpPr>
        <p:spPr bwMode="auto">
          <a:xfrm>
            <a:off x="1331640" y="332656"/>
            <a:ext cx="6301725" cy="461665"/>
          </a:xfrm>
          <a:prstGeom prst="rect">
            <a:avLst/>
          </a:prstGeom>
          <a:noFill/>
          <a:ln w="9525">
            <a:noFill/>
            <a:miter lim="800000"/>
            <a:headEnd/>
            <a:tailEnd/>
          </a:ln>
        </p:spPr>
        <p:txBody>
          <a:bodyPr wrap="none">
            <a:spAutoFit/>
          </a:bodyPr>
          <a:lstStyle/>
          <a:p>
            <a:r>
              <a:rPr lang="it-IT" sz="2400" dirty="0" smtClean="0"/>
              <a:t>Severe </a:t>
            </a:r>
            <a:r>
              <a:rPr lang="it-IT" sz="2400" dirty="0" err="1" smtClean="0"/>
              <a:t>burn</a:t>
            </a:r>
            <a:r>
              <a:rPr lang="it-IT" sz="2400" dirty="0" smtClean="0"/>
              <a:t> by </a:t>
            </a:r>
            <a:r>
              <a:rPr lang="it-IT" sz="2400" dirty="0" err="1" smtClean="0"/>
              <a:t>alkali</a:t>
            </a:r>
            <a:r>
              <a:rPr lang="it-IT" sz="2400" dirty="0" smtClean="0"/>
              <a:t> in a 75-year-old </a:t>
            </a:r>
            <a:r>
              <a:rPr lang="it-IT" sz="2400" dirty="0" err="1" smtClean="0"/>
              <a:t>patient</a:t>
            </a:r>
            <a:endParaRPr lang="it-IT" sz="2400" dirty="0"/>
          </a:p>
        </p:txBody>
      </p:sp>
      <p:sp>
        <p:nvSpPr>
          <p:cNvPr id="114692" name="CasellaDiTesto 3"/>
          <p:cNvSpPr txBox="1">
            <a:spLocks noChangeArrowheads="1"/>
          </p:cNvSpPr>
          <p:nvPr/>
        </p:nvSpPr>
        <p:spPr bwMode="auto">
          <a:xfrm>
            <a:off x="1130300" y="6143625"/>
            <a:ext cx="7270064" cy="400110"/>
          </a:xfrm>
          <a:prstGeom prst="rect">
            <a:avLst/>
          </a:prstGeom>
          <a:noFill/>
          <a:ln w="9525">
            <a:noFill/>
            <a:miter lim="800000"/>
            <a:headEnd/>
            <a:tailEnd/>
          </a:ln>
        </p:spPr>
        <p:txBody>
          <a:bodyPr wrap="none">
            <a:spAutoFit/>
          </a:bodyPr>
          <a:lstStyle/>
          <a:p>
            <a:r>
              <a:rPr lang="it-IT" dirty="0" err="1"/>
              <a:t>C</a:t>
            </a:r>
            <a:r>
              <a:rPr lang="it-IT" dirty="0" err="1" smtClean="0"/>
              <a:t>orneal</a:t>
            </a:r>
            <a:r>
              <a:rPr lang="it-IT" dirty="0" smtClean="0"/>
              <a:t> </a:t>
            </a:r>
            <a:r>
              <a:rPr lang="it-IT" dirty="0" err="1" smtClean="0"/>
              <a:t>regeneration</a:t>
            </a:r>
            <a:r>
              <a:rPr lang="it-IT" dirty="0" smtClean="0"/>
              <a:t> </a:t>
            </a:r>
            <a:r>
              <a:rPr lang="it-IT" dirty="0" err="1" smtClean="0"/>
              <a:t>following</a:t>
            </a:r>
            <a:r>
              <a:rPr lang="it-IT" dirty="0" smtClean="0"/>
              <a:t> </a:t>
            </a:r>
            <a:r>
              <a:rPr lang="it-IT" dirty="0" err="1" smtClean="0"/>
              <a:t>limbar</a:t>
            </a:r>
            <a:r>
              <a:rPr lang="it-IT" dirty="0" smtClean="0"/>
              <a:t> </a:t>
            </a:r>
            <a:r>
              <a:rPr lang="it-IT" dirty="0" err="1" smtClean="0"/>
              <a:t>stem</a:t>
            </a:r>
            <a:r>
              <a:rPr lang="it-IT" dirty="0" smtClean="0"/>
              <a:t> </a:t>
            </a:r>
            <a:r>
              <a:rPr lang="it-IT" dirty="0" err="1" smtClean="0"/>
              <a:t>cell</a:t>
            </a:r>
            <a:r>
              <a:rPr lang="it-IT" dirty="0" smtClean="0"/>
              <a:t> </a:t>
            </a:r>
            <a:r>
              <a:rPr lang="it-IT" dirty="0" err="1" smtClean="0"/>
              <a:t>transplantation</a:t>
            </a:r>
            <a:endParaRPr lang="it-IT"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5716" name="Picture 8"/>
          <p:cNvPicPr>
            <a:picLocks noChangeAspect="1" noChangeArrowheads="1"/>
          </p:cNvPicPr>
          <p:nvPr/>
        </p:nvPicPr>
        <p:blipFill>
          <a:blip r:embed="rId3" cstate="print"/>
          <a:srcRect/>
          <a:stretch>
            <a:fillRect/>
          </a:stretch>
        </p:blipFill>
        <p:spPr bwMode="auto">
          <a:xfrm>
            <a:off x="0" y="2060575"/>
            <a:ext cx="3462338" cy="3744913"/>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117</a:t>
            </a:fld>
            <a:endParaRPr lang="it-IT"/>
          </a:p>
        </p:txBody>
      </p:sp>
      <p:sp>
        <p:nvSpPr>
          <p:cNvPr id="9" name="Rectangle 3"/>
          <p:cNvSpPr txBox="1">
            <a:spLocks noChangeArrowheads="1"/>
          </p:cNvSpPr>
          <p:nvPr/>
        </p:nvSpPr>
        <p:spPr bwMode="auto">
          <a:xfrm>
            <a:off x="3492500" y="1557338"/>
            <a:ext cx="56515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pPr>
            <a:r>
              <a:rPr lang="it-IT" sz="3600" b="1" i="1" dirty="0" err="1" smtClean="0"/>
              <a:t>Consolidated</a:t>
            </a:r>
            <a:r>
              <a:rPr lang="it-IT" sz="3600" b="1" i="1" dirty="0" smtClean="0"/>
              <a:t> </a:t>
            </a:r>
            <a:r>
              <a:rPr lang="it-IT" sz="3600" b="1" i="1" dirty="0" err="1" smtClean="0"/>
              <a:t>therapies</a:t>
            </a:r>
            <a:r>
              <a:rPr lang="it-IT" sz="3600" b="1" i="1" dirty="0" smtClean="0"/>
              <a:t> with </a:t>
            </a:r>
            <a:r>
              <a:rPr lang="it-IT" sz="3600" b="1" i="1" dirty="0" err="1" smtClean="0"/>
              <a:t>adult</a:t>
            </a:r>
            <a:r>
              <a:rPr lang="it-IT" sz="3600" b="1" i="1" dirty="0" smtClean="0"/>
              <a:t> </a:t>
            </a:r>
            <a:r>
              <a:rPr lang="it-IT" sz="3600" b="1" i="1" dirty="0" err="1" smtClean="0"/>
              <a:t>stem</a:t>
            </a:r>
            <a:r>
              <a:rPr lang="it-IT" sz="3600" b="1" i="1" dirty="0" smtClean="0"/>
              <a:t> </a:t>
            </a:r>
            <a:r>
              <a:rPr lang="it-IT" sz="3600" b="1" i="1" dirty="0" err="1" smtClean="0"/>
              <a:t>cells</a:t>
            </a:r>
            <a:endParaRPr lang="it-IT" sz="3600" b="1" i="1" dirty="0" smtClean="0"/>
          </a:p>
          <a:p>
            <a:pPr eaLnBrk="1" hangingPunct="1">
              <a:lnSpc>
                <a:spcPct val="80000"/>
              </a:lnSpc>
            </a:pPr>
            <a:r>
              <a:rPr lang="it-IT" sz="3600" b="1" i="1" dirty="0" err="1" smtClean="0">
                <a:solidFill>
                  <a:srgbClr val="FF0000"/>
                </a:solidFill>
              </a:rPr>
              <a:t>Tissue</a:t>
            </a:r>
            <a:r>
              <a:rPr lang="it-IT" sz="3600" b="1" i="1" dirty="0" smtClean="0">
                <a:solidFill>
                  <a:srgbClr val="FF0000"/>
                </a:solidFill>
              </a:rPr>
              <a:t> </a:t>
            </a:r>
            <a:r>
              <a:rPr lang="it-IT" sz="3600" b="1" i="1" dirty="0" err="1" smtClean="0">
                <a:solidFill>
                  <a:srgbClr val="FF0000"/>
                </a:solidFill>
              </a:rPr>
              <a:t>engineering</a:t>
            </a:r>
            <a:r>
              <a:rPr lang="it-IT" sz="3600" b="1" i="1" dirty="0" smtClean="0">
                <a:solidFill>
                  <a:srgbClr val="FF0000"/>
                </a:solidFill>
              </a:rPr>
              <a:t> </a:t>
            </a:r>
          </a:p>
          <a:p>
            <a:pPr eaLnBrk="1" hangingPunct="1">
              <a:lnSpc>
                <a:spcPct val="80000"/>
              </a:lnSpc>
            </a:pPr>
            <a:r>
              <a:rPr lang="it-IT" sz="3600" b="1" i="1" dirty="0" err="1" smtClean="0"/>
              <a:t>Experimentsl</a:t>
            </a:r>
            <a:r>
              <a:rPr lang="it-IT" sz="3600" b="1" i="1" dirty="0" smtClean="0"/>
              <a:t> </a:t>
            </a:r>
            <a:r>
              <a:rPr lang="it-IT" sz="3600" b="1" i="1" dirty="0" err="1" smtClean="0"/>
              <a:t>therapies</a:t>
            </a:r>
            <a:r>
              <a:rPr lang="it-IT" sz="3600" b="1" i="1" dirty="0" smtClean="0"/>
              <a:t> with </a:t>
            </a:r>
            <a:r>
              <a:rPr lang="it-IT" sz="3600" b="1" i="1" dirty="0" err="1" smtClean="0"/>
              <a:t>stem</a:t>
            </a:r>
            <a:r>
              <a:rPr lang="it-IT" sz="3600" b="1" i="1" dirty="0" smtClean="0"/>
              <a:t> </a:t>
            </a:r>
            <a:r>
              <a:rPr lang="it-IT" sz="3600" b="1" i="1" dirty="0" err="1" smtClean="0"/>
              <a:t>cells</a:t>
            </a:r>
            <a:endParaRPr lang="it-IT" sz="3600" b="1" i="1" dirty="0" smtClean="0"/>
          </a:p>
          <a:p>
            <a:pPr eaLnBrk="1" hangingPunct="1">
              <a:lnSpc>
                <a:spcPct val="80000"/>
              </a:lnSpc>
            </a:pPr>
            <a:r>
              <a:rPr lang="it-IT" sz="3600" b="1" i="1" dirty="0" err="1" smtClean="0"/>
              <a:t>Conclusions</a:t>
            </a:r>
            <a:endParaRPr lang="it-IT" sz="3600" b="1" i="1" dirty="0" smtClean="0"/>
          </a:p>
          <a:p>
            <a:pPr eaLnBrk="1" hangingPunct="1">
              <a:lnSpc>
                <a:spcPct val="80000"/>
              </a:lnSpc>
            </a:pPr>
            <a:endParaRPr lang="it-IT" sz="3600" b="1" i="1" dirty="0" smtClean="0"/>
          </a:p>
        </p:txBody>
      </p:sp>
      <p:sp>
        <p:nvSpPr>
          <p:cNvPr id="11" name="Rectangle 2"/>
          <p:cNvSpPr>
            <a:spLocks noGrp="1" noChangeArrowheads="1"/>
          </p:cNvSpPr>
          <p:nvPr>
            <p:ph type="title"/>
          </p:nvPr>
        </p:nvSpPr>
        <p:spPr>
          <a:xfrm>
            <a:off x="395288" y="260350"/>
            <a:ext cx="7772400" cy="1143000"/>
          </a:xfrm>
        </p:spPr>
        <p:txBody>
          <a:bodyPr/>
          <a:lstStyle/>
          <a:p>
            <a:pPr eaLnBrk="1" hangingPunct="1">
              <a:lnSpc>
                <a:spcPct val="80000"/>
              </a:lnSpc>
              <a:defRPr/>
            </a:pPr>
            <a:r>
              <a:rPr lang="it-IT" sz="4800" b="1" dirty="0" err="1" smtClean="0">
                <a:solidFill>
                  <a:srgbClr val="CC3300"/>
                </a:solidFill>
                <a:effectLst>
                  <a:outerShdw blurRad="38100" dist="38100" dir="2700000" algn="tl">
                    <a:srgbClr val="C0C0C0"/>
                  </a:outerShdw>
                </a:effectLst>
              </a:rPr>
              <a:t>Hopes</a:t>
            </a:r>
            <a:r>
              <a:rPr lang="it-IT" sz="4800" b="1" dirty="0" smtClean="0">
                <a:solidFill>
                  <a:srgbClr val="CC3300"/>
                </a:solidFill>
                <a:effectLst>
                  <a:outerShdw blurRad="38100" dist="38100" dir="2700000" algn="tl">
                    <a:srgbClr val="C0C0C0"/>
                  </a:outerShdw>
                </a:effectLst>
              </a:rPr>
              <a:t> in Medicine with </a:t>
            </a:r>
            <a:r>
              <a:rPr lang="it-IT" sz="4800" b="1" dirty="0" err="1" smtClean="0">
                <a:solidFill>
                  <a:srgbClr val="CC3300"/>
                </a:solidFill>
                <a:effectLst>
                  <a:outerShdw blurRad="38100" dist="38100" dir="2700000" algn="tl">
                    <a:srgbClr val="C0C0C0"/>
                  </a:outerShdw>
                </a:effectLst>
              </a:rPr>
              <a:t>stem</a:t>
            </a:r>
            <a:r>
              <a:rPr lang="it-IT" sz="4800" b="1" dirty="0" smtClean="0">
                <a:solidFill>
                  <a:srgbClr val="CC3300"/>
                </a:solidFill>
                <a:effectLst>
                  <a:outerShdw blurRad="38100" dist="38100" dir="2700000" algn="tl">
                    <a:srgbClr val="C0C0C0"/>
                  </a:outerShdw>
                </a:effectLst>
              </a:rPr>
              <a:t> </a:t>
            </a:r>
            <a:r>
              <a:rPr lang="it-IT" sz="4800" b="1" dirty="0" err="1" smtClean="0">
                <a:solidFill>
                  <a:srgbClr val="CC3300"/>
                </a:solidFill>
                <a:effectLst>
                  <a:outerShdw blurRad="38100" dist="38100" dir="2700000" algn="tl">
                    <a:srgbClr val="C0C0C0"/>
                  </a:outerShdw>
                </a:effectLst>
              </a:rPr>
              <a:t>cells</a:t>
            </a:r>
            <a:endParaRPr lang="it-IT" sz="4800" b="1" dirty="0" smtClean="0">
              <a:solidFill>
                <a:srgbClr val="CC3300"/>
              </a:solidFill>
              <a:effectLst>
                <a:outerShdw blurRad="38100" dist="38100" dir="2700000" algn="tl">
                  <a:srgbClr val="C0C0C0"/>
                </a:outerShdw>
              </a:effectLs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4"/>
          <p:cNvPicPr>
            <a:picLocks noChangeAspect="1" noChangeArrowheads="1"/>
          </p:cNvPicPr>
          <p:nvPr/>
        </p:nvPicPr>
        <p:blipFill>
          <a:blip r:embed="rId3" cstate="print"/>
          <a:srcRect/>
          <a:stretch>
            <a:fillRect/>
          </a:stretch>
        </p:blipFill>
        <p:spPr bwMode="auto">
          <a:xfrm>
            <a:off x="0" y="955675"/>
            <a:ext cx="8964613" cy="5151438"/>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118</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p:cNvPicPr>
            <a:picLocks noChangeAspect="1" noChangeArrowheads="1"/>
          </p:cNvPicPr>
          <p:nvPr/>
        </p:nvPicPr>
        <p:blipFill>
          <a:blip r:embed="rId3" cstate="print"/>
          <a:srcRect/>
          <a:stretch>
            <a:fillRect/>
          </a:stretch>
        </p:blipFill>
        <p:spPr bwMode="auto">
          <a:xfrm>
            <a:off x="484188" y="73025"/>
            <a:ext cx="8175625" cy="6713538"/>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119</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541338" y="173038"/>
            <a:ext cx="8128000" cy="1236662"/>
          </a:xfrm>
          <a:prstGeom prst="rect">
            <a:avLst/>
          </a:prstGeom>
          <a:noFill/>
          <a:ln w="9525">
            <a:noFill/>
            <a:miter lim="800000"/>
            <a:headEnd/>
            <a:tailEnd/>
          </a:ln>
        </p:spPr>
        <p:txBody>
          <a:bodyPr anchor="ctr"/>
          <a:lstStyle/>
          <a:p>
            <a:pPr algn="ctr"/>
            <a:r>
              <a:rPr lang="it-IT" altLang="it-IT" sz="4000" dirty="0" err="1" smtClean="0">
                <a:solidFill>
                  <a:srgbClr val="FFFF00"/>
                </a:solidFill>
              </a:rPr>
              <a:t>Features</a:t>
            </a:r>
            <a:r>
              <a:rPr lang="it-IT" altLang="it-IT" sz="4000" dirty="0" smtClean="0">
                <a:solidFill>
                  <a:srgbClr val="FFFF00"/>
                </a:solidFill>
              </a:rPr>
              <a:t> </a:t>
            </a:r>
            <a:r>
              <a:rPr lang="it-IT" altLang="it-IT" sz="4000" dirty="0">
                <a:solidFill>
                  <a:srgbClr val="FFFF00"/>
                </a:solidFill>
              </a:rPr>
              <a:t>o</a:t>
            </a:r>
            <a:r>
              <a:rPr lang="it-IT" altLang="it-IT" sz="4000" dirty="0" smtClean="0">
                <a:solidFill>
                  <a:srgbClr val="FFFF00"/>
                </a:solidFill>
              </a:rPr>
              <a:t>f </a:t>
            </a:r>
            <a:r>
              <a:rPr lang="it-IT" altLang="it-IT" sz="4000" dirty="0" err="1" smtClean="0">
                <a:solidFill>
                  <a:srgbClr val="FFFF00"/>
                </a:solidFill>
              </a:rPr>
              <a:t>acquired</a:t>
            </a:r>
            <a:r>
              <a:rPr lang="it-IT" altLang="it-IT" sz="4000" dirty="0" smtClean="0">
                <a:solidFill>
                  <a:srgbClr val="FFFF00"/>
                </a:solidFill>
              </a:rPr>
              <a:t> immune </a:t>
            </a:r>
            <a:r>
              <a:rPr lang="it-IT" altLang="it-IT" sz="4000" dirty="0" err="1" smtClean="0">
                <a:solidFill>
                  <a:srgbClr val="FFFF00"/>
                </a:solidFill>
              </a:rPr>
              <a:t>response</a:t>
            </a:r>
            <a:endParaRPr lang="it-IT" altLang="it-IT" sz="4000" dirty="0">
              <a:solidFill>
                <a:srgbClr val="FFFF00"/>
              </a:solidFill>
            </a:endParaRPr>
          </a:p>
        </p:txBody>
      </p:sp>
      <p:sp>
        <p:nvSpPr>
          <p:cNvPr id="30723" name="Rectangle 3"/>
          <p:cNvSpPr>
            <a:spLocks noChangeArrowheads="1"/>
          </p:cNvSpPr>
          <p:nvPr/>
        </p:nvSpPr>
        <p:spPr bwMode="auto">
          <a:xfrm>
            <a:off x="474663" y="2209800"/>
            <a:ext cx="8331200" cy="4114800"/>
          </a:xfrm>
          <a:prstGeom prst="rect">
            <a:avLst/>
          </a:prstGeom>
          <a:noFill/>
          <a:ln w="9525">
            <a:noFill/>
            <a:miter lim="800000"/>
            <a:headEnd/>
            <a:tailEnd/>
          </a:ln>
        </p:spPr>
        <p:txBody>
          <a:bodyPr/>
          <a:lstStyle/>
          <a:p>
            <a:pPr marL="342900" indent="-342900">
              <a:spcBef>
                <a:spcPct val="50000"/>
              </a:spcBef>
              <a:buFontTx/>
              <a:buChar char="•"/>
            </a:pPr>
            <a:r>
              <a:rPr lang="it-IT" altLang="it-IT" sz="3600" dirty="0" err="1" smtClean="0">
                <a:solidFill>
                  <a:srgbClr val="FF0000"/>
                </a:solidFill>
              </a:rPr>
              <a:t>Specificity</a:t>
            </a:r>
            <a:r>
              <a:rPr lang="it-IT" altLang="it-IT" sz="3600" dirty="0" smtClean="0">
                <a:solidFill>
                  <a:srgbClr val="FF0000"/>
                </a:solidFill>
              </a:rPr>
              <a:t> </a:t>
            </a:r>
            <a:r>
              <a:rPr lang="it-IT" altLang="it-IT" sz="3600" dirty="0">
                <a:solidFill>
                  <a:srgbClr val="FF0000"/>
                </a:solidFill>
              </a:rPr>
              <a:t>(</a:t>
            </a:r>
            <a:r>
              <a:rPr lang="it-IT" altLang="it-IT" sz="3600" dirty="0" err="1" smtClean="0">
                <a:solidFill>
                  <a:srgbClr val="FF0000"/>
                </a:solidFill>
              </a:rPr>
              <a:t>antigens</a:t>
            </a:r>
            <a:r>
              <a:rPr lang="it-IT" altLang="it-IT" sz="3600" dirty="0" smtClean="0">
                <a:solidFill>
                  <a:srgbClr val="FF0000"/>
                </a:solidFill>
              </a:rPr>
              <a:t>, </a:t>
            </a:r>
            <a:r>
              <a:rPr lang="it-IT" altLang="it-IT" sz="3600" dirty="0" err="1" smtClean="0">
                <a:solidFill>
                  <a:srgbClr val="FF0000"/>
                </a:solidFill>
              </a:rPr>
              <a:t>epitopes</a:t>
            </a:r>
            <a:r>
              <a:rPr lang="it-IT" altLang="it-IT" sz="3600" dirty="0" smtClean="0">
                <a:solidFill>
                  <a:srgbClr val="FF0000"/>
                </a:solidFill>
              </a:rPr>
              <a:t>)</a:t>
            </a:r>
            <a:endParaRPr lang="it-IT" altLang="it-IT" sz="3600" dirty="0">
              <a:solidFill>
                <a:srgbClr val="FF0000"/>
              </a:solidFill>
            </a:endParaRPr>
          </a:p>
          <a:p>
            <a:pPr marL="342900" indent="-342900">
              <a:spcBef>
                <a:spcPct val="50000"/>
              </a:spcBef>
              <a:buFontTx/>
              <a:buChar char="•"/>
            </a:pPr>
            <a:r>
              <a:rPr lang="it-IT" altLang="it-IT" sz="3600" dirty="0" err="1" smtClean="0">
                <a:solidFill>
                  <a:srgbClr val="FF0000"/>
                </a:solidFill>
              </a:rPr>
              <a:t>Diversity</a:t>
            </a:r>
            <a:r>
              <a:rPr lang="it-IT" altLang="it-IT" sz="3600" dirty="0" smtClean="0">
                <a:solidFill>
                  <a:srgbClr val="FF0000"/>
                </a:solidFill>
              </a:rPr>
              <a:t> </a:t>
            </a:r>
            <a:r>
              <a:rPr lang="it-IT" altLang="it-IT" sz="3600" dirty="0">
                <a:solidFill>
                  <a:srgbClr val="FF0000"/>
                </a:solidFill>
              </a:rPr>
              <a:t>(</a:t>
            </a:r>
            <a:r>
              <a:rPr lang="it-IT" altLang="it-IT" sz="3600" dirty="0" err="1" smtClean="0">
                <a:solidFill>
                  <a:srgbClr val="FF0000"/>
                </a:solidFill>
              </a:rPr>
              <a:t>repertoire</a:t>
            </a:r>
            <a:r>
              <a:rPr lang="it-IT" altLang="it-IT" sz="3600" dirty="0" smtClean="0">
                <a:solidFill>
                  <a:srgbClr val="FF0000"/>
                </a:solidFill>
              </a:rPr>
              <a:t>, over </a:t>
            </a:r>
            <a:r>
              <a:rPr lang="it-IT" altLang="it-IT" sz="3600" dirty="0">
                <a:solidFill>
                  <a:srgbClr val="FF0000"/>
                </a:solidFill>
              </a:rPr>
              <a:t>10</a:t>
            </a:r>
            <a:r>
              <a:rPr lang="it-IT" altLang="it-IT" sz="3600" baseline="30000" dirty="0">
                <a:solidFill>
                  <a:srgbClr val="FF0000"/>
                </a:solidFill>
              </a:rPr>
              <a:t>15</a:t>
            </a:r>
            <a:r>
              <a:rPr lang="it-IT" altLang="it-IT" sz="3600" dirty="0">
                <a:solidFill>
                  <a:srgbClr val="FF0000"/>
                </a:solidFill>
              </a:rPr>
              <a:t>)</a:t>
            </a:r>
          </a:p>
          <a:p>
            <a:pPr marL="342900" indent="-342900">
              <a:spcBef>
                <a:spcPct val="50000"/>
              </a:spcBef>
              <a:buFontTx/>
              <a:buChar char="•"/>
            </a:pPr>
            <a:r>
              <a:rPr lang="it-IT" altLang="it-IT" sz="3600" dirty="0" err="1" smtClean="0">
                <a:solidFill>
                  <a:srgbClr val="FF0000"/>
                </a:solidFill>
              </a:rPr>
              <a:t>Discrimination</a:t>
            </a:r>
            <a:r>
              <a:rPr lang="it-IT" altLang="it-IT" sz="3600" dirty="0" smtClean="0">
                <a:solidFill>
                  <a:srgbClr val="FF0000"/>
                </a:solidFill>
              </a:rPr>
              <a:t> </a:t>
            </a:r>
            <a:r>
              <a:rPr lang="it-IT" altLang="it-IT" sz="3600" dirty="0" err="1" smtClean="0">
                <a:solidFill>
                  <a:srgbClr val="FF0000"/>
                </a:solidFill>
              </a:rPr>
              <a:t>between</a:t>
            </a:r>
            <a:r>
              <a:rPr lang="it-IT" altLang="it-IT" sz="3600" dirty="0" smtClean="0">
                <a:solidFill>
                  <a:srgbClr val="FF0000"/>
                </a:solidFill>
              </a:rPr>
              <a:t> </a:t>
            </a:r>
            <a:r>
              <a:rPr lang="it-IT" altLang="it-IT" sz="3600" dirty="0">
                <a:solidFill>
                  <a:srgbClr val="FF0000"/>
                </a:solidFill>
              </a:rPr>
              <a:t>self </a:t>
            </a:r>
            <a:r>
              <a:rPr lang="it-IT" altLang="it-IT" sz="3600" dirty="0" smtClean="0">
                <a:solidFill>
                  <a:srgbClr val="FF0000"/>
                </a:solidFill>
              </a:rPr>
              <a:t>and non-self</a:t>
            </a:r>
            <a:endParaRPr lang="it-IT" altLang="it-IT" sz="3600" dirty="0">
              <a:solidFill>
                <a:srgbClr val="FF0000"/>
              </a:solidFill>
            </a:endParaRPr>
          </a:p>
          <a:p>
            <a:pPr marL="342900" indent="-342900">
              <a:spcBef>
                <a:spcPct val="50000"/>
              </a:spcBef>
              <a:buFontTx/>
              <a:buChar char="•"/>
            </a:pPr>
            <a:r>
              <a:rPr lang="it-IT" altLang="it-IT" sz="3600" dirty="0" smtClean="0">
                <a:solidFill>
                  <a:srgbClr val="FF0000"/>
                </a:solidFill>
              </a:rPr>
              <a:t>Memory</a:t>
            </a:r>
            <a:endParaRPr lang="it-IT" altLang="it-IT" sz="3600" dirty="0">
              <a:solidFill>
                <a:srgbClr val="FF0000"/>
              </a:solidFill>
            </a:endParaRPr>
          </a:p>
        </p:txBody>
      </p:sp>
      <p:sp>
        <p:nvSpPr>
          <p:cNvPr id="30724" name="Text Box 4"/>
          <p:cNvSpPr txBox="1">
            <a:spLocks noChangeArrowheads="1"/>
          </p:cNvSpPr>
          <p:nvPr/>
        </p:nvSpPr>
        <p:spPr bwMode="auto">
          <a:xfrm>
            <a:off x="317500" y="5765194"/>
            <a:ext cx="5474960" cy="400110"/>
          </a:xfrm>
          <a:prstGeom prst="rect">
            <a:avLst/>
          </a:prstGeom>
          <a:noFill/>
          <a:ln w="9525">
            <a:noFill/>
            <a:miter lim="800000"/>
            <a:headEnd/>
            <a:tailEnd/>
          </a:ln>
        </p:spPr>
        <p:txBody>
          <a:bodyPr wrap="none">
            <a:spAutoFit/>
          </a:bodyPr>
          <a:lstStyle/>
          <a:p>
            <a:r>
              <a:rPr lang="it-IT" dirty="0" err="1" smtClean="0">
                <a:solidFill>
                  <a:srgbClr val="FFFF00"/>
                </a:solidFill>
              </a:rPr>
              <a:t>Clonal</a:t>
            </a:r>
            <a:r>
              <a:rPr lang="it-IT" dirty="0" smtClean="0">
                <a:solidFill>
                  <a:srgbClr val="FFFF00"/>
                </a:solidFill>
              </a:rPr>
              <a:t> </a:t>
            </a:r>
            <a:r>
              <a:rPr lang="it-IT" dirty="0" err="1" smtClean="0">
                <a:solidFill>
                  <a:srgbClr val="FFFF00"/>
                </a:solidFill>
              </a:rPr>
              <a:t>selection</a:t>
            </a:r>
            <a:r>
              <a:rPr lang="it-IT" dirty="0" smtClean="0">
                <a:solidFill>
                  <a:srgbClr val="FFFF00"/>
                </a:solidFill>
              </a:rPr>
              <a:t> </a:t>
            </a:r>
            <a:r>
              <a:rPr lang="it-IT" dirty="0" err="1" smtClean="0">
                <a:solidFill>
                  <a:srgbClr val="FFFF00"/>
                </a:solidFill>
              </a:rPr>
              <a:t>theory</a:t>
            </a:r>
            <a:r>
              <a:rPr lang="it-IT" dirty="0" smtClean="0">
                <a:solidFill>
                  <a:srgbClr val="FFFF00"/>
                </a:solidFill>
              </a:rPr>
              <a:t>, </a:t>
            </a:r>
            <a:r>
              <a:rPr lang="it-IT" dirty="0" err="1">
                <a:solidFill>
                  <a:srgbClr val="FFFF00"/>
                </a:solidFill>
              </a:rPr>
              <a:t>Jerne</a:t>
            </a:r>
            <a:r>
              <a:rPr lang="it-IT" dirty="0">
                <a:solidFill>
                  <a:srgbClr val="FFFF00"/>
                </a:solidFill>
              </a:rPr>
              <a:t> e </a:t>
            </a:r>
            <a:r>
              <a:rPr lang="it-IT" dirty="0" err="1">
                <a:solidFill>
                  <a:srgbClr val="FFFF00"/>
                </a:solidFill>
              </a:rPr>
              <a:t>Burnet</a:t>
            </a:r>
            <a:r>
              <a:rPr lang="it-IT" dirty="0">
                <a:solidFill>
                  <a:srgbClr val="FFFF00"/>
                </a:solidFill>
              </a:rPr>
              <a:t>, </a:t>
            </a:r>
            <a:r>
              <a:rPr lang="it-IT" dirty="0" smtClean="0">
                <a:solidFill>
                  <a:srgbClr val="00B050"/>
                </a:solidFill>
              </a:rPr>
              <a:t>1950’s</a:t>
            </a:r>
            <a:endParaRPr lang="it-IT" dirty="0">
              <a:solidFill>
                <a:srgbClr val="00B050"/>
              </a:solidFill>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12</a:t>
            </a:fld>
            <a:endParaRPr lang="it-IT"/>
          </a:p>
        </p:txBody>
      </p:sp>
    </p:spTree>
  </p:cSld>
  <p:clrMapOvr>
    <a:masterClrMapping/>
  </p:clrMapOvr>
  <p:timing>
    <p:tnLst>
      <p:par>
        <p:cTn xmlns:p14="http://schemas.microsoft.com/office/powerpoint/2010/mai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5"/>
          <p:cNvPicPr>
            <a:picLocks noChangeAspect="1" noChangeArrowheads="1"/>
          </p:cNvPicPr>
          <p:nvPr/>
        </p:nvPicPr>
        <p:blipFill>
          <a:blip r:embed="rId3" cstate="print"/>
          <a:srcRect/>
          <a:stretch>
            <a:fillRect/>
          </a:stretch>
        </p:blipFill>
        <p:spPr bwMode="auto">
          <a:xfrm>
            <a:off x="395288" y="1052513"/>
            <a:ext cx="8459787" cy="4562475"/>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120</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4"/>
          <p:cNvPicPr>
            <a:picLocks noChangeAspect="1" noChangeArrowheads="1"/>
          </p:cNvPicPr>
          <p:nvPr/>
        </p:nvPicPr>
        <p:blipFill>
          <a:blip r:embed="rId2" cstate="print"/>
          <a:srcRect/>
          <a:stretch>
            <a:fillRect/>
          </a:stretch>
        </p:blipFill>
        <p:spPr bwMode="auto">
          <a:xfrm>
            <a:off x="179388" y="984250"/>
            <a:ext cx="8964612" cy="4989513"/>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121</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4"/>
          <p:cNvPicPr>
            <a:picLocks noChangeAspect="1" noChangeArrowheads="1"/>
          </p:cNvPicPr>
          <p:nvPr/>
        </p:nvPicPr>
        <p:blipFill>
          <a:blip r:embed="rId2" cstate="print"/>
          <a:srcRect/>
          <a:stretch>
            <a:fillRect/>
          </a:stretch>
        </p:blipFill>
        <p:spPr bwMode="auto">
          <a:xfrm>
            <a:off x="0" y="1419225"/>
            <a:ext cx="8964613" cy="3940175"/>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122</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8"/>
            <a:ext cx="8458200" cy="1143000"/>
          </a:xfrm>
        </p:spPr>
        <p:txBody>
          <a:bodyPr rtlCol="0">
            <a:normAutofit fontScale="90000"/>
          </a:bodyPr>
          <a:lstStyle/>
          <a:p>
            <a:pPr eaLnBrk="1" fontAlgn="auto" hangingPunct="1">
              <a:spcAft>
                <a:spcPts val="0"/>
              </a:spcAft>
              <a:defRPr/>
            </a:pPr>
            <a:r>
              <a:rPr lang="en-US" dirty="0" smtClean="0">
                <a:solidFill>
                  <a:srgbClr val="CC0099"/>
                </a:solidFill>
                <a:ea typeface="+mj-ea"/>
              </a:rPr>
              <a:t>Trachea transplantation:</a:t>
            </a:r>
            <a:br>
              <a:rPr lang="en-US" dirty="0" smtClean="0">
                <a:solidFill>
                  <a:srgbClr val="CC0099"/>
                </a:solidFill>
                <a:ea typeface="+mj-ea"/>
              </a:rPr>
            </a:br>
            <a:r>
              <a:rPr lang="en-US" sz="2900" dirty="0" smtClean="0">
                <a:solidFill>
                  <a:srgbClr val="63E3FD"/>
                </a:solidFill>
                <a:ea typeface="+mj-ea"/>
              </a:rPr>
              <a:t>Example of adult stem cell-based tissue regeneration</a:t>
            </a:r>
            <a:endParaRPr lang="en-US" sz="2900" dirty="0">
              <a:solidFill>
                <a:srgbClr val="63E3FD"/>
              </a:solidFill>
              <a:ea typeface="+mj-ea"/>
            </a:endParaRPr>
          </a:p>
        </p:txBody>
      </p:sp>
      <p:pic>
        <p:nvPicPr>
          <p:cNvPr id="4" name="trachea.wmv">
            <a:hlinkClick r:id="" action="ppaction://media"/>
          </p:cNvPr>
          <p:cNvPicPr>
            <a:picLocks noRot="1" noChangeAspect="1"/>
          </p:cNvPicPr>
          <p:nvPr>
            <a:videoFile r:link="rId2"/>
            <p:extLst>
              <p:ext uri="{DAA4B4D4-6D71-4841-9C94-3DE7FCFB9230}">
                <p14:media xmlns:p14="http://schemas.microsoft.com/office/powerpoint/2010/main" r:link="rId1"/>
              </p:ext>
            </p:extLst>
          </p:nvPr>
        </p:nvPicPr>
        <p:blipFill>
          <a:blip r:embed="rId5" cstate="print">
            <a:extLst>
              <a:ext uri="{28A0092B-C50C-407E-A947-70E740481C1C}">
                <a14:useLocalDpi xmlns:a14="http://schemas.microsoft.com/office/drawing/2010/main" val="0"/>
              </a:ext>
            </a:extLst>
          </a:blip>
          <a:srcRect/>
          <a:stretch>
            <a:fillRect/>
          </a:stretch>
        </p:blipFill>
        <p:spPr bwMode="auto">
          <a:xfrm>
            <a:off x="1346200" y="1657350"/>
            <a:ext cx="6426200" cy="481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4205530"/>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4"/>
          <p:cNvPicPr>
            <a:picLocks noChangeAspect="1" noChangeArrowheads="1"/>
          </p:cNvPicPr>
          <p:nvPr/>
        </p:nvPicPr>
        <p:blipFill>
          <a:blip r:embed="rId2" cstate="print"/>
          <a:srcRect/>
          <a:stretch>
            <a:fillRect/>
          </a:stretch>
        </p:blipFill>
        <p:spPr bwMode="auto">
          <a:xfrm>
            <a:off x="179388" y="908050"/>
            <a:ext cx="8783637" cy="4135438"/>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124</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Picture 4"/>
          <p:cNvPicPr>
            <a:picLocks noChangeAspect="1" noChangeArrowheads="1"/>
          </p:cNvPicPr>
          <p:nvPr/>
        </p:nvPicPr>
        <p:blipFill>
          <a:blip r:embed="rId2" cstate="print"/>
          <a:srcRect/>
          <a:stretch>
            <a:fillRect/>
          </a:stretch>
        </p:blipFill>
        <p:spPr bwMode="auto">
          <a:xfrm>
            <a:off x="5380038" y="1928813"/>
            <a:ext cx="3543300" cy="3198812"/>
          </a:xfrm>
          <a:prstGeom prst="rect">
            <a:avLst/>
          </a:prstGeom>
          <a:noFill/>
          <a:ln w="9525" algn="ctr">
            <a:noFill/>
            <a:miter lim="800000"/>
            <a:headEnd/>
            <a:tailEnd/>
          </a:ln>
        </p:spPr>
      </p:pic>
      <p:pic>
        <p:nvPicPr>
          <p:cNvPr id="122883" name="Picture 5"/>
          <p:cNvPicPr>
            <a:picLocks noChangeAspect="1" noChangeArrowheads="1"/>
          </p:cNvPicPr>
          <p:nvPr/>
        </p:nvPicPr>
        <p:blipFill>
          <a:blip r:embed="rId3" cstate="print"/>
          <a:srcRect/>
          <a:stretch>
            <a:fillRect/>
          </a:stretch>
        </p:blipFill>
        <p:spPr bwMode="auto">
          <a:xfrm>
            <a:off x="395288" y="190500"/>
            <a:ext cx="4810125" cy="6667500"/>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125</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23908" name="Picture 5"/>
          <p:cNvPicPr>
            <a:picLocks noChangeAspect="1" noChangeArrowheads="1"/>
          </p:cNvPicPr>
          <p:nvPr/>
        </p:nvPicPr>
        <p:blipFill>
          <a:blip r:embed="rId3" cstate="print"/>
          <a:srcRect/>
          <a:stretch>
            <a:fillRect/>
          </a:stretch>
        </p:blipFill>
        <p:spPr bwMode="auto">
          <a:xfrm>
            <a:off x="0" y="2060575"/>
            <a:ext cx="3513138" cy="403225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126</a:t>
            </a:fld>
            <a:endParaRPr lang="it-IT"/>
          </a:p>
        </p:txBody>
      </p:sp>
      <p:sp>
        <p:nvSpPr>
          <p:cNvPr id="9" name="Rectangle 3"/>
          <p:cNvSpPr txBox="1">
            <a:spLocks noChangeArrowheads="1"/>
          </p:cNvSpPr>
          <p:nvPr/>
        </p:nvSpPr>
        <p:spPr bwMode="auto">
          <a:xfrm>
            <a:off x="3492500" y="1557338"/>
            <a:ext cx="56515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pPr>
            <a:r>
              <a:rPr lang="it-IT" sz="3600" b="1" i="1" dirty="0" err="1" smtClean="0"/>
              <a:t>Consolidated</a:t>
            </a:r>
            <a:r>
              <a:rPr lang="it-IT" sz="3600" b="1" i="1" dirty="0" smtClean="0"/>
              <a:t> </a:t>
            </a:r>
            <a:r>
              <a:rPr lang="it-IT" sz="3600" b="1" i="1" dirty="0" err="1" smtClean="0"/>
              <a:t>therapies</a:t>
            </a:r>
            <a:r>
              <a:rPr lang="it-IT" sz="3600" b="1" i="1" dirty="0" smtClean="0"/>
              <a:t> with </a:t>
            </a:r>
            <a:r>
              <a:rPr lang="it-IT" sz="3600" b="1" i="1" dirty="0" err="1" smtClean="0"/>
              <a:t>adult</a:t>
            </a:r>
            <a:r>
              <a:rPr lang="it-IT" sz="3600" b="1" i="1" dirty="0" smtClean="0"/>
              <a:t> </a:t>
            </a:r>
            <a:r>
              <a:rPr lang="it-IT" sz="3600" b="1" i="1" dirty="0" err="1" smtClean="0"/>
              <a:t>stem</a:t>
            </a:r>
            <a:r>
              <a:rPr lang="it-IT" sz="3600" b="1" i="1" dirty="0" smtClean="0"/>
              <a:t> </a:t>
            </a:r>
            <a:r>
              <a:rPr lang="it-IT" sz="3600" b="1" i="1" dirty="0" err="1" smtClean="0"/>
              <a:t>cells</a:t>
            </a:r>
            <a:endParaRPr lang="it-IT" sz="3600" b="1" i="1" dirty="0" smtClean="0"/>
          </a:p>
          <a:p>
            <a:pPr eaLnBrk="1" hangingPunct="1">
              <a:lnSpc>
                <a:spcPct val="80000"/>
              </a:lnSpc>
            </a:pPr>
            <a:r>
              <a:rPr lang="it-IT" sz="3600" b="1" i="1" dirty="0" err="1" smtClean="0"/>
              <a:t>Tissue</a:t>
            </a:r>
            <a:r>
              <a:rPr lang="it-IT" sz="3600" b="1" i="1" dirty="0" smtClean="0"/>
              <a:t> </a:t>
            </a:r>
            <a:r>
              <a:rPr lang="it-IT" sz="3600" b="1" i="1" dirty="0" err="1" smtClean="0"/>
              <a:t>engineering</a:t>
            </a:r>
            <a:r>
              <a:rPr lang="it-IT" sz="3600" b="1" i="1" dirty="0" smtClean="0"/>
              <a:t> </a:t>
            </a:r>
          </a:p>
          <a:p>
            <a:pPr eaLnBrk="1" hangingPunct="1">
              <a:lnSpc>
                <a:spcPct val="80000"/>
              </a:lnSpc>
            </a:pPr>
            <a:r>
              <a:rPr lang="it-IT" sz="3600" b="1" i="1" dirty="0" err="1" smtClean="0">
                <a:solidFill>
                  <a:srgbClr val="FF0000"/>
                </a:solidFill>
              </a:rPr>
              <a:t>Experimental</a:t>
            </a:r>
            <a:r>
              <a:rPr lang="it-IT" sz="3600" b="1" i="1" dirty="0" smtClean="0">
                <a:solidFill>
                  <a:srgbClr val="FF0000"/>
                </a:solidFill>
              </a:rPr>
              <a:t> </a:t>
            </a:r>
            <a:r>
              <a:rPr lang="it-IT" sz="3600" b="1" i="1" dirty="0" err="1" smtClean="0">
                <a:solidFill>
                  <a:srgbClr val="FF0000"/>
                </a:solidFill>
              </a:rPr>
              <a:t>therapies</a:t>
            </a:r>
            <a:r>
              <a:rPr lang="it-IT" sz="3600" b="1" i="1" dirty="0" smtClean="0">
                <a:solidFill>
                  <a:srgbClr val="FF0000"/>
                </a:solidFill>
              </a:rPr>
              <a:t> with </a:t>
            </a:r>
            <a:r>
              <a:rPr lang="it-IT" sz="3600" b="1" i="1" dirty="0" err="1" smtClean="0">
                <a:solidFill>
                  <a:srgbClr val="FF0000"/>
                </a:solidFill>
              </a:rPr>
              <a:t>stem</a:t>
            </a:r>
            <a:r>
              <a:rPr lang="it-IT" sz="3600" b="1" i="1" dirty="0" smtClean="0">
                <a:solidFill>
                  <a:srgbClr val="FF0000"/>
                </a:solidFill>
              </a:rPr>
              <a:t> </a:t>
            </a:r>
            <a:r>
              <a:rPr lang="it-IT" sz="3600" b="1" i="1" dirty="0" err="1" smtClean="0">
                <a:solidFill>
                  <a:srgbClr val="FF0000"/>
                </a:solidFill>
              </a:rPr>
              <a:t>cells</a:t>
            </a:r>
            <a:endParaRPr lang="it-IT" sz="3600" b="1" i="1" dirty="0" smtClean="0">
              <a:solidFill>
                <a:srgbClr val="FF0000"/>
              </a:solidFill>
            </a:endParaRPr>
          </a:p>
          <a:p>
            <a:pPr eaLnBrk="1" hangingPunct="1">
              <a:lnSpc>
                <a:spcPct val="80000"/>
              </a:lnSpc>
            </a:pPr>
            <a:r>
              <a:rPr lang="it-IT" sz="3600" b="1" i="1" dirty="0" err="1" smtClean="0"/>
              <a:t>Conclusions</a:t>
            </a:r>
            <a:endParaRPr lang="it-IT" sz="3600" b="1" i="1" dirty="0" smtClean="0"/>
          </a:p>
          <a:p>
            <a:pPr eaLnBrk="1" hangingPunct="1">
              <a:lnSpc>
                <a:spcPct val="80000"/>
              </a:lnSpc>
            </a:pPr>
            <a:endParaRPr lang="it-IT" sz="3600" b="1" i="1" dirty="0" smtClean="0"/>
          </a:p>
        </p:txBody>
      </p:sp>
      <p:sp>
        <p:nvSpPr>
          <p:cNvPr id="11" name="Rectangle 2"/>
          <p:cNvSpPr>
            <a:spLocks noGrp="1" noChangeArrowheads="1"/>
          </p:cNvSpPr>
          <p:nvPr>
            <p:ph type="title"/>
          </p:nvPr>
        </p:nvSpPr>
        <p:spPr>
          <a:xfrm>
            <a:off x="395288" y="260350"/>
            <a:ext cx="7772400" cy="1143000"/>
          </a:xfrm>
        </p:spPr>
        <p:txBody>
          <a:bodyPr/>
          <a:lstStyle/>
          <a:p>
            <a:pPr eaLnBrk="1" hangingPunct="1">
              <a:lnSpc>
                <a:spcPct val="80000"/>
              </a:lnSpc>
              <a:defRPr/>
            </a:pPr>
            <a:r>
              <a:rPr lang="it-IT" sz="4800" b="1" dirty="0" err="1" smtClean="0">
                <a:solidFill>
                  <a:srgbClr val="CC3300"/>
                </a:solidFill>
                <a:effectLst>
                  <a:outerShdw blurRad="38100" dist="38100" dir="2700000" algn="tl">
                    <a:srgbClr val="C0C0C0"/>
                  </a:outerShdw>
                </a:effectLst>
              </a:rPr>
              <a:t>Hopes</a:t>
            </a:r>
            <a:r>
              <a:rPr lang="it-IT" sz="4800" b="1" dirty="0" smtClean="0">
                <a:solidFill>
                  <a:srgbClr val="CC3300"/>
                </a:solidFill>
                <a:effectLst>
                  <a:outerShdw blurRad="38100" dist="38100" dir="2700000" algn="tl">
                    <a:srgbClr val="C0C0C0"/>
                  </a:outerShdw>
                </a:effectLst>
              </a:rPr>
              <a:t> in Medicine with </a:t>
            </a:r>
            <a:r>
              <a:rPr lang="it-IT" sz="4800" b="1" dirty="0" err="1" smtClean="0">
                <a:solidFill>
                  <a:srgbClr val="CC3300"/>
                </a:solidFill>
                <a:effectLst>
                  <a:outerShdw blurRad="38100" dist="38100" dir="2700000" algn="tl">
                    <a:srgbClr val="C0C0C0"/>
                  </a:outerShdw>
                </a:effectLst>
              </a:rPr>
              <a:t>stem</a:t>
            </a:r>
            <a:r>
              <a:rPr lang="it-IT" sz="4800" b="1" dirty="0" smtClean="0">
                <a:solidFill>
                  <a:srgbClr val="CC3300"/>
                </a:solidFill>
                <a:effectLst>
                  <a:outerShdw blurRad="38100" dist="38100" dir="2700000" algn="tl">
                    <a:srgbClr val="C0C0C0"/>
                  </a:outerShdw>
                </a:effectLst>
              </a:rPr>
              <a:t> </a:t>
            </a:r>
            <a:r>
              <a:rPr lang="it-IT" sz="4800" b="1" dirty="0" err="1" smtClean="0">
                <a:solidFill>
                  <a:srgbClr val="CC3300"/>
                </a:solidFill>
                <a:effectLst>
                  <a:outerShdw blurRad="38100" dist="38100" dir="2700000" algn="tl">
                    <a:srgbClr val="C0C0C0"/>
                  </a:outerShdw>
                </a:effectLst>
              </a:rPr>
              <a:t>cells</a:t>
            </a:r>
            <a:endParaRPr lang="it-IT" sz="4800" b="1" dirty="0" smtClean="0">
              <a:solidFill>
                <a:srgbClr val="CC3300"/>
              </a:solidFill>
              <a:effectLst>
                <a:outerShdw blurRad="38100" dist="38100" dir="2700000" algn="tl">
                  <a:srgbClr val="C0C0C0"/>
                </a:outerShdw>
              </a:effectLs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cstate="print"/>
          <a:srcRect/>
          <a:stretch>
            <a:fillRect/>
          </a:stretch>
        </p:blipFill>
        <p:spPr bwMode="auto">
          <a:xfrm>
            <a:off x="42863" y="219075"/>
            <a:ext cx="9058275" cy="641985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127</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2100" name="Picture 5"/>
          <p:cNvPicPr>
            <a:picLocks noChangeAspect="1" noChangeArrowheads="1"/>
          </p:cNvPicPr>
          <p:nvPr/>
        </p:nvPicPr>
        <p:blipFill>
          <a:blip r:embed="rId3" cstate="print"/>
          <a:srcRect/>
          <a:stretch>
            <a:fillRect/>
          </a:stretch>
        </p:blipFill>
        <p:spPr bwMode="auto">
          <a:xfrm>
            <a:off x="0" y="2060575"/>
            <a:ext cx="3513138" cy="403225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128</a:t>
            </a:fld>
            <a:endParaRPr lang="it-IT"/>
          </a:p>
        </p:txBody>
      </p:sp>
      <p:sp>
        <p:nvSpPr>
          <p:cNvPr id="9" name="Rectangle 3"/>
          <p:cNvSpPr txBox="1">
            <a:spLocks noChangeArrowheads="1"/>
          </p:cNvSpPr>
          <p:nvPr/>
        </p:nvSpPr>
        <p:spPr bwMode="auto">
          <a:xfrm>
            <a:off x="3492500" y="1557338"/>
            <a:ext cx="56515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lnSpc>
                <a:spcPct val="80000"/>
              </a:lnSpc>
            </a:pPr>
            <a:r>
              <a:rPr lang="it-IT" sz="3600" b="1" i="1" dirty="0" err="1" smtClean="0"/>
              <a:t>Consolidated</a:t>
            </a:r>
            <a:r>
              <a:rPr lang="it-IT" sz="3600" b="1" i="1" dirty="0" smtClean="0"/>
              <a:t> </a:t>
            </a:r>
            <a:r>
              <a:rPr lang="it-IT" sz="3600" b="1" i="1" dirty="0" err="1" smtClean="0"/>
              <a:t>therapies</a:t>
            </a:r>
            <a:r>
              <a:rPr lang="it-IT" sz="3600" b="1" i="1" dirty="0" smtClean="0"/>
              <a:t> with </a:t>
            </a:r>
            <a:r>
              <a:rPr lang="it-IT" sz="3600" b="1" i="1" dirty="0" err="1" smtClean="0"/>
              <a:t>adult</a:t>
            </a:r>
            <a:r>
              <a:rPr lang="it-IT" sz="3600" b="1" i="1" dirty="0" smtClean="0"/>
              <a:t> </a:t>
            </a:r>
            <a:r>
              <a:rPr lang="it-IT" sz="3600" b="1" i="1" dirty="0" err="1" smtClean="0"/>
              <a:t>stem</a:t>
            </a:r>
            <a:r>
              <a:rPr lang="it-IT" sz="3600" b="1" i="1" dirty="0" smtClean="0"/>
              <a:t> </a:t>
            </a:r>
            <a:r>
              <a:rPr lang="it-IT" sz="3600" b="1" i="1" dirty="0" err="1" smtClean="0"/>
              <a:t>cells</a:t>
            </a:r>
            <a:endParaRPr lang="it-IT" sz="3600" b="1" i="1" dirty="0" smtClean="0"/>
          </a:p>
          <a:p>
            <a:pPr eaLnBrk="1" hangingPunct="1">
              <a:lnSpc>
                <a:spcPct val="80000"/>
              </a:lnSpc>
            </a:pPr>
            <a:r>
              <a:rPr lang="it-IT" sz="3600" b="1" i="1" dirty="0" err="1" smtClean="0"/>
              <a:t>Tissue</a:t>
            </a:r>
            <a:r>
              <a:rPr lang="it-IT" sz="3600" b="1" i="1" dirty="0" smtClean="0"/>
              <a:t> </a:t>
            </a:r>
            <a:r>
              <a:rPr lang="it-IT" sz="3600" b="1" i="1" dirty="0" err="1" smtClean="0"/>
              <a:t>engineering</a:t>
            </a:r>
            <a:r>
              <a:rPr lang="it-IT" sz="3600" b="1" i="1" dirty="0" smtClean="0"/>
              <a:t> </a:t>
            </a:r>
          </a:p>
          <a:p>
            <a:pPr eaLnBrk="1" hangingPunct="1">
              <a:lnSpc>
                <a:spcPct val="80000"/>
              </a:lnSpc>
            </a:pPr>
            <a:r>
              <a:rPr lang="it-IT" sz="3600" b="1" i="1" dirty="0" err="1" smtClean="0"/>
              <a:t>Experimentsl</a:t>
            </a:r>
            <a:r>
              <a:rPr lang="it-IT" sz="3600" b="1" i="1" dirty="0" smtClean="0"/>
              <a:t> </a:t>
            </a:r>
            <a:r>
              <a:rPr lang="it-IT" sz="3600" b="1" i="1" dirty="0" err="1" smtClean="0"/>
              <a:t>therapies</a:t>
            </a:r>
            <a:r>
              <a:rPr lang="it-IT" sz="3600" b="1" i="1" dirty="0" smtClean="0"/>
              <a:t> with </a:t>
            </a:r>
            <a:r>
              <a:rPr lang="it-IT" sz="3600" b="1" i="1" dirty="0" err="1" smtClean="0"/>
              <a:t>stem</a:t>
            </a:r>
            <a:r>
              <a:rPr lang="it-IT" sz="3600" b="1" i="1" dirty="0" smtClean="0"/>
              <a:t> </a:t>
            </a:r>
            <a:r>
              <a:rPr lang="it-IT" sz="3600" b="1" i="1" dirty="0" err="1" smtClean="0"/>
              <a:t>cells</a:t>
            </a:r>
            <a:endParaRPr lang="it-IT" sz="3600" b="1" i="1" dirty="0" smtClean="0"/>
          </a:p>
          <a:p>
            <a:pPr eaLnBrk="1" hangingPunct="1">
              <a:lnSpc>
                <a:spcPct val="80000"/>
              </a:lnSpc>
            </a:pPr>
            <a:r>
              <a:rPr lang="it-IT" sz="3600" b="1" i="1" dirty="0" err="1" smtClean="0">
                <a:solidFill>
                  <a:srgbClr val="FF0000"/>
                </a:solidFill>
              </a:rPr>
              <a:t>Conclusions</a:t>
            </a:r>
            <a:endParaRPr lang="it-IT" sz="3600" b="1" i="1" dirty="0" smtClean="0">
              <a:solidFill>
                <a:srgbClr val="FF0000"/>
              </a:solidFill>
            </a:endParaRPr>
          </a:p>
          <a:p>
            <a:pPr eaLnBrk="1" hangingPunct="1">
              <a:lnSpc>
                <a:spcPct val="80000"/>
              </a:lnSpc>
            </a:pPr>
            <a:endParaRPr lang="it-IT" sz="3600" b="1" i="1" dirty="0" smtClean="0"/>
          </a:p>
        </p:txBody>
      </p:sp>
      <p:sp>
        <p:nvSpPr>
          <p:cNvPr id="11" name="Rectangle 2"/>
          <p:cNvSpPr>
            <a:spLocks noGrp="1" noChangeArrowheads="1"/>
          </p:cNvSpPr>
          <p:nvPr>
            <p:ph type="title"/>
          </p:nvPr>
        </p:nvSpPr>
        <p:spPr>
          <a:xfrm>
            <a:off x="395288" y="260350"/>
            <a:ext cx="7772400" cy="1143000"/>
          </a:xfrm>
        </p:spPr>
        <p:txBody>
          <a:bodyPr/>
          <a:lstStyle/>
          <a:p>
            <a:pPr eaLnBrk="1" hangingPunct="1">
              <a:lnSpc>
                <a:spcPct val="80000"/>
              </a:lnSpc>
              <a:defRPr/>
            </a:pPr>
            <a:r>
              <a:rPr lang="it-IT" sz="4800" b="1" dirty="0" err="1" smtClean="0">
                <a:solidFill>
                  <a:srgbClr val="CC3300"/>
                </a:solidFill>
                <a:effectLst>
                  <a:outerShdw blurRad="38100" dist="38100" dir="2700000" algn="tl">
                    <a:srgbClr val="C0C0C0"/>
                  </a:outerShdw>
                </a:effectLst>
              </a:rPr>
              <a:t>Hopes</a:t>
            </a:r>
            <a:r>
              <a:rPr lang="it-IT" sz="4800" b="1" dirty="0" smtClean="0">
                <a:solidFill>
                  <a:srgbClr val="CC3300"/>
                </a:solidFill>
                <a:effectLst>
                  <a:outerShdw blurRad="38100" dist="38100" dir="2700000" algn="tl">
                    <a:srgbClr val="C0C0C0"/>
                  </a:outerShdw>
                </a:effectLst>
              </a:rPr>
              <a:t> in Medicine with </a:t>
            </a:r>
            <a:r>
              <a:rPr lang="it-IT" sz="4800" b="1" dirty="0" err="1" smtClean="0">
                <a:solidFill>
                  <a:srgbClr val="CC3300"/>
                </a:solidFill>
                <a:effectLst>
                  <a:outerShdw blurRad="38100" dist="38100" dir="2700000" algn="tl">
                    <a:srgbClr val="C0C0C0"/>
                  </a:outerShdw>
                </a:effectLst>
              </a:rPr>
              <a:t>stem</a:t>
            </a:r>
            <a:r>
              <a:rPr lang="it-IT" sz="4800" b="1" dirty="0" smtClean="0">
                <a:solidFill>
                  <a:srgbClr val="CC3300"/>
                </a:solidFill>
                <a:effectLst>
                  <a:outerShdw blurRad="38100" dist="38100" dir="2700000" algn="tl">
                    <a:srgbClr val="C0C0C0"/>
                  </a:outerShdw>
                </a:effectLst>
              </a:rPr>
              <a:t> </a:t>
            </a:r>
            <a:r>
              <a:rPr lang="it-IT" sz="4800" b="1" dirty="0" err="1" smtClean="0">
                <a:solidFill>
                  <a:srgbClr val="CC3300"/>
                </a:solidFill>
                <a:effectLst>
                  <a:outerShdw blurRad="38100" dist="38100" dir="2700000" algn="tl">
                    <a:srgbClr val="C0C0C0"/>
                  </a:outerShdw>
                </a:effectLst>
              </a:rPr>
              <a:t>cells</a:t>
            </a:r>
            <a:endParaRPr lang="it-IT" sz="4800" b="1" dirty="0" smtClean="0">
              <a:solidFill>
                <a:srgbClr val="CC3300"/>
              </a:solidFill>
              <a:effectLst>
                <a:outerShdw blurRad="38100" dist="38100" dir="2700000" algn="tl">
                  <a:srgbClr val="C0C0C0"/>
                </a:outerShdw>
              </a:effectLst>
            </a:endParaRPr>
          </a:p>
        </p:txBody>
      </p:sp>
    </p:spTree>
    <p:extLst>
      <p:ext uri="{BB962C8B-B14F-4D97-AF65-F5344CB8AC3E}">
        <p14:creationId xmlns:p14="http://schemas.microsoft.com/office/powerpoint/2010/main" val="15121366"/>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ext Box 4"/>
          <p:cNvSpPr txBox="1">
            <a:spLocks noChangeArrowheads="1"/>
          </p:cNvSpPr>
          <p:nvPr/>
        </p:nvSpPr>
        <p:spPr bwMode="auto">
          <a:xfrm>
            <a:off x="1913599" y="401638"/>
            <a:ext cx="5083443" cy="646331"/>
          </a:xfrm>
          <a:prstGeom prst="rect">
            <a:avLst/>
          </a:prstGeom>
          <a:noFill/>
          <a:ln w="9525">
            <a:noFill/>
            <a:miter lim="800000"/>
            <a:headEnd/>
            <a:tailEnd/>
          </a:ln>
        </p:spPr>
        <p:txBody>
          <a:bodyPr wrap="none">
            <a:spAutoFit/>
          </a:bodyPr>
          <a:lstStyle/>
          <a:p>
            <a:pPr algn="ctr">
              <a:defRPr/>
            </a:pPr>
            <a:r>
              <a:rPr lang="it-IT" sz="3600" b="1" dirty="0" smtClean="0">
                <a:solidFill>
                  <a:srgbClr val="D22315"/>
                </a:solidFill>
                <a:effectLst>
                  <a:outerShdw blurRad="38100" dist="38100" dir="2700000" algn="tl">
                    <a:srgbClr val="000000">
                      <a:alpha val="43137"/>
                    </a:srgbClr>
                  </a:outerShdw>
                </a:effectLst>
              </a:rPr>
              <a:t>The </a:t>
            </a:r>
            <a:r>
              <a:rPr lang="it-IT" sz="3600" b="1" dirty="0" err="1" smtClean="0">
                <a:solidFill>
                  <a:srgbClr val="D22315"/>
                </a:solidFill>
                <a:effectLst>
                  <a:outerShdw blurRad="38100" dist="38100" dir="2700000" algn="tl">
                    <a:srgbClr val="000000">
                      <a:alpha val="43137"/>
                    </a:srgbClr>
                  </a:outerShdw>
                </a:effectLst>
              </a:rPr>
              <a:t>offer</a:t>
            </a:r>
            <a:r>
              <a:rPr lang="it-IT" sz="3600" b="1" dirty="0" smtClean="0">
                <a:solidFill>
                  <a:srgbClr val="D22315"/>
                </a:solidFill>
                <a:effectLst>
                  <a:outerShdw blurRad="38100" dist="38100" dir="2700000" algn="tl">
                    <a:srgbClr val="000000">
                      <a:alpha val="43137"/>
                    </a:srgbClr>
                  </a:outerShdw>
                </a:effectLst>
              </a:rPr>
              <a:t> of </a:t>
            </a:r>
            <a:r>
              <a:rPr lang="it-IT" sz="3600" b="1" dirty="0" err="1" smtClean="0">
                <a:solidFill>
                  <a:srgbClr val="D22315"/>
                </a:solidFill>
                <a:effectLst>
                  <a:outerShdw blurRad="38100" dist="38100" dir="2700000" algn="tl">
                    <a:srgbClr val="000000">
                      <a:alpha val="43137"/>
                    </a:srgbClr>
                  </a:outerShdw>
                </a:effectLst>
              </a:rPr>
              <a:t>stem</a:t>
            </a:r>
            <a:r>
              <a:rPr lang="it-IT" sz="3600" b="1" dirty="0" smtClean="0">
                <a:solidFill>
                  <a:srgbClr val="D22315"/>
                </a:solidFill>
                <a:effectLst>
                  <a:outerShdw blurRad="38100" dist="38100" dir="2700000" algn="tl">
                    <a:srgbClr val="000000">
                      <a:alpha val="43137"/>
                    </a:srgbClr>
                  </a:outerShdw>
                </a:effectLst>
              </a:rPr>
              <a:t> </a:t>
            </a:r>
            <a:r>
              <a:rPr lang="it-IT" sz="3600" b="1" dirty="0" err="1" smtClean="0">
                <a:solidFill>
                  <a:srgbClr val="D22315"/>
                </a:solidFill>
                <a:effectLst>
                  <a:outerShdw blurRad="38100" dist="38100" dir="2700000" algn="tl">
                    <a:srgbClr val="000000">
                      <a:alpha val="43137"/>
                    </a:srgbClr>
                  </a:outerShdw>
                </a:effectLst>
              </a:rPr>
              <a:t>cells</a:t>
            </a:r>
            <a:endParaRPr lang="it-IT" sz="3600" b="1" dirty="0">
              <a:solidFill>
                <a:srgbClr val="D22315"/>
              </a:solidFill>
              <a:effectLst>
                <a:outerShdw blurRad="38100" dist="38100" dir="2700000" algn="tl">
                  <a:srgbClr val="000000">
                    <a:alpha val="43137"/>
                  </a:srgbClr>
                </a:outerShdw>
              </a:effectLst>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129</a:t>
            </a:fld>
            <a:endParaRPr lang="it-IT"/>
          </a:p>
        </p:txBody>
      </p:sp>
      <p:sp>
        <p:nvSpPr>
          <p:cNvPr id="5" name="Rettangolo 4"/>
          <p:cNvSpPr/>
          <p:nvPr/>
        </p:nvSpPr>
        <p:spPr>
          <a:xfrm>
            <a:off x="1259632" y="1690063"/>
            <a:ext cx="6480720" cy="3785652"/>
          </a:xfrm>
          <a:prstGeom prst="rect">
            <a:avLst/>
          </a:prstGeom>
        </p:spPr>
        <p:txBody>
          <a:bodyPr wrap="square">
            <a:spAutoFit/>
          </a:bodyPr>
          <a:lstStyle/>
          <a:p>
            <a:r>
              <a:rPr lang="it-IT" sz="2400" dirty="0" smtClean="0">
                <a:latin typeface="Wingdings"/>
                <a:ea typeface="Wingdings"/>
                <a:cs typeface="Wingdings"/>
                <a:sym typeface="Wingdings"/>
              </a:rPr>
              <a:t></a:t>
            </a:r>
            <a:r>
              <a:rPr lang="it-IT" sz="2400" dirty="0" smtClean="0"/>
              <a:t>The </a:t>
            </a:r>
            <a:r>
              <a:rPr lang="it-IT" sz="2400" dirty="0"/>
              <a:t>press reports </a:t>
            </a:r>
            <a:r>
              <a:rPr lang="it-IT" sz="2400" dirty="0" err="1"/>
              <a:t>many</a:t>
            </a:r>
            <a:r>
              <a:rPr lang="it-IT" sz="2400" dirty="0"/>
              <a:t> </a:t>
            </a:r>
            <a:r>
              <a:rPr lang="it-IT" sz="2400" dirty="0" err="1"/>
              <a:t>disputes</a:t>
            </a:r>
            <a:r>
              <a:rPr lang="it-IT" sz="2400" dirty="0"/>
              <a:t> for and </a:t>
            </a:r>
            <a:r>
              <a:rPr lang="it-IT" sz="2400" dirty="0" err="1"/>
              <a:t>against</a:t>
            </a:r>
            <a:r>
              <a:rPr lang="it-IT" sz="2400" dirty="0"/>
              <a:t> </a:t>
            </a:r>
            <a:r>
              <a:rPr lang="it-IT" sz="2400" dirty="0" err="1"/>
              <a:t>stem</a:t>
            </a:r>
            <a:r>
              <a:rPr lang="it-IT" sz="2400" dirty="0"/>
              <a:t> </a:t>
            </a:r>
            <a:r>
              <a:rPr lang="it-IT" sz="2400" dirty="0" err="1"/>
              <a:t>cell</a:t>
            </a:r>
            <a:r>
              <a:rPr lang="it-IT" sz="2400" dirty="0"/>
              <a:t> </a:t>
            </a:r>
            <a:r>
              <a:rPr lang="it-IT" sz="2400" dirty="0" err="1"/>
              <a:t>research</a:t>
            </a:r>
            <a:r>
              <a:rPr lang="it-IT" sz="2400" dirty="0"/>
              <a:t>.</a:t>
            </a:r>
          </a:p>
          <a:p>
            <a:r>
              <a:rPr lang="it-IT" sz="2400" dirty="0" smtClean="0">
                <a:latin typeface="Wingdings"/>
                <a:ea typeface="Wingdings"/>
                <a:cs typeface="Wingdings"/>
                <a:sym typeface="Wingdings"/>
              </a:rPr>
              <a:t></a:t>
            </a:r>
            <a:r>
              <a:rPr lang="it-IT" sz="2400" dirty="0" err="1" smtClean="0"/>
              <a:t>Because</a:t>
            </a:r>
            <a:r>
              <a:rPr lang="it-IT" sz="2400" dirty="0" smtClean="0"/>
              <a:t> </a:t>
            </a:r>
            <a:r>
              <a:rPr lang="it-IT" sz="2400" dirty="0"/>
              <a:t>the media </a:t>
            </a:r>
            <a:r>
              <a:rPr lang="it-IT" sz="2400" dirty="0" err="1"/>
              <a:t>has</a:t>
            </a:r>
            <a:r>
              <a:rPr lang="it-IT" sz="2400" dirty="0"/>
              <a:t> an </a:t>
            </a:r>
            <a:r>
              <a:rPr lang="it-IT" sz="2400" dirty="0" err="1"/>
              <a:t>important</a:t>
            </a:r>
            <a:r>
              <a:rPr lang="it-IT" sz="2400" dirty="0"/>
              <a:t> </a:t>
            </a:r>
            <a:r>
              <a:rPr lang="it-IT" sz="2400" dirty="0" err="1"/>
              <a:t>role</a:t>
            </a:r>
            <a:r>
              <a:rPr lang="it-IT" sz="2400" dirty="0"/>
              <a:t> in </a:t>
            </a:r>
            <a:r>
              <a:rPr lang="it-IT" sz="2400" dirty="0" err="1"/>
              <a:t>forming</a:t>
            </a:r>
            <a:r>
              <a:rPr lang="it-IT" sz="2400" dirty="0"/>
              <a:t> the opinion on </a:t>
            </a:r>
            <a:r>
              <a:rPr lang="it-IT" sz="2400" dirty="0" err="1"/>
              <a:t>recent</a:t>
            </a:r>
            <a:r>
              <a:rPr lang="it-IT" sz="2400" dirty="0"/>
              <a:t> progress, the </a:t>
            </a:r>
            <a:r>
              <a:rPr lang="it-IT" sz="2400" dirty="0" err="1"/>
              <a:t>stem</a:t>
            </a:r>
            <a:r>
              <a:rPr lang="it-IT" sz="2400" dirty="0"/>
              <a:t> </a:t>
            </a:r>
            <a:r>
              <a:rPr lang="it-IT" sz="2400" dirty="0" err="1"/>
              <a:t>cell</a:t>
            </a:r>
            <a:r>
              <a:rPr lang="it-IT" sz="2400" dirty="0"/>
              <a:t> </a:t>
            </a:r>
            <a:r>
              <a:rPr lang="it-IT" sz="2400" dirty="0" err="1"/>
              <a:t>debate</a:t>
            </a:r>
            <a:r>
              <a:rPr lang="it-IT" sz="2400" dirty="0"/>
              <a:t> </a:t>
            </a:r>
            <a:r>
              <a:rPr lang="it-IT" sz="2400" dirty="0" err="1"/>
              <a:t>is</a:t>
            </a:r>
            <a:r>
              <a:rPr lang="it-IT" sz="2400" dirty="0"/>
              <a:t> </a:t>
            </a:r>
            <a:r>
              <a:rPr lang="it-IT" sz="2400" dirty="0" err="1"/>
              <a:t>often</a:t>
            </a:r>
            <a:r>
              <a:rPr lang="it-IT" sz="2400" dirty="0"/>
              <a:t> </a:t>
            </a:r>
            <a:r>
              <a:rPr lang="it-IT" sz="2400" dirty="0" err="1"/>
              <a:t>based</a:t>
            </a:r>
            <a:r>
              <a:rPr lang="it-IT" sz="2400" dirty="0"/>
              <a:t> on a </a:t>
            </a:r>
            <a:r>
              <a:rPr lang="it-IT" sz="2400" dirty="0" err="1"/>
              <a:t>lack</a:t>
            </a:r>
            <a:r>
              <a:rPr lang="it-IT" sz="2400" dirty="0"/>
              <a:t> of accurate </a:t>
            </a:r>
            <a:r>
              <a:rPr lang="it-IT" sz="2400" dirty="0" smtClean="0"/>
              <a:t>and </a:t>
            </a:r>
            <a:r>
              <a:rPr lang="it-IT" sz="2400" dirty="0" err="1" smtClean="0"/>
              <a:t>objective</a:t>
            </a:r>
            <a:r>
              <a:rPr lang="it-IT" sz="2400" dirty="0" smtClean="0"/>
              <a:t> information.</a:t>
            </a:r>
            <a:endParaRPr lang="it-IT" sz="2400" dirty="0"/>
          </a:p>
          <a:p>
            <a:r>
              <a:rPr lang="it-IT" sz="2400" dirty="0" smtClean="0">
                <a:latin typeface="Wingdings"/>
                <a:ea typeface="Wingdings"/>
                <a:cs typeface="Wingdings"/>
                <a:sym typeface="Wingdings"/>
              </a:rPr>
              <a:t></a:t>
            </a:r>
            <a:r>
              <a:rPr lang="it-IT" sz="2400" dirty="0" err="1" smtClean="0"/>
              <a:t>Even</a:t>
            </a:r>
            <a:r>
              <a:rPr lang="it-IT" sz="2400" dirty="0" smtClean="0"/>
              <a:t> </a:t>
            </a:r>
            <a:r>
              <a:rPr lang="it-IT" sz="2400" dirty="0" err="1"/>
              <a:t>those</a:t>
            </a:r>
            <a:r>
              <a:rPr lang="it-IT" sz="2400" dirty="0"/>
              <a:t> </a:t>
            </a:r>
            <a:r>
              <a:rPr lang="it-IT" sz="2400" dirty="0" err="1"/>
              <a:t>who</a:t>
            </a:r>
            <a:r>
              <a:rPr lang="it-IT" sz="2400" dirty="0"/>
              <a:t> </a:t>
            </a:r>
            <a:r>
              <a:rPr lang="it-IT" sz="2400" dirty="0" err="1"/>
              <a:t>want</a:t>
            </a:r>
            <a:r>
              <a:rPr lang="it-IT" sz="2400" dirty="0"/>
              <a:t> to speculate on </a:t>
            </a:r>
            <a:r>
              <a:rPr lang="it-IT" sz="2400" dirty="0" err="1"/>
              <a:t>diseases</a:t>
            </a:r>
            <a:r>
              <a:rPr lang="it-IT" sz="2400" dirty="0"/>
              <a:t> and </a:t>
            </a:r>
            <a:r>
              <a:rPr lang="it-IT" sz="2400" dirty="0">
                <a:solidFill>
                  <a:srgbClr val="7030A0"/>
                </a:solidFill>
              </a:rPr>
              <a:t>out of </a:t>
            </a:r>
            <a:r>
              <a:rPr lang="it-IT" sz="2400" dirty="0" err="1">
                <a:solidFill>
                  <a:srgbClr val="7030A0"/>
                </a:solidFill>
              </a:rPr>
              <a:t>desperation</a:t>
            </a:r>
            <a:r>
              <a:rPr lang="it-IT" sz="2400" dirty="0">
                <a:solidFill>
                  <a:srgbClr val="7030A0"/>
                </a:solidFill>
              </a:rPr>
              <a:t> and </a:t>
            </a:r>
            <a:r>
              <a:rPr lang="it-IT" sz="2400" dirty="0" err="1">
                <a:solidFill>
                  <a:srgbClr val="7030A0"/>
                </a:solidFill>
              </a:rPr>
              <a:t>hope</a:t>
            </a:r>
            <a:r>
              <a:rPr lang="it-IT" sz="2400" dirty="0">
                <a:solidFill>
                  <a:srgbClr val="7030A0"/>
                </a:solidFill>
              </a:rPr>
              <a:t> of </a:t>
            </a:r>
            <a:r>
              <a:rPr lang="it-IT" sz="2400" dirty="0" err="1">
                <a:solidFill>
                  <a:srgbClr val="7030A0"/>
                </a:solidFill>
              </a:rPr>
              <a:t>those</a:t>
            </a:r>
            <a:r>
              <a:rPr lang="it-IT" sz="2400" dirty="0">
                <a:solidFill>
                  <a:srgbClr val="7030A0"/>
                </a:solidFill>
              </a:rPr>
              <a:t> </a:t>
            </a:r>
            <a:r>
              <a:rPr lang="it-IT" sz="2400" dirty="0" err="1">
                <a:solidFill>
                  <a:srgbClr val="7030A0"/>
                </a:solidFill>
              </a:rPr>
              <a:t>affected</a:t>
            </a:r>
            <a:r>
              <a:rPr lang="it-IT" sz="2400" dirty="0">
                <a:solidFill>
                  <a:srgbClr val="7030A0"/>
                </a:solidFill>
              </a:rPr>
              <a:t> </a:t>
            </a:r>
            <a:r>
              <a:rPr lang="it-IT" sz="2400" dirty="0" err="1">
                <a:solidFill>
                  <a:srgbClr val="7030A0"/>
                </a:solidFill>
              </a:rPr>
              <a:t>uses</a:t>
            </a:r>
            <a:r>
              <a:rPr lang="it-IT" sz="2400" dirty="0">
                <a:solidFill>
                  <a:srgbClr val="7030A0"/>
                </a:solidFill>
              </a:rPr>
              <a:t> </a:t>
            </a:r>
            <a:r>
              <a:rPr lang="it-IT" sz="2400" dirty="0" err="1">
                <a:solidFill>
                  <a:srgbClr val="7030A0"/>
                </a:solidFill>
              </a:rPr>
              <a:t>instrumentally</a:t>
            </a:r>
            <a:r>
              <a:rPr lang="it-IT" sz="2400" dirty="0">
                <a:solidFill>
                  <a:srgbClr val="7030A0"/>
                </a:solidFill>
              </a:rPr>
              <a:t> mass media.</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pic>
        <p:nvPicPr>
          <p:cNvPr id="1028" name="Picture 2" descr="TCR-MHC"/>
          <p:cNvPicPr>
            <a:picLocks noChangeAspect="1" noChangeArrowheads="1"/>
          </p:cNvPicPr>
          <p:nvPr/>
        </p:nvPicPr>
        <p:blipFill>
          <a:blip r:embed="rId3" cstate="print"/>
          <a:srcRect/>
          <a:stretch>
            <a:fillRect/>
          </a:stretch>
        </p:blipFill>
        <p:spPr bwMode="auto">
          <a:xfrm>
            <a:off x="5024438" y="1952625"/>
            <a:ext cx="3578225" cy="4829175"/>
          </a:xfrm>
          <a:prstGeom prst="rect">
            <a:avLst/>
          </a:prstGeom>
          <a:noFill/>
          <a:ln w="9525">
            <a:noFill/>
            <a:miter lim="800000"/>
            <a:headEnd/>
            <a:tailEnd/>
          </a:ln>
        </p:spPr>
      </p:pic>
      <p:sp>
        <p:nvSpPr>
          <p:cNvPr id="1029" name="Text Box 3"/>
          <p:cNvSpPr txBox="1">
            <a:spLocks noChangeArrowheads="1"/>
          </p:cNvSpPr>
          <p:nvPr/>
        </p:nvSpPr>
        <p:spPr bwMode="auto">
          <a:xfrm>
            <a:off x="323850" y="193675"/>
            <a:ext cx="1519238" cy="461963"/>
          </a:xfrm>
          <a:prstGeom prst="rect">
            <a:avLst/>
          </a:prstGeom>
          <a:noFill/>
          <a:ln w="9525">
            <a:noFill/>
            <a:miter lim="800000"/>
            <a:headEnd/>
            <a:tailEnd/>
          </a:ln>
        </p:spPr>
        <p:txBody>
          <a:bodyPr wrap="none">
            <a:spAutoFit/>
          </a:bodyPr>
          <a:lstStyle/>
          <a:p>
            <a:r>
              <a:rPr lang="it-IT"/>
              <a:t>SIGNALS</a:t>
            </a:r>
          </a:p>
        </p:txBody>
      </p:sp>
      <p:sp>
        <p:nvSpPr>
          <p:cNvPr id="1030" name="Text Box 4"/>
          <p:cNvSpPr txBox="1">
            <a:spLocks noChangeArrowheads="1"/>
          </p:cNvSpPr>
          <p:nvPr/>
        </p:nvSpPr>
        <p:spPr bwMode="auto">
          <a:xfrm>
            <a:off x="5169663" y="250825"/>
            <a:ext cx="3218761" cy="1015663"/>
          </a:xfrm>
          <a:prstGeom prst="rect">
            <a:avLst/>
          </a:prstGeom>
          <a:noFill/>
          <a:ln w="9525">
            <a:noFill/>
            <a:miter lim="800000"/>
            <a:headEnd/>
            <a:tailEnd/>
          </a:ln>
        </p:spPr>
        <p:txBody>
          <a:bodyPr wrap="square">
            <a:spAutoFit/>
          </a:bodyPr>
          <a:lstStyle/>
          <a:p>
            <a:pPr algn="ctr"/>
            <a:r>
              <a:rPr lang="it-IT" dirty="0" smtClean="0">
                <a:solidFill>
                  <a:srgbClr val="FFFF00"/>
                </a:solidFill>
              </a:rPr>
              <a:t>RECOGNITION OF ANTIGENS BY T LYMPHOCYTES</a:t>
            </a:r>
            <a:endParaRPr lang="it-IT" dirty="0">
              <a:solidFill>
                <a:srgbClr val="FFFF00"/>
              </a:solidFill>
            </a:endParaRPr>
          </a:p>
        </p:txBody>
      </p:sp>
      <p:graphicFrame>
        <p:nvGraphicFramePr>
          <p:cNvPr id="1026" name="Object 5"/>
          <p:cNvGraphicFramePr>
            <a:graphicFrameLocks noChangeAspect="1"/>
          </p:cNvGraphicFramePr>
          <p:nvPr/>
        </p:nvGraphicFramePr>
        <p:xfrm>
          <a:off x="744538" y="1981200"/>
          <a:ext cx="3506787" cy="2835275"/>
        </p:xfrm>
        <a:graphic>
          <a:graphicData uri="http://schemas.openxmlformats.org/presentationml/2006/ole">
            <mc:AlternateContent xmlns:mc="http://schemas.openxmlformats.org/markup-compatibility/2006">
              <mc:Choice xmlns:v="urn:schemas-microsoft-com:vml" Requires="v">
                <p:oleObj spid="_x0000_s1163" name="Image" r:id="rId4" imgW="3944788" imgH="2835366" progId="">
                  <p:embed/>
                </p:oleObj>
              </mc:Choice>
              <mc:Fallback>
                <p:oleObj name="Image" r:id="rId4" imgW="3944788" imgH="2835366" progId="">
                  <p:embed/>
                  <p:pic>
                    <p:nvPicPr>
                      <p:cNvPr id="0" name="Picture 1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4538" y="1981200"/>
                        <a:ext cx="3506787" cy="2835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1031" name="Text Box 6"/>
          <p:cNvSpPr txBox="1">
            <a:spLocks noChangeArrowheads="1"/>
          </p:cNvSpPr>
          <p:nvPr/>
        </p:nvSpPr>
        <p:spPr bwMode="auto">
          <a:xfrm>
            <a:off x="465501" y="228600"/>
            <a:ext cx="3818467" cy="707886"/>
          </a:xfrm>
          <a:prstGeom prst="rect">
            <a:avLst/>
          </a:prstGeom>
          <a:noFill/>
          <a:ln w="9525">
            <a:noFill/>
            <a:miter lim="800000"/>
            <a:headEnd/>
            <a:tailEnd/>
          </a:ln>
        </p:spPr>
        <p:txBody>
          <a:bodyPr wrap="square">
            <a:spAutoFit/>
          </a:bodyPr>
          <a:lstStyle/>
          <a:p>
            <a:pPr algn="ctr"/>
            <a:r>
              <a:rPr lang="it-IT" dirty="0" smtClean="0">
                <a:solidFill>
                  <a:srgbClr val="FFFF00"/>
                </a:solidFill>
              </a:rPr>
              <a:t>RECOGNITION OF ANTIGENS BY B LYMPHOCYTES</a:t>
            </a:r>
            <a:endParaRPr lang="it-IT" dirty="0">
              <a:solidFill>
                <a:srgbClr val="FFFF00"/>
              </a:solidFill>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13</a:t>
            </a:fld>
            <a:endParaRPr lang="it-IT"/>
          </a:p>
        </p:txBody>
      </p:sp>
    </p:spTree>
  </p:cSld>
  <p:clrMapOvr>
    <a:masterClrMapping/>
  </p:clrMapOvr>
  <p:timing>
    <p:tnLst>
      <p:par>
        <p:cTn xmlns:p14="http://schemas.microsoft.com/office/powerpoint/2010/mai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p:cNvPicPr>
            <a:picLocks noChangeAspect="1" noChangeArrowheads="1"/>
          </p:cNvPicPr>
          <p:nvPr/>
        </p:nvPicPr>
        <p:blipFill>
          <a:blip r:embed="rId3" cstate="print"/>
          <a:srcRect/>
          <a:stretch>
            <a:fillRect/>
          </a:stretch>
        </p:blipFill>
        <p:spPr bwMode="auto">
          <a:xfrm>
            <a:off x="107504" y="404664"/>
            <a:ext cx="8826500" cy="5935662"/>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130</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srcRect/>
          <a:stretch>
            <a:fillRect/>
          </a:stretch>
        </p:blipFill>
        <p:spPr bwMode="auto">
          <a:xfrm>
            <a:off x="71438" y="19050"/>
            <a:ext cx="9072562" cy="6804025"/>
          </a:xfrm>
          <a:prstGeom prst="rect">
            <a:avLst/>
          </a:prstGeom>
          <a:noFill/>
          <a:ln w="9525">
            <a:noFill/>
            <a:miter lim="800000"/>
            <a:headEnd/>
            <a:tailEnd/>
          </a:ln>
        </p:spPr>
      </p:pic>
      <p:sp>
        <p:nvSpPr>
          <p:cNvPr id="2" name="Segnaposto data 1"/>
          <p:cNvSpPr>
            <a:spLocks noGrp="1"/>
          </p:cNvSpPr>
          <p:nvPr>
            <p:ph type="dt" sz="half" idx="10"/>
          </p:nvPr>
        </p:nvSpPr>
        <p:spPr/>
        <p:txBody>
          <a:bodyPr/>
          <a:lstStyle/>
          <a:p>
            <a:pPr>
              <a:defRPr/>
            </a:pPr>
            <a:endParaRPr lang="it-IT"/>
          </a:p>
        </p:txBody>
      </p:sp>
      <p:sp>
        <p:nvSpPr>
          <p:cNvPr id="3" name="Segnaposto piè di pagina 2"/>
          <p:cNvSpPr>
            <a:spLocks noGrp="1"/>
          </p:cNvSpPr>
          <p:nvPr>
            <p:ph type="ftr" sz="quarter" idx="11"/>
          </p:nvPr>
        </p:nvSpPr>
        <p:spPr/>
        <p:txBody>
          <a:bodyPr/>
          <a:lstStyle/>
          <a:p>
            <a:pPr>
              <a:defRPr/>
            </a:pPr>
            <a:endParaRPr lang="it-IT"/>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131</a:t>
            </a:fld>
            <a:endParaRPr lang="it-IT"/>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31746" name="Rectangle 2"/>
          <p:cNvSpPr>
            <a:spLocks noChangeArrowheads="1"/>
          </p:cNvSpPr>
          <p:nvPr/>
        </p:nvSpPr>
        <p:spPr bwMode="auto">
          <a:xfrm>
            <a:off x="541338" y="173038"/>
            <a:ext cx="8128000" cy="1236662"/>
          </a:xfrm>
          <a:prstGeom prst="rect">
            <a:avLst/>
          </a:prstGeom>
          <a:noFill/>
          <a:ln w="9525">
            <a:noFill/>
            <a:miter lim="800000"/>
            <a:headEnd/>
            <a:tailEnd/>
          </a:ln>
        </p:spPr>
        <p:txBody>
          <a:bodyPr anchor="ctr"/>
          <a:lstStyle/>
          <a:p>
            <a:pPr algn="ctr"/>
            <a:r>
              <a:rPr lang="it-IT" sz="4000" dirty="0" err="1" smtClean="0">
                <a:solidFill>
                  <a:srgbClr val="00B050"/>
                </a:solidFill>
              </a:rPr>
              <a:t>Useful</a:t>
            </a:r>
            <a:r>
              <a:rPr lang="it-IT" sz="4000" dirty="0" smtClean="0">
                <a:solidFill>
                  <a:srgbClr val="FFFF00"/>
                </a:solidFill>
              </a:rPr>
              <a:t> </a:t>
            </a:r>
            <a:r>
              <a:rPr lang="it-IT" sz="4000" dirty="0" err="1" smtClean="0">
                <a:solidFill>
                  <a:srgbClr val="FFFF00"/>
                </a:solidFill>
              </a:rPr>
              <a:t>tools</a:t>
            </a:r>
            <a:r>
              <a:rPr lang="it-IT" sz="4000" dirty="0" smtClean="0">
                <a:solidFill>
                  <a:srgbClr val="FFFF00"/>
                </a:solidFill>
              </a:rPr>
              <a:t> </a:t>
            </a:r>
            <a:r>
              <a:rPr lang="it-IT" sz="4000" dirty="0" err="1" smtClean="0">
                <a:solidFill>
                  <a:srgbClr val="FFFF00"/>
                </a:solidFill>
              </a:rPr>
              <a:t>to</a:t>
            </a:r>
            <a:r>
              <a:rPr lang="it-IT" sz="4000" dirty="0" smtClean="0">
                <a:solidFill>
                  <a:srgbClr val="FFFF00"/>
                </a:solidFill>
              </a:rPr>
              <a:t> </a:t>
            </a:r>
            <a:r>
              <a:rPr lang="it-IT" sz="4000" dirty="0" err="1" smtClean="0">
                <a:solidFill>
                  <a:srgbClr val="FFFF00"/>
                </a:solidFill>
              </a:rPr>
              <a:t>study</a:t>
            </a:r>
            <a:r>
              <a:rPr lang="it-IT" sz="4000" dirty="0" smtClean="0">
                <a:solidFill>
                  <a:srgbClr val="FFFF00"/>
                </a:solidFill>
              </a:rPr>
              <a:t> the </a:t>
            </a:r>
            <a:r>
              <a:rPr lang="it-IT" sz="4000" dirty="0" err="1" smtClean="0">
                <a:solidFill>
                  <a:srgbClr val="FFFF00"/>
                </a:solidFill>
              </a:rPr>
              <a:t>ontogeny</a:t>
            </a:r>
            <a:r>
              <a:rPr lang="it-IT" sz="4000" dirty="0" smtClean="0">
                <a:solidFill>
                  <a:srgbClr val="FFFF00"/>
                </a:solidFill>
              </a:rPr>
              <a:t> of </a:t>
            </a:r>
            <a:r>
              <a:rPr lang="it-IT" sz="4000" dirty="0" err="1" smtClean="0">
                <a:solidFill>
                  <a:srgbClr val="FFFF00"/>
                </a:solidFill>
              </a:rPr>
              <a:t>lymphocytes</a:t>
            </a:r>
            <a:endParaRPr lang="it-IT" altLang="it-IT" sz="4000" dirty="0">
              <a:solidFill>
                <a:srgbClr val="FFFF00"/>
              </a:solidFill>
            </a:endParaRPr>
          </a:p>
        </p:txBody>
      </p:sp>
      <p:sp>
        <p:nvSpPr>
          <p:cNvPr id="31747" name="Rectangle 3"/>
          <p:cNvSpPr>
            <a:spLocks noChangeArrowheads="1"/>
          </p:cNvSpPr>
          <p:nvPr/>
        </p:nvSpPr>
        <p:spPr bwMode="auto">
          <a:xfrm>
            <a:off x="1287463" y="2362200"/>
            <a:ext cx="6908800" cy="4114800"/>
          </a:xfrm>
          <a:prstGeom prst="rect">
            <a:avLst/>
          </a:prstGeom>
          <a:noFill/>
          <a:ln w="9525">
            <a:noFill/>
            <a:miter lim="800000"/>
            <a:headEnd/>
            <a:tailEnd/>
          </a:ln>
        </p:spPr>
        <p:txBody>
          <a:bodyPr/>
          <a:lstStyle/>
          <a:p>
            <a:pPr marL="342900" indent="-342900">
              <a:spcBef>
                <a:spcPct val="50000"/>
              </a:spcBef>
              <a:buFontTx/>
              <a:buChar char="•"/>
            </a:pPr>
            <a:r>
              <a:rPr lang="it-IT" altLang="it-IT" sz="3600" dirty="0" smtClean="0">
                <a:solidFill>
                  <a:srgbClr val="FF0000"/>
                </a:solidFill>
              </a:rPr>
              <a:t>Analysis of </a:t>
            </a:r>
            <a:r>
              <a:rPr lang="it-IT" altLang="it-IT" sz="3600" dirty="0" err="1" smtClean="0">
                <a:solidFill>
                  <a:srgbClr val="FF0000"/>
                </a:solidFill>
              </a:rPr>
              <a:t>cancer</a:t>
            </a:r>
            <a:r>
              <a:rPr lang="it-IT" altLang="it-IT" sz="3600" dirty="0" smtClean="0">
                <a:solidFill>
                  <a:srgbClr val="FF0000"/>
                </a:solidFill>
              </a:rPr>
              <a:t> </a:t>
            </a:r>
            <a:r>
              <a:rPr lang="it-IT" altLang="it-IT" sz="3600" dirty="0" err="1" smtClean="0">
                <a:solidFill>
                  <a:srgbClr val="FF0000"/>
                </a:solidFill>
              </a:rPr>
              <a:t>cell</a:t>
            </a:r>
            <a:r>
              <a:rPr lang="it-IT" altLang="it-IT" sz="3600" dirty="0" smtClean="0">
                <a:solidFill>
                  <a:srgbClr val="FF0000"/>
                </a:solidFill>
              </a:rPr>
              <a:t> </a:t>
            </a:r>
            <a:r>
              <a:rPr lang="it-IT" altLang="it-IT" sz="3600" dirty="0" err="1" smtClean="0">
                <a:solidFill>
                  <a:srgbClr val="FF0000"/>
                </a:solidFill>
              </a:rPr>
              <a:t>lines</a:t>
            </a:r>
            <a:endParaRPr lang="it-IT" altLang="it-IT" sz="3600" dirty="0">
              <a:solidFill>
                <a:srgbClr val="FF0000"/>
              </a:solidFill>
            </a:endParaRPr>
          </a:p>
          <a:p>
            <a:pPr marL="342900" indent="-342900">
              <a:spcBef>
                <a:spcPct val="50000"/>
              </a:spcBef>
              <a:buFontTx/>
              <a:buChar char="•"/>
            </a:pPr>
            <a:r>
              <a:rPr lang="it-IT" altLang="it-IT" sz="3600" dirty="0" smtClean="0">
                <a:solidFill>
                  <a:srgbClr val="FF0000"/>
                </a:solidFill>
              </a:rPr>
              <a:t>Bone </a:t>
            </a:r>
            <a:r>
              <a:rPr lang="it-IT" altLang="it-IT" sz="3600" dirty="0" err="1" smtClean="0">
                <a:solidFill>
                  <a:srgbClr val="FF0000"/>
                </a:solidFill>
              </a:rPr>
              <a:t>marrow</a:t>
            </a:r>
            <a:r>
              <a:rPr lang="it-IT" altLang="it-IT" sz="3600" dirty="0" smtClean="0">
                <a:solidFill>
                  <a:srgbClr val="FF0000"/>
                </a:solidFill>
              </a:rPr>
              <a:t> and </a:t>
            </a:r>
            <a:r>
              <a:rPr lang="it-IT" altLang="it-IT" sz="3600" dirty="0" err="1" smtClean="0">
                <a:solidFill>
                  <a:srgbClr val="FF0000"/>
                </a:solidFill>
              </a:rPr>
              <a:t>fetal</a:t>
            </a:r>
            <a:r>
              <a:rPr lang="it-IT" altLang="it-IT" sz="3600" dirty="0" smtClean="0">
                <a:solidFill>
                  <a:srgbClr val="FF0000"/>
                </a:solidFill>
              </a:rPr>
              <a:t> </a:t>
            </a:r>
            <a:r>
              <a:rPr lang="it-IT" altLang="it-IT" sz="3600" dirty="0" err="1" smtClean="0">
                <a:solidFill>
                  <a:srgbClr val="FF0000"/>
                </a:solidFill>
              </a:rPr>
              <a:t>thymus</a:t>
            </a:r>
            <a:r>
              <a:rPr lang="it-IT" altLang="it-IT" sz="3600" dirty="0" smtClean="0">
                <a:solidFill>
                  <a:srgbClr val="FF0000"/>
                </a:solidFill>
              </a:rPr>
              <a:t> </a:t>
            </a:r>
            <a:r>
              <a:rPr lang="it-IT" altLang="it-IT" sz="3600" dirty="0" err="1" smtClean="0">
                <a:solidFill>
                  <a:srgbClr val="FF0000"/>
                </a:solidFill>
              </a:rPr>
              <a:t>cultures</a:t>
            </a:r>
            <a:endParaRPr lang="it-IT" altLang="it-IT" sz="3600" dirty="0">
              <a:solidFill>
                <a:srgbClr val="FF0000"/>
              </a:solidFill>
            </a:endParaRPr>
          </a:p>
          <a:p>
            <a:pPr marL="342900" indent="-342900">
              <a:spcBef>
                <a:spcPct val="50000"/>
              </a:spcBef>
              <a:buFontTx/>
              <a:buChar char="•"/>
            </a:pPr>
            <a:r>
              <a:rPr lang="it-IT" altLang="it-IT" sz="3600" dirty="0" smtClean="0">
                <a:solidFill>
                  <a:srgbClr val="FF0000"/>
                </a:solidFill>
              </a:rPr>
              <a:t>KO mice</a:t>
            </a:r>
            <a:endParaRPr lang="it-IT" altLang="it-IT" sz="3600" dirty="0">
              <a:solidFill>
                <a:srgbClr val="FF0000"/>
              </a:solidFill>
            </a:endParaRPr>
          </a:p>
          <a:p>
            <a:pPr marL="342900" indent="-342900">
              <a:spcBef>
                <a:spcPct val="50000"/>
              </a:spcBef>
              <a:buFontTx/>
              <a:buChar char="•"/>
            </a:pPr>
            <a:r>
              <a:rPr lang="it-IT" altLang="it-IT" sz="3600" dirty="0" err="1" smtClean="0">
                <a:solidFill>
                  <a:srgbClr val="FF0000"/>
                </a:solidFill>
              </a:rPr>
              <a:t>Immunodeficiencies</a:t>
            </a:r>
            <a:r>
              <a:rPr lang="it-IT" altLang="it-IT" sz="3600" dirty="0" smtClean="0">
                <a:solidFill>
                  <a:srgbClr val="FF0000"/>
                </a:solidFill>
              </a:rPr>
              <a:t> </a:t>
            </a:r>
          </a:p>
          <a:p>
            <a:pPr marL="342900" indent="-342900">
              <a:spcBef>
                <a:spcPct val="50000"/>
              </a:spcBef>
              <a:buFontTx/>
              <a:buChar char="•"/>
            </a:pPr>
            <a:endParaRPr lang="it-IT" altLang="it-IT" sz="3600" dirty="0">
              <a:solidFill>
                <a:srgbClr val="FF0000"/>
              </a:solidFill>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14</a:t>
            </a:fld>
            <a:endParaRPr lang="it-IT"/>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32770" name="Rectangle 2"/>
          <p:cNvSpPr>
            <a:spLocks noChangeArrowheads="1"/>
          </p:cNvSpPr>
          <p:nvPr/>
        </p:nvSpPr>
        <p:spPr bwMode="auto">
          <a:xfrm>
            <a:off x="1016000" y="3140075"/>
            <a:ext cx="5932433" cy="584776"/>
          </a:xfrm>
          <a:prstGeom prst="rect">
            <a:avLst/>
          </a:prstGeom>
          <a:noFill/>
          <a:ln w="9525">
            <a:noFill/>
            <a:miter lim="800000"/>
            <a:headEnd/>
            <a:tailEnd/>
          </a:ln>
        </p:spPr>
        <p:txBody>
          <a:bodyPr wrap="none">
            <a:spAutoFit/>
          </a:bodyPr>
          <a:lstStyle/>
          <a:p>
            <a:r>
              <a:rPr lang="it-IT" sz="3200" dirty="0" err="1">
                <a:solidFill>
                  <a:srgbClr val="FFFF00"/>
                </a:solidFill>
              </a:rPr>
              <a:t>D</a:t>
            </a:r>
            <a:r>
              <a:rPr lang="it-IT" sz="3200" dirty="0" err="1" smtClean="0">
                <a:solidFill>
                  <a:srgbClr val="FFFF00"/>
                </a:solidFill>
              </a:rPr>
              <a:t>iscovery</a:t>
            </a:r>
            <a:r>
              <a:rPr lang="it-IT" sz="3200" dirty="0" smtClean="0">
                <a:solidFill>
                  <a:srgbClr val="FFFF00"/>
                </a:solidFill>
              </a:rPr>
              <a:t> of the </a:t>
            </a:r>
            <a:r>
              <a:rPr lang="it-IT" sz="3200" dirty="0" err="1" smtClean="0">
                <a:solidFill>
                  <a:srgbClr val="FFFF00"/>
                </a:solidFill>
              </a:rPr>
              <a:t>rearrangement</a:t>
            </a:r>
            <a:endParaRPr lang="it-IT" sz="3200" dirty="0">
              <a:solidFill>
                <a:srgbClr val="FFFF00"/>
              </a:solidFill>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15</a:t>
            </a:fld>
            <a:endParaRPr lang="it-IT"/>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graphicFrame>
        <p:nvGraphicFramePr>
          <p:cNvPr id="2050" name="Object 2"/>
          <p:cNvGraphicFramePr>
            <a:graphicFrameLocks noChangeAspect="1"/>
          </p:cNvGraphicFramePr>
          <p:nvPr/>
        </p:nvGraphicFramePr>
        <p:xfrm>
          <a:off x="2913063" y="1371600"/>
          <a:ext cx="3341687" cy="5202238"/>
        </p:xfrm>
        <a:graphic>
          <a:graphicData uri="http://schemas.openxmlformats.org/presentationml/2006/ole">
            <mc:AlternateContent xmlns:mc="http://schemas.openxmlformats.org/markup-compatibility/2006">
              <mc:Choice xmlns:v="urn:schemas-microsoft-com:vml" Requires="v">
                <p:oleObj spid="_x0000_s2187" name="Image" r:id="rId3" imgW="4417683" imgH="2704039" progId="">
                  <p:embed/>
                </p:oleObj>
              </mc:Choice>
              <mc:Fallback>
                <p:oleObj name="Image" r:id="rId3" imgW="4417683" imgH="2704039" progId="">
                  <p:embed/>
                  <p:pic>
                    <p:nvPicPr>
                      <p:cNvPr id="0" name="Picture 125"/>
                      <p:cNvPicPr>
                        <a:picLocks noChangeAspect="1" noChangeArrowheads="1"/>
                      </p:cNvPicPr>
                      <p:nvPr/>
                    </p:nvPicPr>
                    <p:blipFill>
                      <a:blip r:embed="rId4">
                        <a:extLst>
                          <a:ext uri="{28A0092B-C50C-407E-A947-70E740481C1C}">
                            <a14:useLocalDpi xmlns:a14="http://schemas.microsoft.com/office/drawing/2010/main" val="0"/>
                          </a:ext>
                        </a:extLst>
                      </a:blip>
                      <a:srcRect l="55740"/>
                      <a:stretch>
                        <a:fillRect/>
                      </a:stretch>
                    </p:blipFill>
                    <p:spPr bwMode="auto">
                      <a:xfrm>
                        <a:off x="2913063" y="1371600"/>
                        <a:ext cx="3341687" cy="5202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2052" name="Text Box 3"/>
          <p:cNvSpPr txBox="1">
            <a:spLocks noChangeArrowheads="1"/>
          </p:cNvSpPr>
          <p:nvPr/>
        </p:nvSpPr>
        <p:spPr bwMode="auto">
          <a:xfrm>
            <a:off x="1287463" y="212725"/>
            <a:ext cx="7739569" cy="707886"/>
          </a:xfrm>
          <a:prstGeom prst="rect">
            <a:avLst/>
          </a:prstGeom>
          <a:noFill/>
          <a:ln w="9525">
            <a:noFill/>
            <a:miter lim="800000"/>
            <a:headEnd/>
            <a:tailEnd/>
          </a:ln>
        </p:spPr>
        <p:txBody>
          <a:bodyPr wrap="none">
            <a:spAutoFit/>
          </a:bodyPr>
          <a:lstStyle/>
          <a:p>
            <a:r>
              <a:rPr lang="it-IT" sz="4000" dirty="0" smtClean="0">
                <a:solidFill>
                  <a:srgbClr val="FFFF00"/>
                </a:solidFill>
              </a:rPr>
              <a:t>B </a:t>
            </a:r>
            <a:r>
              <a:rPr lang="it-IT" sz="4000" dirty="0" err="1" smtClean="0">
                <a:solidFill>
                  <a:srgbClr val="FFFF00"/>
                </a:solidFill>
              </a:rPr>
              <a:t>cell</a:t>
            </a:r>
            <a:r>
              <a:rPr lang="it-IT" sz="4000" dirty="0" smtClean="0">
                <a:solidFill>
                  <a:srgbClr val="FFFF00"/>
                </a:solidFill>
              </a:rPr>
              <a:t> </a:t>
            </a:r>
            <a:r>
              <a:rPr lang="it-IT" sz="4000" dirty="0" err="1" smtClean="0">
                <a:solidFill>
                  <a:srgbClr val="FFFF00"/>
                </a:solidFill>
              </a:rPr>
              <a:t>receptor</a:t>
            </a:r>
            <a:r>
              <a:rPr lang="it-IT" sz="4000" dirty="0" smtClean="0">
                <a:solidFill>
                  <a:srgbClr val="FFFF00"/>
                </a:solidFill>
              </a:rPr>
              <a:t> for </a:t>
            </a:r>
            <a:r>
              <a:rPr lang="it-IT" sz="4000" dirty="0" err="1" smtClean="0">
                <a:solidFill>
                  <a:srgbClr val="FFFF00"/>
                </a:solidFill>
              </a:rPr>
              <a:t>antigen</a:t>
            </a:r>
            <a:r>
              <a:rPr lang="it-IT" sz="4000" dirty="0" smtClean="0">
                <a:solidFill>
                  <a:srgbClr val="FFFF00"/>
                </a:solidFill>
              </a:rPr>
              <a:t> </a:t>
            </a:r>
            <a:r>
              <a:rPr lang="it-IT" sz="4000" dirty="0">
                <a:solidFill>
                  <a:srgbClr val="FFFF00"/>
                </a:solidFill>
              </a:rPr>
              <a:t>(BCR)</a:t>
            </a: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16</a:t>
            </a:fld>
            <a:endParaRPr lang="it-IT"/>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33794" name="Text Box 2"/>
          <p:cNvSpPr txBox="1">
            <a:spLocks noChangeArrowheads="1"/>
          </p:cNvSpPr>
          <p:nvPr/>
        </p:nvSpPr>
        <p:spPr bwMode="auto">
          <a:xfrm>
            <a:off x="914310" y="71438"/>
            <a:ext cx="7369375" cy="1323439"/>
          </a:xfrm>
          <a:prstGeom prst="rect">
            <a:avLst/>
          </a:prstGeom>
          <a:noFill/>
          <a:ln w="9525">
            <a:noFill/>
            <a:miter lim="800000"/>
            <a:headEnd/>
            <a:tailEnd/>
          </a:ln>
        </p:spPr>
        <p:txBody>
          <a:bodyPr wrap="none">
            <a:spAutoFit/>
          </a:bodyPr>
          <a:lstStyle/>
          <a:p>
            <a:pPr algn="ctr"/>
            <a:r>
              <a:rPr lang="it-IT" sz="4000" dirty="0" err="1" smtClean="0">
                <a:solidFill>
                  <a:srgbClr val="FFFF00"/>
                </a:solidFill>
              </a:rPr>
              <a:t>Discovery</a:t>
            </a:r>
            <a:r>
              <a:rPr lang="it-IT" sz="4000" dirty="0" smtClean="0">
                <a:solidFill>
                  <a:srgbClr val="FFFF00"/>
                </a:solidFill>
              </a:rPr>
              <a:t> of the </a:t>
            </a:r>
            <a:r>
              <a:rPr lang="it-IT" sz="4000" dirty="0" err="1" smtClean="0">
                <a:solidFill>
                  <a:srgbClr val="FFFF00"/>
                </a:solidFill>
              </a:rPr>
              <a:t>rearrangement</a:t>
            </a:r>
            <a:endParaRPr lang="it-IT" sz="4000" dirty="0">
              <a:solidFill>
                <a:srgbClr val="FFFF00"/>
              </a:solidFill>
            </a:endParaRPr>
          </a:p>
          <a:p>
            <a:pPr algn="ctr"/>
            <a:r>
              <a:rPr lang="it-IT" sz="4000" dirty="0" smtClean="0">
                <a:solidFill>
                  <a:srgbClr val="FFFF00"/>
                </a:solidFill>
              </a:rPr>
              <a:t>of Ig </a:t>
            </a:r>
            <a:r>
              <a:rPr lang="it-IT" sz="4000" dirty="0" err="1" smtClean="0">
                <a:solidFill>
                  <a:srgbClr val="FFFF00"/>
                </a:solidFill>
              </a:rPr>
              <a:t>genes</a:t>
            </a:r>
            <a:endParaRPr lang="it-IT" sz="4000" dirty="0">
              <a:solidFill>
                <a:srgbClr val="FFFF00"/>
              </a:solidFill>
            </a:endParaRPr>
          </a:p>
        </p:txBody>
      </p:sp>
      <p:sp>
        <p:nvSpPr>
          <p:cNvPr id="33795" name="Text Box 3"/>
          <p:cNvSpPr txBox="1">
            <a:spLocks noChangeArrowheads="1"/>
          </p:cNvSpPr>
          <p:nvPr/>
        </p:nvSpPr>
        <p:spPr bwMode="auto">
          <a:xfrm>
            <a:off x="527050" y="1717675"/>
            <a:ext cx="373063" cy="461963"/>
          </a:xfrm>
          <a:prstGeom prst="rect">
            <a:avLst/>
          </a:prstGeom>
          <a:noFill/>
          <a:ln w="9525">
            <a:noFill/>
            <a:miter lim="800000"/>
            <a:headEnd/>
            <a:tailEnd/>
          </a:ln>
        </p:spPr>
        <p:txBody>
          <a:bodyPr wrap="none">
            <a:spAutoFit/>
          </a:bodyPr>
          <a:lstStyle/>
          <a:p>
            <a:r>
              <a:rPr lang="it-IT"/>
              <a:t>- </a:t>
            </a:r>
          </a:p>
        </p:txBody>
      </p:sp>
      <p:sp>
        <p:nvSpPr>
          <p:cNvPr id="33796" name="Rectangle 5"/>
          <p:cNvSpPr>
            <a:spLocks noChangeArrowheads="1"/>
          </p:cNvSpPr>
          <p:nvPr/>
        </p:nvSpPr>
        <p:spPr bwMode="auto">
          <a:xfrm>
            <a:off x="1150938" y="1524000"/>
            <a:ext cx="6908800" cy="4114800"/>
          </a:xfrm>
          <a:prstGeom prst="rect">
            <a:avLst/>
          </a:prstGeom>
          <a:noFill/>
          <a:ln w="9525">
            <a:noFill/>
            <a:miter lim="800000"/>
            <a:headEnd/>
            <a:tailEnd/>
          </a:ln>
        </p:spPr>
        <p:txBody>
          <a:bodyPr/>
          <a:lstStyle/>
          <a:p>
            <a:pPr marL="342900" indent="-342900">
              <a:spcBef>
                <a:spcPct val="50000"/>
              </a:spcBef>
              <a:buFontTx/>
              <a:buChar char="•"/>
            </a:pPr>
            <a:r>
              <a:rPr lang="it-IT" altLang="it-IT" sz="3600" dirty="0" smtClean="0">
                <a:solidFill>
                  <a:srgbClr val="00B050"/>
                </a:solidFill>
              </a:rPr>
              <a:t>1950’s</a:t>
            </a:r>
            <a:r>
              <a:rPr lang="it-IT" altLang="it-IT" sz="3600" dirty="0" smtClean="0">
                <a:solidFill>
                  <a:srgbClr val="FF0000"/>
                </a:solidFill>
              </a:rPr>
              <a:t>: </a:t>
            </a:r>
            <a:r>
              <a:rPr lang="it-IT" altLang="it-IT" sz="3600" dirty="0" err="1" smtClean="0">
                <a:solidFill>
                  <a:srgbClr val="FF0000"/>
                </a:solidFill>
              </a:rPr>
              <a:t>diversified</a:t>
            </a:r>
            <a:r>
              <a:rPr lang="it-IT" altLang="it-IT" sz="3600" dirty="0" smtClean="0">
                <a:solidFill>
                  <a:srgbClr val="FF0000"/>
                </a:solidFill>
              </a:rPr>
              <a:t> </a:t>
            </a:r>
            <a:r>
              <a:rPr lang="it-IT" altLang="it-IT" sz="3600" dirty="0">
                <a:solidFill>
                  <a:srgbClr val="FF0000"/>
                </a:solidFill>
              </a:rPr>
              <a:t>V </a:t>
            </a:r>
            <a:r>
              <a:rPr lang="it-IT" altLang="it-IT" sz="3600" dirty="0" err="1" smtClean="0">
                <a:solidFill>
                  <a:srgbClr val="FF0000"/>
                </a:solidFill>
              </a:rPr>
              <a:t>regions</a:t>
            </a:r>
            <a:r>
              <a:rPr lang="it-IT" altLang="it-IT" sz="3600" dirty="0" smtClean="0">
                <a:solidFill>
                  <a:srgbClr val="FF0000"/>
                </a:solidFill>
              </a:rPr>
              <a:t>, </a:t>
            </a:r>
            <a:r>
              <a:rPr lang="it-IT" altLang="it-IT" sz="3600" dirty="0" err="1" smtClean="0">
                <a:solidFill>
                  <a:srgbClr val="FF0000"/>
                </a:solidFill>
              </a:rPr>
              <a:t>conserved</a:t>
            </a:r>
            <a:r>
              <a:rPr lang="it-IT" altLang="it-IT" sz="3600" dirty="0" smtClean="0">
                <a:solidFill>
                  <a:srgbClr val="FF0000"/>
                </a:solidFill>
              </a:rPr>
              <a:t> </a:t>
            </a:r>
            <a:r>
              <a:rPr lang="it-IT" altLang="it-IT" sz="3600" dirty="0">
                <a:solidFill>
                  <a:srgbClr val="FF0000"/>
                </a:solidFill>
              </a:rPr>
              <a:t>C </a:t>
            </a:r>
            <a:r>
              <a:rPr lang="it-IT" altLang="it-IT" sz="3600" dirty="0" err="1" smtClean="0">
                <a:solidFill>
                  <a:srgbClr val="FF0000"/>
                </a:solidFill>
              </a:rPr>
              <a:t>regions</a:t>
            </a:r>
            <a:endParaRPr lang="it-IT" altLang="it-IT" sz="3600" dirty="0">
              <a:solidFill>
                <a:srgbClr val="FF0000"/>
              </a:solidFill>
            </a:endParaRPr>
          </a:p>
          <a:p>
            <a:pPr marL="342900" indent="-342900">
              <a:spcBef>
                <a:spcPct val="50000"/>
              </a:spcBef>
              <a:buFontTx/>
              <a:buChar char="•"/>
            </a:pPr>
            <a:r>
              <a:rPr lang="it-IT" altLang="it-IT" sz="3600" dirty="0">
                <a:solidFill>
                  <a:srgbClr val="FF0000"/>
                </a:solidFill>
              </a:rPr>
              <a:t>1965, </a:t>
            </a:r>
            <a:r>
              <a:rPr lang="it-IT" altLang="it-IT" sz="3600" dirty="0" err="1">
                <a:solidFill>
                  <a:srgbClr val="FF0000"/>
                </a:solidFill>
              </a:rPr>
              <a:t>Dreyer</a:t>
            </a:r>
            <a:r>
              <a:rPr lang="it-IT" altLang="it-IT" sz="3600" dirty="0">
                <a:solidFill>
                  <a:srgbClr val="FF0000"/>
                </a:solidFill>
              </a:rPr>
              <a:t> </a:t>
            </a:r>
            <a:r>
              <a:rPr lang="it-IT" altLang="it-IT" sz="3600" dirty="0" smtClean="0">
                <a:solidFill>
                  <a:srgbClr val="FF0000"/>
                </a:solidFill>
              </a:rPr>
              <a:t>and </a:t>
            </a:r>
            <a:r>
              <a:rPr lang="it-IT" altLang="it-IT" sz="3600" dirty="0">
                <a:solidFill>
                  <a:srgbClr val="FF0000"/>
                </a:solidFill>
              </a:rPr>
              <a:t>Bennett</a:t>
            </a:r>
            <a:r>
              <a:rPr lang="it-IT" altLang="it-IT" sz="3600" dirty="0" smtClean="0">
                <a:solidFill>
                  <a:srgbClr val="FF0000"/>
                </a:solidFill>
              </a:rPr>
              <a:t>. Ig are </a:t>
            </a:r>
            <a:r>
              <a:rPr lang="it-IT" altLang="it-IT" sz="3600" dirty="0" err="1" smtClean="0">
                <a:solidFill>
                  <a:srgbClr val="FF0000"/>
                </a:solidFill>
              </a:rPr>
              <a:t>encoded</a:t>
            </a:r>
            <a:r>
              <a:rPr lang="it-IT" altLang="it-IT" sz="3600" dirty="0" smtClean="0">
                <a:solidFill>
                  <a:srgbClr val="FF0000"/>
                </a:solidFill>
              </a:rPr>
              <a:t> by </a:t>
            </a:r>
            <a:r>
              <a:rPr lang="it-IT" altLang="it-IT" sz="3600" dirty="0" err="1" smtClean="0">
                <a:solidFill>
                  <a:srgbClr val="FF0000"/>
                </a:solidFill>
              </a:rPr>
              <a:t>two</a:t>
            </a:r>
            <a:r>
              <a:rPr lang="it-IT" altLang="it-IT" sz="3600" dirty="0" smtClean="0">
                <a:solidFill>
                  <a:srgbClr val="FF0000"/>
                </a:solidFill>
              </a:rPr>
              <a:t> </a:t>
            </a:r>
            <a:r>
              <a:rPr lang="it-IT" altLang="it-IT" sz="3600" dirty="0" err="1" smtClean="0">
                <a:solidFill>
                  <a:srgbClr val="FF0000"/>
                </a:solidFill>
              </a:rPr>
              <a:t>different</a:t>
            </a:r>
            <a:r>
              <a:rPr lang="it-IT" altLang="it-IT" sz="3600" dirty="0" smtClean="0">
                <a:solidFill>
                  <a:srgbClr val="FF0000"/>
                </a:solidFill>
              </a:rPr>
              <a:t> </a:t>
            </a:r>
            <a:r>
              <a:rPr lang="it-IT" altLang="it-IT" sz="3600" dirty="0" err="1" smtClean="0">
                <a:solidFill>
                  <a:srgbClr val="FF0000"/>
                </a:solidFill>
              </a:rPr>
              <a:t>genes</a:t>
            </a:r>
            <a:endParaRPr lang="it-IT" altLang="it-IT" sz="3600" dirty="0">
              <a:solidFill>
                <a:srgbClr val="FF0000"/>
              </a:solidFill>
            </a:endParaRPr>
          </a:p>
          <a:p>
            <a:pPr marL="342900" indent="-342900">
              <a:spcBef>
                <a:spcPct val="50000"/>
              </a:spcBef>
              <a:buFontTx/>
              <a:buChar char="•"/>
            </a:pPr>
            <a:r>
              <a:rPr lang="it-IT" altLang="it-IT" sz="3600" dirty="0">
                <a:solidFill>
                  <a:srgbClr val="FF0000"/>
                </a:solidFill>
              </a:rPr>
              <a:t>1976, </a:t>
            </a:r>
            <a:r>
              <a:rPr lang="it-IT" altLang="it-IT" sz="3600" dirty="0" err="1">
                <a:solidFill>
                  <a:srgbClr val="FF0000"/>
                </a:solidFill>
              </a:rPr>
              <a:t>Tonegawa</a:t>
            </a:r>
            <a:r>
              <a:rPr lang="it-IT" altLang="it-IT" sz="3600" dirty="0">
                <a:solidFill>
                  <a:srgbClr val="FF0000"/>
                </a:solidFill>
              </a:rPr>
              <a:t>. </a:t>
            </a:r>
            <a:r>
              <a:rPr lang="it-IT" altLang="it-IT" sz="3600" dirty="0" err="1" smtClean="0">
                <a:solidFill>
                  <a:srgbClr val="FF0000"/>
                </a:solidFill>
              </a:rPr>
              <a:t>Formal</a:t>
            </a:r>
            <a:r>
              <a:rPr lang="it-IT" altLang="it-IT" sz="3600" dirty="0" smtClean="0">
                <a:solidFill>
                  <a:srgbClr val="FF0000"/>
                </a:solidFill>
              </a:rPr>
              <a:t> </a:t>
            </a:r>
            <a:r>
              <a:rPr lang="it-IT" altLang="it-IT" sz="3600" dirty="0" err="1" smtClean="0">
                <a:solidFill>
                  <a:srgbClr val="FF0000"/>
                </a:solidFill>
              </a:rPr>
              <a:t>proof</a:t>
            </a:r>
            <a:r>
              <a:rPr lang="it-IT" altLang="it-IT" sz="3600" dirty="0" smtClean="0">
                <a:solidFill>
                  <a:srgbClr val="FF0000"/>
                </a:solidFill>
              </a:rPr>
              <a:t> </a:t>
            </a:r>
            <a:r>
              <a:rPr lang="it-IT" altLang="it-IT" sz="3600" dirty="0" err="1" smtClean="0">
                <a:solidFill>
                  <a:srgbClr val="FF0000"/>
                </a:solidFill>
              </a:rPr>
              <a:t>through</a:t>
            </a:r>
            <a:r>
              <a:rPr lang="it-IT" altLang="it-IT" sz="3600" dirty="0" smtClean="0">
                <a:solidFill>
                  <a:srgbClr val="FF0000"/>
                </a:solidFill>
              </a:rPr>
              <a:t> </a:t>
            </a:r>
            <a:r>
              <a:rPr lang="it-IT" altLang="it-IT" sz="3600" dirty="0" err="1" smtClean="0">
                <a:solidFill>
                  <a:srgbClr val="FF0000"/>
                </a:solidFill>
              </a:rPr>
              <a:t>hybridization</a:t>
            </a:r>
            <a:r>
              <a:rPr lang="it-IT" altLang="it-IT" sz="3600" dirty="0" smtClean="0">
                <a:solidFill>
                  <a:srgbClr val="FF0000"/>
                </a:solidFill>
              </a:rPr>
              <a:t> </a:t>
            </a:r>
            <a:r>
              <a:rPr lang="it-IT" altLang="it-IT" sz="3600" dirty="0" err="1" smtClean="0">
                <a:solidFill>
                  <a:srgbClr val="FF0000"/>
                </a:solidFill>
              </a:rPr>
              <a:t>techniques</a:t>
            </a:r>
            <a:endParaRPr lang="it-IT" altLang="it-IT" sz="3600" dirty="0">
              <a:solidFill>
                <a:srgbClr val="FF0000"/>
              </a:solidFill>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17</a:t>
            </a:fld>
            <a:endParaRPr lang="it-IT"/>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pic>
        <p:nvPicPr>
          <p:cNvPr id="34818" name="Picture 4" descr="Fig_6_3A-6"/>
          <p:cNvPicPr>
            <a:picLocks noChangeAspect="1" noChangeArrowheads="1"/>
          </p:cNvPicPr>
          <p:nvPr/>
        </p:nvPicPr>
        <p:blipFill>
          <a:blip r:embed="rId2" cstate="print"/>
          <a:srcRect/>
          <a:stretch>
            <a:fillRect/>
          </a:stretch>
        </p:blipFill>
        <p:spPr bwMode="auto">
          <a:xfrm>
            <a:off x="1179513" y="1692275"/>
            <a:ext cx="6954837" cy="4832350"/>
          </a:xfrm>
          <a:prstGeom prst="rect">
            <a:avLst/>
          </a:prstGeom>
          <a:noFill/>
          <a:ln w="9525">
            <a:noFill/>
            <a:miter lim="800000"/>
            <a:headEnd/>
            <a:tailEnd/>
          </a:ln>
        </p:spPr>
      </p:pic>
      <p:sp>
        <p:nvSpPr>
          <p:cNvPr id="34819" name="Text Box 5"/>
          <p:cNvSpPr txBox="1">
            <a:spLocks noChangeArrowheads="1"/>
          </p:cNvSpPr>
          <p:nvPr/>
        </p:nvSpPr>
        <p:spPr bwMode="auto">
          <a:xfrm>
            <a:off x="1900084" y="136525"/>
            <a:ext cx="5564494" cy="1200329"/>
          </a:xfrm>
          <a:prstGeom prst="rect">
            <a:avLst/>
          </a:prstGeom>
          <a:noFill/>
          <a:ln w="9525">
            <a:noFill/>
            <a:miter lim="800000"/>
            <a:headEnd/>
            <a:tailEnd/>
          </a:ln>
        </p:spPr>
        <p:txBody>
          <a:bodyPr wrap="none">
            <a:spAutoFit/>
          </a:bodyPr>
          <a:lstStyle/>
          <a:p>
            <a:pPr algn="ctr"/>
            <a:r>
              <a:rPr lang="it-IT" sz="4000" dirty="0" err="1" smtClean="0">
                <a:solidFill>
                  <a:srgbClr val="FFFF00"/>
                </a:solidFill>
              </a:rPr>
              <a:t>Tonegawa’s</a:t>
            </a:r>
            <a:r>
              <a:rPr lang="it-IT" sz="4000" dirty="0" smtClean="0">
                <a:solidFill>
                  <a:srgbClr val="FFFF00"/>
                </a:solidFill>
              </a:rPr>
              <a:t> </a:t>
            </a:r>
            <a:r>
              <a:rPr lang="it-IT" sz="4000" dirty="0" err="1" smtClean="0">
                <a:solidFill>
                  <a:srgbClr val="FFFF00"/>
                </a:solidFill>
              </a:rPr>
              <a:t>experiment</a:t>
            </a:r>
            <a:endParaRPr lang="it-IT" sz="4000" dirty="0">
              <a:solidFill>
                <a:srgbClr val="FFFF00"/>
              </a:solidFill>
            </a:endParaRPr>
          </a:p>
          <a:p>
            <a:pPr algn="ctr"/>
            <a:r>
              <a:rPr lang="it-IT" sz="3200" dirty="0" smtClean="0">
                <a:solidFill>
                  <a:srgbClr val="FFFF00"/>
                </a:solidFill>
              </a:rPr>
              <a:t>(Nobel </a:t>
            </a:r>
            <a:r>
              <a:rPr lang="it-IT" sz="3200" dirty="0" err="1" smtClean="0">
                <a:solidFill>
                  <a:srgbClr val="FFFF00"/>
                </a:solidFill>
              </a:rPr>
              <a:t>prize</a:t>
            </a:r>
            <a:r>
              <a:rPr lang="it-IT" sz="3200" dirty="0" smtClean="0">
                <a:solidFill>
                  <a:srgbClr val="FFFF00"/>
                </a:solidFill>
              </a:rPr>
              <a:t> in 1987</a:t>
            </a:r>
            <a:r>
              <a:rPr lang="it-IT" sz="3200" dirty="0">
                <a:solidFill>
                  <a:srgbClr val="FFFF00"/>
                </a:solidFill>
              </a:rPr>
              <a:t>)</a:t>
            </a:r>
          </a:p>
        </p:txBody>
      </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18</a:t>
            </a:fld>
            <a:endParaRPr lang="it-IT"/>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35842" name="Text Box 4"/>
          <p:cNvSpPr txBox="1">
            <a:spLocks noChangeArrowheads="1"/>
          </p:cNvSpPr>
          <p:nvPr/>
        </p:nvSpPr>
        <p:spPr bwMode="auto">
          <a:xfrm>
            <a:off x="1069881" y="65088"/>
            <a:ext cx="7028086" cy="1077218"/>
          </a:xfrm>
          <a:prstGeom prst="rect">
            <a:avLst/>
          </a:prstGeom>
          <a:noFill/>
          <a:ln w="9525">
            <a:noFill/>
            <a:miter lim="800000"/>
            <a:headEnd/>
            <a:tailEnd/>
          </a:ln>
        </p:spPr>
        <p:txBody>
          <a:bodyPr wrap="none">
            <a:spAutoFit/>
          </a:bodyPr>
          <a:lstStyle/>
          <a:p>
            <a:pPr algn="ctr"/>
            <a:r>
              <a:rPr lang="it-IT" sz="3200" dirty="0" smtClean="0">
                <a:solidFill>
                  <a:srgbClr val="FFFF00"/>
                </a:solidFill>
              </a:rPr>
              <a:t>The </a:t>
            </a:r>
            <a:r>
              <a:rPr lang="it-IT" sz="3200" dirty="0" err="1" smtClean="0">
                <a:solidFill>
                  <a:srgbClr val="FFFF00"/>
                </a:solidFill>
              </a:rPr>
              <a:t>genetic</a:t>
            </a:r>
            <a:r>
              <a:rPr lang="it-IT" sz="3200" dirty="0" smtClean="0">
                <a:solidFill>
                  <a:srgbClr val="FFFF00"/>
                </a:solidFill>
              </a:rPr>
              <a:t> </a:t>
            </a:r>
            <a:r>
              <a:rPr lang="it-IT" sz="3200" dirty="0" err="1" smtClean="0">
                <a:solidFill>
                  <a:srgbClr val="FFFF00"/>
                </a:solidFill>
              </a:rPr>
              <a:t>mechanisms</a:t>
            </a:r>
            <a:r>
              <a:rPr lang="it-IT" sz="3200" dirty="0" smtClean="0">
                <a:solidFill>
                  <a:srgbClr val="FFFF00"/>
                </a:solidFill>
              </a:rPr>
              <a:t> </a:t>
            </a:r>
            <a:r>
              <a:rPr lang="it-IT" sz="3200" dirty="0" err="1" smtClean="0">
                <a:solidFill>
                  <a:srgbClr val="FFFF00"/>
                </a:solidFill>
              </a:rPr>
              <a:t>implicated</a:t>
            </a:r>
            <a:endParaRPr lang="it-IT" sz="3200" dirty="0">
              <a:solidFill>
                <a:srgbClr val="FFFF00"/>
              </a:solidFill>
            </a:endParaRPr>
          </a:p>
          <a:p>
            <a:pPr algn="ctr"/>
            <a:r>
              <a:rPr lang="it-IT" sz="3200" dirty="0" smtClean="0">
                <a:solidFill>
                  <a:srgbClr val="FFFF00"/>
                </a:solidFill>
              </a:rPr>
              <a:t>in the </a:t>
            </a:r>
            <a:r>
              <a:rPr lang="it-IT" sz="3200" dirty="0" err="1" smtClean="0">
                <a:solidFill>
                  <a:srgbClr val="FFFF00"/>
                </a:solidFill>
              </a:rPr>
              <a:t>synthesis</a:t>
            </a:r>
            <a:r>
              <a:rPr lang="it-IT" sz="3200" dirty="0" smtClean="0">
                <a:solidFill>
                  <a:srgbClr val="FFFF00"/>
                </a:solidFill>
              </a:rPr>
              <a:t> of an </a:t>
            </a:r>
            <a:r>
              <a:rPr lang="it-IT" sz="3200" dirty="0" err="1" smtClean="0">
                <a:solidFill>
                  <a:srgbClr val="FFFF00"/>
                </a:solidFill>
              </a:rPr>
              <a:t>immunoglobulin</a:t>
            </a:r>
            <a:endParaRPr lang="it-IT" sz="3200" dirty="0">
              <a:solidFill>
                <a:srgbClr val="FFFF00"/>
              </a:solidFill>
              <a:latin typeface="Symbol" pitchFamily="18" charset="2"/>
            </a:endParaRPr>
          </a:p>
        </p:txBody>
      </p:sp>
      <p:pic>
        <p:nvPicPr>
          <p:cNvPr id="35843" name="Picture 5" descr="Fig_6_3A-7"/>
          <p:cNvPicPr>
            <a:picLocks noChangeAspect="1" noChangeArrowheads="1"/>
          </p:cNvPicPr>
          <p:nvPr/>
        </p:nvPicPr>
        <p:blipFill>
          <a:blip r:embed="rId2" cstate="print"/>
          <a:srcRect/>
          <a:stretch>
            <a:fillRect/>
          </a:stretch>
        </p:blipFill>
        <p:spPr bwMode="auto">
          <a:xfrm>
            <a:off x="2908300" y="1311275"/>
            <a:ext cx="3502025" cy="5502275"/>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19</a:t>
            </a:fld>
            <a:endParaRPr lang="it-IT"/>
          </a:p>
        </p:txBody>
      </p:sp>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0834" name="Rectangle 1026"/>
          <p:cNvSpPr>
            <a:spLocks noGrp="1" noChangeArrowheads="1"/>
          </p:cNvSpPr>
          <p:nvPr>
            <p:ph type="title"/>
          </p:nvPr>
        </p:nvSpPr>
        <p:spPr>
          <a:xfrm>
            <a:off x="-180975" y="125413"/>
            <a:ext cx="4967288" cy="1143000"/>
          </a:xfrm>
        </p:spPr>
        <p:txBody>
          <a:bodyPr/>
          <a:lstStyle/>
          <a:p>
            <a:pPr>
              <a:lnSpc>
                <a:spcPct val="90000"/>
              </a:lnSpc>
              <a:defRPr/>
            </a:pPr>
            <a:r>
              <a:rPr lang="it-IT" b="1" dirty="0" err="1" smtClean="0">
                <a:solidFill>
                  <a:srgbClr val="FF0000"/>
                </a:solidFill>
                <a:effectLst>
                  <a:outerShdw blurRad="38100" dist="38100" dir="2700000" algn="tl">
                    <a:srgbClr val="C0C0C0"/>
                  </a:outerShdw>
                </a:effectLst>
              </a:rPr>
              <a:t>Immunogenetics</a:t>
            </a:r>
            <a:r>
              <a:rPr lang="it-IT" b="1" dirty="0" smtClean="0">
                <a:solidFill>
                  <a:srgbClr val="FF0000"/>
                </a:solidFill>
                <a:effectLst>
                  <a:outerShdw blurRad="38100" dist="38100" dir="2700000" algn="tl">
                    <a:srgbClr val="C0C0C0"/>
                  </a:outerShdw>
                </a:effectLst>
              </a:rPr>
              <a:t> and medicine</a:t>
            </a:r>
          </a:p>
        </p:txBody>
      </p:sp>
      <p:sp>
        <p:nvSpPr>
          <p:cNvPr id="120835" name="Rectangle 1027"/>
          <p:cNvSpPr>
            <a:spLocks noGrp="1" noChangeArrowheads="1"/>
          </p:cNvSpPr>
          <p:nvPr>
            <p:ph type="body" idx="1"/>
          </p:nvPr>
        </p:nvSpPr>
        <p:spPr>
          <a:xfrm>
            <a:off x="-71438" y="1619250"/>
            <a:ext cx="4429126" cy="4114800"/>
          </a:xfrm>
        </p:spPr>
        <p:txBody>
          <a:bodyPr/>
          <a:lstStyle/>
          <a:p>
            <a:pPr>
              <a:lnSpc>
                <a:spcPct val="90000"/>
              </a:lnSpc>
            </a:pPr>
            <a:r>
              <a:rPr lang="it-IT" b="1" dirty="0" err="1" smtClean="0"/>
              <a:t>Introduction</a:t>
            </a:r>
            <a:r>
              <a:rPr lang="it-IT" b="1" dirty="0" smtClean="0"/>
              <a:t> to </a:t>
            </a:r>
            <a:r>
              <a:rPr lang="it-IT" b="1" dirty="0" err="1" smtClean="0"/>
              <a:t>immunogenetics</a:t>
            </a:r>
            <a:endParaRPr lang="it-IT" b="1" dirty="0" smtClean="0"/>
          </a:p>
          <a:p>
            <a:pPr>
              <a:lnSpc>
                <a:spcPct val="90000"/>
              </a:lnSpc>
            </a:pPr>
            <a:r>
              <a:rPr lang="it-IT" b="1" dirty="0" smtClean="0"/>
              <a:t>Genetics of </a:t>
            </a:r>
            <a:r>
              <a:rPr lang="it-IT" b="1" dirty="0" err="1" smtClean="0"/>
              <a:t>transplantation</a:t>
            </a:r>
            <a:endParaRPr lang="it-IT" b="1" dirty="0" smtClean="0"/>
          </a:p>
          <a:p>
            <a:pPr>
              <a:lnSpc>
                <a:spcPct val="90000"/>
              </a:lnSpc>
            </a:pPr>
            <a:r>
              <a:rPr lang="it-IT" b="1" dirty="0" smtClean="0"/>
              <a:t>HLA</a:t>
            </a:r>
          </a:p>
          <a:p>
            <a:pPr>
              <a:lnSpc>
                <a:spcPct val="90000"/>
              </a:lnSpc>
            </a:pPr>
            <a:r>
              <a:rPr lang="it-IT" b="1" dirty="0" err="1" smtClean="0"/>
              <a:t>Transplants</a:t>
            </a:r>
            <a:endParaRPr lang="it-IT" b="1" dirty="0" smtClean="0"/>
          </a:p>
          <a:p>
            <a:pPr>
              <a:lnSpc>
                <a:spcPct val="90000"/>
              </a:lnSpc>
            </a:pPr>
            <a:r>
              <a:rPr lang="it-IT" b="1" dirty="0" smtClean="0"/>
              <a:t>Future </a:t>
            </a:r>
            <a:r>
              <a:rPr lang="it-IT" b="1" dirty="0" err="1" smtClean="0"/>
              <a:t>perspectives</a:t>
            </a:r>
            <a:endParaRPr lang="it-IT" b="1" dirty="0" smtClean="0"/>
          </a:p>
          <a:p>
            <a:pPr>
              <a:lnSpc>
                <a:spcPct val="90000"/>
              </a:lnSpc>
            </a:pPr>
            <a:endParaRPr lang="it-IT" b="1" dirty="0" smtClean="0"/>
          </a:p>
        </p:txBody>
      </p:sp>
      <p:grpSp>
        <p:nvGrpSpPr>
          <p:cNvPr id="16388" name="Group 1035"/>
          <p:cNvGrpSpPr>
            <a:grpSpLocks/>
          </p:cNvGrpSpPr>
          <p:nvPr/>
        </p:nvGrpSpPr>
        <p:grpSpPr bwMode="auto">
          <a:xfrm>
            <a:off x="4214813" y="1085850"/>
            <a:ext cx="4929187" cy="4914900"/>
            <a:chOff x="2592" y="480"/>
            <a:chExt cx="3168" cy="2978"/>
          </a:xfrm>
        </p:grpSpPr>
        <p:pic>
          <p:nvPicPr>
            <p:cNvPr id="16389" name="Picture 1032"/>
            <p:cNvPicPr>
              <a:picLocks noChangeAspect="1" noChangeArrowheads="1"/>
            </p:cNvPicPr>
            <p:nvPr/>
          </p:nvPicPr>
          <p:blipFill>
            <a:blip r:embed="rId3" cstate="print"/>
            <a:srcRect/>
            <a:stretch>
              <a:fillRect/>
            </a:stretch>
          </p:blipFill>
          <p:spPr bwMode="auto">
            <a:xfrm>
              <a:off x="2592" y="480"/>
              <a:ext cx="3168" cy="2245"/>
            </a:xfrm>
            <a:prstGeom prst="rect">
              <a:avLst/>
            </a:prstGeom>
            <a:noFill/>
            <a:ln w="9525">
              <a:noFill/>
              <a:miter lim="800000"/>
              <a:headEnd/>
              <a:tailEnd/>
            </a:ln>
          </p:spPr>
        </p:pic>
        <p:sp>
          <p:nvSpPr>
            <p:cNvPr id="16390" name="Rectangle 1034"/>
            <p:cNvSpPr>
              <a:spLocks noChangeArrowheads="1"/>
            </p:cNvSpPr>
            <p:nvPr/>
          </p:nvSpPr>
          <p:spPr bwMode="auto">
            <a:xfrm>
              <a:off x="3072" y="2880"/>
              <a:ext cx="2550" cy="578"/>
            </a:xfrm>
            <a:prstGeom prst="rect">
              <a:avLst/>
            </a:prstGeom>
            <a:noFill/>
            <a:ln w="9525">
              <a:noFill/>
              <a:miter lim="800000"/>
              <a:headEnd/>
              <a:tailEnd/>
            </a:ln>
          </p:spPr>
          <p:txBody>
            <a:bodyPr>
              <a:spAutoFit/>
            </a:bodyPr>
            <a:lstStyle/>
            <a:p>
              <a:pPr eaLnBrk="0" hangingPunct="0">
                <a:spcBef>
                  <a:spcPts val="500"/>
                </a:spcBef>
                <a:spcAft>
                  <a:spcPts val="500"/>
                </a:spcAft>
              </a:pPr>
              <a:r>
                <a:rPr lang="it-IT" sz="2800">
                  <a:latin typeface="Tahoma" pitchFamily="34" charset="0"/>
                  <a:cs typeface="Tahoma" pitchFamily="34" charset="0"/>
                </a:rPr>
                <a:t>Immune Recognition by David Goodsell</a:t>
              </a:r>
            </a:p>
          </p:txBody>
        </p:sp>
      </p:gr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2</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0835">
                                            <p:txEl>
                                              <p:pRg st="0" end="0"/>
                                            </p:txEl>
                                          </p:spTgt>
                                        </p:tgtEl>
                                        <p:attrNameLst>
                                          <p:attrName>style.visibility</p:attrName>
                                        </p:attrNameLst>
                                      </p:cBhvr>
                                      <p:to>
                                        <p:strVal val="visible"/>
                                      </p:to>
                                    </p:set>
                                    <p:animEffect transition="in" filter="fade">
                                      <p:cBhvr>
                                        <p:cTn id="7" dur="500"/>
                                        <p:tgtEl>
                                          <p:spTgt spid="1208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0835">
                                            <p:txEl>
                                              <p:pRg st="1" end="1"/>
                                            </p:txEl>
                                          </p:spTgt>
                                        </p:tgtEl>
                                        <p:attrNameLst>
                                          <p:attrName>style.visibility</p:attrName>
                                        </p:attrNameLst>
                                      </p:cBhvr>
                                      <p:to>
                                        <p:strVal val="visible"/>
                                      </p:to>
                                    </p:set>
                                    <p:animEffect transition="in" filter="fade">
                                      <p:cBhvr>
                                        <p:cTn id="12" dur="500"/>
                                        <p:tgtEl>
                                          <p:spTgt spid="1208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0835">
                                            <p:txEl>
                                              <p:pRg st="2" end="2"/>
                                            </p:txEl>
                                          </p:spTgt>
                                        </p:tgtEl>
                                        <p:attrNameLst>
                                          <p:attrName>style.visibility</p:attrName>
                                        </p:attrNameLst>
                                      </p:cBhvr>
                                      <p:to>
                                        <p:strVal val="visible"/>
                                      </p:to>
                                    </p:set>
                                    <p:animEffect transition="in" filter="fade">
                                      <p:cBhvr>
                                        <p:cTn id="17" dur="500"/>
                                        <p:tgtEl>
                                          <p:spTgt spid="1208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0835">
                                            <p:txEl>
                                              <p:pRg st="3" end="3"/>
                                            </p:txEl>
                                          </p:spTgt>
                                        </p:tgtEl>
                                        <p:attrNameLst>
                                          <p:attrName>style.visibility</p:attrName>
                                        </p:attrNameLst>
                                      </p:cBhvr>
                                      <p:to>
                                        <p:strVal val="visible"/>
                                      </p:to>
                                    </p:set>
                                    <p:animEffect transition="in" filter="fade">
                                      <p:cBhvr>
                                        <p:cTn id="22" dur="500"/>
                                        <p:tgtEl>
                                          <p:spTgt spid="1208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0835">
                                            <p:txEl>
                                              <p:pRg st="4" end="4"/>
                                            </p:txEl>
                                          </p:spTgt>
                                        </p:tgtEl>
                                        <p:attrNameLst>
                                          <p:attrName>style.visibility</p:attrName>
                                        </p:attrNameLst>
                                      </p:cBhvr>
                                      <p:to>
                                        <p:strVal val="visible"/>
                                      </p:to>
                                    </p:set>
                                    <p:animEffect transition="in" filter="fade">
                                      <p:cBhvr>
                                        <p:cTn id="27" dur="500"/>
                                        <p:tgtEl>
                                          <p:spTgt spid="12083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sp>
        <p:nvSpPr>
          <p:cNvPr id="36866" name="Text Box 3"/>
          <p:cNvSpPr txBox="1">
            <a:spLocks noChangeArrowheads="1"/>
          </p:cNvSpPr>
          <p:nvPr/>
        </p:nvSpPr>
        <p:spPr bwMode="auto">
          <a:xfrm>
            <a:off x="782374" y="188913"/>
            <a:ext cx="7755474" cy="1200329"/>
          </a:xfrm>
          <a:prstGeom prst="rect">
            <a:avLst/>
          </a:prstGeom>
          <a:noFill/>
          <a:ln w="9525">
            <a:noFill/>
            <a:miter lim="800000"/>
            <a:headEnd/>
            <a:tailEnd/>
          </a:ln>
        </p:spPr>
        <p:txBody>
          <a:bodyPr wrap="none">
            <a:spAutoFit/>
          </a:bodyPr>
          <a:lstStyle/>
          <a:p>
            <a:pPr algn="ctr"/>
            <a:r>
              <a:rPr lang="it-IT" sz="3600" dirty="0" err="1" smtClean="0">
                <a:solidFill>
                  <a:srgbClr val="FFFF00"/>
                </a:solidFill>
              </a:rPr>
              <a:t>Rearrangement</a:t>
            </a:r>
            <a:r>
              <a:rPr lang="it-IT" sz="3600" dirty="0" smtClean="0">
                <a:solidFill>
                  <a:srgbClr val="FFFF00"/>
                </a:solidFill>
              </a:rPr>
              <a:t> of the DNA </a:t>
            </a:r>
            <a:r>
              <a:rPr lang="it-IT" sz="3600" dirty="0" err="1" smtClean="0">
                <a:solidFill>
                  <a:srgbClr val="FFFF00"/>
                </a:solidFill>
              </a:rPr>
              <a:t>encoding</a:t>
            </a:r>
            <a:endParaRPr lang="it-IT" sz="3600" dirty="0">
              <a:solidFill>
                <a:srgbClr val="FFFF00"/>
              </a:solidFill>
            </a:endParaRPr>
          </a:p>
          <a:p>
            <a:pPr algn="ctr"/>
            <a:r>
              <a:rPr lang="it-IT" sz="3600" dirty="0" smtClean="0">
                <a:solidFill>
                  <a:srgbClr val="FFFF00"/>
                </a:solidFill>
              </a:rPr>
              <a:t>for an </a:t>
            </a:r>
            <a:r>
              <a:rPr lang="it-IT" sz="3600" dirty="0" err="1" smtClean="0">
                <a:solidFill>
                  <a:srgbClr val="FFFF00"/>
                </a:solidFill>
              </a:rPr>
              <a:t>immunoglobulin</a:t>
            </a:r>
            <a:endParaRPr lang="it-IT" sz="3600" dirty="0">
              <a:solidFill>
                <a:srgbClr val="FFFF00"/>
              </a:solidFill>
              <a:latin typeface="Symbol" pitchFamily="18" charset="2"/>
            </a:endParaRPr>
          </a:p>
        </p:txBody>
      </p:sp>
      <p:pic>
        <p:nvPicPr>
          <p:cNvPr id="36867" name="Picture 4" descr="Fig_6_3A-8"/>
          <p:cNvPicPr>
            <a:picLocks noChangeAspect="1" noChangeArrowheads="1"/>
          </p:cNvPicPr>
          <p:nvPr/>
        </p:nvPicPr>
        <p:blipFill>
          <a:blip r:embed="rId2" cstate="print"/>
          <a:srcRect/>
          <a:stretch>
            <a:fillRect/>
          </a:stretch>
        </p:blipFill>
        <p:spPr bwMode="auto">
          <a:xfrm>
            <a:off x="1755775" y="1773238"/>
            <a:ext cx="5764213" cy="4918075"/>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20</a:t>
            </a:fld>
            <a:endParaRPr lang="it-IT"/>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pic>
        <p:nvPicPr>
          <p:cNvPr id="37890" name="Picture 2" descr="nri1247-f3"/>
          <p:cNvPicPr>
            <a:picLocks noChangeAspect="1" noChangeArrowheads="1"/>
          </p:cNvPicPr>
          <p:nvPr/>
        </p:nvPicPr>
        <p:blipFill>
          <a:blip r:embed="rId2" cstate="print"/>
          <a:srcRect/>
          <a:stretch>
            <a:fillRect/>
          </a:stretch>
        </p:blipFill>
        <p:spPr bwMode="auto">
          <a:xfrm>
            <a:off x="603250" y="1557338"/>
            <a:ext cx="7999413" cy="5051425"/>
          </a:xfrm>
          <a:prstGeom prst="rect">
            <a:avLst/>
          </a:prstGeom>
          <a:noFill/>
          <a:ln w="9525">
            <a:noFill/>
            <a:miter lim="800000"/>
            <a:headEnd/>
            <a:tailEnd/>
          </a:ln>
        </p:spPr>
      </p:pic>
      <p:sp>
        <p:nvSpPr>
          <p:cNvPr id="37891" name="Rectangle 3"/>
          <p:cNvSpPr>
            <a:spLocks noChangeArrowheads="1"/>
          </p:cNvSpPr>
          <p:nvPr/>
        </p:nvSpPr>
        <p:spPr bwMode="auto">
          <a:xfrm>
            <a:off x="1422400" y="3352800"/>
            <a:ext cx="541338" cy="304800"/>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37892" name="Rectangle 5"/>
          <p:cNvSpPr>
            <a:spLocks noChangeArrowheads="1"/>
          </p:cNvSpPr>
          <p:nvPr/>
        </p:nvSpPr>
        <p:spPr bwMode="auto">
          <a:xfrm>
            <a:off x="3319463" y="3886200"/>
            <a:ext cx="947737" cy="381000"/>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37893" name="Rectangle 7"/>
          <p:cNvSpPr>
            <a:spLocks noChangeArrowheads="1"/>
          </p:cNvSpPr>
          <p:nvPr/>
        </p:nvSpPr>
        <p:spPr bwMode="auto">
          <a:xfrm>
            <a:off x="4132263" y="3962400"/>
            <a:ext cx="203200" cy="304800"/>
          </a:xfrm>
          <a:prstGeom prst="rect">
            <a:avLst/>
          </a:prstGeom>
          <a:solidFill>
            <a:schemeClr val="bg1"/>
          </a:solidFill>
          <a:ln w="9525">
            <a:solidFill>
              <a:schemeClr val="bg1"/>
            </a:solidFill>
            <a:miter lim="800000"/>
            <a:headEnd/>
            <a:tailEnd/>
          </a:ln>
        </p:spPr>
        <p:txBody>
          <a:bodyPr wrap="none" anchor="ctr"/>
          <a:lstStyle/>
          <a:p>
            <a:endParaRPr lang="it-IT"/>
          </a:p>
        </p:txBody>
      </p:sp>
      <p:sp>
        <p:nvSpPr>
          <p:cNvPr id="37894" name="Text Box 8"/>
          <p:cNvSpPr txBox="1">
            <a:spLocks noChangeArrowheads="1"/>
          </p:cNvSpPr>
          <p:nvPr/>
        </p:nvSpPr>
        <p:spPr bwMode="auto">
          <a:xfrm>
            <a:off x="1071563" y="312738"/>
            <a:ext cx="7141198" cy="707886"/>
          </a:xfrm>
          <a:prstGeom prst="rect">
            <a:avLst/>
          </a:prstGeom>
          <a:noFill/>
          <a:ln w="9525">
            <a:noFill/>
            <a:miter lim="800000"/>
            <a:headEnd/>
            <a:tailEnd/>
          </a:ln>
        </p:spPr>
        <p:txBody>
          <a:bodyPr wrap="none">
            <a:spAutoFit/>
          </a:bodyPr>
          <a:lstStyle/>
          <a:p>
            <a:r>
              <a:rPr lang="it-IT" sz="4000" dirty="0" err="1" smtClean="0">
                <a:solidFill>
                  <a:srgbClr val="FFFF00"/>
                </a:solidFill>
              </a:rPr>
              <a:t>Mechanisms</a:t>
            </a:r>
            <a:r>
              <a:rPr lang="it-IT" sz="4000" dirty="0" smtClean="0">
                <a:solidFill>
                  <a:srgbClr val="FFFF00"/>
                </a:solidFill>
              </a:rPr>
              <a:t> of </a:t>
            </a:r>
            <a:r>
              <a:rPr lang="it-IT" sz="4000" dirty="0" err="1" smtClean="0">
                <a:solidFill>
                  <a:srgbClr val="FFFF00"/>
                </a:solidFill>
              </a:rPr>
              <a:t>rearrangement</a:t>
            </a:r>
            <a:endParaRPr lang="it-IT" sz="4000" dirty="0">
              <a:solidFill>
                <a:srgbClr val="FFFF00"/>
              </a:solidFill>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21</a:t>
            </a:fld>
            <a:endParaRPr lang="it-IT"/>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0000"/>
            </a:gs>
            <a:gs pos="39999">
              <a:srgbClr val="0A128C"/>
            </a:gs>
            <a:gs pos="70000">
              <a:srgbClr val="181CC7"/>
            </a:gs>
            <a:gs pos="88000">
              <a:srgbClr val="7005D4"/>
            </a:gs>
            <a:gs pos="100000">
              <a:srgbClr val="8C3D91"/>
            </a:gs>
          </a:gsLst>
          <a:lin ang="5400000"/>
        </a:gradFill>
        <a:effectLst/>
      </p:bgPr>
    </p:bg>
    <p:spTree>
      <p:nvGrpSpPr>
        <p:cNvPr id="1" name=""/>
        <p:cNvGrpSpPr/>
        <p:nvPr/>
      </p:nvGrpSpPr>
      <p:grpSpPr>
        <a:xfrm>
          <a:off x="0" y="0"/>
          <a:ext cx="0" cy="0"/>
          <a:chOff x="0" y="0"/>
          <a:chExt cx="0" cy="0"/>
        </a:xfrm>
      </p:grpSpPr>
      <p:pic>
        <p:nvPicPr>
          <p:cNvPr id="38914" name="Picture 3" descr="mouseRAGlocus"/>
          <p:cNvPicPr>
            <a:picLocks noChangeAspect="1" noChangeArrowheads="1"/>
          </p:cNvPicPr>
          <p:nvPr/>
        </p:nvPicPr>
        <p:blipFill>
          <a:blip r:embed="rId2" cstate="print"/>
          <a:srcRect/>
          <a:stretch>
            <a:fillRect/>
          </a:stretch>
        </p:blipFill>
        <p:spPr bwMode="auto">
          <a:xfrm>
            <a:off x="155575" y="2336800"/>
            <a:ext cx="8761413" cy="2892425"/>
          </a:xfrm>
          <a:prstGeom prst="rect">
            <a:avLst/>
          </a:prstGeom>
          <a:noFill/>
          <a:ln w="9525">
            <a:noFill/>
            <a:miter lim="800000"/>
            <a:headEnd/>
            <a:tailEnd/>
          </a:ln>
        </p:spPr>
      </p:pic>
      <p:sp>
        <p:nvSpPr>
          <p:cNvPr id="38915" name="Text Box 4"/>
          <p:cNvSpPr txBox="1">
            <a:spLocks noChangeArrowheads="1"/>
          </p:cNvSpPr>
          <p:nvPr/>
        </p:nvSpPr>
        <p:spPr bwMode="auto">
          <a:xfrm>
            <a:off x="478706" y="207963"/>
            <a:ext cx="8161209" cy="1077218"/>
          </a:xfrm>
          <a:prstGeom prst="rect">
            <a:avLst/>
          </a:prstGeom>
          <a:noFill/>
          <a:ln w="9525">
            <a:noFill/>
            <a:miter lim="800000"/>
            <a:headEnd/>
            <a:tailEnd/>
          </a:ln>
        </p:spPr>
        <p:txBody>
          <a:bodyPr wrap="none">
            <a:spAutoFit/>
          </a:bodyPr>
          <a:lstStyle/>
          <a:p>
            <a:pPr algn="ctr"/>
            <a:r>
              <a:rPr lang="it-IT" sz="3200" dirty="0" smtClean="0">
                <a:solidFill>
                  <a:srgbClr val="FFFF00"/>
                </a:solidFill>
              </a:rPr>
              <a:t>Rag1 and </a:t>
            </a:r>
            <a:r>
              <a:rPr lang="it-IT" sz="3200" dirty="0">
                <a:solidFill>
                  <a:srgbClr val="FFFF00"/>
                </a:solidFill>
              </a:rPr>
              <a:t>Rag2 </a:t>
            </a:r>
            <a:r>
              <a:rPr lang="it-IT" sz="3200" dirty="0" err="1" smtClean="0">
                <a:solidFill>
                  <a:srgbClr val="FFFF00"/>
                </a:solidFill>
              </a:rPr>
              <a:t>genes</a:t>
            </a:r>
            <a:r>
              <a:rPr lang="it-IT" sz="3200" dirty="0" smtClean="0">
                <a:solidFill>
                  <a:srgbClr val="FFFF00"/>
                </a:solidFill>
              </a:rPr>
              <a:t> are </a:t>
            </a:r>
            <a:r>
              <a:rPr lang="it-IT" sz="3200" dirty="0" err="1" smtClean="0">
                <a:solidFill>
                  <a:srgbClr val="FFFF00"/>
                </a:solidFill>
              </a:rPr>
              <a:t>both</a:t>
            </a:r>
            <a:r>
              <a:rPr lang="it-IT" sz="3200" dirty="0" smtClean="0">
                <a:solidFill>
                  <a:srgbClr val="FFFF00"/>
                </a:solidFill>
              </a:rPr>
              <a:t> </a:t>
            </a:r>
            <a:r>
              <a:rPr lang="it-IT" sz="3200" dirty="0" err="1" smtClean="0">
                <a:solidFill>
                  <a:srgbClr val="FFFF00"/>
                </a:solidFill>
              </a:rPr>
              <a:t>necessary</a:t>
            </a:r>
            <a:endParaRPr lang="it-IT" sz="3200" dirty="0">
              <a:solidFill>
                <a:srgbClr val="FFFF00"/>
              </a:solidFill>
            </a:endParaRPr>
          </a:p>
          <a:p>
            <a:pPr algn="ctr"/>
            <a:r>
              <a:rPr lang="it-IT" sz="3200" dirty="0" smtClean="0">
                <a:solidFill>
                  <a:srgbClr val="FFFF00"/>
                </a:solidFill>
              </a:rPr>
              <a:t>and </a:t>
            </a:r>
            <a:r>
              <a:rPr lang="it-IT" sz="3200" dirty="0" err="1" smtClean="0">
                <a:solidFill>
                  <a:srgbClr val="FFFF00"/>
                </a:solidFill>
              </a:rPr>
              <a:t>sufficient</a:t>
            </a:r>
            <a:r>
              <a:rPr lang="it-IT" sz="3200" dirty="0" smtClean="0">
                <a:solidFill>
                  <a:srgbClr val="FFFF00"/>
                </a:solidFill>
              </a:rPr>
              <a:t> to </a:t>
            </a:r>
            <a:r>
              <a:rPr lang="it-IT" sz="3200" dirty="0" err="1" smtClean="0">
                <a:solidFill>
                  <a:srgbClr val="FFFF00"/>
                </a:solidFill>
              </a:rPr>
              <a:t>promote</a:t>
            </a:r>
            <a:r>
              <a:rPr lang="it-IT" sz="3200" dirty="0" smtClean="0">
                <a:solidFill>
                  <a:srgbClr val="FFFF00"/>
                </a:solidFill>
              </a:rPr>
              <a:t> the </a:t>
            </a:r>
            <a:r>
              <a:rPr lang="it-IT" sz="3200" dirty="0" err="1" smtClean="0">
                <a:solidFill>
                  <a:srgbClr val="FFFF00"/>
                </a:solidFill>
              </a:rPr>
              <a:t>rearrangement</a:t>
            </a:r>
            <a:endParaRPr lang="it-IT" sz="3200" dirty="0">
              <a:solidFill>
                <a:srgbClr val="FFFF00"/>
              </a:solidFill>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22</a:t>
            </a:fld>
            <a:endParaRPr lang="it-IT"/>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39940" name="Group 1035"/>
          <p:cNvGrpSpPr>
            <a:grpSpLocks/>
          </p:cNvGrpSpPr>
          <p:nvPr/>
        </p:nvGrpSpPr>
        <p:grpSpPr bwMode="auto">
          <a:xfrm>
            <a:off x="4214813" y="1085850"/>
            <a:ext cx="4929187" cy="4914900"/>
            <a:chOff x="2592" y="480"/>
            <a:chExt cx="3168" cy="2978"/>
          </a:xfrm>
        </p:grpSpPr>
        <p:pic>
          <p:nvPicPr>
            <p:cNvPr id="39941" name="Picture 1032"/>
            <p:cNvPicPr>
              <a:picLocks noChangeAspect="1" noChangeArrowheads="1"/>
            </p:cNvPicPr>
            <p:nvPr/>
          </p:nvPicPr>
          <p:blipFill>
            <a:blip r:embed="rId3" cstate="print"/>
            <a:srcRect/>
            <a:stretch>
              <a:fillRect/>
            </a:stretch>
          </p:blipFill>
          <p:spPr bwMode="auto">
            <a:xfrm>
              <a:off x="2592" y="480"/>
              <a:ext cx="3168" cy="2245"/>
            </a:xfrm>
            <a:prstGeom prst="rect">
              <a:avLst/>
            </a:prstGeom>
            <a:noFill/>
            <a:ln w="9525">
              <a:noFill/>
              <a:miter lim="800000"/>
              <a:headEnd/>
              <a:tailEnd/>
            </a:ln>
          </p:spPr>
        </p:pic>
        <p:sp>
          <p:nvSpPr>
            <p:cNvPr id="39942" name="Rectangle 1034"/>
            <p:cNvSpPr>
              <a:spLocks noChangeArrowheads="1"/>
            </p:cNvSpPr>
            <p:nvPr/>
          </p:nvSpPr>
          <p:spPr bwMode="auto">
            <a:xfrm>
              <a:off x="3072" y="2880"/>
              <a:ext cx="2550" cy="578"/>
            </a:xfrm>
            <a:prstGeom prst="rect">
              <a:avLst/>
            </a:prstGeom>
            <a:noFill/>
            <a:ln w="9525">
              <a:noFill/>
              <a:miter lim="800000"/>
              <a:headEnd/>
              <a:tailEnd/>
            </a:ln>
          </p:spPr>
          <p:txBody>
            <a:bodyPr>
              <a:spAutoFit/>
            </a:bodyPr>
            <a:lstStyle/>
            <a:p>
              <a:pPr eaLnBrk="0" hangingPunct="0">
                <a:spcBef>
                  <a:spcPts val="500"/>
                </a:spcBef>
                <a:spcAft>
                  <a:spcPts val="500"/>
                </a:spcAft>
              </a:pPr>
              <a:r>
                <a:rPr lang="it-IT" sz="2800">
                  <a:latin typeface="Tahoma" pitchFamily="34" charset="0"/>
                  <a:cs typeface="Tahoma" pitchFamily="34" charset="0"/>
                </a:rPr>
                <a:t>Immune Recognition by David Goodsell</a:t>
              </a:r>
            </a:p>
          </p:txBody>
        </p:sp>
      </p:gr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23</a:t>
            </a:fld>
            <a:endParaRPr lang="it-IT"/>
          </a:p>
        </p:txBody>
      </p:sp>
      <p:sp>
        <p:nvSpPr>
          <p:cNvPr id="5" name="Segnaposto contenuto 4"/>
          <p:cNvSpPr>
            <a:spLocks noGrp="1"/>
          </p:cNvSpPr>
          <p:nvPr>
            <p:ph idx="1"/>
          </p:nvPr>
        </p:nvSpPr>
        <p:spPr/>
        <p:txBody>
          <a:bodyPr/>
          <a:lstStyle/>
          <a:p>
            <a:endParaRPr lang="it-IT"/>
          </a:p>
        </p:txBody>
      </p:sp>
      <p:sp>
        <p:nvSpPr>
          <p:cNvPr id="11" name="Rectangle 1027"/>
          <p:cNvSpPr txBox="1">
            <a:spLocks noChangeArrowheads="1"/>
          </p:cNvSpPr>
          <p:nvPr/>
        </p:nvSpPr>
        <p:spPr bwMode="auto">
          <a:xfrm>
            <a:off x="-71438" y="1619250"/>
            <a:ext cx="4429126"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it-IT" b="1" dirty="0" err="1" smtClean="0"/>
              <a:t>Introduction</a:t>
            </a:r>
            <a:r>
              <a:rPr lang="it-IT" b="1" dirty="0" smtClean="0"/>
              <a:t> to </a:t>
            </a:r>
            <a:r>
              <a:rPr lang="it-IT" b="1" dirty="0" err="1" smtClean="0"/>
              <a:t>immunogenetics</a:t>
            </a:r>
            <a:endParaRPr lang="it-IT" b="1" dirty="0" smtClean="0"/>
          </a:p>
          <a:p>
            <a:pPr>
              <a:lnSpc>
                <a:spcPct val="90000"/>
              </a:lnSpc>
            </a:pPr>
            <a:r>
              <a:rPr lang="it-IT" b="1" dirty="0" smtClean="0">
                <a:solidFill>
                  <a:srgbClr val="FF0000"/>
                </a:solidFill>
              </a:rPr>
              <a:t>Genetics of </a:t>
            </a:r>
            <a:r>
              <a:rPr lang="it-IT" b="1" dirty="0" err="1" smtClean="0">
                <a:solidFill>
                  <a:srgbClr val="FF0000"/>
                </a:solidFill>
              </a:rPr>
              <a:t>transplantation</a:t>
            </a:r>
            <a:endParaRPr lang="it-IT" b="1" dirty="0" smtClean="0">
              <a:solidFill>
                <a:srgbClr val="FF0000"/>
              </a:solidFill>
            </a:endParaRPr>
          </a:p>
          <a:p>
            <a:pPr>
              <a:lnSpc>
                <a:spcPct val="90000"/>
              </a:lnSpc>
            </a:pPr>
            <a:r>
              <a:rPr lang="it-IT" b="1" dirty="0" smtClean="0"/>
              <a:t>HLA</a:t>
            </a:r>
          </a:p>
          <a:p>
            <a:pPr>
              <a:lnSpc>
                <a:spcPct val="90000"/>
              </a:lnSpc>
            </a:pPr>
            <a:r>
              <a:rPr lang="it-IT" b="1" dirty="0" err="1" smtClean="0"/>
              <a:t>Transplants</a:t>
            </a:r>
            <a:endParaRPr lang="it-IT" b="1" dirty="0" smtClean="0"/>
          </a:p>
          <a:p>
            <a:pPr>
              <a:lnSpc>
                <a:spcPct val="90000"/>
              </a:lnSpc>
            </a:pPr>
            <a:r>
              <a:rPr lang="it-IT" b="1" dirty="0" smtClean="0"/>
              <a:t>Future </a:t>
            </a:r>
            <a:r>
              <a:rPr lang="it-IT" b="1" dirty="0" err="1" smtClean="0"/>
              <a:t>perspectives</a:t>
            </a:r>
            <a:endParaRPr lang="it-IT" b="1" dirty="0" smtClean="0"/>
          </a:p>
          <a:p>
            <a:pPr>
              <a:lnSpc>
                <a:spcPct val="90000"/>
              </a:lnSpc>
            </a:pPr>
            <a:endParaRPr lang="it-IT" b="1" dirty="0" smtClean="0"/>
          </a:p>
        </p:txBody>
      </p:sp>
      <p:sp>
        <p:nvSpPr>
          <p:cNvPr id="13" name="Rectangle 1026"/>
          <p:cNvSpPr>
            <a:spLocks noGrp="1" noChangeArrowheads="1"/>
          </p:cNvSpPr>
          <p:nvPr>
            <p:ph type="title"/>
          </p:nvPr>
        </p:nvSpPr>
        <p:spPr>
          <a:xfrm>
            <a:off x="-180975" y="125413"/>
            <a:ext cx="4967288" cy="1143000"/>
          </a:xfrm>
        </p:spPr>
        <p:txBody>
          <a:bodyPr/>
          <a:lstStyle/>
          <a:p>
            <a:pPr>
              <a:lnSpc>
                <a:spcPct val="90000"/>
              </a:lnSpc>
              <a:defRPr/>
            </a:pPr>
            <a:r>
              <a:rPr lang="it-IT" b="1" dirty="0" err="1" smtClean="0">
                <a:solidFill>
                  <a:srgbClr val="FF0000"/>
                </a:solidFill>
                <a:effectLst>
                  <a:outerShdw blurRad="38100" dist="38100" dir="2700000" algn="tl">
                    <a:srgbClr val="C0C0C0"/>
                  </a:outerShdw>
                </a:effectLst>
              </a:rPr>
              <a:t>Immunogenetics</a:t>
            </a:r>
            <a:r>
              <a:rPr lang="it-IT" b="1" dirty="0" smtClean="0">
                <a:solidFill>
                  <a:srgbClr val="FF0000"/>
                </a:solidFill>
                <a:effectLst>
                  <a:outerShdw blurRad="38100" dist="38100" dir="2700000" algn="tl">
                    <a:srgbClr val="C0C0C0"/>
                  </a:outerShdw>
                </a:effectLst>
              </a:rPr>
              <a:t> and medicine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188640"/>
            <a:ext cx="8229600" cy="4525963"/>
          </a:xfrm>
        </p:spPr>
        <p:txBody>
          <a:bodyPr/>
          <a:lstStyle/>
          <a:p>
            <a:pPr marL="0" indent="0">
              <a:buNone/>
            </a:pPr>
            <a:r>
              <a:rPr lang="en-US" sz="2800" b="1" dirty="0" smtClean="0">
                <a:solidFill>
                  <a:srgbClr val="FF0000"/>
                </a:solidFill>
              </a:rPr>
              <a:t>GLOSSARY</a:t>
            </a:r>
          </a:p>
          <a:p>
            <a:r>
              <a:rPr lang="en-US" sz="2800" b="1" dirty="0" smtClean="0"/>
              <a:t>Histocompatibility </a:t>
            </a:r>
            <a:r>
              <a:rPr lang="en-US" sz="2800" b="1" dirty="0"/>
              <a:t>(transplantation) antigens:</a:t>
            </a:r>
            <a:r>
              <a:rPr lang="en-US" sz="2800" dirty="0"/>
              <a:t> Antigens on tissues and cells that determine their rejection when grafted between two genetically different individuals</a:t>
            </a:r>
            <a:r>
              <a:rPr lang="en-US" sz="2800" dirty="0" smtClean="0"/>
              <a:t>;</a:t>
            </a:r>
          </a:p>
          <a:p>
            <a:r>
              <a:rPr lang="en-US" sz="2800" b="1" dirty="0" smtClean="0"/>
              <a:t>Major </a:t>
            </a:r>
            <a:r>
              <a:rPr lang="en-US" sz="2800" b="1" dirty="0"/>
              <a:t>histocompatibility (MHC) antigens:</a:t>
            </a:r>
            <a:r>
              <a:rPr lang="en-US" sz="2800" dirty="0"/>
              <a:t> Histocompatibility antigens that cause a very strong immune response and are most important in rejection</a:t>
            </a:r>
            <a:r>
              <a:rPr lang="en-US" sz="2800" dirty="0" smtClean="0"/>
              <a:t>;</a:t>
            </a:r>
          </a:p>
          <a:p>
            <a:r>
              <a:rPr lang="en-US" sz="2800" b="1" dirty="0" smtClean="0"/>
              <a:t>MHC </a:t>
            </a:r>
            <a:r>
              <a:rPr lang="en-US" sz="2800" b="1" dirty="0"/>
              <a:t>complex:</a:t>
            </a:r>
            <a:r>
              <a:rPr lang="en-US" sz="2800" dirty="0"/>
              <a:t> Group of genes on a single chromosome encoding the MHC antigens</a:t>
            </a:r>
            <a:r>
              <a:rPr lang="en-US" sz="2800" dirty="0" smtClean="0"/>
              <a:t>;</a:t>
            </a:r>
          </a:p>
          <a:p>
            <a:r>
              <a:rPr lang="en-US" sz="2800" b="1" dirty="0" smtClean="0"/>
              <a:t>HLA </a:t>
            </a:r>
            <a:r>
              <a:rPr lang="en-US" sz="2800" b="1" dirty="0"/>
              <a:t>(human leukocyte antigens):</a:t>
            </a:r>
            <a:r>
              <a:rPr lang="en-US" sz="2800" dirty="0"/>
              <a:t> MHC antigens of man (first detected on leukocytes)</a:t>
            </a:r>
            <a:r>
              <a:rPr lang="en-US" sz="2800" dirty="0" smtClean="0"/>
              <a:t>;</a:t>
            </a:r>
          </a:p>
          <a:p>
            <a:r>
              <a:rPr lang="en-US" sz="2800" b="1" dirty="0" smtClean="0"/>
              <a:t>H</a:t>
            </a:r>
            <a:r>
              <a:rPr lang="en-US" sz="2800" b="1" dirty="0"/>
              <a:t>‑2 antigens:</a:t>
            </a:r>
            <a:r>
              <a:rPr lang="en-US" sz="2800" dirty="0"/>
              <a:t> MHC antigens of mouse; </a:t>
            </a:r>
          </a:p>
          <a:p>
            <a:endParaRPr lang="it-IT" sz="2800" dirty="0"/>
          </a:p>
        </p:txBody>
      </p:sp>
      <p:sp>
        <p:nvSpPr>
          <p:cNvPr id="6" name="Segnaposto numero diapositiva 5"/>
          <p:cNvSpPr>
            <a:spLocks noGrp="1"/>
          </p:cNvSpPr>
          <p:nvPr>
            <p:ph type="sldNum" sz="quarter" idx="12"/>
          </p:nvPr>
        </p:nvSpPr>
        <p:spPr/>
        <p:txBody>
          <a:bodyPr/>
          <a:lstStyle/>
          <a:p>
            <a:pPr>
              <a:defRPr/>
            </a:pPr>
            <a:fld id="{25B4B744-3608-434F-8455-62CF586CAAC4}" type="slidenum">
              <a:rPr lang="it-IT" smtClean="0"/>
              <a:pPr>
                <a:defRPr/>
              </a:pPr>
              <a:t>24</a:t>
            </a:fld>
            <a:endParaRPr lang="it-IT"/>
          </a:p>
        </p:txBody>
      </p:sp>
    </p:spTree>
    <p:extLst>
      <p:ext uri="{BB962C8B-B14F-4D97-AF65-F5344CB8AC3E}">
        <p14:creationId xmlns:p14="http://schemas.microsoft.com/office/powerpoint/2010/main" val="2146377245"/>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9" name="Rectangle 3"/>
          <p:cNvSpPr>
            <a:spLocks noGrp="1" noChangeArrowheads="1"/>
          </p:cNvSpPr>
          <p:nvPr>
            <p:ph type="title"/>
          </p:nvPr>
        </p:nvSpPr>
        <p:spPr>
          <a:xfrm>
            <a:off x="755650" y="188913"/>
            <a:ext cx="7772400" cy="1143000"/>
          </a:xfrm>
          <a:solidFill>
            <a:srgbClr val="FFFFFF"/>
          </a:solidFill>
          <a:ln cap="flat">
            <a:solidFill>
              <a:schemeClr val="tx1"/>
            </a:solidFill>
          </a:ln>
          <a:effectLst>
            <a:outerShdw dist="107763" dir="2700000" algn="ctr" rotWithShape="0">
              <a:schemeClr val="bg2"/>
            </a:outerShdw>
          </a:effectLst>
        </p:spPr>
        <p:txBody>
          <a:bodyPr lIns="92075" tIns="46038" rIns="92075" bIns="46038"/>
          <a:lstStyle/>
          <a:p>
            <a:pPr>
              <a:defRPr/>
            </a:pPr>
            <a:r>
              <a:rPr lang="en-US" sz="3600" b="1" smtClean="0">
                <a:solidFill>
                  <a:srgbClr val="FF0000"/>
                </a:solidFill>
                <a:effectLst>
                  <a:outerShdw blurRad="38100" dist="38100" dir="2700000" algn="tl">
                    <a:srgbClr val="C0C0C0"/>
                  </a:outerShdw>
                </a:effectLst>
              </a:rPr>
              <a:t>Genetic barriers to transplantation</a:t>
            </a:r>
          </a:p>
        </p:txBody>
      </p:sp>
      <p:sp>
        <p:nvSpPr>
          <p:cNvPr id="254980" name="Text Box 4"/>
          <p:cNvSpPr txBox="1">
            <a:spLocks noChangeArrowheads="1"/>
          </p:cNvSpPr>
          <p:nvPr/>
        </p:nvSpPr>
        <p:spPr bwMode="auto">
          <a:xfrm>
            <a:off x="107950" y="1557338"/>
            <a:ext cx="4321175" cy="5078412"/>
          </a:xfrm>
          <a:prstGeom prst="rect">
            <a:avLst/>
          </a:prstGeom>
          <a:solidFill>
            <a:srgbClr val="FFFFFF"/>
          </a:solidFill>
          <a:ln w="9525">
            <a:solidFill>
              <a:schemeClr val="tx1"/>
            </a:solidFill>
            <a:miter lim="800000"/>
            <a:headEnd/>
            <a:tailEnd/>
          </a:ln>
          <a:effectLst>
            <a:outerShdw dist="107763" dir="2700000" algn="ctr" rotWithShape="0">
              <a:schemeClr val="bg2"/>
            </a:outerShdw>
          </a:effectLst>
        </p:spPr>
        <p:txBody>
          <a:bodyPr>
            <a:spAutoFit/>
          </a:bodyPr>
          <a:lstStyle/>
          <a:p>
            <a:pPr marL="352425" indent="-352425" eaLnBrk="0" hangingPunct="0">
              <a:buFontTx/>
              <a:buChar char="•"/>
              <a:defRPr/>
            </a:pPr>
            <a:r>
              <a:rPr lang="en-US" sz="2700" dirty="0" err="1"/>
              <a:t>autograft</a:t>
            </a:r>
            <a:r>
              <a:rPr lang="en-US" sz="2700" dirty="0"/>
              <a:t>: in the same individual</a:t>
            </a:r>
          </a:p>
          <a:p>
            <a:pPr marL="352425" indent="-352425" eaLnBrk="0" hangingPunct="0">
              <a:buFontTx/>
              <a:buChar char="•"/>
              <a:defRPr/>
            </a:pPr>
            <a:r>
              <a:rPr lang="en-US" sz="2700" dirty="0" err="1"/>
              <a:t>isograft</a:t>
            </a:r>
            <a:r>
              <a:rPr lang="en-US" sz="2700" dirty="0"/>
              <a:t>: between genetically </a:t>
            </a:r>
            <a:r>
              <a:rPr lang="en-US" sz="2700" dirty="0" smtClean="0"/>
              <a:t>identical </a:t>
            </a:r>
            <a:r>
              <a:rPr lang="en-US" sz="2700" dirty="0"/>
              <a:t>individuals, </a:t>
            </a:r>
            <a:r>
              <a:rPr lang="en-US" sz="2700" i="1" dirty="0"/>
              <a:t>i.e.</a:t>
            </a:r>
            <a:r>
              <a:rPr lang="en-US" sz="2700" dirty="0"/>
              <a:t>, identical twins (inbred animals)</a:t>
            </a:r>
          </a:p>
          <a:p>
            <a:pPr marL="352425" indent="-352425" eaLnBrk="0" hangingPunct="0">
              <a:buFontTx/>
              <a:buChar char="•"/>
              <a:defRPr/>
            </a:pPr>
            <a:r>
              <a:rPr lang="en-US" sz="2700" dirty="0"/>
              <a:t>allograft: between individuals of the same species</a:t>
            </a:r>
          </a:p>
          <a:p>
            <a:pPr marL="352425" indent="-352425" eaLnBrk="0" hangingPunct="0">
              <a:buFontTx/>
              <a:buChar char="•"/>
              <a:defRPr/>
            </a:pPr>
            <a:r>
              <a:rPr lang="en-US" sz="2700" dirty="0" err="1"/>
              <a:t>xenograft</a:t>
            </a:r>
            <a:r>
              <a:rPr lang="en-US" sz="2700" dirty="0"/>
              <a:t>: between individuals of different species</a:t>
            </a:r>
          </a:p>
        </p:txBody>
      </p:sp>
      <p:pic>
        <p:nvPicPr>
          <p:cNvPr id="254981" name="Picture 5" descr="grafts"/>
          <p:cNvPicPr>
            <a:picLocks noChangeAspect="1" noChangeArrowheads="1"/>
          </p:cNvPicPr>
          <p:nvPr/>
        </p:nvPicPr>
        <p:blipFill>
          <a:blip r:embed="rId3" cstate="print"/>
          <a:srcRect/>
          <a:stretch>
            <a:fillRect/>
          </a:stretch>
        </p:blipFill>
        <p:spPr bwMode="auto">
          <a:xfrm>
            <a:off x="4572000" y="1557338"/>
            <a:ext cx="4459288" cy="5040312"/>
          </a:xfrm>
          <a:prstGeom prst="rect">
            <a:avLst/>
          </a:prstGeom>
          <a:noFill/>
          <a:ln w="9525">
            <a:solidFill>
              <a:schemeClr val="tx1"/>
            </a:solidFill>
            <a:miter lim="800000"/>
            <a:headEnd/>
            <a:tailEnd/>
          </a:ln>
          <a:effectLst>
            <a:outerShdw dist="107763" dir="2700000" algn="ctr" rotWithShape="0">
              <a:srgbClr val="808080"/>
            </a:outerShdw>
          </a:effectLst>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25</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4981"/>
                                        </p:tgtEl>
                                        <p:attrNameLst>
                                          <p:attrName>style.visibility</p:attrName>
                                        </p:attrNameLst>
                                      </p:cBhvr>
                                      <p:to>
                                        <p:strVal val="visible"/>
                                      </p:to>
                                    </p:set>
                                    <p:animEffect transition="in" filter="fade">
                                      <p:cBhvr>
                                        <p:cTn id="7" dur="500"/>
                                        <p:tgtEl>
                                          <p:spTgt spid="2549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4980">
                                            <p:bg/>
                                          </p:spTgt>
                                        </p:tgtEl>
                                        <p:attrNameLst>
                                          <p:attrName>style.visibility</p:attrName>
                                        </p:attrNameLst>
                                      </p:cBhvr>
                                      <p:to>
                                        <p:strVal val="visible"/>
                                      </p:to>
                                    </p:set>
                                    <p:animEffect transition="in" filter="fade">
                                      <p:cBhvr>
                                        <p:cTn id="12" dur="500"/>
                                        <p:tgtEl>
                                          <p:spTgt spid="254980">
                                            <p:bg/>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54980">
                                            <p:txEl>
                                              <p:pRg st="0" end="0"/>
                                            </p:txEl>
                                          </p:spTgt>
                                        </p:tgtEl>
                                        <p:attrNameLst>
                                          <p:attrName>style.visibility</p:attrName>
                                        </p:attrNameLst>
                                      </p:cBhvr>
                                      <p:to>
                                        <p:strVal val="visible"/>
                                      </p:to>
                                    </p:set>
                                    <p:animEffect transition="in" filter="fade">
                                      <p:cBhvr>
                                        <p:cTn id="17" dur="500"/>
                                        <p:tgtEl>
                                          <p:spTgt spid="254980">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4980">
                                            <p:txEl>
                                              <p:pRg st="1" end="1"/>
                                            </p:txEl>
                                          </p:spTgt>
                                        </p:tgtEl>
                                        <p:attrNameLst>
                                          <p:attrName>style.visibility</p:attrName>
                                        </p:attrNameLst>
                                      </p:cBhvr>
                                      <p:to>
                                        <p:strVal val="visible"/>
                                      </p:to>
                                    </p:set>
                                    <p:animEffect transition="in" filter="fade">
                                      <p:cBhvr>
                                        <p:cTn id="22" dur="500"/>
                                        <p:tgtEl>
                                          <p:spTgt spid="254980">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54980">
                                            <p:txEl>
                                              <p:pRg st="2" end="2"/>
                                            </p:txEl>
                                          </p:spTgt>
                                        </p:tgtEl>
                                        <p:attrNameLst>
                                          <p:attrName>style.visibility</p:attrName>
                                        </p:attrNameLst>
                                      </p:cBhvr>
                                      <p:to>
                                        <p:strVal val="visible"/>
                                      </p:to>
                                    </p:set>
                                    <p:animEffect transition="in" filter="fade">
                                      <p:cBhvr>
                                        <p:cTn id="27" dur="500"/>
                                        <p:tgtEl>
                                          <p:spTgt spid="254980">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54980">
                                            <p:txEl>
                                              <p:pRg st="3" end="3"/>
                                            </p:txEl>
                                          </p:spTgt>
                                        </p:tgtEl>
                                        <p:attrNameLst>
                                          <p:attrName>style.visibility</p:attrName>
                                        </p:attrNameLst>
                                      </p:cBhvr>
                                      <p:to>
                                        <p:strVal val="visible"/>
                                      </p:to>
                                    </p:set>
                                    <p:animEffect transition="in" filter="fade">
                                      <p:cBhvr>
                                        <p:cTn id="32" dur="500"/>
                                        <p:tgtEl>
                                          <p:spTgt spid="2549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4980" grpId="0" build="p"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en-US" sz="2800" b="1" dirty="0" err="1"/>
              <a:t>Xenograft</a:t>
            </a:r>
            <a:r>
              <a:rPr lang="en-US" sz="2800" b="1" dirty="0"/>
              <a:t>:</a:t>
            </a:r>
            <a:r>
              <a:rPr lang="en-US" sz="2800" dirty="0"/>
              <a:t> Grafts between members of different species (also known as heterologous, xenogeneic or hetero- grafts)</a:t>
            </a:r>
            <a:r>
              <a:rPr lang="en-US" sz="2800" dirty="0" smtClean="0"/>
              <a:t>;</a:t>
            </a:r>
            <a:br>
              <a:rPr lang="en-US" sz="2800" dirty="0" smtClean="0"/>
            </a:br>
            <a:r>
              <a:rPr lang="en-US" sz="2800" b="1" dirty="0" smtClean="0"/>
              <a:t>Allograft</a:t>
            </a:r>
            <a:r>
              <a:rPr lang="en-US" sz="2800" b="1" dirty="0"/>
              <a:t>:</a:t>
            </a:r>
            <a:r>
              <a:rPr lang="en-US" sz="2800" dirty="0"/>
              <a:t> Grafts between two members of the same species (also known as allogeneic or homo- graft)</a:t>
            </a:r>
            <a:r>
              <a:rPr lang="en-US" sz="2800" dirty="0" smtClean="0"/>
              <a:t>;</a:t>
            </a:r>
            <a:br>
              <a:rPr lang="en-US" sz="2800" dirty="0" smtClean="0"/>
            </a:br>
            <a:r>
              <a:rPr lang="en-US" sz="2800" b="1" dirty="0" err="1" smtClean="0"/>
              <a:t>Isograft</a:t>
            </a:r>
            <a:r>
              <a:rPr lang="en-US" sz="2800" b="1" dirty="0"/>
              <a:t>:</a:t>
            </a:r>
            <a:r>
              <a:rPr lang="en-US" sz="2800" dirty="0"/>
              <a:t> Grafts between members of the same species with identical genetic makeup (identical twins or inbred animals); </a:t>
            </a:r>
            <a:endParaRPr lang="it-IT" sz="2800" dirty="0"/>
          </a:p>
        </p:txBody>
      </p:sp>
      <p:sp>
        <p:nvSpPr>
          <p:cNvPr id="3" name="Sottotitolo 2"/>
          <p:cNvSpPr>
            <a:spLocks noGrp="1"/>
          </p:cNvSpPr>
          <p:nvPr>
            <p:ph type="subTitle" idx="1"/>
          </p:nvPr>
        </p:nvSpPr>
        <p:spPr/>
        <p:txBody>
          <a:bodyPr/>
          <a:lstStyle/>
          <a:p>
            <a:endParaRPr lang="it-IT" dirty="0" smtClean="0"/>
          </a:p>
          <a:p>
            <a:endParaRPr lang="it-IT" dirty="0"/>
          </a:p>
        </p:txBody>
      </p:sp>
    </p:spTree>
    <p:extLst>
      <p:ext uri="{BB962C8B-B14F-4D97-AF65-F5344CB8AC3E}">
        <p14:creationId xmlns:p14="http://schemas.microsoft.com/office/powerpoint/2010/main" val="375659661"/>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0482" name="Rectangle 2"/>
          <p:cNvSpPr>
            <a:spLocks noGrp="1" noChangeArrowheads="1"/>
          </p:cNvSpPr>
          <p:nvPr>
            <p:ph type="title"/>
          </p:nvPr>
        </p:nvSpPr>
        <p:spPr>
          <a:xfrm>
            <a:off x="755650" y="260350"/>
            <a:ext cx="7772400" cy="1143000"/>
          </a:xfrm>
          <a:solidFill>
            <a:srgbClr val="FFFFFF"/>
          </a:solidFill>
          <a:ln cap="flat">
            <a:solidFill>
              <a:schemeClr val="tx1"/>
            </a:solidFill>
          </a:ln>
          <a:effectLst>
            <a:outerShdw dist="107763" dir="2700000" algn="ctr" rotWithShape="0">
              <a:schemeClr val="bg2"/>
            </a:outerShdw>
          </a:effectLst>
        </p:spPr>
        <p:txBody>
          <a:bodyPr lIns="92075" tIns="46038" rIns="92075" bIns="46038"/>
          <a:lstStyle/>
          <a:p>
            <a:pPr>
              <a:defRPr/>
            </a:pPr>
            <a:r>
              <a:rPr lang="en-US" sz="3600" b="1" smtClean="0">
                <a:solidFill>
                  <a:srgbClr val="FF0000"/>
                </a:solidFill>
                <a:effectLst>
                  <a:outerShdw blurRad="38100" dist="38100" dir="2700000" algn="tl">
                    <a:srgbClr val="C0C0C0"/>
                  </a:outerShdw>
                </a:effectLst>
              </a:rPr>
              <a:t>The laws of transplantation</a:t>
            </a:r>
          </a:p>
        </p:txBody>
      </p:sp>
      <p:grpSp>
        <p:nvGrpSpPr>
          <p:cNvPr id="2" name="Group 3"/>
          <p:cNvGrpSpPr>
            <a:grpSpLocks/>
          </p:cNvGrpSpPr>
          <p:nvPr/>
        </p:nvGrpSpPr>
        <p:grpSpPr bwMode="auto">
          <a:xfrm>
            <a:off x="1116013" y="1700213"/>
            <a:ext cx="7488237" cy="4968875"/>
            <a:chOff x="703" y="1071"/>
            <a:chExt cx="4717" cy="3130"/>
          </a:xfrm>
        </p:grpSpPr>
        <p:pic>
          <p:nvPicPr>
            <p:cNvPr id="660484" name="Picture 4" descr="mhc-b"/>
            <p:cNvPicPr>
              <a:picLocks noChangeAspect="1" noChangeArrowheads="1"/>
            </p:cNvPicPr>
            <p:nvPr/>
          </p:nvPicPr>
          <p:blipFill>
            <a:blip r:embed="rId3" cstate="print"/>
            <a:srcRect/>
            <a:stretch>
              <a:fillRect/>
            </a:stretch>
          </p:blipFill>
          <p:spPr bwMode="auto">
            <a:xfrm>
              <a:off x="748" y="1071"/>
              <a:ext cx="4539" cy="3062"/>
            </a:xfrm>
            <a:prstGeom prst="rect">
              <a:avLst/>
            </a:prstGeom>
            <a:noFill/>
            <a:ln w="9525">
              <a:solidFill>
                <a:schemeClr val="tx1"/>
              </a:solidFill>
              <a:miter lim="800000"/>
              <a:headEnd/>
              <a:tailEnd/>
            </a:ln>
            <a:effectLst>
              <a:outerShdw dist="107763" dir="2700000" algn="ctr" rotWithShape="0">
                <a:srgbClr val="808080"/>
              </a:outerShdw>
            </a:effectLst>
          </p:spPr>
        </p:pic>
        <p:sp>
          <p:nvSpPr>
            <p:cNvPr id="41996" name="Rectangle 5"/>
            <p:cNvSpPr>
              <a:spLocks noChangeArrowheads="1"/>
            </p:cNvSpPr>
            <p:nvPr/>
          </p:nvSpPr>
          <p:spPr bwMode="auto">
            <a:xfrm>
              <a:off x="703" y="2160"/>
              <a:ext cx="4717" cy="2041"/>
            </a:xfrm>
            <a:prstGeom prst="rect">
              <a:avLst/>
            </a:prstGeom>
            <a:solidFill>
              <a:schemeClr val="bg1"/>
            </a:solidFill>
            <a:ln w="9525">
              <a:solidFill>
                <a:schemeClr val="bg1"/>
              </a:solidFill>
              <a:miter lim="800000"/>
              <a:headEnd/>
              <a:tailEnd/>
            </a:ln>
          </p:spPr>
          <p:txBody>
            <a:bodyPr wrap="none" anchor="ctr"/>
            <a:lstStyle/>
            <a:p>
              <a:pPr eaLnBrk="0" hangingPunct="0"/>
              <a:endParaRPr lang="it-IT"/>
            </a:p>
          </p:txBody>
        </p:sp>
      </p:grpSp>
      <p:grpSp>
        <p:nvGrpSpPr>
          <p:cNvPr id="3" name="Group 6"/>
          <p:cNvGrpSpPr>
            <a:grpSpLocks/>
          </p:cNvGrpSpPr>
          <p:nvPr/>
        </p:nvGrpSpPr>
        <p:grpSpPr bwMode="auto">
          <a:xfrm>
            <a:off x="1116013" y="1692275"/>
            <a:ext cx="7345362" cy="5165725"/>
            <a:chOff x="703" y="1050"/>
            <a:chExt cx="4627" cy="3254"/>
          </a:xfrm>
        </p:grpSpPr>
        <p:pic>
          <p:nvPicPr>
            <p:cNvPr id="660487" name="Picture 7" descr="mhc-b"/>
            <p:cNvPicPr>
              <a:picLocks noChangeAspect="1" noChangeArrowheads="1"/>
            </p:cNvPicPr>
            <p:nvPr/>
          </p:nvPicPr>
          <p:blipFill>
            <a:blip r:embed="rId3" cstate="print"/>
            <a:srcRect/>
            <a:stretch>
              <a:fillRect/>
            </a:stretch>
          </p:blipFill>
          <p:spPr bwMode="auto">
            <a:xfrm>
              <a:off x="748" y="1050"/>
              <a:ext cx="4536" cy="3060"/>
            </a:xfrm>
            <a:prstGeom prst="rect">
              <a:avLst/>
            </a:prstGeom>
            <a:noFill/>
            <a:ln w="9525">
              <a:solidFill>
                <a:schemeClr val="tx1"/>
              </a:solidFill>
              <a:miter lim="800000"/>
              <a:headEnd/>
              <a:tailEnd/>
            </a:ln>
            <a:effectLst>
              <a:outerShdw dist="107763" dir="2700000" algn="ctr" rotWithShape="0">
                <a:srgbClr val="808080"/>
              </a:outerShdw>
            </a:effectLst>
          </p:spPr>
        </p:pic>
        <p:sp>
          <p:nvSpPr>
            <p:cNvPr id="41994" name="Rectangle 8"/>
            <p:cNvSpPr>
              <a:spLocks noChangeArrowheads="1"/>
            </p:cNvSpPr>
            <p:nvPr/>
          </p:nvSpPr>
          <p:spPr bwMode="auto">
            <a:xfrm>
              <a:off x="703" y="2824"/>
              <a:ext cx="4627" cy="1480"/>
            </a:xfrm>
            <a:prstGeom prst="rect">
              <a:avLst/>
            </a:prstGeom>
            <a:solidFill>
              <a:schemeClr val="bg1"/>
            </a:solidFill>
            <a:ln w="9525">
              <a:solidFill>
                <a:schemeClr val="bg1"/>
              </a:solidFill>
              <a:miter lim="800000"/>
              <a:headEnd/>
              <a:tailEnd/>
            </a:ln>
          </p:spPr>
          <p:txBody>
            <a:bodyPr wrap="none" anchor="ctr"/>
            <a:lstStyle/>
            <a:p>
              <a:pPr eaLnBrk="0" hangingPunct="0"/>
              <a:endParaRPr lang="it-IT"/>
            </a:p>
          </p:txBody>
        </p:sp>
      </p:grpSp>
      <p:grpSp>
        <p:nvGrpSpPr>
          <p:cNvPr id="4" name="Group 9"/>
          <p:cNvGrpSpPr>
            <a:grpSpLocks/>
          </p:cNvGrpSpPr>
          <p:nvPr/>
        </p:nvGrpSpPr>
        <p:grpSpPr bwMode="auto">
          <a:xfrm>
            <a:off x="1116013" y="1692275"/>
            <a:ext cx="7345362" cy="5165725"/>
            <a:chOff x="703" y="1050"/>
            <a:chExt cx="4627" cy="3254"/>
          </a:xfrm>
        </p:grpSpPr>
        <p:pic>
          <p:nvPicPr>
            <p:cNvPr id="660490" name="Picture 10" descr="mhc-b"/>
            <p:cNvPicPr>
              <a:picLocks noChangeAspect="1" noChangeArrowheads="1"/>
            </p:cNvPicPr>
            <p:nvPr/>
          </p:nvPicPr>
          <p:blipFill>
            <a:blip r:embed="rId3" cstate="print"/>
            <a:srcRect/>
            <a:stretch>
              <a:fillRect/>
            </a:stretch>
          </p:blipFill>
          <p:spPr bwMode="auto">
            <a:xfrm>
              <a:off x="748" y="1050"/>
              <a:ext cx="4536" cy="3060"/>
            </a:xfrm>
            <a:prstGeom prst="rect">
              <a:avLst/>
            </a:prstGeom>
            <a:noFill/>
            <a:ln w="9525">
              <a:solidFill>
                <a:schemeClr val="tx1"/>
              </a:solidFill>
              <a:miter lim="800000"/>
              <a:headEnd/>
              <a:tailEnd/>
            </a:ln>
            <a:effectLst>
              <a:outerShdw dist="107763" dir="2700000" algn="ctr" rotWithShape="0">
                <a:schemeClr val="bg2"/>
              </a:outerShdw>
            </a:effectLst>
          </p:spPr>
        </p:pic>
        <p:sp>
          <p:nvSpPr>
            <p:cNvPr id="41992" name="Rectangle 11"/>
            <p:cNvSpPr>
              <a:spLocks noChangeArrowheads="1"/>
            </p:cNvSpPr>
            <p:nvPr/>
          </p:nvSpPr>
          <p:spPr bwMode="auto">
            <a:xfrm>
              <a:off x="703" y="3475"/>
              <a:ext cx="4627" cy="829"/>
            </a:xfrm>
            <a:prstGeom prst="rect">
              <a:avLst/>
            </a:prstGeom>
            <a:solidFill>
              <a:schemeClr val="bg1"/>
            </a:solidFill>
            <a:ln w="9525">
              <a:solidFill>
                <a:schemeClr val="bg1"/>
              </a:solidFill>
              <a:miter lim="800000"/>
              <a:headEnd/>
              <a:tailEnd/>
            </a:ln>
          </p:spPr>
          <p:txBody>
            <a:bodyPr wrap="none" anchor="ctr"/>
            <a:lstStyle/>
            <a:p>
              <a:pPr eaLnBrk="0" hangingPunct="0"/>
              <a:endParaRPr lang="it-IT"/>
            </a:p>
          </p:txBody>
        </p:sp>
      </p:grpSp>
      <p:pic>
        <p:nvPicPr>
          <p:cNvPr id="660492" name="Picture 12" descr="mhc-b"/>
          <p:cNvPicPr>
            <a:picLocks noGrp="1" noChangeAspect="1" noChangeArrowheads="1"/>
          </p:cNvPicPr>
          <p:nvPr>
            <p:ph idx="1"/>
          </p:nvPr>
        </p:nvPicPr>
        <p:blipFill>
          <a:blip r:embed="rId3" cstate="print"/>
          <a:srcRect/>
          <a:stretch>
            <a:fillRect/>
          </a:stretch>
        </p:blipFill>
        <p:spPr>
          <a:xfrm>
            <a:off x="1187450" y="1700213"/>
            <a:ext cx="7200900" cy="4857750"/>
          </a:xfrm>
          <a:ln>
            <a:solidFill>
              <a:schemeClr val="tx1"/>
            </a:solidFill>
          </a:ln>
          <a:effectLst>
            <a:outerShdw dist="107763" dir="2700000" algn="ctr" rotWithShape="0">
              <a:schemeClr val="bg2"/>
            </a:outerShdw>
          </a:effectLst>
        </p:spPr>
      </p:pic>
      <p:sp>
        <p:nvSpPr>
          <p:cNvPr id="7" name="Segnaposto numero diapositiva 6"/>
          <p:cNvSpPr>
            <a:spLocks noGrp="1"/>
          </p:cNvSpPr>
          <p:nvPr>
            <p:ph type="sldNum" sz="quarter" idx="12"/>
          </p:nvPr>
        </p:nvSpPr>
        <p:spPr/>
        <p:txBody>
          <a:bodyPr/>
          <a:lstStyle/>
          <a:p>
            <a:pPr>
              <a:defRPr/>
            </a:pPr>
            <a:fld id="{25B4B744-3608-434F-8455-62CF586CAAC4}" type="slidenum">
              <a:rPr lang="it-IT" smtClean="0"/>
              <a:pPr>
                <a:defRPr/>
              </a:pPr>
              <a:t>27</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0492"/>
                                        </p:tgtEl>
                                        <p:attrNameLst>
                                          <p:attrName>style.visibility</p:attrName>
                                        </p:attrNameLst>
                                      </p:cBhvr>
                                      <p:to>
                                        <p:strVal val="visible"/>
                                      </p:to>
                                    </p:set>
                                    <p:animEffect transition="in" filter="fade">
                                      <p:cBhvr>
                                        <p:cTn id="22" dur="500"/>
                                        <p:tgtEl>
                                          <p:spTgt spid="660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457200" y="332656"/>
            <a:ext cx="8229600" cy="4525963"/>
          </a:xfrm>
        </p:spPr>
        <p:txBody>
          <a:bodyPr/>
          <a:lstStyle/>
          <a:p>
            <a:pPr marL="0" indent="0">
              <a:buNone/>
            </a:pPr>
            <a:r>
              <a:rPr lang="en-US" b="1" dirty="0"/>
              <a:t>LAWS OF TRANSPLANTATION:</a:t>
            </a:r>
            <a:endParaRPr lang="en-US" dirty="0"/>
          </a:p>
          <a:p>
            <a:endParaRPr lang="en-US" dirty="0"/>
          </a:p>
          <a:p>
            <a:r>
              <a:rPr lang="en-US" dirty="0"/>
              <a:t>An </a:t>
            </a:r>
            <a:r>
              <a:rPr lang="en-US" dirty="0" err="1"/>
              <a:t>immunocompetent</a:t>
            </a:r>
            <a:r>
              <a:rPr lang="en-US" dirty="0"/>
              <a:t> host recognizes the foreign antigens on grafted tissues (cells), and mounts an immune response which results in rejection.  On the other hand if an </a:t>
            </a:r>
            <a:r>
              <a:rPr lang="en-US" dirty="0" err="1"/>
              <a:t>immunocompromised</a:t>
            </a:r>
            <a:r>
              <a:rPr lang="en-US" dirty="0"/>
              <a:t> host is grafted with foreign </a:t>
            </a:r>
            <a:r>
              <a:rPr lang="en-US" dirty="0" err="1"/>
              <a:t>immunocompetent</a:t>
            </a:r>
            <a:r>
              <a:rPr lang="en-US" dirty="0"/>
              <a:t> lymphoid cells, the </a:t>
            </a:r>
            <a:r>
              <a:rPr lang="en-US" dirty="0" err="1"/>
              <a:t>immunoreactive</a:t>
            </a:r>
            <a:r>
              <a:rPr lang="en-US" dirty="0"/>
              <a:t> T-cells in the graft recognize the foreign antigens on the host tissue and cause their damage.</a:t>
            </a:r>
          </a:p>
          <a:p>
            <a:endParaRPr lang="it-IT" dirty="0"/>
          </a:p>
        </p:txBody>
      </p:sp>
      <p:sp>
        <p:nvSpPr>
          <p:cNvPr id="6" name="Segnaposto numero diapositiva 5"/>
          <p:cNvSpPr>
            <a:spLocks noGrp="1"/>
          </p:cNvSpPr>
          <p:nvPr>
            <p:ph type="sldNum" sz="quarter" idx="12"/>
          </p:nvPr>
        </p:nvSpPr>
        <p:spPr/>
        <p:txBody>
          <a:bodyPr/>
          <a:lstStyle/>
          <a:p>
            <a:pPr>
              <a:defRPr/>
            </a:pPr>
            <a:fld id="{25B4B744-3608-434F-8455-62CF586CAAC4}" type="slidenum">
              <a:rPr lang="it-IT" smtClean="0"/>
              <a:pPr>
                <a:defRPr/>
              </a:pPr>
              <a:t>28</a:t>
            </a:fld>
            <a:endParaRPr lang="it-IT"/>
          </a:p>
        </p:txBody>
      </p:sp>
    </p:spTree>
    <p:extLst>
      <p:ext uri="{BB962C8B-B14F-4D97-AF65-F5344CB8AC3E}">
        <p14:creationId xmlns:p14="http://schemas.microsoft.com/office/powerpoint/2010/main" val="358884405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ChangeArrowheads="1"/>
          </p:cNvSpPr>
          <p:nvPr/>
        </p:nvSpPr>
        <p:spPr bwMode="auto">
          <a:xfrm>
            <a:off x="494854" y="1338536"/>
            <a:ext cx="8604250" cy="2352675"/>
          </a:xfrm>
          <a:prstGeom prst="rect">
            <a:avLst/>
          </a:prstGeom>
          <a:solidFill>
            <a:srgbClr val="000066"/>
          </a:solidFill>
          <a:ln w="9525">
            <a:solidFill>
              <a:srgbClr val="000066"/>
            </a:solidFill>
            <a:miter lim="800000"/>
            <a:headEnd/>
            <a:tailEnd/>
          </a:ln>
        </p:spPr>
        <p:txBody>
          <a:bodyPr wrap="none" anchor="ctr"/>
          <a:lstStyle/>
          <a:p>
            <a:endParaRPr lang="cs-CZ"/>
          </a:p>
        </p:txBody>
      </p:sp>
      <p:sp>
        <p:nvSpPr>
          <p:cNvPr id="11267" name="Rectangle 3"/>
          <p:cNvSpPr>
            <a:spLocks noChangeArrowheads="1"/>
          </p:cNvSpPr>
          <p:nvPr/>
        </p:nvSpPr>
        <p:spPr bwMode="auto">
          <a:xfrm>
            <a:off x="488504" y="3660402"/>
            <a:ext cx="8604250" cy="3197597"/>
          </a:xfrm>
          <a:prstGeom prst="rect">
            <a:avLst/>
          </a:prstGeom>
          <a:solidFill>
            <a:schemeClr val="tx1"/>
          </a:solidFill>
          <a:ln w="9525">
            <a:solidFill>
              <a:schemeClr val="bg2"/>
            </a:solidFill>
            <a:miter lim="800000"/>
            <a:headEnd/>
            <a:tailEnd/>
          </a:ln>
        </p:spPr>
        <p:txBody>
          <a:bodyPr wrap="none" anchor="ctr"/>
          <a:lstStyle/>
          <a:p>
            <a:endParaRPr lang="cs-CZ"/>
          </a:p>
        </p:txBody>
      </p:sp>
      <p:sp>
        <p:nvSpPr>
          <p:cNvPr id="11268" name="Rectangle 4"/>
          <p:cNvSpPr>
            <a:spLocks noGrp="1" noChangeArrowheads="1"/>
          </p:cNvSpPr>
          <p:nvPr>
            <p:ph type="title"/>
          </p:nvPr>
        </p:nvSpPr>
        <p:spPr>
          <a:xfrm>
            <a:off x="685800" y="0"/>
            <a:ext cx="7772400" cy="1143000"/>
          </a:xfrm>
        </p:spPr>
        <p:txBody>
          <a:bodyPr/>
          <a:lstStyle/>
          <a:p>
            <a:pPr algn="l"/>
            <a:r>
              <a:rPr lang="cs-CZ">
                <a:latin typeface="Arial Narrow" charset="0"/>
              </a:rPr>
              <a:t>Discovery of Human MHC</a:t>
            </a:r>
            <a:endParaRPr lang="cs-CZ">
              <a:latin typeface="Times New Roman" charset="0"/>
            </a:endParaRPr>
          </a:p>
        </p:txBody>
      </p:sp>
      <p:sp>
        <p:nvSpPr>
          <p:cNvPr id="11269" name="Rectangle 5"/>
          <p:cNvSpPr>
            <a:spLocks noChangeArrowheads="1"/>
          </p:cNvSpPr>
          <p:nvPr/>
        </p:nvSpPr>
        <p:spPr bwMode="auto">
          <a:xfrm>
            <a:off x="0" y="0"/>
            <a:ext cx="533400" cy="6858000"/>
          </a:xfrm>
          <a:prstGeom prst="rect">
            <a:avLst/>
          </a:prstGeom>
          <a:solidFill>
            <a:schemeClr val="hlink"/>
          </a:solidFill>
          <a:ln w="9525">
            <a:solidFill>
              <a:schemeClr val="hlink"/>
            </a:solidFill>
            <a:miter lim="800000"/>
            <a:headEnd/>
            <a:tailEnd/>
          </a:ln>
        </p:spPr>
        <p:txBody>
          <a:bodyPr wrap="none" anchor="ctr"/>
          <a:lstStyle/>
          <a:p>
            <a:endParaRPr lang="cs-CZ">
              <a:solidFill>
                <a:schemeClr val="hlink"/>
              </a:solidFill>
            </a:endParaRPr>
          </a:p>
        </p:txBody>
      </p:sp>
      <p:pic>
        <p:nvPicPr>
          <p:cNvPr id="11270" name="Picture 6"/>
          <p:cNvPicPr>
            <a:picLocks noChangeAspect="1" noChangeArrowheads="1"/>
          </p:cNvPicPr>
          <p:nvPr/>
        </p:nvPicPr>
        <p:blipFill>
          <a:blip r:embed="rId2" cstate="print">
            <a:extLst>
              <a:ext uri="{28A0092B-C50C-407E-A947-70E740481C1C}">
                <a14:useLocalDpi xmlns:a14="http://schemas.microsoft.com/office/drawing/2010/main" val="0"/>
              </a:ext>
            </a:extLst>
          </a:blip>
          <a:srcRect l="21307" r="5595" b="3308"/>
          <a:stretch>
            <a:fillRect/>
          </a:stretch>
        </p:blipFill>
        <p:spPr bwMode="auto">
          <a:xfrm>
            <a:off x="107504" y="980728"/>
            <a:ext cx="31242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Rectangle 7"/>
          <p:cNvSpPr>
            <a:spLocks noGrp="1" noChangeArrowheads="1"/>
          </p:cNvSpPr>
          <p:nvPr>
            <p:ph type="body" idx="1"/>
          </p:nvPr>
        </p:nvSpPr>
        <p:spPr>
          <a:xfrm>
            <a:off x="3307904" y="1271985"/>
            <a:ext cx="5791200" cy="4563888"/>
          </a:xfrm>
          <a:noFill/>
        </p:spPr>
        <p:txBody>
          <a:bodyPr/>
          <a:lstStyle/>
          <a:p>
            <a:pPr>
              <a:lnSpc>
                <a:spcPct val="90000"/>
              </a:lnSpc>
              <a:spcBef>
                <a:spcPts val="500"/>
              </a:spcBef>
              <a:spcAft>
                <a:spcPts val="500"/>
              </a:spcAft>
            </a:pPr>
            <a:r>
              <a:rPr lang="cs-CZ" sz="2400" dirty="0" err="1">
                <a:solidFill>
                  <a:srgbClr val="FFFFFF"/>
                </a:solidFill>
                <a:latin typeface="Arial Narrow" charset="0"/>
              </a:rPr>
              <a:t>Recognition</a:t>
            </a:r>
            <a:r>
              <a:rPr lang="cs-CZ" sz="2400" dirty="0">
                <a:solidFill>
                  <a:srgbClr val="FFFFFF"/>
                </a:solidFill>
                <a:latin typeface="Arial Narrow" charset="0"/>
              </a:rPr>
              <a:t> </a:t>
            </a:r>
            <a:r>
              <a:rPr lang="cs-CZ" sz="2400" dirty="0" err="1">
                <a:solidFill>
                  <a:srgbClr val="FFFFFF"/>
                </a:solidFill>
                <a:latin typeface="Arial Narrow" charset="0"/>
              </a:rPr>
              <a:t>of</a:t>
            </a:r>
            <a:r>
              <a:rPr lang="cs-CZ" sz="2400" dirty="0">
                <a:solidFill>
                  <a:srgbClr val="FFFFFF"/>
                </a:solidFill>
                <a:latin typeface="Arial Narrow" charset="0"/>
              </a:rPr>
              <a:t> a </a:t>
            </a:r>
            <a:r>
              <a:rPr lang="cs-CZ" sz="2400" dirty="0" err="1">
                <a:solidFill>
                  <a:srgbClr val="FFFFFF"/>
                </a:solidFill>
                <a:latin typeface="Arial Narrow" charset="0"/>
              </a:rPr>
              <a:t>graft</a:t>
            </a:r>
            <a:r>
              <a:rPr lang="cs-CZ" sz="2400" dirty="0">
                <a:solidFill>
                  <a:srgbClr val="FFFFFF"/>
                </a:solidFill>
                <a:latin typeface="Arial Narrow" charset="0"/>
              </a:rPr>
              <a:t> as </a:t>
            </a:r>
            <a:r>
              <a:rPr lang="cs-CZ" sz="2400" dirty="0" err="1">
                <a:solidFill>
                  <a:srgbClr val="FFFFFF"/>
                </a:solidFill>
                <a:latin typeface="Arial Narrow" charset="0"/>
              </a:rPr>
              <a:t>self</a:t>
            </a:r>
            <a:r>
              <a:rPr lang="cs-CZ" sz="2400" dirty="0">
                <a:solidFill>
                  <a:srgbClr val="FFFFFF"/>
                </a:solidFill>
                <a:latin typeface="Arial Narrow" charset="0"/>
              </a:rPr>
              <a:t> </a:t>
            </a:r>
            <a:r>
              <a:rPr lang="cs-CZ" sz="2400" dirty="0" err="1">
                <a:solidFill>
                  <a:srgbClr val="FFFFFF"/>
                </a:solidFill>
                <a:latin typeface="Arial Narrow" charset="0"/>
              </a:rPr>
              <a:t>or</a:t>
            </a:r>
            <a:r>
              <a:rPr lang="cs-CZ" sz="2400" dirty="0">
                <a:solidFill>
                  <a:srgbClr val="FFFFFF"/>
                </a:solidFill>
                <a:latin typeface="Arial Narrow" charset="0"/>
              </a:rPr>
              <a:t> </a:t>
            </a:r>
            <a:r>
              <a:rPr lang="cs-CZ" sz="2400" dirty="0" err="1">
                <a:solidFill>
                  <a:srgbClr val="FFFFFF"/>
                </a:solidFill>
                <a:latin typeface="Arial Narrow" charset="0"/>
              </a:rPr>
              <a:t>foreign</a:t>
            </a:r>
            <a:r>
              <a:rPr lang="cs-CZ" sz="2400" dirty="0">
                <a:solidFill>
                  <a:srgbClr val="FFFFFF"/>
                </a:solidFill>
                <a:latin typeface="Arial Narrow" charset="0"/>
              </a:rPr>
              <a:t> </a:t>
            </a:r>
            <a:r>
              <a:rPr lang="cs-CZ" sz="2400" dirty="0" err="1">
                <a:solidFill>
                  <a:srgbClr val="FFFFFF"/>
                </a:solidFill>
                <a:latin typeface="Arial Narrow" charset="0"/>
              </a:rPr>
              <a:t>is</a:t>
            </a:r>
            <a:r>
              <a:rPr lang="cs-CZ" sz="2400" dirty="0">
                <a:solidFill>
                  <a:srgbClr val="FFFFFF"/>
                </a:solidFill>
                <a:latin typeface="Arial Narrow" charset="0"/>
              </a:rPr>
              <a:t> </a:t>
            </a:r>
            <a:r>
              <a:rPr lang="cs-CZ" sz="2400" dirty="0" err="1">
                <a:solidFill>
                  <a:srgbClr val="FFFFFF"/>
                </a:solidFill>
                <a:latin typeface="Arial Narrow" charset="0"/>
              </a:rPr>
              <a:t>an</a:t>
            </a:r>
            <a:r>
              <a:rPr lang="cs-CZ" sz="2400" dirty="0">
                <a:solidFill>
                  <a:srgbClr val="FFFFFF"/>
                </a:solidFill>
                <a:latin typeface="Arial Narrow" charset="0"/>
              </a:rPr>
              <a:t> </a:t>
            </a:r>
            <a:r>
              <a:rPr lang="cs-CZ" sz="2400" dirty="0" err="1">
                <a:solidFill>
                  <a:srgbClr val="FFFFFF"/>
                </a:solidFill>
                <a:latin typeface="Arial Narrow" charset="0"/>
              </a:rPr>
              <a:t>inherited</a:t>
            </a:r>
            <a:r>
              <a:rPr lang="cs-CZ" sz="2400" dirty="0">
                <a:solidFill>
                  <a:srgbClr val="FFFFFF"/>
                </a:solidFill>
                <a:latin typeface="Arial Narrow" charset="0"/>
              </a:rPr>
              <a:t> </a:t>
            </a:r>
            <a:r>
              <a:rPr lang="cs-CZ" sz="2400" dirty="0" err="1">
                <a:solidFill>
                  <a:srgbClr val="FFFFFF"/>
                </a:solidFill>
                <a:latin typeface="Arial Narrow" charset="0"/>
              </a:rPr>
              <a:t>trait</a:t>
            </a:r>
            <a:endParaRPr lang="cs-CZ" sz="2400" dirty="0">
              <a:solidFill>
                <a:srgbClr val="FFFFFF"/>
              </a:solidFill>
              <a:latin typeface="Arial Narrow" charset="0"/>
            </a:endParaRPr>
          </a:p>
          <a:p>
            <a:pPr>
              <a:lnSpc>
                <a:spcPct val="90000"/>
              </a:lnSpc>
              <a:spcBef>
                <a:spcPts val="500"/>
              </a:spcBef>
              <a:spcAft>
                <a:spcPts val="500"/>
              </a:spcAft>
            </a:pPr>
            <a:r>
              <a:rPr lang="it-IT" sz="2400" dirty="0" err="1" smtClean="0">
                <a:solidFill>
                  <a:srgbClr val="FFFFFF"/>
                </a:solidFill>
                <a:latin typeface="Arial Narrow" charset="0"/>
              </a:rPr>
              <a:t>H</a:t>
            </a:r>
            <a:r>
              <a:rPr lang="cs-CZ" sz="2400" dirty="0" smtClean="0">
                <a:solidFill>
                  <a:srgbClr val="FFFFFF"/>
                </a:solidFill>
                <a:latin typeface="Arial Narrow" charset="0"/>
              </a:rPr>
              <a:t>istocompatibility </a:t>
            </a:r>
            <a:r>
              <a:rPr lang="cs-CZ" sz="2400" dirty="0">
                <a:solidFill>
                  <a:srgbClr val="FFFFFF"/>
                </a:solidFill>
                <a:latin typeface="Arial Narrow" charset="0"/>
              </a:rPr>
              <a:t>genes: differences between self and foreign were attributed to their genetic polymorphisms</a:t>
            </a:r>
          </a:p>
          <a:p>
            <a:pPr>
              <a:lnSpc>
                <a:spcPct val="90000"/>
              </a:lnSpc>
              <a:spcBef>
                <a:spcPts val="500"/>
              </a:spcBef>
              <a:spcAft>
                <a:spcPts val="500"/>
              </a:spcAft>
            </a:pPr>
            <a:r>
              <a:rPr lang="cs-CZ" sz="2400" dirty="0">
                <a:solidFill>
                  <a:srgbClr val="FFFFFF"/>
                </a:solidFill>
                <a:latin typeface="Arial Narrow" charset="0"/>
              </a:rPr>
              <a:t>Mouse study: </a:t>
            </a:r>
            <a:r>
              <a:rPr lang="cs-CZ" sz="2400" dirty="0" err="1">
                <a:solidFill>
                  <a:srgbClr val="FFFFFF"/>
                </a:solidFill>
                <a:latin typeface="Arial Narrow" charset="0"/>
              </a:rPr>
              <a:t>identification</a:t>
            </a:r>
            <a:r>
              <a:rPr lang="cs-CZ" sz="2400" dirty="0">
                <a:solidFill>
                  <a:srgbClr val="FFFFFF"/>
                </a:solidFill>
                <a:latin typeface="Arial Narrow" charset="0"/>
              </a:rPr>
              <a:t> </a:t>
            </a:r>
            <a:r>
              <a:rPr lang="cs-CZ" sz="2400" dirty="0" err="1">
                <a:solidFill>
                  <a:srgbClr val="FFFFFF"/>
                </a:solidFill>
                <a:latin typeface="Arial Narrow" charset="0"/>
              </a:rPr>
              <a:t>of</a:t>
            </a:r>
            <a:r>
              <a:rPr lang="cs-CZ" sz="2400" dirty="0">
                <a:solidFill>
                  <a:srgbClr val="FFFFFF"/>
                </a:solidFill>
                <a:latin typeface="Arial Narrow" charset="0"/>
              </a:rPr>
              <a:t> MHC </a:t>
            </a:r>
            <a:r>
              <a:rPr lang="cs-CZ" sz="2400" dirty="0" err="1">
                <a:solidFill>
                  <a:srgbClr val="FFFFFF"/>
                </a:solidFill>
                <a:latin typeface="Arial Narrow" charset="0"/>
              </a:rPr>
              <a:t>locus</a:t>
            </a:r>
            <a:r>
              <a:rPr lang="cs-CZ" sz="2400" dirty="0">
                <a:solidFill>
                  <a:srgbClr val="FFFFFF"/>
                </a:solidFill>
                <a:latin typeface="Arial Narrow" charset="0"/>
              </a:rPr>
              <a:t> </a:t>
            </a:r>
          </a:p>
          <a:p>
            <a:pPr>
              <a:lnSpc>
                <a:spcPct val="90000"/>
              </a:lnSpc>
              <a:spcBef>
                <a:spcPts val="500"/>
              </a:spcBef>
              <a:spcAft>
                <a:spcPts val="500"/>
              </a:spcAft>
            </a:pPr>
            <a:endParaRPr lang="cs-CZ" sz="2400" dirty="0">
              <a:solidFill>
                <a:srgbClr val="FFFFFF"/>
              </a:solidFill>
              <a:latin typeface="Arial Narrow" charset="0"/>
            </a:endParaRPr>
          </a:p>
          <a:p>
            <a:pPr>
              <a:lnSpc>
                <a:spcPct val="90000"/>
              </a:lnSpc>
              <a:spcBef>
                <a:spcPts val="500"/>
              </a:spcBef>
              <a:spcAft>
                <a:spcPts val="500"/>
              </a:spcAft>
            </a:pPr>
            <a:r>
              <a:rPr lang="cs-CZ" sz="2400" dirty="0" err="1">
                <a:solidFill>
                  <a:schemeClr val="bg1"/>
                </a:solidFill>
                <a:latin typeface="Arial Narrow" charset="0"/>
              </a:rPr>
              <a:t>Human</a:t>
            </a:r>
            <a:r>
              <a:rPr lang="cs-CZ" sz="2400" dirty="0">
                <a:solidFill>
                  <a:schemeClr val="bg1"/>
                </a:solidFill>
                <a:latin typeface="Arial Narrow" charset="0"/>
              </a:rPr>
              <a:t> MHC </a:t>
            </a:r>
          </a:p>
          <a:p>
            <a:pPr>
              <a:lnSpc>
                <a:spcPct val="90000"/>
              </a:lnSpc>
              <a:spcBef>
                <a:spcPts val="500"/>
              </a:spcBef>
              <a:spcAft>
                <a:spcPts val="500"/>
              </a:spcAft>
              <a:buFontTx/>
              <a:buNone/>
            </a:pPr>
            <a:r>
              <a:rPr lang="cs-CZ" sz="2400" dirty="0">
                <a:solidFill>
                  <a:schemeClr val="bg1"/>
                </a:solidFill>
                <a:latin typeface="Arial Narrow" charset="0"/>
              </a:rPr>
              <a:t>     </a:t>
            </a:r>
            <a:r>
              <a:rPr lang="cs-CZ" sz="2400" dirty="0" smtClean="0">
                <a:solidFill>
                  <a:schemeClr val="bg1"/>
                </a:solidFill>
                <a:latin typeface="Arial Narrow" charset="0"/>
              </a:rPr>
              <a:t>In </a:t>
            </a:r>
            <a:r>
              <a:rPr lang="cs-CZ" sz="2400" dirty="0">
                <a:solidFill>
                  <a:schemeClr val="bg1"/>
                </a:solidFill>
                <a:latin typeface="Arial Narrow" charset="0"/>
              </a:rPr>
              <a:t>study with transplanted patients </a:t>
            </a:r>
            <a:r>
              <a:rPr lang="it-IT" sz="2400" dirty="0" smtClean="0">
                <a:solidFill>
                  <a:schemeClr val="bg1"/>
                </a:solidFill>
                <a:latin typeface="Arial Narrow" charset="0"/>
              </a:rPr>
              <a:t>, </a:t>
            </a:r>
            <a:r>
              <a:rPr lang="cs-CZ" sz="2400" dirty="0" smtClean="0">
                <a:solidFill>
                  <a:schemeClr val="bg1"/>
                </a:solidFill>
                <a:latin typeface="Arial Narrow" charset="0"/>
              </a:rPr>
              <a:t>discovered </a:t>
            </a:r>
            <a:r>
              <a:rPr lang="it-IT" sz="2400" dirty="0" smtClean="0">
                <a:solidFill>
                  <a:schemeClr val="bg1"/>
                </a:solidFill>
                <a:latin typeface="Arial Narrow" charset="0"/>
              </a:rPr>
              <a:t>“</a:t>
            </a:r>
            <a:r>
              <a:rPr lang="cs-CZ" sz="2400" dirty="0" smtClean="0">
                <a:solidFill>
                  <a:schemeClr val="bg1"/>
                </a:solidFill>
                <a:latin typeface="Arial Narrow" charset="0"/>
              </a:rPr>
              <a:t>human </a:t>
            </a:r>
            <a:r>
              <a:rPr lang="cs-CZ" sz="2400" dirty="0">
                <a:solidFill>
                  <a:schemeClr val="bg1"/>
                </a:solidFill>
                <a:latin typeface="Arial Narrow" charset="0"/>
              </a:rPr>
              <a:t>leukocyte </a:t>
            </a:r>
            <a:r>
              <a:rPr lang="cs-CZ" sz="2400" dirty="0" smtClean="0">
                <a:solidFill>
                  <a:schemeClr val="bg1"/>
                </a:solidFill>
                <a:latin typeface="Arial Narrow" charset="0"/>
              </a:rPr>
              <a:t>antigens</a:t>
            </a:r>
            <a:r>
              <a:rPr lang="it-IT" sz="2400" dirty="0" smtClean="0">
                <a:solidFill>
                  <a:schemeClr val="bg1"/>
                </a:solidFill>
                <a:latin typeface="Arial Narrow" charset="0"/>
              </a:rPr>
              <a:t>” </a:t>
            </a:r>
            <a:r>
              <a:rPr lang="cs-CZ" sz="2400" dirty="0" smtClean="0">
                <a:solidFill>
                  <a:schemeClr val="bg1"/>
                </a:solidFill>
                <a:latin typeface="Arial Narrow" charset="0"/>
              </a:rPr>
              <a:t>HLAs</a:t>
            </a:r>
            <a:endParaRPr lang="cs-CZ" sz="2400" dirty="0">
              <a:solidFill>
                <a:schemeClr val="bg1"/>
              </a:solidFill>
              <a:latin typeface="Arial Narrow" charset="0"/>
            </a:endParaRPr>
          </a:p>
          <a:p>
            <a:pPr>
              <a:lnSpc>
                <a:spcPct val="90000"/>
              </a:lnSpc>
              <a:spcBef>
                <a:spcPts val="500"/>
              </a:spcBef>
              <a:spcAft>
                <a:spcPts val="500"/>
              </a:spcAft>
              <a:buFontTx/>
              <a:buNone/>
            </a:pPr>
            <a:r>
              <a:rPr lang="cs-CZ" sz="2400" dirty="0">
                <a:solidFill>
                  <a:schemeClr val="bg1"/>
                </a:solidFill>
                <a:latin typeface="Arial Narrow" charset="0"/>
              </a:rPr>
              <a:t>      HLA-A, HLA-B, HLA-C (</a:t>
            </a:r>
            <a:r>
              <a:rPr lang="cs-CZ" sz="2400" b="1" dirty="0" err="1">
                <a:solidFill>
                  <a:schemeClr val="bg1"/>
                </a:solidFill>
                <a:latin typeface="Arial Narrow" charset="0"/>
              </a:rPr>
              <a:t>class</a:t>
            </a:r>
            <a:r>
              <a:rPr lang="cs-CZ" sz="2400" b="1" dirty="0">
                <a:solidFill>
                  <a:schemeClr val="bg1"/>
                </a:solidFill>
                <a:latin typeface="Arial Narrow" charset="0"/>
              </a:rPr>
              <a:t> I MHC </a:t>
            </a:r>
            <a:r>
              <a:rPr lang="cs-CZ" sz="2400" b="1" dirty="0" err="1">
                <a:solidFill>
                  <a:schemeClr val="bg1"/>
                </a:solidFill>
                <a:latin typeface="Arial Narrow" charset="0"/>
              </a:rPr>
              <a:t>genes</a:t>
            </a:r>
            <a:r>
              <a:rPr lang="cs-CZ" sz="2400" b="1" dirty="0">
                <a:solidFill>
                  <a:schemeClr val="bg1"/>
                </a:solidFill>
                <a:latin typeface="Arial Narrow" charset="0"/>
              </a:rPr>
              <a:t>)</a:t>
            </a:r>
          </a:p>
          <a:p>
            <a:pPr>
              <a:lnSpc>
                <a:spcPct val="90000"/>
              </a:lnSpc>
              <a:spcBef>
                <a:spcPts val="500"/>
              </a:spcBef>
              <a:spcAft>
                <a:spcPts val="500"/>
              </a:spcAft>
              <a:buFontTx/>
              <a:buNone/>
            </a:pPr>
            <a:r>
              <a:rPr lang="cs-CZ" sz="2400" dirty="0">
                <a:solidFill>
                  <a:schemeClr val="bg1"/>
                </a:solidFill>
                <a:latin typeface="Arial Narrow" charset="0"/>
              </a:rPr>
              <a:t>     In study of mixed leukocyte </a:t>
            </a:r>
            <a:r>
              <a:rPr lang="cs-CZ" sz="2400" dirty="0" smtClean="0">
                <a:solidFill>
                  <a:schemeClr val="bg1"/>
                </a:solidFill>
                <a:latin typeface="Arial Narrow" charset="0"/>
              </a:rPr>
              <a:t>reaction</a:t>
            </a:r>
            <a:r>
              <a:rPr lang="it-IT" sz="2400" dirty="0" smtClean="0">
                <a:solidFill>
                  <a:schemeClr val="bg1"/>
                </a:solidFill>
                <a:latin typeface="Arial Narrow" charset="0"/>
              </a:rPr>
              <a:t>,</a:t>
            </a:r>
            <a:r>
              <a:rPr lang="cs-CZ" sz="2400" dirty="0" smtClean="0">
                <a:solidFill>
                  <a:schemeClr val="bg1"/>
                </a:solidFill>
                <a:latin typeface="Arial Narrow" charset="0"/>
              </a:rPr>
              <a:t> </a:t>
            </a:r>
            <a:r>
              <a:rPr lang="cs-CZ" sz="2400" dirty="0">
                <a:solidFill>
                  <a:schemeClr val="bg1"/>
                </a:solidFill>
                <a:latin typeface="Arial Narrow" charset="0"/>
              </a:rPr>
              <a:t>identified HLA-DR, HLA-DP, HLA-DQ (</a:t>
            </a:r>
            <a:r>
              <a:rPr lang="cs-CZ" sz="2400" b="1" dirty="0">
                <a:solidFill>
                  <a:schemeClr val="bg1"/>
                </a:solidFill>
                <a:latin typeface="Arial Narrow" charset="0"/>
              </a:rPr>
              <a:t>class II MHC genes</a:t>
            </a:r>
            <a:r>
              <a:rPr lang="cs-CZ" sz="2400" dirty="0">
                <a:solidFill>
                  <a:schemeClr val="bg1"/>
                </a:solidFill>
                <a:latin typeface="Arial Narrow" charset="0"/>
              </a:rPr>
              <a:t> </a:t>
            </a:r>
          </a:p>
        </p:txBody>
      </p:sp>
      <p:pic>
        <p:nvPicPr>
          <p:cNvPr id="1127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l="14540" r="13133" b="7391"/>
          <a:stretch>
            <a:fillRect/>
          </a:stretch>
        </p:blipFill>
        <p:spPr bwMode="auto">
          <a:xfrm>
            <a:off x="107504" y="4375969"/>
            <a:ext cx="3124200" cy="161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883584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17412" name="Group 1035"/>
          <p:cNvGrpSpPr>
            <a:grpSpLocks/>
          </p:cNvGrpSpPr>
          <p:nvPr/>
        </p:nvGrpSpPr>
        <p:grpSpPr bwMode="auto">
          <a:xfrm>
            <a:off x="4214813" y="1085850"/>
            <a:ext cx="4929187" cy="4914900"/>
            <a:chOff x="2592" y="480"/>
            <a:chExt cx="3168" cy="2978"/>
          </a:xfrm>
        </p:grpSpPr>
        <p:pic>
          <p:nvPicPr>
            <p:cNvPr id="17413" name="Picture 1032"/>
            <p:cNvPicPr>
              <a:picLocks noChangeAspect="1" noChangeArrowheads="1"/>
            </p:cNvPicPr>
            <p:nvPr/>
          </p:nvPicPr>
          <p:blipFill>
            <a:blip r:embed="rId3" cstate="print"/>
            <a:srcRect/>
            <a:stretch>
              <a:fillRect/>
            </a:stretch>
          </p:blipFill>
          <p:spPr bwMode="auto">
            <a:xfrm>
              <a:off x="2592" y="480"/>
              <a:ext cx="3168" cy="2245"/>
            </a:xfrm>
            <a:prstGeom prst="rect">
              <a:avLst/>
            </a:prstGeom>
            <a:noFill/>
            <a:ln w="9525">
              <a:noFill/>
              <a:miter lim="800000"/>
              <a:headEnd/>
              <a:tailEnd/>
            </a:ln>
          </p:spPr>
        </p:pic>
        <p:sp>
          <p:nvSpPr>
            <p:cNvPr id="17414" name="Rectangle 1034"/>
            <p:cNvSpPr>
              <a:spLocks noChangeArrowheads="1"/>
            </p:cNvSpPr>
            <p:nvPr/>
          </p:nvSpPr>
          <p:spPr bwMode="auto">
            <a:xfrm>
              <a:off x="3072" y="2880"/>
              <a:ext cx="2550" cy="578"/>
            </a:xfrm>
            <a:prstGeom prst="rect">
              <a:avLst/>
            </a:prstGeom>
            <a:noFill/>
            <a:ln w="9525">
              <a:noFill/>
              <a:miter lim="800000"/>
              <a:headEnd/>
              <a:tailEnd/>
            </a:ln>
          </p:spPr>
          <p:txBody>
            <a:bodyPr>
              <a:spAutoFit/>
            </a:bodyPr>
            <a:lstStyle/>
            <a:p>
              <a:pPr eaLnBrk="0" hangingPunct="0">
                <a:spcBef>
                  <a:spcPts val="500"/>
                </a:spcBef>
                <a:spcAft>
                  <a:spcPts val="500"/>
                </a:spcAft>
              </a:pPr>
              <a:r>
                <a:rPr lang="it-IT" sz="2800">
                  <a:latin typeface="Tahoma" pitchFamily="34" charset="0"/>
                  <a:cs typeface="Tahoma" pitchFamily="34" charset="0"/>
                </a:rPr>
                <a:t>Immune Recognition by David Goodsell</a:t>
              </a:r>
            </a:p>
          </p:txBody>
        </p:sp>
      </p:gr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3</a:t>
            </a:fld>
            <a:endParaRPr lang="it-IT"/>
          </a:p>
        </p:txBody>
      </p:sp>
      <p:sp>
        <p:nvSpPr>
          <p:cNvPr id="11" name="Rectangle 1027"/>
          <p:cNvSpPr txBox="1">
            <a:spLocks noChangeArrowheads="1"/>
          </p:cNvSpPr>
          <p:nvPr/>
        </p:nvSpPr>
        <p:spPr bwMode="auto">
          <a:xfrm>
            <a:off x="-71438" y="1619250"/>
            <a:ext cx="4429126"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it-IT" b="1" dirty="0" err="1" smtClean="0">
                <a:solidFill>
                  <a:srgbClr val="FF0000"/>
                </a:solidFill>
              </a:rPr>
              <a:t>Introduction</a:t>
            </a:r>
            <a:r>
              <a:rPr lang="it-IT" b="1" dirty="0" smtClean="0">
                <a:solidFill>
                  <a:srgbClr val="FF0000"/>
                </a:solidFill>
              </a:rPr>
              <a:t> to </a:t>
            </a:r>
            <a:r>
              <a:rPr lang="it-IT" b="1" dirty="0" err="1" smtClean="0">
                <a:solidFill>
                  <a:srgbClr val="FF0000"/>
                </a:solidFill>
              </a:rPr>
              <a:t>immunogenetics</a:t>
            </a:r>
            <a:endParaRPr lang="it-IT" b="1" dirty="0" smtClean="0">
              <a:solidFill>
                <a:srgbClr val="FF0000"/>
              </a:solidFill>
            </a:endParaRPr>
          </a:p>
          <a:p>
            <a:pPr>
              <a:lnSpc>
                <a:spcPct val="90000"/>
              </a:lnSpc>
            </a:pPr>
            <a:r>
              <a:rPr lang="it-IT" b="1" dirty="0" smtClean="0"/>
              <a:t>Genetics of </a:t>
            </a:r>
            <a:r>
              <a:rPr lang="it-IT" b="1" dirty="0" err="1" smtClean="0"/>
              <a:t>transplantation</a:t>
            </a:r>
            <a:endParaRPr lang="it-IT" b="1" dirty="0" smtClean="0"/>
          </a:p>
          <a:p>
            <a:pPr>
              <a:lnSpc>
                <a:spcPct val="90000"/>
              </a:lnSpc>
            </a:pPr>
            <a:r>
              <a:rPr lang="it-IT" b="1" dirty="0" smtClean="0"/>
              <a:t>HLA</a:t>
            </a:r>
          </a:p>
          <a:p>
            <a:pPr>
              <a:lnSpc>
                <a:spcPct val="90000"/>
              </a:lnSpc>
            </a:pPr>
            <a:r>
              <a:rPr lang="it-IT" b="1" dirty="0" err="1" smtClean="0"/>
              <a:t>Transplants</a:t>
            </a:r>
            <a:endParaRPr lang="it-IT" b="1" dirty="0" smtClean="0"/>
          </a:p>
          <a:p>
            <a:pPr>
              <a:lnSpc>
                <a:spcPct val="90000"/>
              </a:lnSpc>
            </a:pPr>
            <a:r>
              <a:rPr lang="it-IT" b="1" dirty="0" smtClean="0"/>
              <a:t>Future </a:t>
            </a:r>
            <a:r>
              <a:rPr lang="it-IT" b="1" dirty="0" err="1" smtClean="0"/>
              <a:t>perspectives</a:t>
            </a:r>
            <a:endParaRPr lang="it-IT" b="1" dirty="0" smtClean="0"/>
          </a:p>
          <a:p>
            <a:pPr>
              <a:lnSpc>
                <a:spcPct val="90000"/>
              </a:lnSpc>
            </a:pPr>
            <a:endParaRPr lang="it-IT" b="1" dirty="0" smtClean="0"/>
          </a:p>
        </p:txBody>
      </p:sp>
      <p:sp>
        <p:nvSpPr>
          <p:cNvPr id="16" name="Rectangle 1026"/>
          <p:cNvSpPr>
            <a:spLocks noGrp="1" noChangeArrowheads="1"/>
          </p:cNvSpPr>
          <p:nvPr>
            <p:ph type="title"/>
          </p:nvPr>
        </p:nvSpPr>
        <p:spPr>
          <a:xfrm>
            <a:off x="-180975" y="125413"/>
            <a:ext cx="4967288" cy="1143000"/>
          </a:xfrm>
        </p:spPr>
        <p:txBody>
          <a:bodyPr/>
          <a:lstStyle/>
          <a:p>
            <a:pPr>
              <a:lnSpc>
                <a:spcPct val="90000"/>
              </a:lnSpc>
              <a:defRPr/>
            </a:pPr>
            <a:r>
              <a:rPr lang="it-IT" b="1" dirty="0" err="1" smtClean="0">
                <a:solidFill>
                  <a:srgbClr val="FF0000"/>
                </a:solidFill>
                <a:effectLst>
                  <a:outerShdw blurRad="38100" dist="38100" dir="2700000" algn="tl">
                    <a:srgbClr val="C0C0C0"/>
                  </a:outerShdw>
                </a:effectLst>
              </a:rPr>
              <a:t>Immunogenetics</a:t>
            </a:r>
            <a:r>
              <a:rPr lang="it-IT" b="1" dirty="0" smtClean="0">
                <a:solidFill>
                  <a:srgbClr val="FF0000"/>
                </a:solidFill>
                <a:effectLst>
                  <a:outerShdw blurRad="38100" dist="38100" dir="2700000" algn="tl">
                    <a:srgbClr val="C0C0C0"/>
                  </a:outerShdw>
                </a:effectLst>
              </a:rPr>
              <a:t> and medicine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04_02"/>
          <p:cNvPicPr>
            <a:picLocks noChangeAspect="1" noChangeArrowheads="1"/>
          </p:cNvPicPr>
          <p:nvPr/>
        </p:nvPicPr>
        <p:blipFill>
          <a:blip r:embed="rId4" cstate="print"/>
          <a:srcRect/>
          <a:stretch>
            <a:fillRect/>
          </a:stretch>
        </p:blipFill>
        <p:spPr bwMode="auto">
          <a:xfrm>
            <a:off x="-180975" y="1112838"/>
            <a:ext cx="8893175" cy="5845175"/>
          </a:xfrm>
          <a:prstGeom prst="rect">
            <a:avLst/>
          </a:prstGeom>
          <a:noFill/>
          <a:ln w="9525">
            <a:noFill/>
            <a:miter lim="800000"/>
            <a:headEnd/>
            <a:tailEnd/>
          </a:ln>
        </p:spPr>
      </p:pic>
      <p:sp>
        <p:nvSpPr>
          <p:cNvPr id="43015" name="Rectangle 5"/>
          <p:cNvSpPr>
            <a:spLocks noChangeArrowheads="1"/>
          </p:cNvSpPr>
          <p:nvPr/>
        </p:nvSpPr>
        <p:spPr bwMode="auto">
          <a:xfrm>
            <a:off x="787400" y="6235700"/>
            <a:ext cx="2692400" cy="330200"/>
          </a:xfrm>
          <a:prstGeom prst="rect">
            <a:avLst/>
          </a:prstGeom>
          <a:noFill/>
          <a:ln w="38100">
            <a:solidFill>
              <a:srgbClr val="CC0000"/>
            </a:solidFill>
            <a:miter lim="800000"/>
            <a:headEnd/>
            <a:tailEnd/>
          </a:ln>
        </p:spPr>
        <p:txBody>
          <a:bodyPr wrap="none" anchor="ctr"/>
          <a:lstStyle/>
          <a:p>
            <a:pPr eaLnBrk="0" hangingPunct="0"/>
            <a:endParaRPr lang="it-IT">
              <a:solidFill>
                <a:srgbClr val="000000"/>
              </a:solidFill>
            </a:endParaRPr>
          </a:p>
        </p:txBody>
      </p:sp>
      <p:sp>
        <p:nvSpPr>
          <p:cNvPr id="43016" name="Rectangle 6"/>
          <p:cNvSpPr>
            <a:spLocks noChangeArrowheads="1"/>
          </p:cNvSpPr>
          <p:nvPr/>
        </p:nvSpPr>
        <p:spPr bwMode="auto">
          <a:xfrm>
            <a:off x="35496" y="-27384"/>
            <a:ext cx="4537075" cy="1368152"/>
          </a:xfrm>
          <a:prstGeom prst="rect">
            <a:avLst/>
          </a:prstGeom>
          <a:solidFill>
            <a:schemeClr val="bg1"/>
          </a:solidFill>
          <a:ln w="9525">
            <a:solidFill>
              <a:schemeClr val="bg1"/>
            </a:solidFill>
            <a:miter lim="800000"/>
            <a:headEnd/>
            <a:tailEnd/>
          </a:ln>
        </p:spPr>
        <p:txBody>
          <a:bodyPr wrap="none" anchor="ctr"/>
          <a:lstStyle/>
          <a:p>
            <a:pPr eaLnBrk="0" hangingPunct="0"/>
            <a:r>
              <a:rPr lang="it-IT" dirty="0">
                <a:solidFill>
                  <a:srgbClr val="000000"/>
                </a:solidFill>
              </a:rPr>
              <a:t>GENETIC MHC COMPLEX WAS FIRST IDENTIFIED</a:t>
            </a:r>
          </a:p>
          <a:p>
            <a:pPr eaLnBrk="0" hangingPunct="0"/>
            <a:r>
              <a:rPr lang="it-IT" dirty="0">
                <a:solidFill>
                  <a:srgbClr val="000000"/>
                </a:solidFill>
              </a:rPr>
              <a:t>AS </a:t>
            </a:r>
            <a:r>
              <a:rPr lang="it-IT" dirty="0" smtClean="0">
                <a:solidFill>
                  <a:srgbClr val="00B050"/>
                </a:solidFill>
              </a:rPr>
              <a:t>A</a:t>
            </a:r>
            <a:r>
              <a:rPr lang="it-IT" dirty="0" smtClean="0">
                <a:solidFill>
                  <a:srgbClr val="000000"/>
                </a:solidFill>
              </a:rPr>
              <a:t> GENETIC </a:t>
            </a:r>
            <a:r>
              <a:rPr lang="it-IT" dirty="0">
                <a:solidFill>
                  <a:srgbClr val="000000"/>
                </a:solidFill>
              </a:rPr>
              <a:t>REGION THAT CONTROLLED THE TRANSPLANT REJECTION</a:t>
            </a:r>
          </a:p>
          <a:p>
            <a:pPr eaLnBrk="0" hangingPunct="0"/>
            <a:r>
              <a:rPr lang="it-IT" dirty="0">
                <a:solidFill>
                  <a:srgbClr val="000000"/>
                </a:solidFill>
              </a:rPr>
              <a:t>AMONG DIFFERENT INBRED STRAINS OF </a:t>
            </a:r>
            <a:r>
              <a:rPr lang="it-IT" dirty="0" smtClean="0">
                <a:solidFill>
                  <a:srgbClr val="000000"/>
                </a:solidFill>
              </a:rPr>
              <a:t>MICE (</a:t>
            </a:r>
            <a:r>
              <a:rPr lang="it-IT" dirty="0" err="1" smtClean="0">
                <a:solidFill>
                  <a:srgbClr val="000000"/>
                </a:solidFill>
              </a:rPr>
              <a:t>Snell</a:t>
            </a:r>
            <a:r>
              <a:rPr lang="it-IT" dirty="0" smtClean="0">
                <a:solidFill>
                  <a:srgbClr val="000000"/>
                </a:solidFill>
              </a:rPr>
              <a:t>, 1940)</a:t>
            </a:r>
            <a:endParaRPr lang="it-IT" dirty="0">
              <a:solidFill>
                <a:srgbClr val="000000"/>
              </a:solidFill>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30</a:t>
            </a:fld>
            <a:endParaRPr lang="it-IT"/>
          </a:p>
        </p:txBody>
      </p:sp>
    </p:spTree>
    <p:custDataLst>
      <p:tags r:id="rId1"/>
    </p:custData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olo 1"/>
          <p:cNvSpPr>
            <a:spLocks noGrp="1"/>
          </p:cNvSpPr>
          <p:nvPr>
            <p:ph type="title" sz="quarter"/>
          </p:nvPr>
        </p:nvSpPr>
        <p:spPr>
          <a:xfrm>
            <a:off x="611560" y="476672"/>
            <a:ext cx="7704856" cy="4680520"/>
          </a:xfrm>
          <a:solidFill>
            <a:schemeClr val="bg2">
              <a:lumMod val="40000"/>
              <a:lumOff val="60000"/>
            </a:schemeClr>
          </a:solidFill>
          <a:scene3d>
            <a:camera prst="orthographicFront"/>
            <a:lightRig rig="threePt" dir="t"/>
          </a:scene3d>
          <a:sp3d>
            <a:bevelT w="139700" h="139700" prst="divot"/>
          </a:sp3d>
        </p:spPr>
        <p:txBody>
          <a:bodyPr/>
          <a:lstStyle/>
          <a:p>
            <a:pPr>
              <a:defRPr/>
            </a:pPr>
            <a:r>
              <a:rPr lang="it-IT" dirty="0" err="1" smtClean="0">
                <a:cs typeface="Arial" pitchFamily="34" charset="0"/>
              </a:rPr>
              <a:t>We</a:t>
            </a:r>
            <a:r>
              <a:rPr lang="it-IT" dirty="0" smtClean="0">
                <a:cs typeface="Arial" pitchFamily="34" charset="0"/>
              </a:rPr>
              <a:t> </a:t>
            </a:r>
            <a:r>
              <a:rPr lang="it-IT" dirty="0" err="1" smtClean="0">
                <a:cs typeface="Arial" pitchFamily="34" charset="0"/>
              </a:rPr>
              <a:t>saw</a:t>
            </a:r>
            <a:r>
              <a:rPr lang="it-IT" dirty="0" smtClean="0">
                <a:cs typeface="Arial" pitchFamily="34" charset="0"/>
              </a:rPr>
              <a:t> </a:t>
            </a:r>
            <a:r>
              <a:rPr lang="it-IT" dirty="0" err="1" smtClean="0">
                <a:cs typeface="Arial" pitchFamily="34" charset="0"/>
              </a:rPr>
              <a:t>that</a:t>
            </a:r>
            <a:r>
              <a:rPr lang="it-IT" dirty="0" smtClean="0">
                <a:cs typeface="Arial" pitchFamily="34" charset="0"/>
              </a:rPr>
              <a:t> in </a:t>
            </a:r>
            <a:r>
              <a:rPr lang="it-IT" dirty="0" err="1" smtClean="0">
                <a:solidFill>
                  <a:srgbClr val="00B050"/>
                </a:solidFill>
                <a:cs typeface="Arial" pitchFamily="34" charset="0"/>
              </a:rPr>
              <a:t>mice</a:t>
            </a:r>
            <a:r>
              <a:rPr lang="it-IT" dirty="0" smtClean="0">
                <a:cs typeface="Arial" pitchFamily="34" charset="0"/>
              </a:rPr>
              <a:t> a </a:t>
            </a:r>
            <a:r>
              <a:rPr lang="it-IT" dirty="0" err="1" smtClean="0">
                <a:cs typeface="Arial" pitchFamily="34" charset="0"/>
              </a:rPr>
              <a:t>genetic</a:t>
            </a:r>
            <a:r>
              <a:rPr lang="it-IT" dirty="0" smtClean="0">
                <a:cs typeface="Arial" pitchFamily="34" charset="0"/>
              </a:rPr>
              <a:t> </a:t>
            </a:r>
            <a:r>
              <a:rPr lang="it-IT" dirty="0" err="1" smtClean="0">
                <a:cs typeface="Arial" pitchFamily="34" charset="0"/>
              </a:rPr>
              <a:t>region</a:t>
            </a:r>
            <a:r>
              <a:rPr lang="it-IT" dirty="0" smtClean="0">
                <a:cs typeface="Arial" pitchFamily="34" charset="0"/>
              </a:rPr>
              <a:t> (MHC) </a:t>
            </a:r>
            <a:r>
              <a:rPr lang="it-IT" dirty="0" err="1" smtClean="0">
                <a:cs typeface="Arial" pitchFamily="34" charset="0"/>
              </a:rPr>
              <a:t>controls</a:t>
            </a:r>
            <a:r>
              <a:rPr lang="it-IT" dirty="0" smtClean="0">
                <a:cs typeface="Arial" pitchFamily="34" charset="0"/>
              </a:rPr>
              <a:t> the </a:t>
            </a:r>
            <a:r>
              <a:rPr lang="it-IT" dirty="0" err="1" smtClean="0">
                <a:cs typeface="Arial" pitchFamily="34" charset="0"/>
              </a:rPr>
              <a:t>cell-mediated</a:t>
            </a:r>
            <a:r>
              <a:rPr lang="it-IT" dirty="0" smtClean="0">
                <a:cs typeface="Arial" pitchFamily="34" charset="0"/>
              </a:rPr>
              <a:t> </a:t>
            </a:r>
            <a:r>
              <a:rPr lang="it-IT" dirty="0" err="1" smtClean="0">
                <a:cs typeface="Arial" pitchFamily="34" charset="0"/>
              </a:rPr>
              <a:t>rejection</a:t>
            </a:r>
            <a:r>
              <a:rPr lang="it-IT" dirty="0" smtClean="0">
                <a:cs typeface="Arial" pitchFamily="34" charset="0"/>
              </a:rPr>
              <a:t> </a:t>
            </a:r>
            <a:r>
              <a:rPr lang="it-IT" dirty="0" err="1" smtClean="0">
                <a:cs typeface="Arial" pitchFamily="34" charset="0"/>
              </a:rPr>
              <a:t>response</a:t>
            </a:r>
            <a:r>
              <a:rPr lang="it-IT" dirty="0" smtClean="0">
                <a:cs typeface="Arial" pitchFamily="34" charset="0"/>
              </a:rPr>
              <a:t>.</a:t>
            </a:r>
            <a:br>
              <a:rPr lang="it-IT" dirty="0" smtClean="0">
                <a:cs typeface="Arial" pitchFamily="34" charset="0"/>
              </a:rPr>
            </a:br>
            <a:r>
              <a:rPr lang="it-IT" dirty="0">
                <a:cs typeface="Arial" pitchFamily="34" charset="0"/>
              </a:rPr>
              <a:t/>
            </a:r>
            <a:br>
              <a:rPr lang="it-IT" dirty="0">
                <a:cs typeface="Arial" pitchFamily="34" charset="0"/>
              </a:rPr>
            </a:br>
            <a:r>
              <a:rPr lang="it-IT" dirty="0" err="1" smtClean="0">
                <a:solidFill>
                  <a:srgbClr val="00B050"/>
                </a:solidFill>
                <a:cs typeface="Arial" pitchFamily="34" charset="0"/>
              </a:rPr>
              <a:t>What</a:t>
            </a:r>
            <a:r>
              <a:rPr lang="it-IT" dirty="0" smtClean="0">
                <a:solidFill>
                  <a:srgbClr val="00B050"/>
                </a:solidFill>
                <a:cs typeface="Arial" pitchFamily="34" charset="0"/>
              </a:rPr>
              <a:t> </a:t>
            </a:r>
            <a:r>
              <a:rPr lang="it-IT" dirty="0" err="1" smtClean="0">
                <a:solidFill>
                  <a:srgbClr val="00B050"/>
                </a:solidFill>
                <a:cs typeface="Arial" pitchFamily="34" charset="0"/>
              </a:rPr>
              <a:t>about</a:t>
            </a:r>
            <a:r>
              <a:rPr lang="it-IT" dirty="0" smtClean="0">
                <a:solidFill>
                  <a:srgbClr val="00B050"/>
                </a:solidFill>
                <a:cs typeface="Arial" pitchFamily="34" charset="0"/>
              </a:rPr>
              <a:t> </a:t>
            </a:r>
            <a:r>
              <a:rPr lang="it-IT" dirty="0" err="1" smtClean="0">
                <a:cs typeface="Arial" pitchFamily="34" charset="0"/>
              </a:rPr>
              <a:t>humans</a:t>
            </a:r>
            <a:r>
              <a:rPr lang="it-IT" dirty="0" smtClean="0">
                <a:cs typeface="Arial" pitchFamily="34" charset="0"/>
              </a:rPr>
              <a:t>?</a:t>
            </a:r>
          </a:p>
        </p:txBody>
      </p:sp>
      <p:sp>
        <p:nvSpPr>
          <p:cNvPr id="4" name="Segnaposto numero diapositiva 3"/>
          <p:cNvSpPr>
            <a:spLocks noGrp="1"/>
          </p:cNvSpPr>
          <p:nvPr>
            <p:ph type="sldNum" sz="quarter" idx="12"/>
          </p:nvPr>
        </p:nvSpPr>
        <p:spPr/>
        <p:txBody>
          <a:bodyPr/>
          <a:lstStyle/>
          <a:p>
            <a:pPr>
              <a:defRPr/>
            </a:pPr>
            <a:fld id="{BD376D55-A102-495F-86E5-8BB19F1E8499}" type="slidenum">
              <a:rPr lang="it-IT" smtClean="0"/>
              <a:pPr>
                <a:defRPr/>
              </a:pPr>
              <a:t>31</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45060" name="Group 1035"/>
          <p:cNvGrpSpPr>
            <a:grpSpLocks/>
          </p:cNvGrpSpPr>
          <p:nvPr/>
        </p:nvGrpSpPr>
        <p:grpSpPr bwMode="auto">
          <a:xfrm>
            <a:off x="4214813" y="1085850"/>
            <a:ext cx="4929187" cy="4914900"/>
            <a:chOff x="2592" y="480"/>
            <a:chExt cx="3168" cy="2978"/>
          </a:xfrm>
        </p:grpSpPr>
        <p:pic>
          <p:nvPicPr>
            <p:cNvPr id="45061" name="Picture 1032"/>
            <p:cNvPicPr>
              <a:picLocks noChangeAspect="1" noChangeArrowheads="1"/>
            </p:cNvPicPr>
            <p:nvPr/>
          </p:nvPicPr>
          <p:blipFill>
            <a:blip r:embed="rId3" cstate="print"/>
            <a:srcRect/>
            <a:stretch>
              <a:fillRect/>
            </a:stretch>
          </p:blipFill>
          <p:spPr bwMode="auto">
            <a:xfrm>
              <a:off x="2592" y="480"/>
              <a:ext cx="3168" cy="2245"/>
            </a:xfrm>
            <a:prstGeom prst="rect">
              <a:avLst/>
            </a:prstGeom>
            <a:noFill/>
            <a:ln w="9525">
              <a:noFill/>
              <a:miter lim="800000"/>
              <a:headEnd/>
              <a:tailEnd/>
            </a:ln>
          </p:spPr>
        </p:pic>
        <p:sp>
          <p:nvSpPr>
            <p:cNvPr id="45062" name="Rectangle 1034"/>
            <p:cNvSpPr>
              <a:spLocks noChangeArrowheads="1"/>
            </p:cNvSpPr>
            <p:nvPr/>
          </p:nvSpPr>
          <p:spPr bwMode="auto">
            <a:xfrm>
              <a:off x="3072" y="2880"/>
              <a:ext cx="2550" cy="578"/>
            </a:xfrm>
            <a:prstGeom prst="rect">
              <a:avLst/>
            </a:prstGeom>
            <a:noFill/>
            <a:ln w="9525">
              <a:noFill/>
              <a:miter lim="800000"/>
              <a:headEnd/>
              <a:tailEnd/>
            </a:ln>
          </p:spPr>
          <p:txBody>
            <a:bodyPr>
              <a:spAutoFit/>
            </a:bodyPr>
            <a:lstStyle/>
            <a:p>
              <a:pPr eaLnBrk="0" hangingPunct="0">
                <a:spcBef>
                  <a:spcPts val="500"/>
                </a:spcBef>
                <a:spcAft>
                  <a:spcPts val="500"/>
                </a:spcAft>
              </a:pPr>
              <a:r>
                <a:rPr lang="it-IT" sz="2800">
                  <a:latin typeface="Tahoma" pitchFamily="34" charset="0"/>
                  <a:cs typeface="Tahoma" pitchFamily="34" charset="0"/>
                </a:rPr>
                <a:t>Immune Recognition by David Goodsell</a:t>
              </a:r>
            </a:p>
          </p:txBody>
        </p:sp>
      </p:gr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32</a:t>
            </a:fld>
            <a:endParaRPr lang="it-IT"/>
          </a:p>
        </p:txBody>
      </p:sp>
      <p:sp>
        <p:nvSpPr>
          <p:cNvPr id="5" name="Segnaposto contenuto 4"/>
          <p:cNvSpPr>
            <a:spLocks noGrp="1"/>
          </p:cNvSpPr>
          <p:nvPr>
            <p:ph idx="1"/>
          </p:nvPr>
        </p:nvSpPr>
        <p:spPr/>
        <p:txBody>
          <a:bodyPr/>
          <a:lstStyle/>
          <a:p>
            <a:endParaRPr lang="it-IT"/>
          </a:p>
        </p:txBody>
      </p:sp>
      <p:sp>
        <p:nvSpPr>
          <p:cNvPr id="11" name="Rectangle 1027"/>
          <p:cNvSpPr txBox="1">
            <a:spLocks noChangeArrowheads="1"/>
          </p:cNvSpPr>
          <p:nvPr/>
        </p:nvSpPr>
        <p:spPr bwMode="auto">
          <a:xfrm>
            <a:off x="-71438" y="1619250"/>
            <a:ext cx="4429126"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it-IT" b="1" dirty="0" err="1" smtClean="0"/>
              <a:t>Introduction</a:t>
            </a:r>
            <a:r>
              <a:rPr lang="it-IT" b="1" dirty="0" smtClean="0"/>
              <a:t> to </a:t>
            </a:r>
            <a:r>
              <a:rPr lang="it-IT" b="1" dirty="0" err="1" smtClean="0"/>
              <a:t>immunogenetics</a:t>
            </a:r>
            <a:endParaRPr lang="it-IT" b="1" dirty="0" smtClean="0"/>
          </a:p>
          <a:p>
            <a:pPr>
              <a:lnSpc>
                <a:spcPct val="90000"/>
              </a:lnSpc>
            </a:pPr>
            <a:r>
              <a:rPr lang="it-IT" b="1" dirty="0" smtClean="0"/>
              <a:t>Genetics of </a:t>
            </a:r>
            <a:r>
              <a:rPr lang="it-IT" b="1" dirty="0" err="1" smtClean="0"/>
              <a:t>transplantation</a:t>
            </a:r>
            <a:endParaRPr lang="it-IT" b="1" dirty="0" smtClean="0"/>
          </a:p>
          <a:p>
            <a:pPr>
              <a:lnSpc>
                <a:spcPct val="90000"/>
              </a:lnSpc>
            </a:pPr>
            <a:r>
              <a:rPr lang="it-IT" b="1" dirty="0" smtClean="0">
                <a:solidFill>
                  <a:srgbClr val="FF0000"/>
                </a:solidFill>
              </a:rPr>
              <a:t>HLA</a:t>
            </a:r>
          </a:p>
          <a:p>
            <a:pPr>
              <a:lnSpc>
                <a:spcPct val="90000"/>
              </a:lnSpc>
            </a:pPr>
            <a:r>
              <a:rPr lang="it-IT" b="1" dirty="0" err="1" smtClean="0"/>
              <a:t>Transplants</a:t>
            </a:r>
            <a:endParaRPr lang="it-IT" b="1" dirty="0" smtClean="0"/>
          </a:p>
          <a:p>
            <a:pPr>
              <a:lnSpc>
                <a:spcPct val="90000"/>
              </a:lnSpc>
            </a:pPr>
            <a:r>
              <a:rPr lang="it-IT" b="1" dirty="0" smtClean="0"/>
              <a:t>Future </a:t>
            </a:r>
            <a:r>
              <a:rPr lang="it-IT" b="1" dirty="0" err="1" smtClean="0"/>
              <a:t>perspectives</a:t>
            </a:r>
            <a:endParaRPr lang="it-IT" b="1" dirty="0" smtClean="0"/>
          </a:p>
          <a:p>
            <a:pPr>
              <a:lnSpc>
                <a:spcPct val="90000"/>
              </a:lnSpc>
            </a:pPr>
            <a:endParaRPr lang="it-IT" b="1" dirty="0" smtClean="0"/>
          </a:p>
        </p:txBody>
      </p:sp>
      <p:sp>
        <p:nvSpPr>
          <p:cNvPr id="13" name="Rectangle 1026"/>
          <p:cNvSpPr>
            <a:spLocks noGrp="1" noChangeArrowheads="1"/>
          </p:cNvSpPr>
          <p:nvPr>
            <p:ph type="title"/>
          </p:nvPr>
        </p:nvSpPr>
        <p:spPr>
          <a:xfrm>
            <a:off x="-180975" y="125413"/>
            <a:ext cx="4967288" cy="1143000"/>
          </a:xfrm>
        </p:spPr>
        <p:txBody>
          <a:bodyPr/>
          <a:lstStyle/>
          <a:p>
            <a:pPr>
              <a:lnSpc>
                <a:spcPct val="90000"/>
              </a:lnSpc>
              <a:defRPr/>
            </a:pPr>
            <a:r>
              <a:rPr lang="it-IT" b="1" dirty="0" err="1" smtClean="0">
                <a:solidFill>
                  <a:srgbClr val="FF0000"/>
                </a:solidFill>
                <a:effectLst>
                  <a:outerShdw blurRad="38100" dist="38100" dir="2700000" algn="tl">
                    <a:srgbClr val="C0C0C0"/>
                  </a:outerShdw>
                </a:effectLst>
              </a:rPr>
              <a:t>Immunogenetics</a:t>
            </a:r>
            <a:r>
              <a:rPr lang="it-IT" b="1" dirty="0" smtClean="0">
                <a:solidFill>
                  <a:srgbClr val="FF0000"/>
                </a:solidFill>
                <a:effectLst>
                  <a:outerShdw blurRad="38100" dist="38100" dir="2700000" algn="tl">
                    <a:srgbClr val="C0C0C0"/>
                  </a:outerShdw>
                </a:effectLst>
              </a:rPr>
              <a:t> and medicine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3010" name="Rectangle 2"/>
          <p:cNvSpPr>
            <a:spLocks noGrp="1" noChangeArrowheads="1"/>
          </p:cNvSpPr>
          <p:nvPr>
            <p:ph type="title"/>
          </p:nvPr>
        </p:nvSpPr>
        <p:spPr/>
        <p:txBody>
          <a:bodyPr/>
          <a:lstStyle/>
          <a:p>
            <a:pPr>
              <a:defRPr/>
            </a:pPr>
            <a:r>
              <a:rPr lang="it-IT" sz="5400" b="1" dirty="0" smtClean="0">
                <a:solidFill>
                  <a:srgbClr val="FF0000"/>
                </a:solidFill>
                <a:effectLst>
                  <a:outerShdw blurRad="38100" dist="38100" dir="2700000" algn="tl">
                    <a:srgbClr val="C0C0C0"/>
                  </a:outerShdw>
                </a:effectLst>
              </a:rPr>
              <a:t>The HLA </a:t>
            </a:r>
            <a:r>
              <a:rPr lang="it-IT" sz="5400" b="1" dirty="0" err="1" smtClean="0">
                <a:solidFill>
                  <a:srgbClr val="FF0000"/>
                </a:solidFill>
                <a:effectLst>
                  <a:outerShdw blurRad="38100" dist="38100" dir="2700000" algn="tl">
                    <a:srgbClr val="C0C0C0"/>
                  </a:outerShdw>
                </a:effectLst>
              </a:rPr>
              <a:t>system</a:t>
            </a:r>
            <a:endParaRPr lang="it-IT" sz="5400" b="1" dirty="0" smtClean="0">
              <a:solidFill>
                <a:srgbClr val="FF0000"/>
              </a:solidFill>
              <a:effectLst>
                <a:outerShdw blurRad="38100" dist="38100" dir="2700000" algn="tl">
                  <a:srgbClr val="C0C0C0"/>
                </a:outerShdw>
              </a:effectLst>
            </a:endParaRPr>
          </a:p>
        </p:txBody>
      </p:sp>
      <p:sp>
        <p:nvSpPr>
          <p:cNvPr id="683011" name="Rectangle 3"/>
          <p:cNvSpPr>
            <a:spLocks noGrp="1" noChangeArrowheads="1"/>
          </p:cNvSpPr>
          <p:nvPr>
            <p:ph type="body" sz="half" idx="1"/>
          </p:nvPr>
        </p:nvSpPr>
        <p:spPr>
          <a:xfrm>
            <a:off x="611188" y="1773238"/>
            <a:ext cx="7773987" cy="4114800"/>
          </a:xfrm>
        </p:spPr>
        <p:txBody>
          <a:bodyPr/>
          <a:lstStyle/>
          <a:p>
            <a:r>
              <a:rPr lang="it-IT" sz="3600" b="1" dirty="0" smtClean="0"/>
              <a:t>HLA </a:t>
            </a:r>
            <a:r>
              <a:rPr lang="it-IT" sz="3600" b="1" dirty="0" err="1" smtClean="0"/>
              <a:t>antigens</a:t>
            </a:r>
            <a:r>
              <a:rPr lang="it-IT" sz="3600" b="1" dirty="0" smtClean="0"/>
              <a:t>: </a:t>
            </a:r>
            <a:r>
              <a:rPr lang="it-IT" sz="3600" b="1" dirty="0" err="1" smtClean="0"/>
              <a:t>what</a:t>
            </a:r>
            <a:r>
              <a:rPr lang="it-IT" sz="3600" b="1" dirty="0" smtClean="0"/>
              <a:t> are </a:t>
            </a:r>
            <a:r>
              <a:rPr lang="it-IT" sz="3600" b="1" dirty="0" err="1" smtClean="0"/>
              <a:t>they</a:t>
            </a:r>
            <a:r>
              <a:rPr lang="it-IT" sz="3600" b="1" dirty="0" smtClean="0"/>
              <a:t>?</a:t>
            </a:r>
          </a:p>
        </p:txBody>
      </p:sp>
      <p:pic>
        <p:nvPicPr>
          <p:cNvPr id="4" name="Picture 2"/>
          <p:cNvPicPr>
            <a:picLocks noChangeAspect="1" noChangeArrowheads="1"/>
          </p:cNvPicPr>
          <p:nvPr/>
        </p:nvPicPr>
        <p:blipFill>
          <a:blip r:embed="rId3" cstate="print"/>
          <a:srcRect/>
          <a:stretch>
            <a:fillRect/>
          </a:stretch>
        </p:blipFill>
        <p:spPr bwMode="auto">
          <a:xfrm>
            <a:off x="2411413" y="2349500"/>
            <a:ext cx="4276725" cy="4389438"/>
          </a:xfrm>
          <a:prstGeom prst="rect">
            <a:avLst/>
          </a:prstGeom>
          <a:noFill/>
          <a:ln w="9525">
            <a:noFill/>
            <a:miter lim="800000"/>
            <a:headEnd/>
            <a:tailEnd/>
          </a:ln>
        </p:spPr>
      </p:pic>
      <p:sp>
        <p:nvSpPr>
          <p:cNvPr id="5" name="Segnaposto numero diapositiva 4"/>
          <p:cNvSpPr>
            <a:spLocks noGrp="1"/>
          </p:cNvSpPr>
          <p:nvPr>
            <p:ph type="sldNum" sz="quarter" idx="12"/>
          </p:nvPr>
        </p:nvSpPr>
        <p:spPr/>
        <p:txBody>
          <a:bodyPr/>
          <a:lstStyle/>
          <a:p>
            <a:pPr>
              <a:defRPr/>
            </a:pPr>
            <a:fld id="{4D895A7D-0F87-41F2-AD76-2B5ED5DD6157}" type="slidenum">
              <a:rPr lang="it-IT" smtClean="0"/>
              <a:pPr>
                <a:defRPr/>
              </a:pPr>
              <a:t>33</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3011">
                                            <p:txEl>
                                              <p:pRg st="0" end="0"/>
                                            </p:txEl>
                                          </p:spTgt>
                                        </p:tgtEl>
                                        <p:attrNameLst>
                                          <p:attrName>style.visibility</p:attrName>
                                        </p:attrNameLst>
                                      </p:cBhvr>
                                      <p:to>
                                        <p:strVal val="visible"/>
                                      </p:to>
                                    </p:set>
                                    <p:animEffect transition="in" filter="fade">
                                      <p:cBhvr>
                                        <p:cTn id="7" dur="500"/>
                                        <p:tgtEl>
                                          <p:spTgt spid="6830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011"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7"/>
          <p:cNvGraphicFramePr>
            <a:graphicFrameLocks noChangeAspect="1"/>
          </p:cNvGraphicFramePr>
          <p:nvPr/>
        </p:nvGraphicFramePr>
        <p:xfrm>
          <a:off x="2557463" y="647700"/>
          <a:ext cx="4029075" cy="5564188"/>
        </p:xfrm>
        <a:graphic>
          <a:graphicData uri="http://schemas.openxmlformats.org/presentationml/2006/ole">
            <mc:AlternateContent xmlns:mc="http://schemas.openxmlformats.org/markup-compatibility/2006">
              <mc:Choice xmlns:v="urn:schemas-microsoft-com:vml" Requires="v">
                <p:oleObj spid="_x0000_s3211" name="Immagine bitmap" r:id="rId4" imgW="4029637" imgH="5563377" progId="PBrush">
                  <p:embed/>
                </p:oleObj>
              </mc:Choice>
              <mc:Fallback>
                <p:oleObj name="Immagine bitmap" r:id="rId4" imgW="4029637" imgH="5563377" progId="PBrush">
                  <p:embed/>
                  <p:pic>
                    <p:nvPicPr>
                      <p:cNvPr id="0" name="Picture 1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7463" y="647700"/>
                        <a:ext cx="4029075" cy="5564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34</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print"/>
          <a:srcRect/>
          <a:stretch>
            <a:fillRect/>
          </a:stretch>
        </p:blipFill>
        <p:spPr bwMode="auto">
          <a:xfrm>
            <a:off x="533400" y="190500"/>
            <a:ext cx="8001000" cy="666750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35</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2" name="Rectangle 2"/>
          <p:cNvSpPr>
            <a:spLocks noGrp="1" noChangeArrowheads="1"/>
          </p:cNvSpPr>
          <p:nvPr>
            <p:ph type="title"/>
          </p:nvPr>
        </p:nvSpPr>
        <p:spPr>
          <a:xfrm>
            <a:off x="684213" y="0"/>
            <a:ext cx="7772400" cy="1143000"/>
          </a:xfrm>
        </p:spPr>
        <p:txBody>
          <a:bodyPr/>
          <a:lstStyle/>
          <a:p>
            <a:pPr>
              <a:defRPr/>
            </a:pPr>
            <a:r>
              <a:rPr lang="en-GB" sz="5400" b="1" smtClean="0">
                <a:solidFill>
                  <a:srgbClr val="FF0000"/>
                </a:solidFill>
                <a:effectLst>
                  <a:outerShdw blurRad="38100" dist="38100" dir="2700000" algn="tl">
                    <a:srgbClr val="C0C0C0"/>
                  </a:outerShdw>
                </a:effectLst>
              </a:rPr>
              <a:t>HLA map: 1993</a:t>
            </a:r>
          </a:p>
        </p:txBody>
      </p:sp>
      <p:sp>
        <p:nvSpPr>
          <p:cNvPr id="1044483" name="Rectangle 3"/>
          <p:cNvSpPr>
            <a:spLocks noChangeArrowheads="1"/>
          </p:cNvSpPr>
          <p:nvPr/>
        </p:nvSpPr>
        <p:spPr bwMode="auto">
          <a:xfrm>
            <a:off x="1552575" y="2424113"/>
            <a:ext cx="5867400" cy="381000"/>
          </a:xfrm>
          <a:prstGeom prst="rect">
            <a:avLst/>
          </a:prstGeom>
          <a:solidFill>
            <a:schemeClr val="bg1"/>
          </a:solidFill>
          <a:ln w="9525">
            <a:solidFill>
              <a:schemeClr val="tx1"/>
            </a:solidFill>
            <a:miter lim="800000"/>
            <a:headEnd/>
            <a:tailEnd/>
          </a:ln>
        </p:spPr>
        <p:txBody>
          <a:bodyPr wrap="none" anchor="ctr"/>
          <a:lstStyle/>
          <a:p>
            <a:pPr eaLnBrk="0" hangingPunct="0"/>
            <a:endParaRPr lang="it-IT">
              <a:solidFill>
                <a:srgbClr val="000000"/>
              </a:solidFill>
            </a:endParaRPr>
          </a:p>
        </p:txBody>
      </p:sp>
      <p:sp>
        <p:nvSpPr>
          <p:cNvPr id="1044484" name="Line 4"/>
          <p:cNvSpPr>
            <a:spLocks noChangeShapeType="1"/>
          </p:cNvSpPr>
          <p:nvPr/>
        </p:nvSpPr>
        <p:spPr bwMode="auto">
          <a:xfrm>
            <a:off x="6962775" y="2424113"/>
            <a:ext cx="0" cy="381000"/>
          </a:xfrm>
          <a:prstGeom prst="line">
            <a:avLst/>
          </a:prstGeom>
          <a:noFill/>
          <a:ln w="57150">
            <a:solidFill>
              <a:srgbClr val="FF3300"/>
            </a:solidFill>
            <a:round/>
            <a:headEnd/>
            <a:tailEnd/>
          </a:ln>
        </p:spPr>
        <p:txBody>
          <a:bodyPr/>
          <a:lstStyle/>
          <a:p>
            <a:endParaRPr lang="it-IT"/>
          </a:p>
        </p:txBody>
      </p:sp>
      <p:sp>
        <p:nvSpPr>
          <p:cNvPr id="1044485" name="Line 5"/>
          <p:cNvSpPr>
            <a:spLocks noChangeShapeType="1"/>
          </p:cNvSpPr>
          <p:nvPr/>
        </p:nvSpPr>
        <p:spPr bwMode="auto">
          <a:xfrm>
            <a:off x="5895975" y="2424113"/>
            <a:ext cx="0" cy="381000"/>
          </a:xfrm>
          <a:prstGeom prst="line">
            <a:avLst/>
          </a:prstGeom>
          <a:noFill/>
          <a:ln w="57150">
            <a:solidFill>
              <a:srgbClr val="FF3300"/>
            </a:solidFill>
            <a:round/>
            <a:headEnd/>
            <a:tailEnd/>
          </a:ln>
        </p:spPr>
        <p:txBody>
          <a:bodyPr/>
          <a:lstStyle/>
          <a:p>
            <a:endParaRPr lang="it-IT"/>
          </a:p>
        </p:txBody>
      </p:sp>
      <p:sp>
        <p:nvSpPr>
          <p:cNvPr id="1044486" name="Line 6"/>
          <p:cNvSpPr>
            <a:spLocks noChangeShapeType="1"/>
          </p:cNvSpPr>
          <p:nvPr/>
        </p:nvSpPr>
        <p:spPr bwMode="auto">
          <a:xfrm>
            <a:off x="5591175" y="2424113"/>
            <a:ext cx="0" cy="381000"/>
          </a:xfrm>
          <a:prstGeom prst="line">
            <a:avLst/>
          </a:prstGeom>
          <a:noFill/>
          <a:ln w="57150">
            <a:solidFill>
              <a:srgbClr val="FF3300"/>
            </a:solidFill>
            <a:round/>
            <a:headEnd/>
            <a:tailEnd/>
          </a:ln>
        </p:spPr>
        <p:txBody>
          <a:bodyPr/>
          <a:lstStyle/>
          <a:p>
            <a:endParaRPr lang="it-IT"/>
          </a:p>
        </p:txBody>
      </p:sp>
      <p:sp>
        <p:nvSpPr>
          <p:cNvPr id="1044487" name="Line 7"/>
          <p:cNvSpPr>
            <a:spLocks noChangeShapeType="1"/>
          </p:cNvSpPr>
          <p:nvPr/>
        </p:nvSpPr>
        <p:spPr bwMode="auto">
          <a:xfrm>
            <a:off x="4448175" y="2424113"/>
            <a:ext cx="0" cy="381000"/>
          </a:xfrm>
          <a:prstGeom prst="line">
            <a:avLst/>
          </a:prstGeom>
          <a:noFill/>
          <a:ln w="57150">
            <a:solidFill>
              <a:schemeClr val="tx1"/>
            </a:solidFill>
            <a:round/>
            <a:headEnd/>
            <a:tailEnd/>
          </a:ln>
        </p:spPr>
        <p:txBody>
          <a:bodyPr/>
          <a:lstStyle/>
          <a:p>
            <a:endParaRPr lang="it-IT"/>
          </a:p>
        </p:txBody>
      </p:sp>
      <p:sp>
        <p:nvSpPr>
          <p:cNvPr id="1044488" name="Line 8"/>
          <p:cNvSpPr>
            <a:spLocks noChangeShapeType="1"/>
          </p:cNvSpPr>
          <p:nvPr/>
        </p:nvSpPr>
        <p:spPr bwMode="auto">
          <a:xfrm>
            <a:off x="4295775" y="2424113"/>
            <a:ext cx="0" cy="381000"/>
          </a:xfrm>
          <a:prstGeom prst="line">
            <a:avLst/>
          </a:prstGeom>
          <a:noFill/>
          <a:ln w="57150">
            <a:solidFill>
              <a:schemeClr val="tx1"/>
            </a:solidFill>
            <a:round/>
            <a:headEnd/>
            <a:tailEnd/>
          </a:ln>
        </p:spPr>
        <p:txBody>
          <a:bodyPr/>
          <a:lstStyle/>
          <a:p>
            <a:endParaRPr lang="it-IT"/>
          </a:p>
        </p:txBody>
      </p:sp>
      <p:sp>
        <p:nvSpPr>
          <p:cNvPr id="1044489" name="Line 9"/>
          <p:cNvSpPr>
            <a:spLocks noChangeShapeType="1"/>
          </p:cNvSpPr>
          <p:nvPr/>
        </p:nvSpPr>
        <p:spPr bwMode="auto">
          <a:xfrm>
            <a:off x="3914775" y="2424113"/>
            <a:ext cx="0" cy="381000"/>
          </a:xfrm>
          <a:prstGeom prst="line">
            <a:avLst/>
          </a:prstGeom>
          <a:noFill/>
          <a:ln w="57150">
            <a:solidFill>
              <a:srgbClr val="FF9900"/>
            </a:solidFill>
            <a:round/>
            <a:headEnd/>
            <a:tailEnd/>
          </a:ln>
        </p:spPr>
        <p:txBody>
          <a:bodyPr/>
          <a:lstStyle/>
          <a:p>
            <a:endParaRPr lang="it-IT"/>
          </a:p>
        </p:txBody>
      </p:sp>
      <p:sp>
        <p:nvSpPr>
          <p:cNvPr id="1044490" name="Line 10"/>
          <p:cNvSpPr>
            <a:spLocks noChangeShapeType="1"/>
          </p:cNvSpPr>
          <p:nvPr/>
        </p:nvSpPr>
        <p:spPr bwMode="auto">
          <a:xfrm>
            <a:off x="3762375" y="2424113"/>
            <a:ext cx="0" cy="381000"/>
          </a:xfrm>
          <a:prstGeom prst="line">
            <a:avLst/>
          </a:prstGeom>
          <a:noFill/>
          <a:ln w="57150">
            <a:solidFill>
              <a:srgbClr val="FF9900"/>
            </a:solidFill>
            <a:round/>
            <a:headEnd/>
            <a:tailEnd/>
          </a:ln>
        </p:spPr>
        <p:txBody>
          <a:bodyPr/>
          <a:lstStyle/>
          <a:p>
            <a:endParaRPr lang="it-IT"/>
          </a:p>
        </p:txBody>
      </p:sp>
      <p:sp>
        <p:nvSpPr>
          <p:cNvPr id="1044491" name="Line 11"/>
          <p:cNvSpPr>
            <a:spLocks noChangeShapeType="1"/>
          </p:cNvSpPr>
          <p:nvPr/>
        </p:nvSpPr>
        <p:spPr bwMode="auto">
          <a:xfrm>
            <a:off x="3533775" y="2424113"/>
            <a:ext cx="0" cy="381000"/>
          </a:xfrm>
          <a:prstGeom prst="line">
            <a:avLst/>
          </a:prstGeom>
          <a:noFill/>
          <a:ln w="57150">
            <a:solidFill>
              <a:srgbClr val="FF9900"/>
            </a:solidFill>
            <a:round/>
            <a:headEnd/>
            <a:tailEnd/>
          </a:ln>
        </p:spPr>
        <p:txBody>
          <a:bodyPr/>
          <a:lstStyle/>
          <a:p>
            <a:endParaRPr lang="it-IT"/>
          </a:p>
        </p:txBody>
      </p:sp>
      <p:sp>
        <p:nvSpPr>
          <p:cNvPr id="1044492" name="Line 12"/>
          <p:cNvSpPr>
            <a:spLocks noChangeShapeType="1"/>
          </p:cNvSpPr>
          <p:nvPr/>
        </p:nvSpPr>
        <p:spPr bwMode="auto">
          <a:xfrm>
            <a:off x="3381375" y="2424113"/>
            <a:ext cx="0" cy="381000"/>
          </a:xfrm>
          <a:prstGeom prst="line">
            <a:avLst/>
          </a:prstGeom>
          <a:noFill/>
          <a:ln w="57150">
            <a:solidFill>
              <a:srgbClr val="FF9900"/>
            </a:solidFill>
            <a:round/>
            <a:headEnd/>
            <a:tailEnd/>
          </a:ln>
        </p:spPr>
        <p:txBody>
          <a:bodyPr/>
          <a:lstStyle/>
          <a:p>
            <a:endParaRPr lang="it-IT"/>
          </a:p>
        </p:txBody>
      </p:sp>
      <p:sp>
        <p:nvSpPr>
          <p:cNvPr id="1044493" name="Line 13"/>
          <p:cNvSpPr>
            <a:spLocks noChangeShapeType="1"/>
          </p:cNvSpPr>
          <p:nvPr/>
        </p:nvSpPr>
        <p:spPr bwMode="auto">
          <a:xfrm>
            <a:off x="2847975" y="2424113"/>
            <a:ext cx="0" cy="381000"/>
          </a:xfrm>
          <a:prstGeom prst="line">
            <a:avLst/>
          </a:prstGeom>
          <a:noFill/>
          <a:ln w="57150">
            <a:solidFill>
              <a:schemeClr val="accent2"/>
            </a:solidFill>
            <a:round/>
            <a:headEnd/>
            <a:tailEnd/>
          </a:ln>
        </p:spPr>
        <p:txBody>
          <a:bodyPr/>
          <a:lstStyle/>
          <a:p>
            <a:endParaRPr lang="it-IT"/>
          </a:p>
        </p:txBody>
      </p:sp>
      <p:sp>
        <p:nvSpPr>
          <p:cNvPr id="1044494" name="Line 14"/>
          <p:cNvSpPr>
            <a:spLocks noChangeShapeType="1"/>
          </p:cNvSpPr>
          <p:nvPr/>
        </p:nvSpPr>
        <p:spPr bwMode="auto">
          <a:xfrm>
            <a:off x="2314575" y="2424113"/>
            <a:ext cx="0" cy="381000"/>
          </a:xfrm>
          <a:prstGeom prst="line">
            <a:avLst/>
          </a:prstGeom>
          <a:noFill/>
          <a:ln w="57150">
            <a:solidFill>
              <a:schemeClr val="accent2"/>
            </a:solidFill>
            <a:round/>
            <a:headEnd/>
            <a:tailEnd/>
          </a:ln>
        </p:spPr>
        <p:txBody>
          <a:bodyPr/>
          <a:lstStyle/>
          <a:p>
            <a:endParaRPr lang="it-IT"/>
          </a:p>
        </p:txBody>
      </p:sp>
      <p:sp>
        <p:nvSpPr>
          <p:cNvPr id="1044495" name="Line 15"/>
          <p:cNvSpPr>
            <a:spLocks noChangeShapeType="1"/>
          </p:cNvSpPr>
          <p:nvPr/>
        </p:nvSpPr>
        <p:spPr bwMode="auto">
          <a:xfrm>
            <a:off x="1704975" y="2424113"/>
            <a:ext cx="0" cy="381000"/>
          </a:xfrm>
          <a:prstGeom prst="line">
            <a:avLst/>
          </a:prstGeom>
          <a:noFill/>
          <a:ln w="57150">
            <a:solidFill>
              <a:schemeClr val="accent2"/>
            </a:solidFill>
            <a:round/>
            <a:headEnd/>
            <a:tailEnd/>
          </a:ln>
        </p:spPr>
        <p:txBody>
          <a:bodyPr/>
          <a:lstStyle/>
          <a:p>
            <a:endParaRPr lang="it-IT"/>
          </a:p>
        </p:txBody>
      </p:sp>
      <p:sp>
        <p:nvSpPr>
          <p:cNvPr id="1044496" name="Text Box 16"/>
          <p:cNvSpPr txBox="1">
            <a:spLocks noChangeArrowheads="1"/>
          </p:cNvSpPr>
          <p:nvPr/>
        </p:nvSpPr>
        <p:spPr bwMode="auto">
          <a:xfrm>
            <a:off x="1476375" y="2043113"/>
            <a:ext cx="5791200" cy="336550"/>
          </a:xfrm>
          <a:prstGeom prst="rect">
            <a:avLst/>
          </a:prstGeom>
          <a:noFill/>
          <a:ln w="9525">
            <a:noFill/>
            <a:miter lim="800000"/>
            <a:headEnd/>
            <a:tailEnd/>
          </a:ln>
        </p:spPr>
        <p:txBody>
          <a:bodyPr>
            <a:spAutoFit/>
          </a:bodyPr>
          <a:lstStyle/>
          <a:p>
            <a:pPr>
              <a:spcBef>
                <a:spcPct val="50000"/>
              </a:spcBef>
            </a:pPr>
            <a:r>
              <a:rPr lang="en-GB" sz="1600">
                <a:solidFill>
                  <a:srgbClr val="000000"/>
                </a:solidFill>
                <a:latin typeface="Times New Roman" pitchFamily="18" charset="0"/>
              </a:rPr>
              <a:t>DP        DQ    DR       C4   C2    TNFa,b    HLA-B  HLA-C   HLA-A</a:t>
            </a:r>
          </a:p>
        </p:txBody>
      </p:sp>
      <p:sp>
        <p:nvSpPr>
          <p:cNvPr id="1044497" name="Text Box 17"/>
          <p:cNvSpPr txBox="1">
            <a:spLocks noChangeArrowheads="1"/>
          </p:cNvSpPr>
          <p:nvPr/>
        </p:nvSpPr>
        <p:spPr bwMode="auto">
          <a:xfrm>
            <a:off x="1933575" y="2773363"/>
            <a:ext cx="914400" cy="336550"/>
          </a:xfrm>
          <a:prstGeom prst="rect">
            <a:avLst/>
          </a:prstGeom>
          <a:noFill/>
          <a:ln w="9525">
            <a:noFill/>
            <a:miter lim="800000"/>
            <a:headEnd/>
            <a:tailEnd/>
          </a:ln>
        </p:spPr>
        <p:txBody>
          <a:bodyPr>
            <a:spAutoFit/>
          </a:bodyPr>
          <a:lstStyle/>
          <a:p>
            <a:pPr>
              <a:spcBef>
                <a:spcPct val="50000"/>
              </a:spcBef>
            </a:pPr>
            <a:r>
              <a:rPr lang="en-GB" sz="1600">
                <a:solidFill>
                  <a:srgbClr val="000000"/>
                </a:solidFill>
                <a:latin typeface="Times New Roman" pitchFamily="18" charset="0"/>
              </a:rPr>
              <a:t>HLA-D</a:t>
            </a:r>
          </a:p>
        </p:txBody>
      </p:sp>
      <p:sp>
        <p:nvSpPr>
          <p:cNvPr id="1044498" name="Line 18"/>
          <p:cNvSpPr>
            <a:spLocks noChangeShapeType="1"/>
          </p:cNvSpPr>
          <p:nvPr/>
        </p:nvSpPr>
        <p:spPr bwMode="auto">
          <a:xfrm>
            <a:off x="1704975" y="3414713"/>
            <a:ext cx="1143000" cy="0"/>
          </a:xfrm>
          <a:prstGeom prst="line">
            <a:avLst/>
          </a:prstGeom>
          <a:noFill/>
          <a:ln w="9525">
            <a:solidFill>
              <a:schemeClr val="tx1"/>
            </a:solidFill>
            <a:round/>
            <a:headEnd/>
            <a:tailEnd/>
          </a:ln>
        </p:spPr>
        <p:txBody>
          <a:bodyPr/>
          <a:lstStyle/>
          <a:p>
            <a:endParaRPr lang="it-IT"/>
          </a:p>
        </p:txBody>
      </p:sp>
      <p:sp>
        <p:nvSpPr>
          <p:cNvPr id="1044499" name="Line 19"/>
          <p:cNvSpPr>
            <a:spLocks noChangeShapeType="1"/>
          </p:cNvSpPr>
          <p:nvPr/>
        </p:nvSpPr>
        <p:spPr bwMode="auto">
          <a:xfrm>
            <a:off x="2238375" y="3414713"/>
            <a:ext cx="0" cy="762000"/>
          </a:xfrm>
          <a:prstGeom prst="line">
            <a:avLst/>
          </a:prstGeom>
          <a:noFill/>
          <a:ln w="9525">
            <a:solidFill>
              <a:schemeClr val="tx1"/>
            </a:solidFill>
            <a:round/>
            <a:headEnd/>
            <a:tailEnd/>
          </a:ln>
        </p:spPr>
        <p:txBody>
          <a:bodyPr/>
          <a:lstStyle/>
          <a:p>
            <a:endParaRPr lang="it-IT"/>
          </a:p>
        </p:txBody>
      </p:sp>
      <p:sp>
        <p:nvSpPr>
          <p:cNvPr id="1044500" name="Text Box 20"/>
          <p:cNvSpPr txBox="1">
            <a:spLocks noChangeArrowheads="1"/>
          </p:cNvSpPr>
          <p:nvPr/>
        </p:nvSpPr>
        <p:spPr bwMode="auto">
          <a:xfrm>
            <a:off x="1781175" y="4176713"/>
            <a:ext cx="1066800" cy="398462"/>
          </a:xfrm>
          <a:prstGeom prst="rect">
            <a:avLst/>
          </a:prstGeom>
          <a:noFill/>
          <a:ln w="9525">
            <a:noFill/>
            <a:miter lim="800000"/>
            <a:headEnd/>
            <a:tailEnd/>
          </a:ln>
        </p:spPr>
        <p:txBody>
          <a:bodyPr>
            <a:spAutoFit/>
          </a:bodyPr>
          <a:lstStyle/>
          <a:p>
            <a:pPr>
              <a:spcBef>
                <a:spcPct val="50000"/>
              </a:spcBef>
            </a:pPr>
            <a:r>
              <a:rPr lang="en-GB">
                <a:solidFill>
                  <a:srgbClr val="000000"/>
                </a:solidFill>
                <a:latin typeface="Times New Roman" pitchFamily="18" charset="0"/>
              </a:rPr>
              <a:t>Class II</a:t>
            </a:r>
          </a:p>
        </p:txBody>
      </p:sp>
      <p:sp>
        <p:nvSpPr>
          <p:cNvPr id="1044501" name="Line 21"/>
          <p:cNvSpPr>
            <a:spLocks noChangeShapeType="1"/>
          </p:cNvSpPr>
          <p:nvPr/>
        </p:nvSpPr>
        <p:spPr bwMode="auto">
          <a:xfrm>
            <a:off x="3305175" y="3414713"/>
            <a:ext cx="609600" cy="0"/>
          </a:xfrm>
          <a:prstGeom prst="line">
            <a:avLst/>
          </a:prstGeom>
          <a:noFill/>
          <a:ln w="9525">
            <a:solidFill>
              <a:schemeClr val="tx1"/>
            </a:solidFill>
            <a:round/>
            <a:headEnd/>
            <a:tailEnd/>
          </a:ln>
        </p:spPr>
        <p:txBody>
          <a:bodyPr/>
          <a:lstStyle/>
          <a:p>
            <a:endParaRPr lang="it-IT"/>
          </a:p>
        </p:txBody>
      </p:sp>
      <p:sp>
        <p:nvSpPr>
          <p:cNvPr id="1044502" name="Line 22"/>
          <p:cNvSpPr>
            <a:spLocks noChangeShapeType="1"/>
          </p:cNvSpPr>
          <p:nvPr/>
        </p:nvSpPr>
        <p:spPr bwMode="auto">
          <a:xfrm>
            <a:off x="3609975" y="3414713"/>
            <a:ext cx="0" cy="762000"/>
          </a:xfrm>
          <a:prstGeom prst="line">
            <a:avLst/>
          </a:prstGeom>
          <a:noFill/>
          <a:ln w="9525">
            <a:solidFill>
              <a:schemeClr val="tx1"/>
            </a:solidFill>
            <a:round/>
            <a:headEnd/>
            <a:tailEnd/>
          </a:ln>
        </p:spPr>
        <p:txBody>
          <a:bodyPr/>
          <a:lstStyle/>
          <a:p>
            <a:endParaRPr lang="it-IT"/>
          </a:p>
        </p:txBody>
      </p:sp>
      <p:sp>
        <p:nvSpPr>
          <p:cNvPr id="1044503" name="Text Box 23"/>
          <p:cNvSpPr txBox="1">
            <a:spLocks noChangeArrowheads="1"/>
          </p:cNvSpPr>
          <p:nvPr/>
        </p:nvSpPr>
        <p:spPr bwMode="auto">
          <a:xfrm>
            <a:off x="3152775" y="4176713"/>
            <a:ext cx="1066800" cy="398462"/>
          </a:xfrm>
          <a:prstGeom prst="rect">
            <a:avLst/>
          </a:prstGeom>
          <a:noFill/>
          <a:ln w="9525">
            <a:noFill/>
            <a:miter lim="800000"/>
            <a:headEnd/>
            <a:tailEnd/>
          </a:ln>
        </p:spPr>
        <p:txBody>
          <a:bodyPr>
            <a:spAutoFit/>
          </a:bodyPr>
          <a:lstStyle/>
          <a:p>
            <a:pPr>
              <a:spcBef>
                <a:spcPct val="50000"/>
              </a:spcBef>
            </a:pPr>
            <a:r>
              <a:rPr lang="en-GB">
                <a:solidFill>
                  <a:srgbClr val="000000"/>
                </a:solidFill>
                <a:latin typeface="Times New Roman" pitchFamily="18" charset="0"/>
              </a:rPr>
              <a:t>Class III</a:t>
            </a:r>
          </a:p>
        </p:txBody>
      </p:sp>
      <p:sp>
        <p:nvSpPr>
          <p:cNvPr id="1044504" name="Line 24"/>
          <p:cNvSpPr>
            <a:spLocks noChangeShapeType="1"/>
          </p:cNvSpPr>
          <p:nvPr/>
        </p:nvSpPr>
        <p:spPr bwMode="auto">
          <a:xfrm>
            <a:off x="5591175" y="3414713"/>
            <a:ext cx="1371600" cy="0"/>
          </a:xfrm>
          <a:prstGeom prst="line">
            <a:avLst/>
          </a:prstGeom>
          <a:noFill/>
          <a:ln w="9525">
            <a:solidFill>
              <a:schemeClr val="tx1"/>
            </a:solidFill>
            <a:round/>
            <a:headEnd/>
            <a:tailEnd/>
          </a:ln>
        </p:spPr>
        <p:txBody>
          <a:bodyPr/>
          <a:lstStyle/>
          <a:p>
            <a:endParaRPr lang="it-IT"/>
          </a:p>
        </p:txBody>
      </p:sp>
      <p:sp>
        <p:nvSpPr>
          <p:cNvPr id="1044505" name="Line 25"/>
          <p:cNvSpPr>
            <a:spLocks noChangeShapeType="1"/>
          </p:cNvSpPr>
          <p:nvPr/>
        </p:nvSpPr>
        <p:spPr bwMode="auto">
          <a:xfrm>
            <a:off x="6353175" y="3414713"/>
            <a:ext cx="0" cy="762000"/>
          </a:xfrm>
          <a:prstGeom prst="line">
            <a:avLst/>
          </a:prstGeom>
          <a:noFill/>
          <a:ln w="9525">
            <a:solidFill>
              <a:schemeClr val="tx1"/>
            </a:solidFill>
            <a:round/>
            <a:headEnd/>
            <a:tailEnd/>
          </a:ln>
        </p:spPr>
        <p:txBody>
          <a:bodyPr/>
          <a:lstStyle/>
          <a:p>
            <a:endParaRPr lang="it-IT"/>
          </a:p>
        </p:txBody>
      </p:sp>
      <p:sp>
        <p:nvSpPr>
          <p:cNvPr id="1044506" name="Text Box 26"/>
          <p:cNvSpPr txBox="1">
            <a:spLocks noChangeArrowheads="1"/>
          </p:cNvSpPr>
          <p:nvPr/>
        </p:nvSpPr>
        <p:spPr bwMode="auto">
          <a:xfrm>
            <a:off x="5895975" y="4176713"/>
            <a:ext cx="1066800" cy="398462"/>
          </a:xfrm>
          <a:prstGeom prst="rect">
            <a:avLst/>
          </a:prstGeom>
          <a:noFill/>
          <a:ln w="9525">
            <a:noFill/>
            <a:miter lim="800000"/>
            <a:headEnd/>
            <a:tailEnd/>
          </a:ln>
        </p:spPr>
        <p:txBody>
          <a:bodyPr>
            <a:spAutoFit/>
          </a:bodyPr>
          <a:lstStyle/>
          <a:p>
            <a:pPr>
              <a:spcBef>
                <a:spcPct val="50000"/>
              </a:spcBef>
            </a:pPr>
            <a:r>
              <a:rPr lang="en-GB">
                <a:solidFill>
                  <a:srgbClr val="000000"/>
                </a:solidFill>
                <a:latin typeface="Times New Roman" pitchFamily="18" charset="0"/>
              </a:rPr>
              <a:t>Class I</a:t>
            </a:r>
          </a:p>
        </p:txBody>
      </p:sp>
      <p:sp>
        <p:nvSpPr>
          <p:cNvPr id="1044507" name="Text Box 27"/>
          <p:cNvSpPr txBox="1">
            <a:spLocks noChangeArrowheads="1"/>
          </p:cNvSpPr>
          <p:nvPr/>
        </p:nvSpPr>
        <p:spPr bwMode="auto">
          <a:xfrm>
            <a:off x="1552575" y="1052513"/>
            <a:ext cx="2286000" cy="398462"/>
          </a:xfrm>
          <a:prstGeom prst="rect">
            <a:avLst/>
          </a:prstGeom>
          <a:noFill/>
          <a:ln w="9525">
            <a:noFill/>
            <a:miter lim="800000"/>
            <a:headEnd/>
            <a:tailEnd/>
          </a:ln>
        </p:spPr>
        <p:txBody>
          <a:bodyPr>
            <a:spAutoFit/>
          </a:bodyPr>
          <a:lstStyle/>
          <a:p>
            <a:pPr>
              <a:spcBef>
                <a:spcPct val="50000"/>
              </a:spcBef>
            </a:pPr>
            <a:r>
              <a:rPr lang="en-GB">
                <a:solidFill>
                  <a:srgbClr val="000000"/>
                </a:solidFill>
                <a:latin typeface="Times New Roman" pitchFamily="18" charset="0"/>
              </a:rPr>
              <a:t>6p21.3</a:t>
            </a:r>
          </a:p>
        </p:txBody>
      </p:sp>
      <p:sp>
        <p:nvSpPr>
          <p:cNvPr id="1044508" name="Line 28"/>
          <p:cNvSpPr>
            <a:spLocks noChangeShapeType="1"/>
          </p:cNvSpPr>
          <p:nvPr/>
        </p:nvSpPr>
        <p:spPr bwMode="auto">
          <a:xfrm>
            <a:off x="1628775" y="1585913"/>
            <a:ext cx="5715000" cy="0"/>
          </a:xfrm>
          <a:prstGeom prst="line">
            <a:avLst/>
          </a:prstGeom>
          <a:noFill/>
          <a:ln w="9525">
            <a:solidFill>
              <a:schemeClr val="tx1"/>
            </a:solidFill>
            <a:round/>
            <a:headEnd type="triangle" w="med" len="med"/>
            <a:tailEnd type="triangle" w="med" len="med"/>
          </a:ln>
        </p:spPr>
        <p:txBody>
          <a:bodyPr/>
          <a:lstStyle/>
          <a:p>
            <a:endParaRPr lang="it-IT"/>
          </a:p>
        </p:txBody>
      </p:sp>
      <p:sp>
        <p:nvSpPr>
          <p:cNvPr id="1044509" name="Text Box 29"/>
          <p:cNvSpPr txBox="1">
            <a:spLocks noChangeArrowheads="1"/>
          </p:cNvSpPr>
          <p:nvPr/>
        </p:nvSpPr>
        <p:spPr bwMode="auto">
          <a:xfrm>
            <a:off x="3213100" y="1119188"/>
            <a:ext cx="3715956" cy="523220"/>
          </a:xfrm>
          <a:prstGeom prst="rect">
            <a:avLst/>
          </a:prstGeom>
          <a:noFill/>
          <a:ln w="9525">
            <a:noFill/>
            <a:miter lim="800000"/>
            <a:headEnd/>
            <a:tailEnd/>
          </a:ln>
          <a:effectLst/>
        </p:spPr>
        <p:txBody>
          <a:bodyPr wrap="none">
            <a:spAutoFit/>
          </a:bodyPr>
          <a:lstStyle/>
          <a:p>
            <a:pPr>
              <a:defRPr/>
            </a:pPr>
            <a:r>
              <a:rPr lang="en-GB" sz="2800" b="1" dirty="0">
                <a:solidFill>
                  <a:srgbClr val="FF0000"/>
                </a:solidFill>
                <a:effectLst>
                  <a:outerShdw blurRad="38100" dist="38100" dir="2700000" algn="tl">
                    <a:srgbClr val="C0C0C0"/>
                  </a:outerShdw>
                </a:effectLst>
                <a:latin typeface="Times New Roman" pitchFamily="18" charset="0"/>
              </a:rPr>
              <a:t>4 </a:t>
            </a:r>
            <a:r>
              <a:rPr lang="en-GB" sz="2800" b="1" dirty="0" err="1">
                <a:solidFill>
                  <a:srgbClr val="FF0000"/>
                </a:solidFill>
                <a:effectLst>
                  <a:outerShdw blurRad="38100" dist="38100" dir="2700000" algn="tl">
                    <a:srgbClr val="C0C0C0"/>
                  </a:outerShdw>
                </a:effectLst>
                <a:latin typeface="Times New Roman" pitchFamily="18" charset="0"/>
              </a:rPr>
              <a:t>Mbp</a:t>
            </a:r>
            <a:r>
              <a:rPr lang="en-GB" sz="2800" b="1" dirty="0">
                <a:solidFill>
                  <a:srgbClr val="FF0000"/>
                </a:solidFill>
                <a:effectLst>
                  <a:outerShdw blurRad="38100" dist="38100" dir="2700000" algn="tl">
                    <a:srgbClr val="C0C0C0"/>
                  </a:outerShdw>
                </a:effectLst>
                <a:latin typeface="Times New Roman" pitchFamily="18" charset="0"/>
              </a:rPr>
              <a:t>  </a:t>
            </a:r>
            <a:r>
              <a:rPr lang="en-GB" sz="2800" b="1" dirty="0" smtClean="0">
                <a:solidFill>
                  <a:srgbClr val="FF0000"/>
                </a:solidFill>
                <a:effectLst>
                  <a:outerShdw blurRad="38100" dist="38100" dir="2700000" algn="tl">
                    <a:srgbClr val="C0C0C0"/>
                  </a:outerShdw>
                </a:effectLst>
                <a:latin typeface="Times New Roman" pitchFamily="18" charset="0"/>
              </a:rPr>
              <a:t>about </a:t>
            </a:r>
            <a:r>
              <a:rPr lang="en-GB" sz="2800" b="1" dirty="0">
                <a:solidFill>
                  <a:srgbClr val="FF0000"/>
                </a:solidFill>
                <a:effectLst>
                  <a:outerShdw blurRad="38100" dist="38100" dir="2700000" algn="tl">
                    <a:srgbClr val="C0C0C0"/>
                  </a:outerShdw>
                </a:effectLst>
                <a:latin typeface="Times New Roman" pitchFamily="18" charset="0"/>
              </a:rPr>
              <a:t>50 </a:t>
            </a:r>
            <a:r>
              <a:rPr lang="en-GB" sz="2800" b="1" dirty="0" smtClean="0">
                <a:solidFill>
                  <a:srgbClr val="FF0000"/>
                </a:solidFill>
                <a:effectLst>
                  <a:outerShdw blurRad="38100" dist="38100" dir="2700000" algn="tl">
                    <a:srgbClr val="C0C0C0"/>
                  </a:outerShdw>
                </a:effectLst>
                <a:latin typeface="Times New Roman" pitchFamily="18" charset="0"/>
              </a:rPr>
              <a:t>genes </a:t>
            </a:r>
            <a:r>
              <a:rPr lang="en-GB" sz="2800" b="1" dirty="0">
                <a:solidFill>
                  <a:srgbClr val="FF0000"/>
                </a:solidFill>
                <a:effectLst>
                  <a:outerShdw blurRad="38100" dist="38100" dir="2700000" algn="tl">
                    <a:srgbClr val="C0C0C0"/>
                  </a:outerShdw>
                </a:effectLst>
                <a:latin typeface="Times New Roman" pitchFamily="18" charset="0"/>
              </a:rPr>
              <a:t>	</a:t>
            </a:r>
          </a:p>
        </p:txBody>
      </p:sp>
      <p:sp>
        <p:nvSpPr>
          <p:cNvPr id="1044510" name="Text Box 30"/>
          <p:cNvSpPr txBox="1">
            <a:spLocks noChangeArrowheads="1"/>
          </p:cNvSpPr>
          <p:nvPr/>
        </p:nvSpPr>
        <p:spPr bwMode="auto">
          <a:xfrm>
            <a:off x="5667375" y="3048000"/>
            <a:ext cx="1247775" cy="396875"/>
          </a:xfrm>
          <a:prstGeom prst="rect">
            <a:avLst/>
          </a:prstGeom>
          <a:noFill/>
          <a:ln w="9525">
            <a:noFill/>
            <a:miter lim="800000"/>
            <a:headEnd/>
            <a:tailEnd/>
          </a:ln>
        </p:spPr>
        <p:txBody>
          <a:bodyPr wrap="none">
            <a:spAutoFit/>
          </a:bodyPr>
          <a:lstStyle/>
          <a:p>
            <a:r>
              <a:rPr lang="en-GB">
                <a:solidFill>
                  <a:srgbClr val="000000"/>
                </a:solidFill>
                <a:latin typeface="Times New Roman" pitchFamily="18" charset="0"/>
              </a:rPr>
              <a:t>(18 genes)</a:t>
            </a:r>
          </a:p>
        </p:txBody>
      </p:sp>
      <p:graphicFrame>
        <p:nvGraphicFramePr>
          <p:cNvPr id="1044511" name="Object 12"/>
          <p:cNvGraphicFramePr>
            <a:graphicFrameLocks noGrp="1" noChangeAspect="1"/>
          </p:cNvGraphicFramePr>
          <p:nvPr>
            <p:ph sz="half" idx="1"/>
          </p:nvPr>
        </p:nvGraphicFramePr>
        <p:xfrm>
          <a:off x="1116013" y="2852738"/>
          <a:ext cx="2447925" cy="4005262"/>
        </p:xfrm>
        <a:graphic>
          <a:graphicData uri="http://schemas.openxmlformats.org/presentationml/2006/ole">
            <mc:AlternateContent xmlns:mc="http://schemas.openxmlformats.org/markup-compatibility/2006">
              <mc:Choice xmlns:v="urn:schemas-microsoft-com:vml" Requires="v">
                <p:oleObj spid="_x0000_s4359" name="Immagine bitmap" r:id="rId4" imgW="2200582" imgH="3600000" progId="PBrush">
                  <p:embed/>
                </p:oleObj>
              </mc:Choice>
              <mc:Fallback>
                <p:oleObj name="Immagine bitmap" r:id="rId4" imgW="2200582" imgH="3600000" progId="PBrush">
                  <p:embed/>
                  <p:pic>
                    <p:nvPicPr>
                      <p:cNvPr id="0" name="Picture 240"/>
                      <p:cNvPicPr>
                        <a:picLocks noGrp="1"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2852738"/>
                        <a:ext cx="2447925" cy="40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1044512" name="Object 13"/>
          <p:cNvGraphicFramePr>
            <a:graphicFrameLocks noGrp="1" noChangeAspect="1"/>
          </p:cNvGraphicFramePr>
          <p:nvPr>
            <p:ph sz="half" idx="2"/>
          </p:nvPr>
        </p:nvGraphicFramePr>
        <p:xfrm>
          <a:off x="5362575" y="2852738"/>
          <a:ext cx="2198688" cy="4005262"/>
        </p:xfrm>
        <a:graphic>
          <a:graphicData uri="http://schemas.openxmlformats.org/presentationml/2006/ole">
            <mc:AlternateContent xmlns:mc="http://schemas.openxmlformats.org/markup-compatibility/2006">
              <mc:Choice xmlns:v="urn:schemas-microsoft-com:vml" Requires="v">
                <p:oleObj spid="_x0000_s4360" name="Immagine bitmap" r:id="rId6" imgW="1980952" imgH="3610479" progId="PBrush">
                  <p:embed/>
                </p:oleObj>
              </mc:Choice>
              <mc:Fallback>
                <p:oleObj name="Immagine bitmap" r:id="rId6" imgW="1980952" imgH="3610479" progId="PBrush">
                  <p:embed/>
                  <p:pic>
                    <p:nvPicPr>
                      <p:cNvPr id="0" name="Picture 241"/>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62575" y="2852738"/>
                        <a:ext cx="2198688" cy="400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4" name="Segnaposto numero diapositiva 3"/>
          <p:cNvSpPr>
            <a:spLocks noGrp="1"/>
          </p:cNvSpPr>
          <p:nvPr>
            <p:ph type="sldNum" sz="quarter" idx="12"/>
          </p:nvPr>
        </p:nvSpPr>
        <p:spPr/>
        <p:txBody>
          <a:bodyPr/>
          <a:lstStyle/>
          <a:p>
            <a:pPr>
              <a:defRPr/>
            </a:pPr>
            <a:fld id="{90A83D11-3351-4461-BF40-AC416BA065B6}" type="slidenum">
              <a:rPr lang="it-IT" smtClean="0"/>
              <a:pPr>
                <a:defRPr/>
              </a:pPr>
              <a:t>36</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44483"/>
                                        </p:tgtEl>
                                        <p:attrNameLst>
                                          <p:attrName>style.visibility</p:attrName>
                                        </p:attrNameLst>
                                      </p:cBhvr>
                                      <p:to>
                                        <p:strVal val="visible"/>
                                      </p:to>
                                    </p:set>
                                    <p:animEffect transition="in" filter="randombar(horizontal)">
                                      <p:cBhvr>
                                        <p:cTn id="7" dur="500"/>
                                        <p:tgtEl>
                                          <p:spTgt spid="104448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44484"/>
                                        </p:tgtEl>
                                        <p:attrNameLst>
                                          <p:attrName>style.visibility</p:attrName>
                                        </p:attrNameLst>
                                      </p:cBhvr>
                                      <p:to>
                                        <p:strVal val="visible"/>
                                      </p:to>
                                    </p:set>
                                    <p:animEffect transition="in" filter="randombar(horizontal)">
                                      <p:cBhvr>
                                        <p:cTn id="10" dur="500"/>
                                        <p:tgtEl>
                                          <p:spTgt spid="104448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044485"/>
                                        </p:tgtEl>
                                        <p:attrNameLst>
                                          <p:attrName>style.visibility</p:attrName>
                                        </p:attrNameLst>
                                      </p:cBhvr>
                                      <p:to>
                                        <p:strVal val="visible"/>
                                      </p:to>
                                    </p:set>
                                    <p:animEffect transition="in" filter="randombar(horizontal)">
                                      <p:cBhvr>
                                        <p:cTn id="13" dur="500"/>
                                        <p:tgtEl>
                                          <p:spTgt spid="104448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044486"/>
                                        </p:tgtEl>
                                        <p:attrNameLst>
                                          <p:attrName>style.visibility</p:attrName>
                                        </p:attrNameLst>
                                      </p:cBhvr>
                                      <p:to>
                                        <p:strVal val="visible"/>
                                      </p:to>
                                    </p:set>
                                    <p:animEffect transition="in" filter="randombar(horizontal)">
                                      <p:cBhvr>
                                        <p:cTn id="16" dur="500"/>
                                        <p:tgtEl>
                                          <p:spTgt spid="1044486"/>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044487"/>
                                        </p:tgtEl>
                                        <p:attrNameLst>
                                          <p:attrName>style.visibility</p:attrName>
                                        </p:attrNameLst>
                                      </p:cBhvr>
                                      <p:to>
                                        <p:strVal val="visible"/>
                                      </p:to>
                                    </p:set>
                                    <p:animEffect transition="in" filter="randombar(horizontal)">
                                      <p:cBhvr>
                                        <p:cTn id="19" dur="500"/>
                                        <p:tgtEl>
                                          <p:spTgt spid="104448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044488"/>
                                        </p:tgtEl>
                                        <p:attrNameLst>
                                          <p:attrName>style.visibility</p:attrName>
                                        </p:attrNameLst>
                                      </p:cBhvr>
                                      <p:to>
                                        <p:strVal val="visible"/>
                                      </p:to>
                                    </p:set>
                                    <p:animEffect transition="in" filter="randombar(horizontal)">
                                      <p:cBhvr>
                                        <p:cTn id="22" dur="500"/>
                                        <p:tgtEl>
                                          <p:spTgt spid="1044488"/>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044489"/>
                                        </p:tgtEl>
                                        <p:attrNameLst>
                                          <p:attrName>style.visibility</p:attrName>
                                        </p:attrNameLst>
                                      </p:cBhvr>
                                      <p:to>
                                        <p:strVal val="visible"/>
                                      </p:to>
                                    </p:set>
                                    <p:animEffect transition="in" filter="randombar(horizontal)">
                                      <p:cBhvr>
                                        <p:cTn id="25" dur="500"/>
                                        <p:tgtEl>
                                          <p:spTgt spid="1044489"/>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044490"/>
                                        </p:tgtEl>
                                        <p:attrNameLst>
                                          <p:attrName>style.visibility</p:attrName>
                                        </p:attrNameLst>
                                      </p:cBhvr>
                                      <p:to>
                                        <p:strVal val="visible"/>
                                      </p:to>
                                    </p:set>
                                    <p:animEffect transition="in" filter="randombar(horizontal)">
                                      <p:cBhvr>
                                        <p:cTn id="28" dur="500"/>
                                        <p:tgtEl>
                                          <p:spTgt spid="1044490"/>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44491"/>
                                        </p:tgtEl>
                                        <p:attrNameLst>
                                          <p:attrName>style.visibility</p:attrName>
                                        </p:attrNameLst>
                                      </p:cBhvr>
                                      <p:to>
                                        <p:strVal val="visible"/>
                                      </p:to>
                                    </p:set>
                                    <p:animEffect transition="in" filter="randombar(horizontal)">
                                      <p:cBhvr>
                                        <p:cTn id="31" dur="500"/>
                                        <p:tgtEl>
                                          <p:spTgt spid="1044491"/>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044492"/>
                                        </p:tgtEl>
                                        <p:attrNameLst>
                                          <p:attrName>style.visibility</p:attrName>
                                        </p:attrNameLst>
                                      </p:cBhvr>
                                      <p:to>
                                        <p:strVal val="visible"/>
                                      </p:to>
                                    </p:set>
                                    <p:animEffect transition="in" filter="randombar(horizontal)">
                                      <p:cBhvr>
                                        <p:cTn id="34" dur="500"/>
                                        <p:tgtEl>
                                          <p:spTgt spid="1044492"/>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044493"/>
                                        </p:tgtEl>
                                        <p:attrNameLst>
                                          <p:attrName>style.visibility</p:attrName>
                                        </p:attrNameLst>
                                      </p:cBhvr>
                                      <p:to>
                                        <p:strVal val="visible"/>
                                      </p:to>
                                    </p:set>
                                    <p:animEffect transition="in" filter="randombar(horizontal)">
                                      <p:cBhvr>
                                        <p:cTn id="37" dur="500"/>
                                        <p:tgtEl>
                                          <p:spTgt spid="1044493"/>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044494"/>
                                        </p:tgtEl>
                                        <p:attrNameLst>
                                          <p:attrName>style.visibility</p:attrName>
                                        </p:attrNameLst>
                                      </p:cBhvr>
                                      <p:to>
                                        <p:strVal val="visible"/>
                                      </p:to>
                                    </p:set>
                                    <p:animEffect transition="in" filter="randombar(horizontal)">
                                      <p:cBhvr>
                                        <p:cTn id="40" dur="500"/>
                                        <p:tgtEl>
                                          <p:spTgt spid="1044494"/>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044495"/>
                                        </p:tgtEl>
                                        <p:attrNameLst>
                                          <p:attrName>style.visibility</p:attrName>
                                        </p:attrNameLst>
                                      </p:cBhvr>
                                      <p:to>
                                        <p:strVal val="visible"/>
                                      </p:to>
                                    </p:set>
                                    <p:animEffect transition="in" filter="randombar(horizontal)">
                                      <p:cBhvr>
                                        <p:cTn id="43" dur="500"/>
                                        <p:tgtEl>
                                          <p:spTgt spid="1044495"/>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1044496"/>
                                        </p:tgtEl>
                                        <p:attrNameLst>
                                          <p:attrName>style.visibility</p:attrName>
                                        </p:attrNameLst>
                                      </p:cBhvr>
                                      <p:to>
                                        <p:strVal val="visible"/>
                                      </p:to>
                                    </p:set>
                                    <p:animEffect transition="in" filter="randombar(horizontal)">
                                      <p:cBhvr>
                                        <p:cTn id="46" dur="500"/>
                                        <p:tgtEl>
                                          <p:spTgt spid="1044496"/>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1044497"/>
                                        </p:tgtEl>
                                        <p:attrNameLst>
                                          <p:attrName>style.visibility</p:attrName>
                                        </p:attrNameLst>
                                      </p:cBhvr>
                                      <p:to>
                                        <p:strVal val="visible"/>
                                      </p:to>
                                    </p:set>
                                    <p:animEffect transition="in" filter="randombar(horizontal)">
                                      <p:cBhvr>
                                        <p:cTn id="49" dur="500"/>
                                        <p:tgtEl>
                                          <p:spTgt spid="1044497"/>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1044498"/>
                                        </p:tgtEl>
                                        <p:attrNameLst>
                                          <p:attrName>style.visibility</p:attrName>
                                        </p:attrNameLst>
                                      </p:cBhvr>
                                      <p:to>
                                        <p:strVal val="visible"/>
                                      </p:to>
                                    </p:set>
                                    <p:animEffect transition="in" filter="randombar(horizontal)">
                                      <p:cBhvr>
                                        <p:cTn id="52" dur="500"/>
                                        <p:tgtEl>
                                          <p:spTgt spid="1044498"/>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044499"/>
                                        </p:tgtEl>
                                        <p:attrNameLst>
                                          <p:attrName>style.visibility</p:attrName>
                                        </p:attrNameLst>
                                      </p:cBhvr>
                                      <p:to>
                                        <p:strVal val="visible"/>
                                      </p:to>
                                    </p:set>
                                    <p:animEffect transition="in" filter="randombar(horizontal)">
                                      <p:cBhvr>
                                        <p:cTn id="55" dur="500"/>
                                        <p:tgtEl>
                                          <p:spTgt spid="1044499"/>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1044500"/>
                                        </p:tgtEl>
                                        <p:attrNameLst>
                                          <p:attrName>style.visibility</p:attrName>
                                        </p:attrNameLst>
                                      </p:cBhvr>
                                      <p:to>
                                        <p:strVal val="visible"/>
                                      </p:to>
                                    </p:set>
                                    <p:animEffect transition="in" filter="randombar(horizontal)">
                                      <p:cBhvr>
                                        <p:cTn id="58" dur="500"/>
                                        <p:tgtEl>
                                          <p:spTgt spid="1044500"/>
                                        </p:tgtEl>
                                      </p:cBhvr>
                                    </p:animEffect>
                                  </p:childTnLst>
                                </p:cTn>
                              </p:par>
                              <p:par>
                                <p:cTn id="59" presetID="14" presetClass="entr" presetSubtype="10" fill="hold" grpId="0" nodeType="withEffect">
                                  <p:stCondLst>
                                    <p:cond delay="0"/>
                                  </p:stCondLst>
                                  <p:childTnLst>
                                    <p:set>
                                      <p:cBhvr>
                                        <p:cTn id="60" dur="1" fill="hold">
                                          <p:stCondLst>
                                            <p:cond delay="0"/>
                                          </p:stCondLst>
                                        </p:cTn>
                                        <p:tgtEl>
                                          <p:spTgt spid="1044501"/>
                                        </p:tgtEl>
                                        <p:attrNameLst>
                                          <p:attrName>style.visibility</p:attrName>
                                        </p:attrNameLst>
                                      </p:cBhvr>
                                      <p:to>
                                        <p:strVal val="visible"/>
                                      </p:to>
                                    </p:set>
                                    <p:animEffect transition="in" filter="randombar(horizontal)">
                                      <p:cBhvr>
                                        <p:cTn id="61" dur="500"/>
                                        <p:tgtEl>
                                          <p:spTgt spid="1044501"/>
                                        </p:tgtEl>
                                      </p:cBhvr>
                                    </p:animEffect>
                                  </p:childTnLst>
                                </p:cTn>
                              </p:par>
                              <p:par>
                                <p:cTn id="62" presetID="14" presetClass="entr" presetSubtype="10" fill="hold" grpId="0" nodeType="withEffect">
                                  <p:stCondLst>
                                    <p:cond delay="0"/>
                                  </p:stCondLst>
                                  <p:childTnLst>
                                    <p:set>
                                      <p:cBhvr>
                                        <p:cTn id="63" dur="1" fill="hold">
                                          <p:stCondLst>
                                            <p:cond delay="0"/>
                                          </p:stCondLst>
                                        </p:cTn>
                                        <p:tgtEl>
                                          <p:spTgt spid="1044502"/>
                                        </p:tgtEl>
                                        <p:attrNameLst>
                                          <p:attrName>style.visibility</p:attrName>
                                        </p:attrNameLst>
                                      </p:cBhvr>
                                      <p:to>
                                        <p:strVal val="visible"/>
                                      </p:to>
                                    </p:set>
                                    <p:animEffect transition="in" filter="randombar(horizontal)">
                                      <p:cBhvr>
                                        <p:cTn id="64" dur="500"/>
                                        <p:tgtEl>
                                          <p:spTgt spid="1044502"/>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1044503"/>
                                        </p:tgtEl>
                                        <p:attrNameLst>
                                          <p:attrName>style.visibility</p:attrName>
                                        </p:attrNameLst>
                                      </p:cBhvr>
                                      <p:to>
                                        <p:strVal val="visible"/>
                                      </p:to>
                                    </p:set>
                                    <p:animEffect transition="in" filter="randombar(horizontal)">
                                      <p:cBhvr>
                                        <p:cTn id="67" dur="500"/>
                                        <p:tgtEl>
                                          <p:spTgt spid="1044503"/>
                                        </p:tgtEl>
                                      </p:cBhvr>
                                    </p:animEffect>
                                  </p:childTnLst>
                                </p:cTn>
                              </p:par>
                              <p:par>
                                <p:cTn id="68" presetID="14" presetClass="entr" presetSubtype="10" fill="hold" grpId="0" nodeType="withEffect">
                                  <p:stCondLst>
                                    <p:cond delay="0"/>
                                  </p:stCondLst>
                                  <p:childTnLst>
                                    <p:set>
                                      <p:cBhvr>
                                        <p:cTn id="69" dur="1" fill="hold">
                                          <p:stCondLst>
                                            <p:cond delay="0"/>
                                          </p:stCondLst>
                                        </p:cTn>
                                        <p:tgtEl>
                                          <p:spTgt spid="1044504"/>
                                        </p:tgtEl>
                                        <p:attrNameLst>
                                          <p:attrName>style.visibility</p:attrName>
                                        </p:attrNameLst>
                                      </p:cBhvr>
                                      <p:to>
                                        <p:strVal val="visible"/>
                                      </p:to>
                                    </p:set>
                                    <p:animEffect transition="in" filter="randombar(horizontal)">
                                      <p:cBhvr>
                                        <p:cTn id="70" dur="500"/>
                                        <p:tgtEl>
                                          <p:spTgt spid="1044504"/>
                                        </p:tgtEl>
                                      </p:cBhvr>
                                    </p:animEffect>
                                  </p:childTnLst>
                                </p:cTn>
                              </p:par>
                              <p:par>
                                <p:cTn id="71" presetID="14" presetClass="entr" presetSubtype="10" fill="hold" grpId="0" nodeType="withEffect">
                                  <p:stCondLst>
                                    <p:cond delay="0"/>
                                  </p:stCondLst>
                                  <p:childTnLst>
                                    <p:set>
                                      <p:cBhvr>
                                        <p:cTn id="72" dur="1" fill="hold">
                                          <p:stCondLst>
                                            <p:cond delay="0"/>
                                          </p:stCondLst>
                                        </p:cTn>
                                        <p:tgtEl>
                                          <p:spTgt spid="1044505"/>
                                        </p:tgtEl>
                                        <p:attrNameLst>
                                          <p:attrName>style.visibility</p:attrName>
                                        </p:attrNameLst>
                                      </p:cBhvr>
                                      <p:to>
                                        <p:strVal val="visible"/>
                                      </p:to>
                                    </p:set>
                                    <p:animEffect transition="in" filter="randombar(horizontal)">
                                      <p:cBhvr>
                                        <p:cTn id="73" dur="500"/>
                                        <p:tgtEl>
                                          <p:spTgt spid="1044505"/>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1044506"/>
                                        </p:tgtEl>
                                        <p:attrNameLst>
                                          <p:attrName>style.visibility</p:attrName>
                                        </p:attrNameLst>
                                      </p:cBhvr>
                                      <p:to>
                                        <p:strVal val="visible"/>
                                      </p:to>
                                    </p:set>
                                    <p:animEffect transition="in" filter="randombar(horizontal)">
                                      <p:cBhvr>
                                        <p:cTn id="76" dur="500"/>
                                        <p:tgtEl>
                                          <p:spTgt spid="1044506"/>
                                        </p:tgtEl>
                                      </p:cBhvr>
                                    </p:animEffect>
                                  </p:childTnLst>
                                </p:cTn>
                              </p:par>
                              <p:par>
                                <p:cTn id="77" presetID="14" presetClass="entr" presetSubtype="10" fill="hold" grpId="0" nodeType="withEffect">
                                  <p:stCondLst>
                                    <p:cond delay="0"/>
                                  </p:stCondLst>
                                  <p:childTnLst>
                                    <p:set>
                                      <p:cBhvr>
                                        <p:cTn id="78" dur="1" fill="hold">
                                          <p:stCondLst>
                                            <p:cond delay="0"/>
                                          </p:stCondLst>
                                        </p:cTn>
                                        <p:tgtEl>
                                          <p:spTgt spid="1044507"/>
                                        </p:tgtEl>
                                        <p:attrNameLst>
                                          <p:attrName>style.visibility</p:attrName>
                                        </p:attrNameLst>
                                      </p:cBhvr>
                                      <p:to>
                                        <p:strVal val="visible"/>
                                      </p:to>
                                    </p:set>
                                    <p:animEffect transition="in" filter="randombar(horizontal)">
                                      <p:cBhvr>
                                        <p:cTn id="79" dur="500"/>
                                        <p:tgtEl>
                                          <p:spTgt spid="1044507"/>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1044508"/>
                                        </p:tgtEl>
                                        <p:attrNameLst>
                                          <p:attrName>style.visibility</p:attrName>
                                        </p:attrNameLst>
                                      </p:cBhvr>
                                      <p:to>
                                        <p:strVal val="visible"/>
                                      </p:to>
                                    </p:set>
                                    <p:animEffect transition="in" filter="randombar(horizontal)">
                                      <p:cBhvr>
                                        <p:cTn id="82" dur="500"/>
                                        <p:tgtEl>
                                          <p:spTgt spid="1044508"/>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1044509"/>
                                        </p:tgtEl>
                                        <p:attrNameLst>
                                          <p:attrName>style.visibility</p:attrName>
                                        </p:attrNameLst>
                                      </p:cBhvr>
                                      <p:to>
                                        <p:strVal val="visible"/>
                                      </p:to>
                                    </p:set>
                                    <p:animEffect transition="in" filter="randombar(horizontal)">
                                      <p:cBhvr>
                                        <p:cTn id="85" dur="500"/>
                                        <p:tgtEl>
                                          <p:spTgt spid="1044509"/>
                                        </p:tgtEl>
                                      </p:cBhvr>
                                    </p:animEffect>
                                  </p:childTnLst>
                                </p:cTn>
                              </p:par>
                              <p:par>
                                <p:cTn id="86" presetID="14" presetClass="entr" presetSubtype="10" fill="hold" grpId="0" nodeType="withEffect">
                                  <p:stCondLst>
                                    <p:cond delay="0"/>
                                  </p:stCondLst>
                                  <p:childTnLst>
                                    <p:set>
                                      <p:cBhvr>
                                        <p:cTn id="87" dur="1" fill="hold">
                                          <p:stCondLst>
                                            <p:cond delay="0"/>
                                          </p:stCondLst>
                                        </p:cTn>
                                        <p:tgtEl>
                                          <p:spTgt spid="1044510"/>
                                        </p:tgtEl>
                                        <p:attrNameLst>
                                          <p:attrName>style.visibility</p:attrName>
                                        </p:attrNameLst>
                                      </p:cBhvr>
                                      <p:to>
                                        <p:strVal val="visible"/>
                                      </p:to>
                                    </p:set>
                                    <p:animEffect transition="in" filter="randombar(horizontal)">
                                      <p:cBhvr>
                                        <p:cTn id="88" dur="500"/>
                                        <p:tgtEl>
                                          <p:spTgt spid="1044510"/>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1044512"/>
                                        </p:tgtEl>
                                        <p:attrNameLst>
                                          <p:attrName>style.visibility</p:attrName>
                                        </p:attrNameLst>
                                      </p:cBhvr>
                                      <p:to>
                                        <p:strVal val="visible"/>
                                      </p:to>
                                    </p:set>
                                    <p:animEffect transition="in" filter="fade">
                                      <p:cBhvr>
                                        <p:cTn id="93" dur="500"/>
                                        <p:tgtEl>
                                          <p:spTgt spid="1044512"/>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1044511"/>
                                        </p:tgtEl>
                                        <p:attrNameLst>
                                          <p:attrName>style.visibility</p:attrName>
                                        </p:attrNameLst>
                                      </p:cBhvr>
                                      <p:to>
                                        <p:strVal val="visible"/>
                                      </p:to>
                                    </p:set>
                                    <p:animEffect transition="in" filter="fade">
                                      <p:cBhvr>
                                        <p:cTn id="98" dur="500"/>
                                        <p:tgtEl>
                                          <p:spTgt spid="10445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483" grpId="0" animBg="1"/>
      <p:bldP spid="1044484" grpId="0" animBg="1"/>
      <p:bldP spid="1044485" grpId="0" animBg="1"/>
      <p:bldP spid="1044486" grpId="0" animBg="1"/>
      <p:bldP spid="1044487" grpId="0" animBg="1"/>
      <p:bldP spid="1044488" grpId="0" animBg="1"/>
      <p:bldP spid="1044489" grpId="0" animBg="1"/>
      <p:bldP spid="1044490" grpId="0" animBg="1"/>
      <p:bldP spid="1044491" grpId="0" animBg="1"/>
      <p:bldP spid="1044492" grpId="0" animBg="1"/>
      <p:bldP spid="1044493" grpId="0" animBg="1"/>
      <p:bldP spid="1044494" grpId="0" animBg="1"/>
      <p:bldP spid="1044495" grpId="0" animBg="1"/>
      <p:bldP spid="1044496" grpId="0"/>
      <p:bldP spid="1044497" grpId="0"/>
      <p:bldP spid="1044498" grpId="0" animBg="1"/>
      <p:bldP spid="1044499" grpId="0" animBg="1"/>
      <p:bldP spid="1044500" grpId="0"/>
      <p:bldP spid="1044501" grpId="0" animBg="1"/>
      <p:bldP spid="1044502" grpId="0" animBg="1"/>
      <p:bldP spid="1044503" grpId="0"/>
      <p:bldP spid="1044504" grpId="0" animBg="1"/>
      <p:bldP spid="1044505" grpId="0" animBg="1"/>
      <p:bldP spid="1044506" grpId="0"/>
      <p:bldP spid="1044507" grpId="0"/>
      <p:bldP spid="1044508" grpId="0" animBg="1"/>
      <p:bldP spid="1044509" grpId="0"/>
      <p:bldP spid="1044510"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3490" name="Rectangle 2"/>
          <p:cNvSpPr>
            <a:spLocks noGrp="1" noChangeArrowheads="1"/>
          </p:cNvSpPr>
          <p:nvPr>
            <p:ph type="title"/>
          </p:nvPr>
        </p:nvSpPr>
        <p:spPr>
          <a:xfrm>
            <a:off x="685800" y="609600"/>
            <a:ext cx="8207375" cy="1143000"/>
          </a:xfrm>
        </p:spPr>
        <p:txBody>
          <a:bodyPr/>
          <a:lstStyle/>
          <a:p>
            <a:pPr>
              <a:defRPr/>
            </a:pPr>
            <a:r>
              <a:rPr lang="it-IT" sz="5400" b="1" dirty="0" smtClean="0">
                <a:solidFill>
                  <a:srgbClr val="FF0000"/>
                </a:solidFill>
                <a:effectLst>
                  <a:outerShdw blurRad="38100" dist="38100" dir="2700000" algn="tl">
                    <a:srgbClr val="C0C0C0"/>
                  </a:outerShdw>
                </a:effectLst>
              </a:rPr>
              <a:t>The HLA </a:t>
            </a:r>
            <a:r>
              <a:rPr lang="it-IT" sz="5400" b="1" dirty="0" err="1" smtClean="0">
                <a:solidFill>
                  <a:srgbClr val="FF0000"/>
                </a:solidFill>
                <a:effectLst>
                  <a:outerShdw blurRad="38100" dist="38100" dir="2700000" algn="tl">
                    <a:srgbClr val="C0C0C0"/>
                  </a:outerShdw>
                </a:effectLst>
              </a:rPr>
              <a:t>system</a:t>
            </a:r>
            <a:r>
              <a:rPr lang="it-IT" sz="5400" b="1" dirty="0" smtClean="0">
                <a:solidFill>
                  <a:srgbClr val="FF0000"/>
                </a:solidFill>
                <a:effectLst>
                  <a:outerShdw blurRad="38100" dist="38100" dir="2700000" algn="tl">
                    <a:srgbClr val="C0C0C0"/>
                  </a:outerShdw>
                </a:effectLst>
              </a:rPr>
              <a:t> </a:t>
            </a:r>
            <a:r>
              <a:rPr lang="it-IT" sz="5400" b="1" dirty="0" err="1" smtClean="0">
                <a:solidFill>
                  <a:srgbClr val="FF0000"/>
                </a:solidFill>
                <a:effectLst>
                  <a:outerShdw blurRad="38100" dist="38100" dir="2700000" algn="tl">
                    <a:srgbClr val="C0C0C0"/>
                  </a:outerShdw>
                </a:effectLst>
              </a:rPr>
              <a:t>is</a:t>
            </a:r>
            <a:r>
              <a:rPr lang="it-IT" sz="5400" b="1" dirty="0" smtClean="0">
                <a:solidFill>
                  <a:srgbClr val="FF0000"/>
                </a:solidFill>
                <a:effectLst>
                  <a:outerShdw blurRad="38100" dist="38100" dir="2700000" algn="tl">
                    <a:srgbClr val="C0C0C0"/>
                  </a:outerShdw>
                </a:effectLst>
              </a:rPr>
              <a:t> </a:t>
            </a:r>
            <a:r>
              <a:rPr lang="it-IT" sz="5400" b="1" dirty="0" err="1" smtClean="0">
                <a:solidFill>
                  <a:srgbClr val="FF0000"/>
                </a:solidFill>
                <a:effectLst>
                  <a:outerShdw blurRad="38100" dist="38100" dir="2700000" algn="tl">
                    <a:srgbClr val="C0C0C0"/>
                  </a:outerShdw>
                </a:effectLst>
              </a:rPr>
              <a:t>highly</a:t>
            </a:r>
            <a:r>
              <a:rPr lang="it-IT" sz="5400" b="1" dirty="0" smtClean="0">
                <a:solidFill>
                  <a:srgbClr val="FF0000"/>
                </a:solidFill>
                <a:effectLst>
                  <a:outerShdw blurRad="38100" dist="38100" dir="2700000" algn="tl">
                    <a:srgbClr val="C0C0C0"/>
                  </a:outerShdw>
                </a:effectLst>
              </a:rPr>
              <a:t> </a:t>
            </a:r>
            <a:r>
              <a:rPr lang="it-IT" sz="5400" b="1" dirty="0" err="1" smtClean="0">
                <a:solidFill>
                  <a:srgbClr val="FF0000"/>
                </a:solidFill>
                <a:effectLst>
                  <a:outerShdw blurRad="38100" dist="38100" dir="2700000" algn="tl">
                    <a:srgbClr val="C0C0C0"/>
                  </a:outerShdw>
                </a:effectLst>
              </a:rPr>
              <a:t>polymorphic</a:t>
            </a:r>
            <a:endParaRPr lang="it-IT" sz="5400" b="1" dirty="0" smtClean="0">
              <a:solidFill>
                <a:srgbClr val="FF0000"/>
              </a:solidFill>
              <a:effectLst>
                <a:outerShdw blurRad="38100" dist="38100" dir="2700000" algn="tl">
                  <a:srgbClr val="C0C0C0"/>
                </a:outerShdw>
              </a:effectLst>
            </a:endParaRPr>
          </a:p>
        </p:txBody>
      </p:sp>
      <p:sp>
        <p:nvSpPr>
          <p:cNvPr id="4" name="Segnaposto numero diapositiva 3"/>
          <p:cNvSpPr>
            <a:spLocks noGrp="1"/>
          </p:cNvSpPr>
          <p:nvPr>
            <p:ph type="sldNum" sz="quarter" idx="12"/>
          </p:nvPr>
        </p:nvSpPr>
        <p:spPr/>
        <p:txBody>
          <a:bodyPr/>
          <a:lstStyle/>
          <a:p>
            <a:pPr>
              <a:defRPr/>
            </a:pPr>
            <a:fld id="{4D895A7D-0F87-41F2-AD76-2B5ED5DD6157}" type="slidenum">
              <a:rPr lang="it-IT" smtClean="0"/>
              <a:pPr>
                <a:defRPr/>
              </a:pPr>
              <a:t>37</a:t>
            </a:fld>
            <a:endParaRPr lang="it-IT"/>
          </a:p>
        </p:txBody>
      </p:sp>
      <p:sp>
        <p:nvSpPr>
          <p:cNvPr id="5" name="Segnaposto testo 4"/>
          <p:cNvSpPr>
            <a:spLocks noGrp="1"/>
          </p:cNvSpPr>
          <p:nvPr>
            <p:ph type="body" sz="half" idx="1"/>
          </p:nvPr>
        </p:nvSpPr>
        <p:spPr/>
        <p:txBody>
          <a:bodyPr/>
          <a:lstStyle/>
          <a:p>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2401888" y="3470275"/>
            <a:ext cx="1085850" cy="2112963"/>
            <a:chOff x="1513" y="2186"/>
            <a:chExt cx="684" cy="1331"/>
          </a:xfrm>
        </p:grpSpPr>
        <p:grpSp>
          <p:nvGrpSpPr>
            <p:cNvPr id="50232" name="Group 3"/>
            <p:cNvGrpSpPr>
              <a:grpSpLocks/>
            </p:cNvGrpSpPr>
            <p:nvPr/>
          </p:nvGrpSpPr>
          <p:grpSpPr bwMode="auto">
            <a:xfrm>
              <a:off x="1513" y="2308"/>
              <a:ext cx="684" cy="1209"/>
              <a:chOff x="1513" y="2308"/>
              <a:chExt cx="684" cy="1209"/>
            </a:xfrm>
          </p:grpSpPr>
          <p:sp>
            <p:nvSpPr>
              <p:cNvPr id="50234" name="AutoShape 4"/>
              <p:cNvSpPr>
                <a:spLocks noChangeArrowheads="1"/>
              </p:cNvSpPr>
              <p:nvPr/>
            </p:nvSpPr>
            <p:spPr bwMode="gray">
              <a:xfrm>
                <a:off x="1517" y="2308"/>
                <a:ext cx="294" cy="376"/>
              </a:xfrm>
              <a:prstGeom prst="roundRect">
                <a:avLst>
                  <a:gd name="adj" fmla="val 35421"/>
                </a:avLst>
              </a:prstGeom>
              <a:solidFill>
                <a:srgbClr val="FDB30C"/>
              </a:solidFill>
              <a:ln w="12700">
                <a:solidFill>
                  <a:srgbClr val="000202"/>
                </a:solidFill>
                <a:round/>
                <a:headEnd/>
                <a:tailEnd/>
              </a:ln>
            </p:spPr>
            <p:txBody>
              <a:bodyPr wrap="none" anchor="ctr"/>
              <a:lstStyle/>
              <a:p>
                <a:pPr eaLnBrk="0" hangingPunct="0"/>
                <a:endParaRPr lang="it-IT">
                  <a:solidFill>
                    <a:srgbClr val="000000"/>
                  </a:solidFill>
                </a:endParaRPr>
              </a:p>
            </p:txBody>
          </p:sp>
          <p:sp>
            <p:nvSpPr>
              <p:cNvPr id="50235" name="AutoShape 5"/>
              <p:cNvSpPr>
                <a:spLocks noChangeArrowheads="1"/>
              </p:cNvSpPr>
              <p:nvPr/>
            </p:nvSpPr>
            <p:spPr bwMode="gray">
              <a:xfrm>
                <a:off x="1848" y="2308"/>
                <a:ext cx="296" cy="367"/>
              </a:xfrm>
              <a:prstGeom prst="roundRect">
                <a:avLst>
                  <a:gd name="adj" fmla="val 35421"/>
                </a:avLst>
              </a:prstGeom>
              <a:solidFill>
                <a:srgbClr val="FDB30C"/>
              </a:solidFill>
              <a:ln w="12700">
                <a:solidFill>
                  <a:srgbClr val="000202"/>
                </a:solidFill>
                <a:round/>
                <a:headEnd/>
                <a:tailEnd/>
              </a:ln>
            </p:spPr>
            <p:txBody>
              <a:bodyPr wrap="none" anchor="ctr"/>
              <a:lstStyle/>
              <a:p>
                <a:pPr eaLnBrk="0" hangingPunct="0"/>
                <a:endParaRPr lang="it-IT">
                  <a:solidFill>
                    <a:srgbClr val="000000"/>
                  </a:solidFill>
                </a:endParaRPr>
              </a:p>
            </p:txBody>
          </p:sp>
          <p:sp>
            <p:nvSpPr>
              <p:cNvPr id="50236" name="AutoShape 6"/>
              <p:cNvSpPr>
                <a:spLocks noChangeArrowheads="1"/>
              </p:cNvSpPr>
              <p:nvPr/>
            </p:nvSpPr>
            <p:spPr bwMode="gray">
              <a:xfrm>
                <a:off x="1848" y="2687"/>
                <a:ext cx="306" cy="300"/>
              </a:xfrm>
              <a:prstGeom prst="roundRect">
                <a:avLst>
                  <a:gd name="adj" fmla="val 35421"/>
                </a:avLst>
              </a:prstGeom>
              <a:solidFill>
                <a:schemeClr val="folHlink"/>
              </a:solidFill>
              <a:ln w="12700">
                <a:solidFill>
                  <a:srgbClr val="000202"/>
                </a:solidFill>
                <a:round/>
                <a:headEnd/>
                <a:tailEnd/>
              </a:ln>
            </p:spPr>
            <p:txBody>
              <a:bodyPr wrap="none" anchor="ctr"/>
              <a:lstStyle/>
              <a:p>
                <a:pPr eaLnBrk="0" hangingPunct="0"/>
                <a:endParaRPr lang="it-IT">
                  <a:solidFill>
                    <a:srgbClr val="000000"/>
                  </a:solidFill>
                </a:endParaRPr>
              </a:p>
            </p:txBody>
          </p:sp>
          <p:sp>
            <p:nvSpPr>
              <p:cNvPr id="50237" name="Rectangle 7"/>
              <p:cNvSpPr>
                <a:spLocks noChangeArrowheads="1"/>
              </p:cNvSpPr>
              <p:nvPr/>
            </p:nvSpPr>
            <p:spPr bwMode="gray">
              <a:xfrm>
                <a:off x="1611" y="2960"/>
                <a:ext cx="111" cy="557"/>
              </a:xfrm>
              <a:prstGeom prst="rect">
                <a:avLst/>
              </a:prstGeom>
              <a:solidFill>
                <a:srgbClr val="FDB30C"/>
              </a:solidFill>
              <a:ln w="12700">
                <a:solidFill>
                  <a:srgbClr val="000202"/>
                </a:solidFill>
                <a:miter lim="800000"/>
                <a:headEnd/>
                <a:tailEnd/>
              </a:ln>
            </p:spPr>
            <p:txBody>
              <a:bodyPr wrap="none" anchor="ctr"/>
              <a:lstStyle/>
              <a:p>
                <a:pPr eaLnBrk="0" hangingPunct="0"/>
                <a:endParaRPr lang="it-IT">
                  <a:solidFill>
                    <a:srgbClr val="000000"/>
                  </a:solidFill>
                </a:endParaRPr>
              </a:p>
            </p:txBody>
          </p:sp>
          <p:sp>
            <p:nvSpPr>
              <p:cNvPr id="50238" name="AutoShape 8"/>
              <p:cNvSpPr>
                <a:spLocks noChangeArrowheads="1"/>
              </p:cNvSpPr>
              <p:nvPr/>
            </p:nvSpPr>
            <p:spPr bwMode="gray">
              <a:xfrm>
                <a:off x="1513" y="2690"/>
                <a:ext cx="298" cy="552"/>
              </a:xfrm>
              <a:prstGeom prst="roundRect">
                <a:avLst>
                  <a:gd name="adj" fmla="val 35421"/>
                </a:avLst>
              </a:prstGeom>
              <a:solidFill>
                <a:srgbClr val="FDB30C"/>
              </a:solidFill>
              <a:ln w="12700">
                <a:solidFill>
                  <a:srgbClr val="000202"/>
                </a:solidFill>
                <a:round/>
                <a:headEnd/>
                <a:tailEnd/>
              </a:ln>
            </p:spPr>
            <p:txBody>
              <a:bodyPr wrap="none" anchor="ctr"/>
              <a:lstStyle/>
              <a:p>
                <a:pPr eaLnBrk="0" hangingPunct="0"/>
                <a:endParaRPr lang="it-IT">
                  <a:solidFill>
                    <a:srgbClr val="000000"/>
                  </a:solidFill>
                </a:endParaRPr>
              </a:p>
            </p:txBody>
          </p:sp>
          <p:sp>
            <p:nvSpPr>
              <p:cNvPr id="50239" name="Rectangle 9"/>
              <p:cNvSpPr>
                <a:spLocks noChangeArrowheads="1"/>
              </p:cNvSpPr>
              <p:nvPr/>
            </p:nvSpPr>
            <p:spPr bwMode="gray">
              <a:xfrm>
                <a:off x="1861" y="2468"/>
                <a:ext cx="285" cy="229"/>
              </a:xfrm>
              <a:prstGeom prst="rect">
                <a:avLst/>
              </a:prstGeom>
              <a:noFill/>
              <a:ln w="50800">
                <a:noFill/>
                <a:miter lim="800000"/>
                <a:headEnd/>
                <a:tailEnd/>
              </a:ln>
            </p:spPr>
            <p:txBody>
              <a:bodyPr wrap="none" lIns="90488" tIns="44450" rIns="90488" bIns="44450">
                <a:spAutoFit/>
              </a:bodyPr>
              <a:lstStyle/>
              <a:p>
                <a:pPr algn="ctr" eaLnBrk="0" hangingPunct="0"/>
                <a:r>
                  <a:rPr lang="en-GB" sz="1800">
                    <a:solidFill>
                      <a:srgbClr val="808080"/>
                    </a:solidFill>
                    <a:latin typeface="Symbol" pitchFamily="18" charset="2"/>
                  </a:rPr>
                  <a:t></a:t>
                </a:r>
                <a:r>
                  <a:rPr lang="en-GB" sz="1800">
                    <a:solidFill>
                      <a:srgbClr val="808080"/>
                    </a:solidFill>
                  </a:rPr>
                  <a:t>1</a:t>
                </a:r>
              </a:p>
            </p:txBody>
          </p:sp>
          <p:sp>
            <p:nvSpPr>
              <p:cNvPr id="50240" name="Rectangle 10"/>
              <p:cNvSpPr>
                <a:spLocks noChangeArrowheads="1"/>
              </p:cNvSpPr>
              <p:nvPr/>
            </p:nvSpPr>
            <p:spPr bwMode="gray">
              <a:xfrm>
                <a:off x="1526" y="2809"/>
                <a:ext cx="285" cy="229"/>
              </a:xfrm>
              <a:prstGeom prst="rect">
                <a:avLst/>
              </a:prstGeom>
              <a:noFill/>
              <a:ln w="50800">
                <a:noFill/>
                <a:miter lim="800000"/>
                <a:headEnd/>
                <a:tailEnd/>
              </a:ln>
            </p:spPr>
            <p:txBody>
              <a:bodyPr wrap="none" lIns="90488" tIns="44450" rIns="90488" bIns="44450">
                <a:spAutoFit/>
              </a:bodyPr>
              <a:lstStyle/>
              <a:p>
                <a:pPr algn="ctr" eaLnBrk="0" hangingPunct="0"/>
                <a:r>
                  <a:rPr lang="en-GB" sz="1800">
                    <a:solidFill>
                      <a:srgbClr val="808080"/>
                    </a:solidFill>
                    <a:latin typeface="Symbol" pitchFamily="18" charset="2"/>
                  </a:rPr>
                  <a:t></a:t>
                </a:r>
                <a:r>
                  <a:rPr lang="en-GB" sz="1800">
                    <a:solidFill>
                      <a:srgbClr val="808080"/>
                    </a:solidFill>
                  </a:rPr>
                  <a:t>3</a:t>
                </a:r>
              </a:p>
            </p:txBody>
          </p:sp>
          <p:sp>
            <p:nvSpPr>
              <p:cNvPr id="50241" name="Rectangle 11"/>
              <p:cNvSpPr>
                <a:spLocks noChangeArrowheads="1"/>
              </p:cNvSpPr>
              <p:nvPr/>
            </p:nvSpPr>
            <p:spPr bwMode="gray">
              <a:xfrm>
                <a:off x="1526" y="2468"/>
                <a:ext cx="285" cy="229"/>
              </a:xfrm>
              <a:prstGeom prst="rect">
                <a:avLst/>
              </a:prstGeom>
              <a:noFill/>
              <a:ln w="12700">
                <a:noFill/>
                <a:miter lim="800000"/>
                <a:headEnd/>
                <a:tailEnd/>
              </a:ln>
            </p:spPr>
            <p:txBody>
              <a:bodyPr wrap="none" lIns="90488" tIns="44450" rIns="90488" bIns="44450">
                <a:spAutoFit/>
              </a:bodyPr>
              <a:lstStyle/>
              <a:p>
                <a:pPr algn="ctr" eaLnBrk="0" hangingPunct="0"/>
                <a:r>
                  <a:rPr lang="en-GB" sz="1800">
                    <a:solidFill>
                      <a:srgbClr val="808080"/>
                    </a:solidFill>
                    <a:latin typeface="Symbol" pitchFamily="18" charset="2"/>
                  </a:rPr>
                  <a:t></a:t>
                </a:r>
                <a:r>
                  <a:rPr lang="en-GB" sz="1800">
                    <a:solidFill>
                      <a:srgbClr val="808080"/>
                    </a:solidFill>
                  </a:rPr>
                  <a:t>2</a:t>
                </a:r>
              </a:p>
            </p:txBody>
          </p:sp>
          <p:sp>
            <p:nvSpPr>
              <p:cNvPr id="50242" name="Rectangle 12"/>
              <p:cNvSpPr>
                <a:spLocks noChangeArrowheads="1"/>
              </p:cNvSpPr>
              <p:nvPr/>
            </p:nvSpPr>
            <p:spPr bwMode="gray">
              <a:xfrm>
                <a:off x="1817" y="2711"/>
                <a:ext cx="380" cy="229"/>
              </a:xfrm>
              <a:prstGeom prst="rect">
                <a:avLst/>
              </a:prstGeom>
              <a:noFill/>
              <a:ln w="50800">
                <a:noFill/>
                <a:miter lim="800000"/>
                <a:headEnd/>
                <a:tailEnd/>
              </a:ln>
            </p:spPr>
            <p:txBody>
              <a:bodyPr wrap="none" lIns="90488" tIns="44450" rIns="90488" bIns="44450">
                <a:spAutoFit/>
              </a:bodyPr>
              <a:lstStyle/>
              <a:p>
                <a:pPr algn="ctr" eaLnBrk="0" hangingPunct="0"/>
                <a:r>
                  <a:rPr lang="en-GB" sz="1800">
                    <a:solidFill>
                      <a:srgbClr val="FFFF00"/>
                    </a:solidFill>
                    <a:latin typeface="Symbol" pitchFamily="18" charset="2"/>
                  </a:rPr>
                  <a:t></a:t>
                </a:r>
                <a:r>
                  <a:rPr lang="en-GB" sz="1800">
                    <a:solidFill>
                      <a:srgbClr val="FFFF00"/>
                    </a:solidFill>
                  </a:rPr>
                  <a:t>2</a:t>
                </a:r>
                <a:r>
                  <a:rPr lang="en-GB" sz="1600">
                    <a:solidFill>
                      <a:srgbClr val="FFFF00"/>
                    </a:solidFill>
                  </a:rPr>
                  <a:t>m</a:t>
                </a:r>
              </a:p>
            </p:txBody>
          </p:sp>
        </p:grpSp>
        <p:sp>
          <p:nvSpPr>
            <p:cNvPr id="50233" name="Oval 13"/>
            <p:cNvSpPr>
              <a:spLocks noChangeArrowheads="1"/>
            </p:cNvSpPr>
            <p:nvPr/>
          </p:nvSpPr>
          <p:spPr bwMode="gray">
            <a:xfrm>
              <a:off x="1648" y="2186"/>
              <a:ext cx="356" cy="345"/>
            </a:xfrm>
            <a:prstGeom prst="ellipse">
              <a:avLst/>
            </a:prstGeom>
            <a:solidFill>
              <a:schemeClr val="bg1"/>
            </a:solidFill>
            <a:ln w="12700">
              <a:noFill/>
              <a:round/>
              <a:headEnd/>
              <a:tailEnd/>
            </a:ln>
          </p:spPr>
          <p:txBody>
            <a:bodyPr wrap="none" anchor="ctr"/>
            <a:lstStyle/>
            <a:p>
              <a:pPr eaLnBrk="0" hangingPunct="0"/>
              <a:endParaRPr lang="it-IT">
                <a:solidFill>
                  <a:srgbClr val="000000"/>
                </a:solidFill>
              </a:endParaRPr>
            </a:p>
          </p:txBody>
        </p:sp>
      </p:grpSp>
      <p:sp>
        <p:nvSpPr>
          <p:cNvPr id="50179" name="Rectangle 14"/>
          <p:cNvSpPr>
            <a:spLocks noChangeArrowheads="1"/>
          </p:cNvSpPr>
          <p:nvPr/>
        </p:nvSpPr>
        <p:spPr bwMode="gray">
          <a:xfrm>
            <a:off x="5895975" y="3195638"/>
            <a:ext cx="798513" cy="423862"/>
          </a:xfrm>
          <a:prstGeom prst="rect">
            <a:avLst/>
          </a:prstGeom>
          <a:solidFill>
            <a:schemeClr val="bg1"/>
          </a:solidFill>
          <a:ln w="25400">
            <a:noFill/>
            <a:miter lim="800000"/>
            <a:headEnd/>
            <a:tailEnd/>
          </a:ln>
        </p:spPr>
        <p:txBody>
          <a:bodyPr wrap="none" anchor="ctr"/>
          <a:lstStyle/>
          <a:p>
            <a:pPr eaLnBrk="0" hangingPunct="0"/>
            <a:endParaRPr lang="it-IT">
              <a:solidFill>
                <a:srgbClr val="000000"/>
              </a:solidFill>
            </a:endParaRPr>
          </a:p>
        </p:txBody>
      </p:sp>
      <p:grpSp>
        <p:nvGrpSpPr>
          <p:cNvPr id="4" name="Group 15"/>
          <p:cNvGrpSpPr>
            <a:grpSpLocks/>
          </p:cNvGrpSpPr>
          <p:nvPr/>
        </p:nvGrpSpPr>
        <p:grpSpPr bwMode="auto">
          <a:xfrm>
            <a:off x="5708650" y="3467100"/>
            <a:ext cx="1023938" cy="2024063"/>
            <a:chOff x="3596" y="2184"/>
            <a:chExt cx="645" cy="1275"/>
          </a:xfrm>
        </p:grpSpPr>
        <p:sp>
          <p:nvSpPr>
            <p:cNvPr id="50221" name="AutoShape 16"/>
            <p:cNvSpPr>
              <a:spLocks noChangeArrowheads="1"/>
            </p:cNvSpPr>
            <p:nvPr/>
          </p:nvSpPr>
          <p:spPr bwMode="gray">
            <a:xfrm>
              <a:off x="3600" y="2301"/>
              <a:ext cx="300" cy="359"/>
            </a:xfrm>
            <a:prstGeom prst="roundRect">
              <a:avLst>
                <a:gd name="adj" fmla="val 35421"/>
              </a:avLst>
            </a:prstGeom>
            <a:solidFill>
              <a:srgbClr val="FDB30C"/>
            </a:solidFill>
            <a:ln w="12700">
              <a:solidFill>
                <a:srgbClr val="000202"/>
              </a:solidFill>
              <a:round/>
              <a:headEnd/>
              <a:tailEnd/>
            </a:ln>
          </p:spPr>
          <p:txBody>
            <a:bodyPr wrap="none" anchor="ctr"/>
            <a:lstStyle/>
            <a:p>
              <a:pPr eaLnBrk="0" hangingPunct="0"/>
              <a:endParaRPr lang="it-IT">
                <a:solidFill>
                  <a:srgbClr val="000000"/>
                </a:solidFill>
              </a:endParaRPr>
            </a:p>
          </p:txBody>
        </p:sp>
        <p:sp>
          <p:nvSpPr>
            <p:cNvPr id="50222" name="AutoShape 17"/>
            <p:cNvSpPr>
              <a:spLocks noChangeArrowheads="1"/>
            </p:cNvSpPr>
            <p:nvPr/>
          </p:nvSpPr>
          <p:spPr bwMode="gray">
            <a:xfrm>
              <a:off x="3937" y="2301"/>
              <a:ext cx="301" cy="351"/>
            </a:xfrm>
            <a:prstGeom prst="roundRect">
              <a:avLst>
                <a:gd name="adj" fmla="val 35421"/>
              </a:avLst>
            </a:prstGeom>
            <a:solidFill>
              <a:srgbClr val="FDB30C"/>
            </a:solidFill>
            <a:ln w="12700">
              <a:solidFill>
                <a:srgbClr val="000202"/>
              </a:solidFill>
              <a:round/>
              <a:headEnd/>
              <a:tailEnd/>
            </a:ln>
          </p:spPr>
          <p:txBody>
            <a:bodyPr wrap="none" anchor="ctr"/>
            <a:lstStyle/>
            <a:p>
              <a:pPr eaLnBrk="0" hangingPunct="0"/>
              <a:endParaRPr lang="it-IT">
                <a:solidFill>
                  <a:srgbClr val="000000"/>
                </a:solidFill>
              </a:endParaRPr>
            </a:p>
          </p:txBody>
        </p:sp>
        <p:sp>
          <p:nvSpPr>
            <p:cNvPr id="50223" name="Rectangle 18"/>
            <p:cNvSpPr>
              <a:spLocks noChangeArrowheads="1"/>
            </p:cNvSpPr>
            <p:nvPr/>
          </p:nvSpPr>
          <p:spPr bwMode="gray">
            <a:xfrm>
              <a:off x="4024" y="2926"/>
              <a:ext cx="112" cy="533"/>
            </a:xfrm>
            <a:prstGeom prst="rect">
              <a:avLst/>
            </a:prstGeom>
            <a:solidFill>
              <a:srgbClr val="FDB30C"/>
            </a:solidFill>
            <a:ln w="12700">
              <a:solidFill>
                <a:srgbClr val="000202"/>
              </a:solidFill>
              <a:miter lim="800000"/>
              <a:headEnd/>
              <a:tailEnd/>
            </a:ln>
          </p:spPr>
          <p:txBody>
            <a:bodyPr wrap="none" anchor="ctr"/>
            <a:lstStyle/>
            <a:p>
              <a:pPr eaLnBrk="0" hangingPunct="0"/>
              <a:endParaRPr lang="it-IT">
                <a:solidFill>
                  <a:srgbClr val="000000"/>
                </a:solidFill>
              </a:endParaRPr>
            </a:p>
          </p:txBody>
        </p:sp>
        <p:sp>
          <p:nvSpPr>
            <p:cNvPr id="50224" name="AutoShape 19"/>
            <p:cNvSpPr>
              <a:spLocks noChangeArrowheads="1"/>
            </p:cNvSpPr>
            <p:nvPr/>
          </p:nvSpPr>
          <p:spPr bwMode="gray">
            <a:xfrm>
              <a:off x="3937" y="2663"/>
              <a:ext cx="304" cy="528"/>
            </a:xfrm>
            <a:prstGeom prst="roundRect">
              <a:avLst>
                <a:gd name="adj" fmla="val 35421"/>
              </a:avLst>
            </a:prstGeom>
            <a:solidFill>
              <a:srgbClr val="FDB30C"/>
            </a:solidFill>
            <a:ln w="12700">
              <a:solidFill>
                <a:srgbClr val="000202"/>
              </a:solidFill>
              <a:round/>
              <a:headEnd/>
              <a:tailEnd/>
            </a:ln>
          </p:spPr>
          <p:txBody>
            <a:bodyPr wrap="none" anchor="ctr"/>
            <a:lstStyle/>
            <a:p>
              <a:pPr eaLnBrk="0" hangingPunct="0"/>
              <a:endParaRPr lang="it-IT">
                <a:solidFill>
                  <a:srgbClr val="000000"/>
                </a:solidFill>
              </a:endParaRPr>
            </a:p>
          </p:txBody>
        </p:sp>
        <p:sp>
          <p:nvSpPr>
            <p:cNvPr id="50225" name="Rectangle 20"/>
            <p:cNvSpPr>
              <a:spLocks noChangeArrowheads="1"/>
            </p:cNvSpPr>
            <p:nvPr/>
          </p:nvSpPr>
          <p:spPr bwMode="gray">
            <a:xfrm>
              <a:off x="3696" y="2926"/>
              <a:ext cx="113" cy="533"/>
            </a:xfrm>
            <a:prstGeom prst="rect">
              <a:avLst/>
            </a:prstGeom>
            <a:solidFill>
              <a:srgbClr val="FDB30C"/>
            </a:solidFill>
            <a:ln w="12700">
              <a:solidFill>
                <a:srgbClr val="000202"/>
              </a:solidFill>
              <a:miter lim="800000"/>
              <a:headEnd/>
              <a:tailEnd/>
            </a:ln>
          </p:spPr>
          <p:txBody>
            <a:bodyPr wrap="none" anchor="ctr"/>
            <a:lstStyle/>
            <a:p>
              <a:pPr eaLnBrk="0" hangingPunct="0"/>
              <a:endParaRPr lang="it-IT">
                <a:solidFill>
                  <a:srgbClr val="000000"/>
                </a:solidFill>
              </a:endParaRPr>
            </a:p>
          </p:txBody>
        </p:sp>
        <p:sp>
          <p:nvSpPr>
            <p:cNvPr id="50226" name="AutoShape 21"/>
            <p:cNvSpPr>
              <a:spLocks noChangeArrowheads="1"/>
            </p:cNvSpPr>
            <p:nvPr/>
          </p:nvSpPr>
          <p:spPr bwMode="gray">
            <a:xfrm>
              <a:off x="3596" y="2667"/>
              <a:ext cx="304" cy="528"/>
            </a:xfrm>
            <a:prstGeom prst="roundRect">
              <a:avLst>
                <a:gd name="adj" fmla="val 35421"/>
              </a:avLst>
            </a:prstGeom>
            <a:solidFill>
              <a:srgbClr val="FDB30C"/>
            </a:solidFill>
            <a:ln w="12700">
              <a:solidFill>
                <a:srgbClr val="000202"/>
              </a:solidFill>
              <a:round/>
              <a:headEnd/>
              <a:tailEnd/>
            </a:ln>
          </p:spPr>
          <p:txBody>
            <a:bodyPr wrap="none" anchor="ctr"/>
            <a:lstStyle/>
            <a:p>
              <a:pPr eaLnBrk="0" hangingPunct="0"/>
              <a:endParaRPr lang="it-IT">
                <a:solidFill>
                  <a:srgbClr val="000000"/>
                </a:solidFill>
              </a:endParaRPr>
            </a:p>
          </p:txBody>
        </p:sp>
        <p:sp>
          <p:nvSpPr>
            <p:cNvPr id="50227" name="Oval 22"/>
            <p:cNvSpPr>
              <a:spLocks noChangeArrowheads="1"/>
            </p:cNvSpPr>
            <p:nvPr/>
          </p:nvSpPr>
          <p:spPr bwMode="gray">
            <a:xfrm>
              <a:off x="3728" y="2184"/>
              <a:ext cx="365" cy="330"/>
            </a:xfrm>
            <a:prstGeom prst="ellipse">
              <a:avLst/>
            </a:prstGeom>
            <a:solidFill>
              <a:schemeClr val="bg1"/>
            </a:solidFill>
            <a:ln w="25400">
              <a:noFill/>
              <a:round/>
              <a:headEnd/>
              <a:tailEnd/>
            </a:ln>
          </p:spPr>
          <p:txBody>
            <a:bodyPr wrap="none" anchor="ctr"/>
            <a:lstStyle/>
            <a:p>
              <a:pPr eaLnBrk="0" hangingPunct="0"/>
              <a:endParaRPr lang="it-IT">
                <a:solidFill>
                  <a:srgbClr val="000000"/>
                </a:solidFill>
              </a:endParaRPr>
            </a:p>
          </p:txBody>
        </p:sp>
        <p:sp>
          <p:nvSpPr>
            <p:cNvPr id="50228" name="Rectangle 23"/>
            <p:cNvSpPr>
              <a:spLocks noChangeArrowheads="1"/>
            </p:cNvSpPr>
            <p:nvPr/>
          </p:nvSpPr>
          <p:spPr bwMode="gray">
            <a:xfrm>
              <a:off x="3953" y="2770"/>
              <a:ext cx="285" cy="229"/>
            </a:xfrm>
            <a:prstGeom prst="rect">
              <a:avLst/>
            </a:prstGeom>
            <a:noFill/>
            <a:ln w="50800">
              <a:noFill/>
              <a:miter lim="800000"/>
              <a:headEnd/>
              <a:tailEnd/>
            </a:ln>
          </p:spPr>
          <p:txBody>
            <a:bodyPr wrap="none" lIns="90488" tIns="44450" rIns="90488" bIns="44450">
              <a:spAutoFit/>
            </a:bodyPr>
            <a:lstStyle/>
            <a:p>
              <a:pPr algn="ctr" eaLnBrk="0" hangingPunct="0"/>
              <a:r>
                <a:rPr lang="en-GB" sz="1800">
                  <a:solidFill>
                    <a:srgbClr val="808080"/>
                  </a:solidFill>
                  <a:latin typeface="Symbol" pitchFamily="18" charset="2"/>
                </a:rPr>
                <a:t></a:t>
              </a:r>
              <a:r>
                <a:rPr lang="en-GB" sz="1800">
                  <a:solidFill>
                    <a:srgbClr val="808080"/>
                  </a:solidFill>
                </a:rPr>
                <a:t>2</a:t>
              </a:r>
            </a:p>
          </p:txBody>
        </p:sp>
        <p:sp>
          <p:nvSpPr>
            <p:cNvPr id="50229" name="Rectangle 24"/>
            <p:cNvSpPr>
              <a:spLocks noChangeArrowheads="1"/>
            </p:cNvSpPr>
            <p:nvPr/>
          </p:nvSpPr>
          <p:spPr bwMode="gray">
            <a:xfrm>
              <a:off x="3953" y="2444"/>
              <a:ext cx="285" cy="229"/>
            </a:xfrm>
            <a:prstGeom prst="rect">
              <a:avLst/>
            </a:prstGeom>
            <a:noFill/>
            <a:ln w="50800">
              <a:noFill/>
              <a:miter lim="800000"/>
              <a:headEnd/>
              <a:tailEnd/>
            </a:ln>
          </p:spPr>
          <p:txBody>
            <a:bodyPr wrap="none" lIns="90488" tIns="44450" rIns="90488" bIns="44450">
              <a:spAutoFit/>
            </a:bodyPr>
            <a:lstStyle/>
            <a:p>
              <a:pPr algn="ctr" eaLnBrk="0" hangingPunct="0"/>
              <a:r>
                <a:rPr lang="en-GB" sz="1800">
                  <a:solidFill>
                    <a:srgbClr val="808080"/>
                  </a:solidFill>
                  <a:latin typeface="Symbol" pitchFamily="18" charset="2"/>
                </a:rPr>
                <a:t></a:t>
              </a:r>
              <a:r>
                <a:rPr lang="en-GB" sz="1800">
                  <a:solidFill>
                    <a:srgbClr val="808080"/>
                  </a:solidFill>
                </a:rPr>
                <a:t>1</a:t>
              </a:r>
            </a:p>
          </p:txBody>
        </p:sp>
        <p:sp>
          <p:nvSpPr>
            <p:cNvPr id="50230" name="Rectangle 25"/>
            <p:cNvSpPr>
              <a:spLocks noChangeArrowheads="1"/>
            </p:cNvSpPr>
            <p:nvPr/>
          </p:nvSpPr>
          <p:spPr bwMode="gray">
            <a:xfrm>
              <a:off x="3618" y="2770"/>
              <a:ext cx="273" cy="229"/>
            </a:xfrm>
            <a:prstGeom prst="rect">
              <a:avLst/>
            </a:prstGeom>
            <a:noFill/>
            <a:ln w="50800">
              <a:noFill/>
              <a:miter lim="800000"/>
              <a:headEnd/>
              <a:tailEnd/>
            </a:ln>
          </p:spPr>
          <p:txBody>
            <a:bodyPr wrap="none" lIns="90488" tIns="44450" rIns="90488" bIns="44450">
              <a:spAutoFit/>
            </a:bodyPr>
            <a:lstStyle/>
            <a:p>
              <a:pPr algn="ctr" eaLnBrk="0" hangingPunct="0"/>
              <a:r>
                <a:rPr lang="en-GB" sz="1800">
                  <a:solidFill>
                    <a:srgbClr val="808080"/>
                  </a:solidFill>
                  <a:latin typeface="Symbol" pitchFamily="18" charset="2"/>
                </a:rPr>
                <a:t></a:t>
              </a:r>
              <a:r>
                <a:rPr lang="en-GB" sz="1800">
                  <a:solidFill>
                    <a:srgbClr val="808080"/>
                  </a:solidFill>
                </a:rPr>
                <a:t>2</a:t>
              </a:r>
            </a:p>
          </p:txBody>
        </p:sp>
        <p:sp>
          <p:nvSpPr>
            <p:cNvPr id="50231" name="Rectangle 26"/>
            <p:cNvSpPr>
              <a:spLocks noChangeArrowheads="1"/>
            </p:cNvSpPr>
            <p:nvPr/>
          </p:nvSpPr>
          <p:spPr bwMode="gray">
            <a:xfrm>
              <a:off x="3618" y="2444"/>
              <a:ext cx="273" cy="229"/>
            </a:xfrm>
            <a:prstGeom prst="rect">
              <a:avLst/>
            </a:prstGeom>
            <a:noFill/>
            <a:ln w="50800">
              <a:noFill/>
              <a:miter lim="800000"/>
              <a:headEnd/>
              <a:tailEnd/>
            </a:ln>
          </p:spPr>
          <p:txBody>
            <a:bodyPr wrap="none" lIns="90488" tIns="44450" rIns="90488" bIns="44450">
              <a:spAutoFit/>
            </a:bodyPr>
            <a:lstStyle/>
            <a:p>
              <a:pPr algn="ctr" eaLnBrk="0" hangingPunct="0"/>
              <a:r>
                <a:rPr lang="en-GB" sz="1800">
                  <a:solidFill>
                    <a:srgbClr val="808080"/>
                  </a:solidFill>
                  <a:latin typeface="Symbol" pitchFamily="18" charset="2"/>
                </a:rPr>
                <a:t></a:t>
              </a:r>
              <a:r>
                <a:rPr lang="en-GB" sz="1800">
                  <a:solidFill>
                    <a:srgbClr val="808080"/>
                  </a:solidFill>
                </a:rPr>
                <a:t>1</a:t>
              </a:r>
            </a:p>
          </p:txBody>
        </p:sp>
      </p:grpSp>
      <p:sp>
        <p:nvSpPr>
          <p:cNvPr id="50181" name="Rectangle 27"/>
          <p:cNvSpPr>
            <a:spLocks noChangeArrowheads="1"/>
          </p:cNvSpPr>
          <p:nvPr/>
        </p:nvSpPr>
        <p:spPr bwMode="gray">
          <a:xfrm>
            <a:off x="5821363" y="3209925"/>
            <a:ext cx="800100" cy="423863"/>
          </a:xfrm>
          <a:prstGeom prst="rect">
            <a:avLst/>
          </a:prstGeom>
          <a:solidFill>
            <a:schemeClr val="bg1"/>
          </a:solidFill>
          <a:ln w="25400">
            <a:noFill/>
            <a:miter lim="800000"/>
            <a:headEnd/>
            <a:tailEnd/>
          </a:ln>
        </p:spPr>
        <p:txBody>
          <a:bodyPr wrap="none" anchor="ctr"/>
          <a:lstStyle/>
          <a:p>
            <a:pPr eaLnBrk="0" hangingPunct="0"/>
            <a:endParaRPr lang="it-IT">
              <a:solidFill>
                <a:srgbClr val="000000"/>
              </a:solidFill>
            </a:endParaRPr>
          </a:p>
        </p:txBody>
      </p:sp>
      <p:grpSp>
        <p:nvGrpSpPr>
          <p:cNvPr id="5" name="Group 28"/>
          <p:cNvGrpSpPr>
            <a:grpSpLocks/>
          </p:cNvGrpSpPr>
          <p:nvPr/>
        </p:nvGrpSpPr>
        <p:grpSpPr bwMode="auto">
          <a:xfrm>
            <a:off x="5902325" y="3392488"/>
            <a:ext cx="635000" cy="625475"/>
            <a:chOff x="3734" y="2137"/>
            <a:chExt cx="400" cy="394"/>
          </a:xfrm>
        </p:grpSpPr>
        <p:sp>
          <p:nvSpPr>
            <p:cNvPr id="50218" name="Oval 29"/>
            <p:cNvSpPr>
              <a:spLocks noChangeArrowheads="1"/>
            </p:cNvSpPr>
            <p:nvPr/>
          </p:nvSpPr>
          <p:spPr bwMode="gray">
            <a:xfrm>
              <a:off x="3734" y="2233"/>
              <a:ext cx="365" cy="298"/>
            </a:xfrm>
            <a:prstGeom prst="ellipse">
              <a:avLst/>
            </a:prstGeom>
            <a:solidFill>
              <a:srgbClr val="0000FF"/>
            </a:solidFill>
            <a:ln w="12700">
              <a:solidFill>
                <a:srgbClr val="000202"/>
              </a:solidFill>
              <a:round/>
              <a:headEnd/>
              <a:tailEnd/>
            </a:ln>
          </p:spPr>
          <p:txBody>
            <a:bodyPr wrap="none" anchor="ctr"/>
            <a:lstStyle/>
            <a:p>
              <a:pPr eaLnBrk="0" hangingPunct="0"/>
              <a:endParaRPr lang="it-IT">
                <a:solidFill>
                  <a:srgbClr val="000000"/>
                </a:solidFill>
              </a:endParaRPr>
            </a:p>
          </p:txBody>
        </p:sp>
        <p:sp>
          <p:nvSpPr>
            <p:cNvPr id="50219" name="Oval 30"/>
            <p:cNvSpPr>
              <a:spLocks noChangeArrowheads="1"/>
            </p:cNvSpPr>
            <p:nvPr/>
          </p:nvSpPr>
          <p:spPr bwMode="gray">
            <a:xfrm>
              <a:off x="3787" y="2137"/>
              <a:ext cx="271" cy="346"/>
            </a:xfrm>
            <a:prstGeom prst="ellipse">
              <a:avLst/>
            </a:prstGeom>
            <a:solidFill>
              <a:schemeClr val="bg1"/>
            </a:solidFill>
            <a:ln w="25400">
              <a:noFill/>
              <a:round/>
              <a:headEnd/>
              <a:tailEnd/>
            </a:ln>
          </p:spPr>
          <p:txBody>
            <a:bodyPr wrap="none" anchor="ctr"/>
            <a:lstStyle/>
            <a:p>
              <a:pPr eaLnBrk="0" hangingPunct="0"/>
              <a:endParaRPr lang="it-IT">
                <a:solidFill>
                  <a:srgbClr val="000000"/>
                </a:solidFill>
              </a:endParaRPr>
            </a:p>
          </p:txBody>
        </p:sp>
        <p:sp>
          <p:nvSpPr>
            <p:cNvPr id="50220" name="Oval 31"/>
            <p:cNvSpPr>
              <a:spLocks noChangeArrowheads="1"/>
            </p:cNvSpPr>
            <p:nvPr/>
          </p:nvSpPr>
          <p:spPr bwMode="gray">
            <a:xfrm>
              <a:off x="3798" y="2162"/>
              <a:ext cx="336" cy="333"/>
            </a:xfrm>
            <a:prstGeom prst="ellipse">
              <a:avLst/>
            </a:prstGeom>
            <a:solidFill>
              <a:schemeClr val="bg1"/>
            </a:solidFill>
            <a:ln w="25400">
              <a:noFill/>
              <a:round/>
              <a:headEnd/>
              <a:tailEnd/>
            </a:ln>
          </p:spPr>
          <p:txBody>
            <a:bodyPr wrap="none" anchor="ctr"/>
            <a:lstStyle/>
            <a:p>
              <a:pPr eaLnBrk="0" hangingPunct="0"/>
              <a:endParaRPr lang="it-IT">
                <a:solidFill>
                  <a:srgbClr val="000000"/>
                </a:solidFill>
              </a:endParaRPr>
            </a:p>
          </p:txBody>
        </p:sp>
      </p:grpSp>
      <p:sp>
        <p:nvSpPr>
          <p:cNvPr id="705568" name="Rectangle 32"/>
          <p:cNvSpPr>
            <a:spLocks noChangeArrowheads="1"/>
          </p:cNvSpPr>
          <p:nvPr/>
        </p:nvSpPr>
        <p:spPr bwMode="auto">
          <a:xfrm>
            <a:off x="1096963" y="254000"/>
            <a:ext cx="6924675" cy="942975"/>
          </a:xfrm>
          <a:prstGeom prst="rect">
            <a:avLst/>
          </a:prstGeom>
          <a:noFill/>
          <a:ln w="50800">
            <a:noFill/>
            <a:miter lim="800000"/>
            <a:headEnd/>
            <a:tailEnd/>
          </a:ln>
          <a:effectLst/>
        </p:spPr>
        <p:txBody>
          <a:bodyPr wrap="none" lIns="90488" tIns="44450" rIns="90488" bIns="44450">
            <a:spAutoFit/>
          </a:bodyPr>
          <a:lstStyle/>
          <a:p>
            <a:pPr algn="ctr" eaLnBrk="0" hangingPunct="0">
              <a:defRPr/>
            </a:pPr>
            <a:r>
              <a:rPr lang="en-GB" sz="2800" b="1">
                <a:solidFill>
                  <a:srgbClr val="FF0000"/>
                </a:solidFill>
                <a:effectLst>
                  <a:outerShdw blurRad="38100" dist="38100" dir="2700000" algn="tl">
                    <a:srgbClr val="C0C0C0"/>
                  </a:outerShdw>
                </a:effectLst>
              </a:rPr>
              <a:t>Allelic polymorphism is concentrated in</a:t>
            </a:r>
          </a:p>
          <a:p>
            <a:pPr algn="ctr" eaLnBrk="0" hangingPunct="0">
              <a:defRPr/>
            </a:pPr>
            <a:r>
              <a:rPr lang="en-GB" sz="2800" b="1">
                <a:solidFill>
                  <a:srgbClr val="FF0000"/>
                </a:solidFill>
                <a:effectLst>
                  <a:outerShdw blurRad="38100" dist="38100" dir="2700000" algn="tl">
                    <a:srgbClr val="C0C0C0"/>
                  </a:outerShdw>
                </a:effectLst>
              </a:rPr>
              <a:t>the peptide antigen binding site</a:t>
            </a:r>
          </a:p>
        </p:txBody>
      </p:sp>
      <p:sp>
        <p:nvSpPr>
          <p:cNvPr id="705569" name="Rectangle 33"/>
          <p:cNvSpPr>
            <a:spLocks noChangeArrowheads="1"/>
          </p:cNvSpPr>
          <p:nvPr/>
        </p:nvSpPr>
        <p:spPr bwMode="auto">
          <a:xfrm>
            <a:off x="684213" y="5805488"/>
            <a:ext cx="7947025" cy="695325"/>
          </a:xfrm>
          <a:prstGeom prst="rect">
            <a:avLst/>
          </a:prstGeom>
          <a:noFill/>
          <a:ln w="50800">
            <a:noFill/>
            <a:miter lim="800000"/>
            <a:headEnd/>
            <a:tailEnd/>
          </a:ln>
        </p:spPr>
        <p:txBody>
          <a:bodyPr wrap="none" lIns="90488" tIns="44450" rIns="90488" bIns="44450">
            <a:spAutoFit/>
          </a:bodyPr>
          <a:lstStyle/>
          <a:p>
            <a:pPr algn="ctr" eaLnBrk="0" hangingPunct="0">
              <a:lnSpc>
                <a:spcPct val="70000"/>
              </a:lnSpc>
            </a:pPr>
            <a:r>
              <a:rPr lang="en-GB" dirty="0">
                <a:solidFill>
                  <a:srgbClr val="000000"/>
                </a:solidFill>
              </a:rPr>
              <a:t>Polymorphism in the MHC affects peptide antigen binding</a:t>
            </a:r>
          </a:p>
          <a:p>
            <a:pPr algn="ctr" eaLnBrk="0" hangingPunct="0">
              <a:lnSpc>
                <a:spcPct val="70000"/>
              </a:lnSpc>
            </a:pPr>
            <a:endParaRPr lang="en-GB" sz="900" dirty="0">
              <a:solidFill>
                <a:srgbClr val="000000"/>
              </a:solidFill>
            </a:endParaRPr>
          </a:p>
          <a:p>
            <a:pPr algn="ctr" eaLnBrk="0" hangingPunct="0">
              <a:lnSpc>
                <a:spcPct val="70000"/>
              </a:lnSpc>
            </a:pPr>
            <a:r>
              <a:rPr lang="en-GB" dirty="0">
                <a:solidFill>
                  <a:srgbClr val="000000"/>
                </a:solidFill>
              </a:rPr>
              <a:t>Allelic variants may differ by 20 amino acids</a:t>
            </a:r>
          </a:p>
        </p:txBody>
      </p:sp>
      <p:grpSp>
        <p:nvGrpSpPr>
          <p:cNvPr id="6" name="Group 34"/>
          <p:cNvGrpSpPr>
            <a:grpSpLocks/>
          </p:cNvGrpSpPr>
          <p:nvPr/>
        </p:nvGrpSpPr>
        <p:grpSpPr bwMode="auto">
          <a:xfrm>
            <a:off x="2617788" y="3325813"/>
            <a:ext cx="565150" cy="687387"/>
            <a:chOff x="1645" y="2099"/>
            <a:chExt cx="356" cy="433"/>
          </a:xfrm>
        </p:grpSpPr>
        <p:sp>
          <p:nvSpPr>
            <p:cNvPr id="50216" name="Oval 35"/>
            <p:cNvSpPr>
              <a:spLocks noChangeArrowheads="1"/>
            </p:cNvSpPr>
            <p:nvPr/>
          </p:nvSpPr>
          <p:spPr bwMode="gray">
            <a:xfrm>
              <a:off x="1645" y="2186"/>
              <a:ext cx="356" cy="346"/>
            </a:xfrm>
            <a:prstGeom prst="ellipse">
              <a:avLst/>
            </a:prstGeom>
            <a:solidFill>
              <a:srgbClr val="0000FF"/>
            </a:solidFill>
            <a:ln w="12700">
              <a:solidFill>
                <a:srgbClr val="000202"/>
              </a:solidFill>
              <a:round/>
              <a:headEnd/>
              <a:tailEnd/>
            </a:ln>
          </p:spPr>
          <p:txBody>
            <a:bodyPr wrap="none" anchor="ctr"/>
            <a:lstStyle/>
            <a:p>
              <a:pPr eaLnBrk="0" hangingPunct="0"/>
              <a:endParaRPr lang="it-IT">
                <a:solidFill>
                  <a:srgbClr val="000000"/>
                </a:solidFill>
              </a:endParaRPr>
            </a:p>
          </p:txBody>
        </p:sp>
        <p:sp>
          <p:nvSpPr>
            <p:cNvPr id="50217" name="Oval 36"/>
            <p:cNvSpPr>
              <a:spLocks noChangeArrowheads="1"/>
            </p:cNvSpPr>
            <p:nvPr/>
          </p:nvSpPr>
          <p:spPr bwMode="gray">
            <a:xfrm>
              <a:off x="1689" y="2099"/>
              <a:ext cx="265" cy="361"/>
            </a:xfrm>
            <a:prstGeom prst="ellipse">
              <a:avLst/>
            </a:prstGeom>
            <a:solidFill>
              <a:schemeClr val="bg1"/>
            </a:solidFill>
            <a:ln w="25400">
              <a:noFill/>
              <a:round/>
              <a:headEnd/>
              <a:tailEnd/>
            </a:ln>
          </p:spPr>
          <p:txBody>
            <a:bodyPr wrap="none" anchor="ctr"/>
            <a:lstStyle/>
            <a:p>
              <a:pPr eaLnBrk="0" hangingPunct="0"/>
              <a:endParaRPr lang="it-IT">
                <a:solidFill>
                  <a:srgbClr val="000000"/>
                </a:solidFill>
              </a:endParaRPr>
            </a:p>
          </p:txBody>
        </p:sp>
      </p:grpSp>
      <p:sp>
        <p:nvSpPr>
          <p:cNvPr id="50186" name="Rectangle 37"/>
          <p:cNvSpPr>
            <a:spLocks noChangeArrowheads="1"/>
          </p:cNvSpPr>
          <p:nvPr/>
        </p:nvSpPr>
        <p:spPr bwMode="gray">
          <a:xfrm>
            <a:off x="2522538" y="3195638"/>
            <a:ext cx="765175" cy="441325"/>
          </a:xfrm>
          <a:prstGeom prst="rect">
            <a:avLst/>
          </a:prstGeom>
          <a:solidFill>
            <a:schemeClr val="bg1"/>
          </a:solidFill>
          <a:ln w="25400">
            <a:noFill/>
            <a:miter lim="800000"/>
            <a:headEnd/>
            <a:tailEnd/>
          </a:ln>
        </p:spPr>
        <p:txBody>
          <a:bodyPr wrap="none" anchor="ctr"/>
          <a:lstStyle/>
          <a:p>
            <a:pPr eaLnBrk="0" hangingPunct="0"/>
            <a:endParaRPr lang="it-IT">
              <a:solidFill>
                <a:srgbClr val="000000"/>
              </a:solidFill>
            </a:endParaRPr>
          </a:p>
        </p:txBody>
      </p:sp>
      <p:grpSp>
        <p:nvGrpSpPr>
          <p:cNvPr id="7" name="Group 38"/>
          <p:cNvGrpSpPr>
            <a:grpSpLocks/>
          </p:cNvGrpSpPr>
          <p:nvPr/>
        </p:nvGrpSpPr>
        <p:grpSpPr bwMode="auto">
          <a:xfrm>
            <a:off x="5387975" y="1373188"/>
            <a:ext cx="2825750" cy="3109912"/>
            <a:chOff x="3394" y="865"/>
            <a:chExt cx="1780" cy="1959"/>
          </a:xfrm>
        </p:grpSpPr>
        <p:pic>
          <p:nvPicPr>
            <p:cNvPr id="50214" name="Picture 39"/>
            <p:cNvPicPr>
              <a:picLocks noChangeAspect="1" noChangeArrowheads="1"/>
            </p:cNvPicPr>
            <p:nvPr/>
          </p:nvPicPr>
          <p:blipFill>
            <a:blip r:embed="rId3" cstate="print"/>
            <a:srcRect l="16408" t="1381" r="1376" b="10001"/>
            <a:stretch>
              <a:fillRect/>
            </a:stretch>
          </p:blipFill>
          <p:spPr bwMode="auto">
            <a:xfrm>
              <a:off x="3394" y="865"/>
              <a:ext cx="1433" cy="1347"/>
            </a:xfrm>
            <a:prstGeom prst="rect">
              <a:avLst/>
            </a:prstGeom>
            <a:noFill/>
            <a:ln w="28575">
              <a:solidFill>
                <a:schemeClr val="bg2"/>
              </a:solidFill>
              <a:miter lim="800000"/>
              <a:headEnd/>
              <a:tailEnd/>
            </a:ln>
          </p:spPr>
        </p:pic>
        <p:sp>
          <p:nvSpPr>
            <p:cNvPr id="50215" name="Rectangle 40"/>
            <p:cNvSpPr>
              <a:spLocks noChangeArrowheads="1"/>
            </p:cNvSpPr>
            <p:nvPr/>
          </p:nvSpPr>
          <p:spPr bwMode="auto">
            <a:xfrm>
              <a:off x="4357" y="2384"/>
              <a:ext cx="817" cy="440"/>
            </a:xfrm>
            <a:prstGeom prst="rect">
              <a:avLst/>
            </a:prstGeom>
            <a:noFill/>
            <a:ln w="50800">
              <a:noFill/>
              <a:miter lim="800000"/>
              <a:headEnd/>
              <a:tailEnd/>
            </a:ln>
          </p:spPr>
          <p:txBody>
            <a:bodyPr wrap="none" lIns="90488" tIns="44450" rIns="90488" bIns="44450">
              <a:spAutoFit/>
            </a:bodyPr>
            <a:lstStyle/>
            <a:p>
              <a:pPr eaLnBrk="0" hangingPunct="0"/>
              <a:r>
                <a:rPr lang="en-GB">
                  <a:solidFill>
                    <a:srgbClr val="808080"/>
                  </a:solidFill>
                </a:rPr>
                <a:t>Class II</a:t>
              </a:r>
            </a:p>
            <a:p>
              <a:pPr eaLnBrk="0" hangingPunct="0"/>
              <a:r>
                <a:rPr lang="en-GB">
                  <a:solidFill>
                    <a:srgbClr val="808080"/>
                  </a:solidFill>
                </a:rPr>
                <a:t>(HLA-DR)</a:t>
              </a:r>
            </a:p>
          </p:txBody>
        </p:sp>
      </p:grpSp>
      <p:grpSp>
        <p:nvGrpSpPr>
          <p:cNvPr id="8" name="Group 41"/>
          <p:cNvGrpSpPr>
            <a:grpSpLocks/>
          </p:cNvGrpSpPr>
          <p:nvPr/>
        </p:nvGrpSpPr>
        <p:grpSpPr bwMode="auto">
          <a:xfrm>
            <a:off x="1252538" y="1381125"/>
            <a:ext cx="2779712" cy="2797175"/>
            <a:chOff x="789" y="870"/>
            <a:chExt cx="1751" cy="1762"/>
          </a:xfrm>
        </p:grpSpPr>
        <p:pic>
          <p:nvPicPr>
            <p:cNvPr id="50212" name="Picture 42"/>
            <p:cNvPicPr>
              <a:picLocks noChangeAspect="1" noChangeArrowheads="1"/>
            </p:cNvPicPr>
            <p:nvPr/>
          </p:nvPicPr>
          <p:blipFill>
            <a:blip r:embed="rId4" cstate="print"/>
            <a:srcRect t="5602" r="3279"/>
            <a:stretch>
              <a:fillRect/>
            </a:stretch>
          </p:blipFill>
          <p:spPr bwMode="auto">
            <a:xfrm>
              <a:off x="1124" y="870"/>
              <a:ext cx="1416" cy="1348"/>
            </a:xfrm>
            <a:prstGeom prst="rect">
              <a:avLst/>
            </a:prstGeom>
            <a:noFill/>
            <a:ln w="28575">
              <a:solidFill>
                <a:schemeClr val="bg2"/>
              </a:solidFill>
              <a:miter lim="800000"/>
              <a:headEnd/>
              <a:tailEnd/>
            </a:ln>
          </p:spPr>
        </p:pic>
        <p:sp>
          <p:nvSpPr>
            <p:cNvPr id="50213" name="Rectangle 43"/>
            <p:cNvSpPr>
              <a:spLocks noChangeArrowheads="1"/>
            </p:cNvSpPr>
            <p:nvPr/>
          </p:nvSpPr>
          <p:spPr bwMode="auto">
            <a:xfrm>
              <a:off x="789" y="2384"/>
              <a:ext cx="603" cy="248"/>
            </a:xfrm>
            <a:prstGeom prst="rect">
              <a:avLst/>
            </a:prstGeom>
            <a:noFill/>
            <a:ln w="50800">
              <a:noFill/>
              <a:miter lim="800000"/>
              <a:headEnd/>
              <a:tailEnd/>
            </a:ln>
          </p:spPr>
          <p:txBody>
            <a:bodyPr wrap="none" lIns="90488" tIns="44450" rIns="90488" bIns="44450">
              <a:spAutoFit/>
            </a:bodyPr>
            <a:lstStyle/>
            <a:p>
              <a:pPr algn="ctr" eaLnBrk="0" hangingPunct="0"/>
              <a:r>
                <a:rPr lang="en-GB">
                  <a:solidFill>
                    <a:srgbClr val="808080"/>
                  </a:solidFill>
                </a:rPr>
                <a:t>Class I</a:t>
              </a:r>
            </a:p>
          </p:txBody>
        </p:sp>
      </p:grpSp>
      <p:sp>
        <p:nvSpPr>
          <p:cNvPr id="705580" name="Oval 44"/>
          <p:cNvSpPr>
            <a:spLocks noChangeArrowheads="1"/>
          </p:cNvSpPr>
          <p:nvPr/>
        </p:nvSpPr>
        <p:spPr bwMode="auto">
          <a:xfrm>
            <a:off x="2289175" y="1892300"/>
            <a:ext cx="144463" cy="1555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81" name="Oval 45"/>
          <p:cNvSpPr>
            <a:spLocks noChangeArrowheads="1"/>
          </p:cNvSpPr>
          <p:nvPr/>
        </p:nvSpPr>
        <p:spPr bwMode="auto">
          <a:xfrm>
            <a:off x="2351088" y="1982788"/>
            <a:ext cx="144462" cy="1555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82" name="Oval 46"/>
          <p:cNvSpPr>
            <a:spLocks noChangeArrowheads="1"/>
          </p:cNvSpPr>
          <p:nvPr/>
        </p:nvSpPr>
        <p:spPr bwMode="auto">
          <a:xfrm>
            <a:off x="2590800" y="1866900"/>
            <a:ext cx="144463" cy="1555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83" name="Oval 47"/>
          <p:cNvSpPr>
            <a:spLocks noChangeArrowheads="1"/>
          </p:cNvSpPr>
          <p:nvPr/>
        </p:nvSpPr>
        <p:spPr bwMode="auto">
          <a:xfrm>
            <a:off x="2906713" y="1855788"/>
            <a:ext cx="144462" cy="1555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84" name="Oval 48"/>
          <p:cNvSpPr>
            <a:spLocks noChangeArrowheads="1"/>
          </p:cNvSpPr>
          <p:nvPr/>
        </p:nvSpPr>
        <p:spPr bwMode="auto">
          <a:xfrm>
            <a:off x="3149600" y="1873250"/>
            <a:ext cx="144463" cy="1555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85" name="Oval 49"/>
          <p:cNvSpPr>
            <a:spLocks noChangeArrowheads="1"/>
          </p:cNvSpPr>
          <p:nvPr/>
        </p:nvSpPr>
        <p:spPr bwMode="auto">
          <a:xfrm>
            <a:off x="2609850" y="2098675"/>
            <a:ext cx="144463" cy="1555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86" name="Oval 50"/>
          <p:cNvSpPr>
            <a:spLocks noChangeArrowheads="1"/>
          </p:cNvSpPr>
          <p:nvPr/>
        </p:nvSpPr>
        <p:spPr bwMode="auto">
          <a:xfrm>
            <a:off x="3144838" y="2208213"/>
            <a:ext cx="144462" cy="1555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87" name="Oval 51"/>
          <p:cNvSpPr>
            <a:spLocks noChangeArrowheads="1"/>
          </p:cNvSpPr>
          <p:nvPr/>
        </p:nvSpPr>
        <p:spPr bwMode="auto">
          <a:xfrm>
            <a:off x="2938463" y="2414588"/>
            <a:ext cx="144462" cy="1555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88" name="Oval 52"/>
          <p:cNvSpPr>
            <a:spLocks noChangeArrowheads="1"/>
          </p:cNvSpPr>
          <p:nvPr/>
        </p:nvSpPr>
        <p:spPr bwMode="auto">
          <a:xfrm>
            <a:off x="2898775" y="2127250"/>
            <a:ext cx="144463" cy="1555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89" name="Oval 53"/>
          <p:cNvSpPr>
            <a:spLocks noChangeArrowheads="1"/>
          </p:cNvSpPr>
          <p:nvPr/>
        </p:nvSpPr>
        <p:spPr bwMode="auto">
          <a:xfrm>
            <a:off x="2843213" y="2690813"/>
            <a:ext cx="144462" cy="1555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90" name="Oval 54"/>
          <p:cNvSpPr>
            <a:spLocks noChangeArrowheads="1"/>
          </p:cNvSpPr>
          <p:nvPr/>
        </p:nvSpPr>
        <p:spPr bwMode="auto">
          <a:xfrm>
            <a:off x="6608763" y="2887663"/>
            <a:ext cx="131762"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91" name="Oval 55"/>
          <p:cNvSpPr>
            <a:spLocks noChangeArrowheads="1"/>
          </p:cNvSpPr>
          <p:nvPr/>
        </p:nvSpPr>
        <p:spPr bwMode="auto">
          <a:xfrm>
            <a:off x="6683375" y="2960688"/>
            <a:ext cx="131763"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92" name="Oval 56"/>
          <p:cNvSpPr>
            <a:spLocks noChangeArrowheads="1"/>
          </p:cNvSpPr>
          <p:nvPr/>
        </p:nvSpPr>
        <p:spPr bwMode="auto">
          <a:xfrm>
            <a:off x="6908800" y="2325688"/>
            <a:ext cx="131763"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93" name="Oval 57"/>
          <p:cNvSpPr>
            <a:spLocks noChangeArrowheads="1"/>
          </p:cNvSpPr>
          <p:nvPr/>
        </p:nvSpPr>
        <p:spPr bwMode="auto">
          <a:xfrm>
            <a:off x="6575425" y="2622550"/>
            <a:ext cx="131763"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94" name="Oval 58"/>
          <p:cNvSpPr>
            <a:spLocks noChangeArrowheads="1"/>
          </p:cNvSpPr>
          <p:nvPr/>
        </p:nvSpPr>
        <p:spPr bwMode="auto">
          <a:xfrm>
            <a:off x="6697663" y="2498725"/>
            <a:ext cx="131762"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95" name="Oval 59"/>
          <p:cNvSpPr>
            <a:spLocks noChangeArrowheads="1"/>
          </p:cNvSpPr>
          <p:nvPr/>
        </p:nvSpPr>
        <p:spPr bwMode="auto">
          <a:xfrm>
            <a:off x="6421438" y="2932113"/>
            <a:ext cx="131762"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96" name="Oval 60"/>
          <p:cNvSpPr>
            <a:spLocks noChangeArrowheads="1"/>
          </p:cNvSpPr>
          <p:nvPr/>
        </p:nvSpPr>
        <p:spPr bwMode="auto">
          <a:xfrm>
            <a:off x="7072313" y="2668588"/>
            <a:ext cx="131762"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97" name="Oval 61"/>
          <p:cNvSpPr>
            <a:spLocks noChangeArrowheads="1"/>
          </p:cNvSpPr>
          <p:nvPr/>
        </p:nvSpPr>
        <p:spPr bwMode="auto">
          <a:xfrm>
            <a:off x="6994525" y="2519363"/>
            <a:ext cx="131763"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98" name="Oval 62"/>
          <p:cNvSpPr>
            <a:spLocks noChangeArrowheads="1"/>
          </p:cNvSpPr>
          <p:nvPr/>
        </p:nvSpPr>
        <p:spPr bwMode="auto">
          <a:xfrm>
            <a:off x="6794500" y="2692400"/>
            <a:ext cx="131763"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599" name="Oval 63"/>
          <p:cNvSpPr>
            <a:spLocks noChangeArrowheads="1"/>
          </p:cNvSpPr>
          <p:nvPr/>
        </p:nvSpPr>
        <p:spPr bwMode="auto">
          <a:xfrm>
            <a:off x="7145338" y="2562225"/>
            <a:ext cx="131762"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600" name="Oval 64"/>
          <p:cNvSpPr>
            <a:spLocks noChangeArrowheads="1"/>
          </p:cNvSpPr>
          <p:nvPr/>
        </p:nvSpPr>
        <p:spPr bwMode="auto">
          <a:xfrm>
            <a:off x="7353300" y="2674938"/>
            <a:ext cx="131763"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601" name="Oval 65"/>
          <p:cNvSpPr>
            <a:spLocks noChangeArrowheads="1"/>
          </p:cNvSpPr>
          <p:nvPr/>
        </p:nvSpPr>
        <p:spPr bwMode="auto">
          <a:xfrm>
            <a:off x="6027738" y="2830513"/>
            <a:ext cx="131762"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705602" name="Oval 66"/>
          <p:cNvSpPr>
            <a:spLocks noChangeArrowheads="1"/>
          </p:cNvSpPr>
          <p:nvPr/>
        </p:nvSpPr>
        <p:spPr bwMode="auto">
          <a:xfrm>
            <a:off x="5710238" y="2652713"/>
            <a:ext cx="131762" cy="142875"/>
          </a:xfrm>
          <a:prstGeom prst="ellipse">
            <a:avLst/>
          </a:prstGeom>
          <a:solidFill>
            <a:srgbClr val="FF0000"/>
          </a:solidFill>
          <a:ln w="28575">
            <a:solidFill>
              <a:schemeClr val="folHlink"/>
            </a:solidFill>
            <a:round/>
            <a:headEnd/>
            <a:tailEnd/>
          </a:ln>
        </p:spPr>
        <p:txBody>
          <a:bodyPr wrap="none" anchor="ctr"/>
          <a:lstStyle/>
          <a:p>
            <a:pPr eaLnBrk="0" hangingPunct="0"/>
            <a:endParaRPr lang="it-IT">
              <a:solidFill>
                <a:srgbClr val="000000"/>
              </a:solidFill>
            </a:endParaRPr>
          </a:p>
        </p:txBody>
      </p:sp>
      <p:sp>
        <p:nvSpPr>
          <p:cNvPr id="10" name="Segnaposto numero diapositiva 9"/>
          <p:cNvSpPr>
            <a:spLocks noGrp="1"/>
          </p:cNvSpPr>
          <p:nvPr>
            <p:ph type="sldNum" sz="quarter" idx="12"/>
          </p:nvPr>
        </p:nvSpPr>
        <p:spPr/>
        <p:txBody>
          <a:bodyPr/>
          <a:lstStyle/>
          <a:p>
            <a:pPr>
              <a:defRPr/>
            </a:pPr>
            <a:fld id="{25B4B744-3608-434F-8455-62CF586CAAC4}" type="slidenum">
              <a:rPr lang="it-IT" smtClean="0"/>
              <a:pPr>
                <a:defRPr/>
              </a:pPr>
              <a:t>38</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705587"/>
                                        </p:tgtEl>
                                        <p:attrNameLst>
                                          <p:attrName>style.visibility</p:attrName>
                                        </p:attrNameLst>
                                      </p:cBhvr>
                                      <p:to>
                                        <p:strVal val="visible"/>
                                      </p:to>
                                    </p:set>
                                    <p:animEffect transition="in" filter="dissolve">
                                      <p:cBhvr>
                                        <p:cTn id="11" dur="500"/>
                                        <p:tgtEl>
                                          <p:spTgt spid="705587"/>
                                        </p:tgtEl>
                                      </p:cBhvr>
                                    </p:animEffect>
                                  </p:childTnLst>
                                </p:cTn>
                              </p:par>
                            </p:childTnLst>
                          </p:cTn>
                        </p:par>
                        <p:par>
                          <p:cTn id="12" fill="hold">
                            <p:stCondLst>
                              <p:cond delay="500"/>
                            </p:stCondLst>
                            <p:childTnLst>
                              <p:par>
                                <p:cTn id="13" presetID="9" presetClass="entr" presetSubtype="0" fill="hold" grpId="0" nodeType="afterEffect">
                                  <p:stCondLst>
                                    <p:cond delay="0"/>
                                  </p:stCondLst>
                                  <p:childTnLst>
                                    <p:set>
                                      <p:cBhvr>
                                        <p:cTn id="14" dur="1" fill="hold">
                                          <p:stCondLst>
                                            <p:cond delay="0"/>
                                          </p:stCondLst>
                                        </p:cTn>
                                        <p:tgtEl>
                                          <p:spTgt spid="705586"/>
                                        </p:tgtEl>
                                        <p:attrNameLst>
                                          <p:attrName>style.visibility</p:attrName>
                                        </p:attrNameLst>
                                      </p:cBhvr>
                                      <p:to>
                                        <p:strVal val="visible"/>
                                      </p:to>
                                    </p:set>
                                    <p:animEffect transition="in" filter="dissolve">
                                      <p:cBhvr>
                                        <p:cTn id="15" dur="500"/>
                                        <p:tgtEl>
                                          <p:spTgt spid="705586"/>
                                        </p:tgtEl>
                                      </p:cBhvr>
                                    </p:animEffect>
                                  </p:childTnLst>
                                </p:cTn>
                              </p:par>
                            </p:childTnLst>
                          </p:cTn>
                        </p:par>
                        <p:par>
                          <p:cTn id="16" fill="hold">
                            <p:stCondLst>
                              <p:cond delay="1000"/>
                            </p:stCondLst>
                            <p:childTnLst>
                              <p:par>
                                <p:cTn id="17" presetID="9" presetClass="entr" presetSubtype="0" fill="hold" grpId="0" nodeType="afterEffect">
                                  <p:stCondLst>
                                    <p:cond delay="0"/>
                                  </p:stCondLst>
                                  <p:childTnLst>
                                    <p:set>
                                      <p:cBhvr>
                                        <p:cTn id="18" dur="1" fill="hold">
                                          <p:stCondLst>
                                            <p:cond delay="0"/>
                                          </p:stCondLst>
                                        </p:cTn>
                                        <p:tgtEl>
                                          <p:spTgt spid="705588"/>
                                        </p:tgtEl>
                                        <p:attrNameLst>
                                          <p:attrName>style.visibility</p:attrName>
                                        </p:attrNameLst>
                                      </p:cBhvr>
                                      <p:to>
                                        <p:strVal val="visible"/>
                                      </p:to>
                                    </p:set>
                                    <p:animEffect transition="in" filter="dissolve">
                                      <p:cBhvr>
                                        <p:cTn id="19" dur="500"/>
                                        <p:tgtEl>
                                          <p:spTgt spid="705588"/>
                                        </p:tgtEl>
                                      </p:cBhvr>
                                    </p:animEffect>
                                  </p:childTnLst>
                                </p:cTn>
                              </p:par>
                            </p:childTnLst>
                          </p:cTn>
                        </p:par>
                        <p:par>
                          <p:cTn id="20" fill="hold">
                            <p:stCondLst>
                              <p:cond delay="1500"/>
                            </p:stCondLst>
                            <p:childTnLst>
                              <p:par>
                                <p:cTn id="21" presetID="9" presetClass="entr" presetSubtype="0" fill="hold" grpId="0" nodeType="afterEffect">
                                  <p:stCondLst>
                                    <p:cond delay="0"/>
                                  </p:stCondLst>
                                  <p:childTnLst>
                                    <p:set>
                                      <p:cBhvr>
                                        <p:cTn id="22" dur="1" fill="hold">
                                          <p:stCondLst>
                                            <p:cond delay="0"/>
                                          </p:stCondLst>
                                        </p:cTn>
                                        <p:tgtEl>
                                          <p:spTgt spid="705584"/>
                                        </p:tgtEl>
                                        <p:attrNameLst>
                                          <p:attrName>style.visibility</p:attrName>
                                        </p:attrNameLst>
                                      </p:cBhvr>
                                      <p:to>
                                        <p:strVal val="visible"/>
                                      </p:to>
                                    </p:set>
                                    <p:animEffect transition="in" filter="dissolve">
                                      <p:cBhvr>
                                        <p:cTn id="23" dur="500"/>
                                        <p:tgtEl>
                                          <p:spTgt spid="705584"/>
                                        </p:tgtEl>
                                      </p:cBhvr>
                                    </p:animEffect>
                                  </p:childTnLst>
                                </p:cTn>
                              </p:par>
                            </p:childTnLst>
                          </p:cTn>
                        </p:par>
                        <p:par>
                          <p:cTn id="24" fill="hold">
                            <p:stCondLst>
                              <p:cond delay="2000"/>
                            </p:stCondLst>
                            <p:childTnLst>
                              <p:par>
                                <p:cTn id="25" presetID="9" presetClass="entr" presetSubtype="0" fill="hold" grpId="0" nodeType="afterEffect">
                                  <p:stCondLst>
                                    <p:cond delay="0"/>
                                  </p:stCondLst>
                                  <p:childTnLst>
                                    <p:set>
                                      <p:cBhvr>
                                        <p:cTn id="26" dur="1" fill="hold">
                                          <p:stCondLst>
                                            <p:cond delay="0"/>
                                          </p:stCondLst>
                                        </p:cTn>
                                        <p:tgtEl>
                                          <p:spTgt spid="705583"/>
                                        </p:tgtEl>
                                        <p:attrNameLst>
                                          <p:attrName>style.visibility</p:attrName>
                                        </p:attrNameLst>
                                      </p:cBhvr>
                                      <p:to>
                                        <p:strVal val="visible"/>
                                      </p:to>
                                    </p:set>
                                    <p:animEffect transition="in" filter="dissolve">
                                      <p:cBhvr>
                                        <p:cTn id="27" dur="500"/>
                                        <p:tgtEl>
                                          <p:spTgt spid="705583"/>
                                        </p:tgtEl>
                                      </p:cBhvr>
                                    </p:animEffect>
                                  </p:childTnLst>
                                </p:cTn>
                              </p:par>
                            </p:childTnLst>
                          </p:cTn>
                        </p:par>
                        <p:par>
                          <p:cTn id="28" fill="hold">
                            <p:stCondLst>
                              <p:cond delay="2500"/>
                            </p:stCondLst>
                            <p:childTnLst>
                              <p:par>
                                <p:cTn id="29" presetID="9" presetClass="entr" presetSubtype="0" fill="hold" grpId="0" nodeType="afterEffect">
                                  <p:stCondLst>
                                    <p:cond delay="0"/>
                                  </p:stCondLst>
                                  <p:childTnLst>
                                    <p:set>
                                      <p:cBhvr>
                                        <p:cTn id="30" dur="1" fill="hold">
                                          <p:stCondLst>
                                            <p:cond delay="0"/>
                                          </p:stCondLst>
                                        </p:cTn>
                                        <p:tgtEl>
                                          <p:spTgt spid="705585"/>
                                        </p:tgtEl>
                                        <p:attrNameLst>
                                          <p:attrName>style.visibility</p:attrName>
                                        </p:attrNameLst>
                                      </p:cBhvr>
                                      <p:to>
                                        <p:strVal val="visible"/>
                                      </p:to>
                                    </p:set>
                                    <p:animEffect transition="in" filter="dissolve">
                                      <p:cBhvr>
                                        <p:cTn id="31" dur="500"/>
                                        <p:tgtEl>
                                          <p:spTgt spid="705585"/>
                                        </p:tgtEl>
                                      </p:cBhvr>
                                    </p:animEffect>
                                  </p:childTnLst>
                                </p:cTn>
                              </p:par>
                            </p:childTnLst>
                          </p:cTn>
                        </p:par>
                        <p:par>
                          <p:cTn id="32" fill="hold">
                            <p:stCondLst>
                              <p:cond delay="3000"/>
                            </p:stCondLst>
                            <p:childTnLst>
                              <p:par>
                                <p:cTn id="33" presetID="9" presetClass="entr" presetSubtype="0" fill="hold" grpId="0" nodeType="afterEffect">
                                  <p:stCondLst>
                                    <p:cond delay="0"/>
                                  </p:stCondLst>
                                  <p:childTnLst>
                                    <p:set>
                                      <p:cBhvr>
                                        <p:cTn id="34" dur="1" fill="hold">
                                          <p:stCondLst>
                                            <p:cond delay="0"/>
                                          </p:stCondLst>
                                        </p:cTn>
                                        <p:tgtEl>
                                          <p:spTgt spid="705582"/>
                                        </p:tgtEl>
                                        <p:attrNameLst>
                                          <p:attrName>style.visibility</p:attrName>
                                        </p:attrNameLst>
                                      </p:cBhvr>
                                      <p:to>
                                        <p:strVal val="visible"/>
                                      </p:to>
                                    </p:set>
                                    <p:animEffect transition="in" filter="dissolve">
                                      <p:cBhvr>
                                        <p:cTn id="35" dur="500"/>
                                        <p:tgtEl>
                                          <p:spTgt spid="705582"/>
                                        </p:tgtEl>
                                      </p:cBhvr>
                                    </p:animEffect>
                                  </p:childTnLst>
                                </p:cTn>
                              </p:par>
                            </p:childTnLst>
                          </p:cTn>
                        </p:par>
                        <p:par>
                          <p:cTn id="36" fill="hold">
                            <p:stCondLst>
                              <p:cond delay="3500"/>
                            </p:stCondLst>
                            <p:childTnLst>
                              <p:par>
                                <p:cTn id="37" presetID="9" presetClass="entr" presetSubtype="0" fill="hold" grpId="0" nodeType="afterEffect">
                                  <p:stCondLst>
                                    <p:cond delay="0"/>
                                  </p:stCondLst>
                                  <p:childTnLst>
                                    <p:set>
                                      <p:cBhvr>
                                        <p:cTn id="38" dur="1" fill="hold">
                                          <p:stCondLst>
                                            <p:cond delay="0"/>
                                          </p:stCondLst>
                                        </p:cTn>
                                        <p:tgtEl>
                                          <p:spTgt spid="705581"/>
                                        </p:tgtEl>
                                        <p:attrNameLst>
                                          <p:attrName>style.visibility</p:attrName>
                                        </p:attrNameLst>
                                      </p:cBhvr>
                                      <p:to>
                                        <p:strVal val="visible"/>
                                      </p:to>
                                    </p:set>
                                    <p:animEffect transition="in" filter="dissolve">
                                      <p:cBhvr>
                                        <p:cTn id="39" dur="500"/>
                                        <p:tgtEl>
                                          <p:spTgt spid="705581"/>
                                        </p:tgtEl>
                                      </p:cBhvr>
                                    </p:animEffect>
                                  </p:childTnLst>
                                </p:cTn>
                              </p:par>
                            </p:childTnLst>
                          </p:cTn>
                        </p:par>
                        <p:par>
                          <p:cTn id="40" fill="hold">
                            <p:stCondLst>
                              <p:cond delay="4000"/>
                            </p:stCondLst>
                            <p:childTnLst>
                              <p:par>
                                <p:cTn id="41" presetID="9" presetClass="entr" presetSubtype="0" fill="hold" grpId="0" nodeType="afterEffect">
                                  <p:stCondLst>
                                    <p:cond delay="0"/>
                                  </p:stCondLst>
                                  <p:childTnLst>
                                    <p:set>
                                      <p:cBhvr>
                                        <p:cTn id="42" dur="1" fill="hold">
                                          <p:stCondLst>
                                            <p:cond delay="0"/>
                                          </p:stCondLst>
                                        </p:cTn>
                                        <p:tgtEl>
                                          <p:spTgt spid="705580"/>
                                        </p:tgtEl>
                                        <p:attrNameLst>
                                          <p:attrName>style.visibility</p:attrName>
                                        </p:attrNameLst>
                                      </p:cBhvr>
                                      <p:to>
                                        <p:strVal val="visible"/>
                                      </p:to>
                                    </p:set>
                                    <p:animEffect transition="in" filter="dissolve">
                                      <p:cBhvr>
                                        <p:cTn id="43" dur="500"/>
                                        <p:tgtEl>
                                          <p:spTgt spid="705580"/>
                                        </p:tgtEl>
                                      </p:cBhvr>
                                    </p:animEffect>
                                  </p:childTnLst>
                                </p:cTn>
                              </p:par>
                            </p:childTnLst>
                          </p:cTn>
                        </p:par>
                        <p:par>
                          <p:cTn id="44" fill="hold">
                            <p:stCondLst>
                              <p:cond delay="4500"/>
                            </p:stCondLst>
                            <p:childTnLst>
                              <p:par>
                                <p:cTn id="45" presetID="9" presetClass="entr" presetSubtype="0" fill="hold" grpId="0" nodeType="afterEffect">
                                  <p:stCondLst>
                                    <p:cond delay="0"/>
                                  </p:stCondLst>
                                  <p:childTnLst>
                                    <p:set>
                                      <p:cBhvr>
                                        <p:cTn id="46" dur="1" fill="hold">
                                          <p:stCondLst>
                                            <p:cond delay="0"/>
                                          </p:stCondLst>
                                        </p:cTn>
                                        <p:tgtEl>
                                          <p:spTgt spid="705589"/>
                                        </p:tgtEl>
                                        <p:attrNameLst>
                                          <p:attrName>style.visibility</p:attrName>
                                        </p:attrNameLst>
                                      </p:cBhvr>
                                      <p:to>
                                        <p:strVal val="visible"/>
                                      </p:to>
                                    </p:set>
                                    <p:animEffect transition="in" filter="dissolve">
                                      <p:cBhvr>
                                        <p:cTn id="47" dur="500"/>
                                        <p:tgtEl>
                                          <p:spTgt spid="705589"/>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499"/>
                                          </p:stCondLst>
                                        </p:cTn>
                                        <p:tgtEl>
                                          <p:spTgt spid="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dissolv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499"/>
                                          </p:stCondLst>
                                        </p:cTn>
                                        <p:tgtEl>
                                          <p:spTgt spid="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grpId="0" nodeType="clickEffect">
                                  <p:stCondLst>
                                    <p:cond delay="0"/>
                                  </p:stCondLst>
                                  <p:childTnLst>
                                    <p:set>
                                      <p:cBhvr>
                                        <p:cTn id="64" dur="1" fill="hold">
                                          <p:stCondLst>
                                            <p:cond delay="0"/>
                                          </p:stCondLst>
                                        </p:cTn>
                                        <p:tgtEl>
                                          <p:spTgt spid="705590"/>
                                        </p:tgtEl>
                                        <p:attrNameLst>
                                          <p:attrName>style.visibility</p:attrName>
                                        </p:attrNameLst>
                                      </p:cBhvr>
                                      <p:to>
                                        <p:strVal val="visible"/>
                                      </p:to>
                                    </p:set>
                                    <p:animEffect transition="in" filter="dissolve">
                                      <p:cBhvr>
                                        <p:cTn id="65" dur="500"/>
                                        <p:tgtEl>
                                          <p:spTgt spid="705590"/>
                                        </p:tgtEl>
                                      </p:cBhvr>
                                    </p:animEffect>
                                  </p:childTnLst>
                                </p:cTn>
                              </p:par>
                            </p:childTnLst>
                          </p:cTn>
                        </p:par>
                        <p:par>
                          <p:cTn id="66" fill="hold">
                            <p:stCondLst>
                              <p:cond delay="500"/>
                            </p:stCondLst>
                            <p:childTnLst>
                              <p:par>
                                <p:cTn id="67" presetID="9" presetClass="entr" presetSubtype="0" fill="hold" grpId="0" nodeType="afterEffect">
                                  <p:stCondLst>
                                    <p:cond delay="0"/>
                                  </p:stCondLst>
                                  <p:childTnLst>
                                    <p:set>
                                      <p:cBhvr>
                                        <p:cTn id="68" dur="1" fill="hold">
                                          <p:stCondLst>
                                            <p:cond delay="0"/>
                                          </p:stCondLst>
                                        </p:cTn>
                                        <p:tgtEl>
                                          <p:spTgt spid="705591"/>
                                        </p:tgtEl>
                                        <p:attrNameLst>
                                          <p:attrName>style.visibility</p:attrName>
                                        </p:attrNameLst>
                                      </p:cBhvr>
                                      <p:to>
                                        <p:strVal val="visible"/>
                                      </p:to>
                                    </p:set>
                                    <p:animEffect transition="in" filter="dissolve">
                                      <p:cBhvr>
                                        <p:cTn id="69" dur="500"/>
                                        <p:tgtEl>
                                          <p:spTgt spid="705591"/>
                                        </p:tgtEl>
                                      </p:cBhvr>
                                    </p:animEffect>
                                  </p:childTnLst>
                                </p:cTn>
                              </p:par>
                            </p:childTnLst>
                          </p:cTn>
                        </p:par>
                        <p:par>
                          <p:cTn id="70" fill="hold">
                            <p:stCondLst>
                              <p:cond delay="1000"/>
                            </p:stCondLst>
                            <p:childTnLst>
                              <p:par>
                                <p:cTn id="71" presetID="9" presetClass="entr" presetSubtype="0" fill="hold" grpId="0" nodeType="afterEffect">
                                  <p:stCondLst>
                                    <p:cond delay="0"/>
                                  </p:stCondLst>
                                  <p:childTnLst>
                                    <p:set>
                                      <p:cBhvr>
                                        <p:cTn id="72" dur="1" fill="hold">
                                          <p:stCondLst>
                                            <p:cond delay="0"/>
                                          </p:stCondLst>
                                        </p:cTn>
                                        <p:tgtEl>
                                          <p:spTgt spid="705592"/>
                                        </p:tgtEl>
                                        <p:attrNameLst>
                                          <p:attrName>style.visibility</p:attrName>
                                        </p:attrNameLst>
                                      </p:cBhvr>
                                      <p:to>
                                        <p:strVal val="visible"/>
                                      </p:to>
                                    </p:set>
                                    <p:animEffect transition="in" filter="dissolve">
                                      <p:cBhvr>
                                        <p:cTn id="73" dur="500"/>
                                        <p:tgtEl>
                                          <p:spTgt spid="705592"/>
                                        </p:tgtEl>
                                      </p:cBhvr>
                                    </p:animEffect>
                                  </p:childTnLst>
                                </p:cTn>
                              </p:par>
                            </p:childTnLst>
                          </p:cTn>
                        </p:par>
                        <p:par>
                          <p:cTn id="74" fill="hold">
                            <p:stCondLst>
                              <p:cond delay="1500"/>
                            </p:stCondLst>
                            <p:childTnLst>
                              <p:par>
                                <p:cTn id="75" presetID="9" presetClass="entr" presetSubtype="0" fill="hold" grpId="0" nodeType="afterEffect">
                                  <p:stCondLst>
                                    <p:cond delay="0"/>
                                  </p:stCondLst>
                                  <p:childTnLst>
                                    <p:set>
                                      <p:cBhvr>
                                        <p:cTn id="76" dur="1" fill="hold">
                                          <p:stCondLst>
                                            <p:cond delay="0"/>
                                          </p:stCondLst>
                                        </p:cTn>
                                        <p:tgtEl>
                                          <p:spTgt spid="705593"/>
                                        </p:tgtEl>
                                        <p:attrNameLst>
                                          <p:attrName>style.visibility</p:attrName>
                                        </p:attrNameLst>
                                      </p:cBhvr>
                                      <p:to>
                                        <p:strVal val="visible"/>
                                      </p:to>
                                    </p:set>
                                    <p:animEffect transition="in" filter="dissolve">
                                      <p:cBhvr>
                                        <p:cTn id="77" dur="500"/>
                                        <p:tgtEl>
                                          <p:spTgt spid="705593"/>
                                        </p:tgtEl>
                                      </p:cBhvr>
                                    </p:animEffect>
                                  </p:childTnLst>
                                </p:cTn>
                              </p:par>
                            </p:childTnLst>
                          </p:cTn>
                        </p:par>
                        <p:par>
                          <p:cTn id="78" fill="hold">
                            <p:stCondLst>
                              <p:cond delay="2000"/>
                            </p:stCondLst>
                            <p:childTnLst>
                              <p:par>
                                <p:cTn id="79" presetID="9" presetClass="entr" presetSubtype="0" fill="hold" grpId="0" nodeType="afterEffect">
                                  <p:stCondLst>
                                    <p:cond delay="0"/>
                                  </p:stCondLst>
                                  <p:childTnLst>
                                    <p:set>
                                      <p:cBhvr>
                                        <p:cTn id="80" dur="1" fill="hold">
                                          <p:stCondLst>
                                            <p:cond delay="0"/>
                                          </p:stCondLst>
                                        </p:cTn>
                                        <p:tgtEl>
                                          <p:spTgt spid="705594"/>
                                        </p:tgtEl>
                                        <p:attrNameLst>
                                          <p:attrName>style.visibility</p:attrName>
                                        </p:attrNameLst>
                                      </p:cBhvr>
                                      <p:to>
                                        <p:strVal val="visible"/>
                                      </p:to>
                                    </p:set>
                                    <p:animEffect transition="in" filter="dissolve">
                                      <p:cBhvr>
                                        <p:cTn id="81" dur="500"/>
                                        <p:tgtEl>
                                          <p:spTgt spid="705594"/>
                                        </p:tgtEl>
                                      </p:cBhvr>
                                    </p:animEffect>
                                  </p:childTnLst>
                                </p:cTn>
                              </p:par>
                            </p:childTnLst>
                          </p:cTn>
                        </p:par>
                        <p:par>
                          <p:cTn id="82" fill="hold">
                            <p:stCondLst>
                              <p:cond delay="2500"/>
                            </p:stCondLst>
                            <p:childTnLst>
                              <p:par>
                                <p:cTn id="83" presetID="9" presetClass="entr" presetSubtype="0" fill="hold" grpId="0" nodeType="afterEffect">
                                  <p:stCondLst>
                                    <p:cond delay="0"/>
                                  </p:stCondLst>
                                  <p:childTnLst>
                                    <p:set>
                                      <p:cBhvr>
                                        <p:cTn id="84" dur="1" fill="hold">
                                          <p:stCondLst>
                                            <p:cond delay="0"/>
                                          </p:stCondLst>
                                        </p:cTn>
                                        <p:tgtEl>
                                          <p:spTgt spid="705595"/>
                                        </p:tgtEl>
                                        <p:attrNameLst>
                                          <p:attrName>style.visibility</p:attrName>
                                        </p:attrNameLst>
                                      </p:cBhvr>
                                      <p:to>
                                        <p:strVal val="visible"/>
                                      </p:to>
                                    </p:set>
                                    <p:animEffect transition="in" filter="dissolve">
                                      <p:cBhvr>
                                        <p:cTn id="85" dur="500"/>
                                        <p:tgtEl>
                                          <p:spTgt spid="705595"/>
                                        </p:tgtEl>
                                      </p:cBhvr>
                                    </p:animEffect>
                                  </p:childTnLst>
                                </p:cTn>
                              </p:par>
                            </p:childTnLst>
                          </p:cTn>
                        </p:par>
                        <p:par>
                          <p:cTn id="86" fill="hold">
                            <p:stCondLst>
                              <p:cond delay="3000"/>
                            </p:stCondLst>
                            <p:childTnLst>
                              <p:par>
                                <p:cTn id="87" presetID="9" presetClass="entr" presetSubtype="0" fill="hold" grpId="0" nodeType="afterEffect">
                                  <p:stCondLst>
                                    <p:cond delay="0"/>
                                  </p:stCondLst>
                                  <p:childTnLst>
                                    <p:set>
                                      <p:cBhvr>
                                        <p:cTn id="88" dur="1" fill="hold">
                                          <p:stCondLst>
                                            <p:cond delay="0"/>
                                          </p:stCondLst>
                                        </p:cTn>
                                        <p:tgtEl>
                                          <p:spTgt spid="705596"/>
                                        </p:tgtEl>
                                        <p:attrNameLst>
                                          <p:attrName>style.visibility</p:attrName>
                                        </p:attrNameLst>
                                      </p:cBhvr>
                                      <p:to>
                                        <p:strVal val="visible"/>
                                      </p:to>
                                    </p:set>
                                    <p:animEffect transition="in" filter="dissolve">
                                      <p:cBhvr>
                                        <p:cTn id="89" dur="500"/>
                                        <p:tgtEl>
                                          <p:spTgt spid="705596"/>
                                        </p:tgtEl>
                                      </p:cBhvr>
                                    </p:animEffect>
                                  </p:childTnLst>
                                </p:cTn>
                              </p:par>
                            </p:childTnLst>
                          </p:cTn>
                        </p:par>
                        <p:par>
                          <p:cTn id="90" fill="hold">
                            <p:stCondLst>
                              <p:cond delay="3500"/>
                            </p:stCondLst>
                            <p:childTnLst>
                              <p:par>
                                <p:cTn id="91" presetID="9" presetClass="entr" presetSubtype="0" fill="hold" grpId="0" nodeType="afterEffect">
                                  <p:stCondLst>
                                    <p:cond delay="0"/>
                                  </p:stCondLst>
                                  <p:childTnLst>
                                    <p:set>
                                      <p:cBhvr>
                                        <p:cTn id="92" dur="1" fill="hold">
                                          <p:stCondLst>
                                            <p:cond delay="0"/>
                                          </p:stCondLst>
                                        </p:cTn>
                                        <p:tgtEl>
                                          <p:spTgt spid="705597"/>
                                        </p:tgtEl>
                                        <p:attrNameLst>
                                          <p:attrName>style.visibility</p:attrName>
                                        </p:attrNameLst>
                                      </p:cBhvr>
                                      <p:to>
                                        <p:strVal val="visible"/>
                                      </p:to>
                                    </p:set>
                                    <p:animEffect transition="in" filter="dissolve">
                                      <p:cBhvr>
                                        <p:cTn id="93" dur="500"/>
                                        <p:tgtEl>
                                          <p:spTgt spid="705597"/>
                                        </p:tgtEl>
                                      </p:cBhvr>
                                    </p:animEffect>
                                  </p:childTnLst>
                                </p:cTn>
                              </p:par>
                            </p:childTnLst>
                          </p:cTn>
                        </p:par>
                        <p:par>
                          <p:cTn id="94" fill="hold">
                            <p:stCondLst>
                              <p:cond delay="4000"/>
                            </p:stCondLst>
                            <p:childTnLst>
                              <p:par>
                                <p:cTn id="95" presetID="9" presetClass="entr" presetSubtype="0" fill="hold" grpId="0" nodeType="afterEffect">
                                  <p:stCondLst>
                                    <p:cond delay="0"/>
                                  </p:stCondLst>
                                  <p:childTnLst>
                                    <p:set>
                                      <p:cBhvr>
                                        <p:cTn id="96" dur="1" fill="hold">
                                          <p:stCondLst>
                                            <p:cond delay="0"/>
                                          </p:stCondLst>
                                        </p:cTn>
                                        <p:tgtEl>
                                          <p:spTgt spid="705598"/>
                                        </p:tgtEl>
                                        <p:attrNameLst>
                                          <p:attrName>style.visibility</p:attrName>
                                        </p:attrNameLst>
                                      </p:cBhvr>
                                      <p:to>
                                        <p:strVal val="visible"/>
                                      </p:to>
                                    </p:set>
                                    <p:animEffect transition="in" filter="dissolve">
                                      <p:cBhvr>
                                        <p:cTn id="97" dur="500"/>
                                        <p:tgtEl>
                                          <p:spTgt spid="705598"/>
                                        </p:tgtEl>
                                      </p:cBhvr>
                                    </p:animEffect>
                                  </p:childTnLst>
                                </p:cTn>
                              </p:par>
                            </p:childTnLst>
                          </p:cTn>
                        </p:par>
                        <p:par>
                          <p:cTn id="98" fill="hold">
                            <p:stCondLst>
                              <p:cond delay="4500"/>
                            </p:stCondLst>
                            <p:childTnLst>
                              <p:par>
                                <p:cTn id="99" presetID="9" presetClass="entr" presetSubtype="0" fill="hold" grpId="0" nodeType="afterEffect">
                                  <p:stCondLst>
                                    <p:cond delay="0"/>
                                  </p:stCondLst>
                                  <p:childTnLst>
                                    <p:set>
                                      <p:cBhvr>
                                        <p:cTn id="100" dur="1" fill="hold">
                                          <p:stCondLst>
                                            <p:cond delay="0"/>
                                          </p:stCondLst>
                                        </p:cTn>
                                        <p:tgtEl>
                                          <p:spTgt spid="705599"/>
                                        </p:tgtEl>
                                        <p:attrNameLst>
                                          <p:attrName>style.visibility</p:attrName>
                                        </p:attrNameLst>
                                      </p:cBhvr>
                                      <p:to>
                                        <p:strVal val="visible"/>
                                      </p:to>
                                    </p:set>
                                    <p:animEffect transition="in" filter="dissolve">
                                      <p:cBhvr>
                                        <p:cTn id="101" dur="500"/>
                                        <p:tgtEl>
                                          <p:spTgt spid="705599"/>
                                        </p:tgtEl>
                                      </p:cBhvr>
                                    </p:animEffect>
                                  </p:childTnLst>
                                </p:cTn>
                              </p:par>
                            </p:childTnLst>
                          </p:cTn>
                        </p:par>
                        <p:par>
                          <p:cTn id="102" fill="hold">
                            <p:stCondLst>
                              <p:cond delay="5000"/>
                            </p:stCondLst>
                            <p:childTnLst>
                              <p:par>
                                <p:cTn id="103" presetID="9" presetClass="entr" presetSubtype="0" fill="hold" grpId="0" nodeType="afterEffect">
                                  <p:stCondLst>
                                    <p:cond delay="0"/>
                                  </p:stCondLst>
                                  <p:childTnLst>
                                    <p:set>
                                      <p:cBhvr>
                                        <p:cTn id="104" dur="1" fill="hold">
                                          <p:stCondLst>
                                            <p:cond delay="0"/>
                                          </p:stCondLst>
                                        </p:cTn>
                                        <p:tgtEl>
                                          <p:spTgt spid="705600"/>
                                        </p:tgtEl>
                                        <p:attrNameLst>
                                          <p:attrName>style.visibility</p:attrName>
                                        </p:attrNameLst>
                                      </p:cBhvr>
                                      <p:to>
                                        <p:strVal val="visible"/>
                                      </p:to>
                                    </p:set>
                                    <p:animEffect transition="in" filter="dissolve">
                                      <p:cBhvr>
                                        <p:cTn id="105" dur="500"/>
                                        <p:tgtEl>
                                          <p:spTgt spid="705600"/>
                                        </p:tgtEl>
                                      </p:cBhvr>
                                    </p:animEffect>
                                  </p:childTnLst>
                                </p:cTn>
                              </p:par>
                            </p:childTnLst>
                          </p:cTn>
                        </p:par>
                        <p:par>
                          <p:cTn id="106" fill="hold">
                            <p:stCondLst>
                              <p:cond delay="5500"/>
                            </p:stCondLst>
                            <p:childTnLst>
                              <p:par>
                                <p:cTn id="107" presetID="9" presetClass="entr" presetSubtype="0" fill="hold" grpId="0" nodeType="afterEffect">
                                  <p:stCondLst>
                                    <p:cond delay="0"/>
                                  </p:stCondLst>
                                  <p:childTnLst>
                                    <p:set>
                                      <p:cBhvr>
                                        <p:cTn id="108" dur="1" fill="hold">
                                          <p:stCondLst>
                                            <p:cond delay="0"/>
                                          </p:stCondLst>
                                        </p:cTn>
                                        <p:tgtEl>
                                          <p:spTgt spid="705601"/>
                                        </p:tgtEl>
                                        <p:attrNameLst>
                                          <p:attrName>style.visibility</p:attrName>
                                        </p:attrNameLst>
                                      </p:cBhvr>
                                      <p:to>
                                        <p:strVal val="visible"/>
                                      </p:to>
                                    </p:set>
                                    <p:animEffect transition="in" filter="dissolve">
                                      <p:cBhvr>
                                        <p:cTn id="109" dur="500"/>
                                        <p:tgtEl>
                                          <p:spTgt spid="705601"/>
                                        </p:tgtEl>
                                      </p:cBhvr>
                                    </p:animEffect>
                                  </p:childTnLst>
                                </p:cTn>
                              </p:par>
                            </p:childTnLst>
                          </p:cTn>
                        </p:par>
                        <p:par>
                          <p:cTn id="110" fill="hold">
                            <p:stCondLst>
                              <p:cond delay="6000"/>
                            </p:stCondLst>
                            <p:childTnLst>
                              <p:par>
                                <p:cTn id="111" presetID="9" presetClass="entr" presetSubtype="0" fill="hold" grpId="0" nodeType="afterEffect">
                                  <p:stCondLst>
                                    <p:cond delay="0"/>
                                  </p:stCondLst>
                                  <p:childTnLst>
                                    <p:set>
                                      <p:cBhvr>
                                        <p:cTn id="112" dur="1" fill="hold">
                                          <p:stCondLst>
                                            <p:cond delay="0"/>
                                          </p:stCondLst>
                                        </p:cTn>
                                        <p:tgtEl>
                                          <p:spTgt spid="705602"/>
                                        </p:tgtEl>
                                        <p:attrNameLst>
                                          <p:attrName>style.visibility</p:attrName>
                                        </p:attrNameLst>
                                      </p:cBhvr>
                                      <p:to>
                                        <p:strVal val="visible"/>
                                      </p:to>
                                    </p:set>
                                    <p:animEffect transition="in" filter="dissolve">
                                      <p:cBhvr>
                                        <p:cTn id="113" dur="500"/>
                                        <p:tgtEl>
                                          <p:spTgt spid="705602"/>
                                        </p:tgtEl>
                                      </p:cBhvr>
                                    </p:animEffect>
                                  </p:childTnLst>
                                </p:cTn>
                              </p:par>
                            </p:childTnLst>
                          </p:cTn>
                        </p:par>
                      </p:childTnLst>
                    </p:cTn>
                  </p:par>
                  <p:par>
                    <p:cTn id="114" fill="hold">
                      <p:stCondLst>
                        <p:cond delay="indefinite"/>
                      </p:stCondLst>
                      <p:childTnLst>
                        <p:par>
                          <p:cTn id="115" fill="hold">
                            <p:stCondLst>
                              <p:cond delay="0"/>
                            </p:stCondLst>
                            <p:childTnLst>
                              <p:par>
                                <p:cTn id="116" presetID="1" presetClass="entr" presetSubtype="0" fill="hold" nodeType="clickEffect">
                                  <p:stCondLst>
                                    <p:cond delay="0"/>
                                  </p:stCondLst>
                                  <p:childTnLst>
                                    <p:set>
                                      <p:cBhvr>
                                        <p:cTn id="117" dur="1" fill="hold">
                                          <p:stCondLst>
                                            <p:cond delay="499"/>
                                          </p:stCondLst>
                                        </p:cTn>
                                        <p:tgtEl>
                                          <p:spTgt spid="4"/>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9" presetClass="entr" presetSubtype="0" fill="hold" nodeType="clickEffect">
                                  <p:stCondLst>
                                    <p:cond delay="0"/>
                                  </p:stCondLst>
                                  <p:childTnLst>
                                    <p:set>
                                      <p:cBhvr>
                                        <p:cTn id="121" dur="1" fill="hold">
                                          <p:stCondLst>
                                            <p:cond delay="0"/>
                                          </p:stCondLst>
                                        </p:cTn>
                                        <p:tgtEl>
                                          <p:spTgt spid="5"/>
                                        </p:tgtEl>
                                        <p:attrNameLst>
                                          <p:attrName>style.visibility</p:attrName>
                                        </p:attrNameLst>
                                      </p:cBhvr>
                                      <p:to>
                                        <p:strVal val="visible"/>
                                      </p:to>
                                    </p:set>
                                    <p:animEffect transition="in" filter="dissolve">
                                      <p:cBhvr>
                                        <p:cTn id="122" dur="500"/>
                                        <p:tgtEl>
                                          <p:spTgt spid="5"/>
                                        </p:tgtEl>
                                      </p:cBhvr>
                                    </p:animEffec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499"/>
                                          </p:stCondLst>
                                        </p:cTn>
                                        <p:tgtEl>
                                          <p:spTgt spid="7055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5569" grpId="0" autoUpdateAnimBg="0"/>
      <p:bldP spid="705580" grpId="0" animBg="1"/>
      <p:bldP spid="705581" grpId="0" animBg="1"/>
      <p:bldP spid="705582" grpId="0" animBg="1"/>
      <p:bldP spid="705583" grpId="0" animBg="1"/>
      <p:bldP spid="705584" grpId="0" animBg="1"/>
      <p:bldP spid="705585" grpId="0" animBg="1"/>
      <p:bldP spid="705586" grpId="0" animBg="1"/>
      <p:bldP spid="705587" grpId="0" animBg="1"/>
      <p:bldP spid="705588" grpId="0" animBg="1"/>
      <p:bldP spid="705589" grpId="0" animBg="1"/>
      <p:bldP spid="705590" grpId="0" animBg="1"/>
      <p:bldP spid="705591" grpId="0" animBg="1"/>
      <p:bldP spid="705592" grpId="0" animBg="1"/>
      <p:bldP spid="705593" grpId="0" animBg="1"/>
      <p:bldP spid="705594" grpId="0" animBg="1"/>
      <p:bldP spid="705595" grpId="0" animBg="1"/>
      <p:bldP spid="705596" grpId="0" animBg="1"/>
      <p:bldP spid="705597" grpId="0" animBg="1"/>
      <p:bldP spid="705598" grpId="0" animBg="1"/>
      <p:bldP spid="705599" grpId="0" animBg="1"/>
      <p:bldP spid="705600" grpId="0" animBg="1"/>
      <p:bldP spid="705601" grpId="0" animBg="1"/>
      <p:bldP spid="70560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290" name="Group 1028"/>
          <p:cNvGrpSpPr>
            <a:grpSpLocks/>
          </p:cNvGrpSpPr>
          <p:nvPr/>
        </p:nvGrpSpPr>
        <p:grpSpPr bwMode="auto">
          <a:xfrm>
            <a:off x="0" y="0"/>
            <a:ext cx="5334000" cy="2971800"/>
            <a:chOff x="2496" y="2400"/>
            <a:chExt cx="3264" cy="1920"/>
          </a:xfrm>
        </p:grpSpPr>
        <p:sp>
          <p:nvSpPr>
            <p:cNvPr id="12305" name="Rectangle 1029"/>
            <p:cNvSpPr>
              <a:spLocks noChangeArrowheads="1"/>
            </p:cNvSpPr>
            <p:nvPr/>
          </p:nvSpPr>
          <p:spPr bwMode="auto">
            <a:xfrm>
              <a:off x="2496" y="2400"/>
              <a:ext cx="3264" cy="912"/>
            </a:xfrm>
            <a:prstGeom prst="rect">
              <a:avLst/>
            </a:prstGeom>
            <a:solidFill>
              <a:schemeClr val="accent1"/>
            </a:solidFill>
            <a:ln w="9525">
              <a:solidFill>
                <a:schemeClr val="accent1"/>
              </a:solidFill>
              <a:miter lim="800000"/>
              <a:headEnd/>
              <a:tailEnd/>
            </a:ln>
          </p:spPr>
          <p:txBody>
            <a:bodyPr wrap="none" anchor="ctr"/>
            <a:lstStyle/>
            <a:p>
              <a:endParaRPr lang="cs-CZ"/>
            </a:p>
          </p:txBody>
        </p:sp>
        <p:sp>
          <p:nvSpPr>
            <p:cNvPr id="12306" name="Rectangle 1030"/>
            <p:cNvSpPr>
              <a:spLocks noChangeArrowheads="1"/>
            </p:cNvSpPr>
            <p:nvPr/>
          </p:nvSpPr>
          <p:spPr bwMode="auto">
            <a:xfrm>
              <a:off x="2496" y="3264"/>
              <a:ext cx="3264" cy="1056"/>
            </a:xfrm>
            <a:prstGeom prst="rect">
              <a:avLst/>
            </a:prstGeom>
            <a:solidFill>
              <a:schemeClr val="bg2"/>
            </a:solidFill>
            <a:ln w="9525">
              <a:solidFill>
                <a:schemeClr val="bg2"/>
              </a:solidFill>
              <a:miter lim="800000"/>
              <a:headEnd/>
              <a:tailEnd/>
            </a:ln>
          </p:spPr>
          <p:txBody>
            <a:bodyPr wrap="none" anchor="ctr"/>
            <a:lstStyle/>
            <a:p>
              <a:endParaRPr lang="cs-CZ"/>
            </a:p>
          </p:txBody>
        </p:sp>
      </p:grpSp>
      <p:sp>
        <p:nvSpPr>
          <p:cNvPr id="12291" name="Rectangle 1026"/>
          <p:cNvSpPr>
            <a:spLocks noGrp="1" noChangeArrowheads="1"/>
          </p:cNvSpPr>
          <p:nvPr>
            <p:ph type="title"/>
          </p:nvPr>
        </p:nvSpPr>
        <p:spPr>
          <a:xfrm>
            <a:off x="468313" y="620713"/>
            <a:ext cx="7772400" cy="1143000"/>
          </a:xfrm>
        </p:spPr>
        <p:txBody>
          <a:bodyPr/>
          <a:lstStyle/>
          <a:p>
            <a:pPr algn="l"/>
            <a:r>
              <a:rPr lang="cs-CZ">
                <a:latin typeface="Arial Narrow" charset="0"/>
              </a:rPr>
              <a:t>structure of HLA molecules</a:t>
            </a:r>
            <a:endParaRPr lang="cs-CZ">
              <a:latin typeface="Times New Roman" charset="0"/>
            </a:endParaRPr>
          </a:p>
        </p:txBody>
      </p:sp>
      <p:sp>
        <p:nvSpPr>
          <p:cNvPr id="12292" name="Rectangle 1027"/>
          <p:cNvSpPr>
            <a:spLocks noGrp="1" noChangeArrowheads="1"/>
          </p:cNvSpPr>
          <p:nvPr>
            <p:ph type="body" idx="1"/>
          </p:nvPr>
        </p:nvSpPr>
        <p:spPr/>
        <p:txBody>
          <a:bodyPr/>
          <a:lstStyle/>
          <a:p>
            <a:pPr algn="just"/>
            <a:r>
              <a:rPr lang="en-GB" sz="2800">
                <a:latin typeface="Arial Narrow" charset="0"/>
              </a:rPr>
              <a:t>glycoproteins, heterodimers</a:t>
            </a:r>
            <a:r>
              <a:rPr lang="cs-CZ" sz="2800">
                <a:latin typeface="Arial Narrow" charset="0"/>
              </a:rPr>
              <a:t> (</a:t>
            </a:r>
            <a:r>
              <a:rPr lang="en-GB" sz="2800">
                <a:latin typeface="Arial Narrow" charset="0"/>
              </a:rPr>
              <a:t>two chains</a:t>
            </a:r>
            <a:r>
              <a:rPr lang="cs-CZ" sz="2800">
                <a:latin typeface="Arial Narrow" charset="0"/>
              </a:rPr>
              <a:t>)</a:t>
            </a:r>
          </a:p>
          <a:p>
            <a:pPr algn="just"/>
            <a:r>
              <a:rPr lang="en-GB" sz="2800">
                <a:latin typeface="Arial Narrow" charset="0"/>
              </a:rPr>
              <a:t>Structure of HLA molecules of both classes enables antigen binding and contact with T cell receptors.  Extracellulary located peptide binding cleft</a:t>
            </a:r>
          </a:p>
          <a:p>
            <a:pPr algn="just"/>
            <a:r>
              <a:rPr lang="en-GB" sz="2800">
                <a:latin typeface="Arial Narrow" charset="0"/>
              </a:rPr>
              <a:t>polymorphic (predominantly in the cleft).</a:t>
            </a:r>
          </a:p>
          <a:p>
            <a:pPr algn="just"/>
            <a:r>
              <a:rPr lang="cs-CZ" sz="2800">
                <a:latin typeface="Arial Narrow" charset="0"/>
              </a:rPr>
              <a:t>Nonpolymorphic part of the molecule contains binding sites for the T cell molecules CD4 and CD8</a:t>
            </a:r>
            <a:endParaRPr lang="en-GB" sz="2800">
              <a:latin typeface="Arial Narrow" charset="0"/>
            </a:endParaRPr>
          </a:p>
        </p:txBody>
      </p:sp>
      <p:grpSp>
        <p:nvGrpSpPr>
          <p:cNvPr id="12293" name="Group 1031"/>
          <p:cNvGrpSpPr>
            <a:grpSpLocks/>
          </p:cNvGrpSpPr>
          <p:nvPr/>
        </p:nvGrpSpPr>
        <p:grpSpPr bwMode="auto">
          <a:xfrm>
            <a:off x="6248400" y="228600"/>
            <a:ext cx="914400" cy="1143000"/>
            <a:chOff x="4731" y="0"/>
            <a:chExt cx="1029" cy="1144"/>
          </a:xfrm>
        </p:grpSpPr>
        <p:sp>
          <p:nvSpPr>
            <p:cNvPr id="12303" name="Freeform 1032"/>
            <p:cNvSpPr>
              <a:spLocks/>
            </p:cNvSpPr>
            <p:nvPr/>
          </p:nvSpPr>
          <p:spPr bwMode="auto">
            <a:xfrm>
              <a:off x="4731" y="0"/>
              <a:ext cx="1029" cy="1144"/>
            </a:xfrm>
            <a:custGeom>
              <a:avLst/>
              <a:gdLst>
                <a:gd name="T0" fmla="*/ 810 w 1029"/>
                <a:gd name="T1" fmla="*/ 400 h 1144"/>
                <a:gd name="T2" fmla="*/ 865 w 1029"/>
                <a:gd name="T3" fmla="*/ 533 h 1144"/>
                <a:gd name="T4" fmla="*/ 910 w 1029"/>
                <a:gd name="T5" fmla="*/ 522 h 1144"/>
                <a:gd name="T6" fmla="*/ 854 w 1029"/>
                <a:gd name="T7" fmla="*/ 311 h 1144"/>
                <a:gd name="T8" fmla="*/ 821 w 1029"/>
                <a:gd name="T9" fmla="*/ 300 h 1144"/>
                <a:gd name="T10" fmla="*/ 787 w 1029"/>
                <a:gd name="T11" fmla="*/ 311 h 1144"/>
                <a:gd name="T12" fmla="*/ 776 w 1029"/>
                <a:gd name="T13" fmla="*/ 355 h 1144"/>
                <a:gd name="T14" fmla="*/ 876 w 1029"/>
                <a:gd name="T15" fmla="*/ 611 h 1144"/>
                <a:gd name="T16" fmla="*/ 954 w 1029"/>
                <a:gd name="T17" fmla="*/ 333 h 1144"/>
                <a:gd name="T18" fmla="*/ 898 w 1029"/>
                <a:gd name="T19" fmla="*/ 255 h 1144"/>
                <a:gd name="T20" fmla="*/ 709 w 1029"/>
                <a:gd name="T21" fmla="*/ 344 h 1144"/>
                <a:gd name="T22" fmla="*/ 821 w 1029"/>
                <a:gd name="T23" fmla="*/ 544 h 1144"/>
                <a:gd name="T24" fmla="*/ 910 w 1029"/>
                <a:gd name="T25" fmla="*/ 466 h 1144"/>
                <a:gd name="T26" fmla="*/ 876 w 1029"/>
                <a:gd name="T27" fmla="*/ 311 h 1144"/>
                <a:gd name="T28" fmla="*/ 709 w 1029"/>
                <a:gd name="T29" fmla="*/ 177 h 1144"/>
                <a:gd name="T30" fmla="*/ 643 w 1029"/>
                <a:gd name="T31" fmla="*/ 166 h 1144"/>
                <a:gd name="T32" fmla="*/ 554 w 1029"/>
                <a:gd name="T33" fmla="*/ 144 h 1144"/>
                <a:gd name="T34" fmla="*/ 509 w 1029"/>
                <a:gd name="T35" fmla="*/ 133 h 1144"/>
                <a:gd name="T36" fmla="*/ 287 w 1029"/>
                <a:gd name="T37" fmla="*/ 200 h 1144"/>
                <a:gd name="T38" fmla="*/ 398 w 1029"/>
                <a:gd name="T39" fmla="*/ 455 h 1144"/>
                <a:gd name="T40" fmla="*/ 465 w 1029"/>
                <a:gd name="T41" fmla="*/ 466 h 1144"/>
                <a:gd name="T42" fmla="*/ 565 w 1029"/>
                <a:gd name="T43" fmla="*/ 388 h 1144"/>
                <a:gd name="T44" fmla="*/ 543 w 1029"/>
                <a:gd name="T45" fmla="*/ 244 h 1144"/>
                <a:gd name="T46" fmla="*/ 376 w 1029"/>
                <a:gd name="T47" fmla="*/ 188 h 1144"/>
                <a:gd name="T48" fmla="*/ 265 w 1029"/>
                <a:gd name="T49" fmla="*/ 255 h 1144"/>
                <a:gd name="T50" fmla="*/ 354 w 1029"/>
                <a:gd name="T51" fmla="*/ 466 h 1144"/>
                <a:gd name="T52" fmla="*/ 443 w 1029"/>
                <a:gd name="T53" fmla="*/ 388 h 1144"/>
                <a:gd name="T54" fmla="*/ 365 w 1029"/>
                <a:gd name="T55" fmla="*/ 222 h 1144"/>
                <a:gd name="T56" fmla="*/ 298 w 1029"/>
                <a:gd name="T57" fmla="*/ 211 h 1144"/>
                <a:gd name="T58" fmla="*/ 165 w 1029"/>
                <a:gd name="T59" fmla="*/ 222 h 1144"/>
                <a:gd name="T60" fmla="*/ 143 w 1029"/>
                <a:gd name="T61" fmla="*/ 377 h 1144"/>
                <a:gd name="T62" fmla="*/ 365 w 1029"/>
                <a:gd name="T63" fmla="*/ 522 h 1144"/>
                <a:gd name="T64" fmla="*/ 443 w 1029"/>
                <a:gd name="T65" fmla="*/ 511 h 1144"/>
                <a:gd name="T66" fmla="*/ 487 w 1029"/>
                <a:gd name="T67" fmla="*/ 400 h 1144"/>
                <a:gd name="T68" fmla="*/ 398 w 1029"/>
                <a:gd name="T69" fmla="*/ 55 h 1144"/>
                <a:gd name="T70" fmla="*/ 65 w 1029"/>
                <a:gd name="T71" fmla="*/ 133 h 1144"/>
                <a:gd name="T72" fmla="*/ 154 w 1029"/>
                <a:gd name="T73" fmla="*/ 622 h 1144"/>
                <a:gd name="T74" fmla="*/ 287 w 1029"/>
                <a:gd name="T75" fmla="*/ 611 h 1144"/>
                <a:gd name="T76" fmla="*/ 309 w 1029"/>
                <a:gd name="T77" fmla="*/ 588 h 1144"/>
                <a:gd name="T78" fmla="*/ 254 w 1029"/>
                <a:gd name="T79" fmla="*/ 600 h 1144"/>
                <a:gd name="T80" fmla="*/ 332 w 1029"/>
                <a:gd name="T81" fmla="*/ 866 h 1144"/>
                <a:gd name="T82" fmla="*/ 387 w 1029"/>
                <a:gd name="T83" fmla="*/ 855 h 1144"/>
                <a:gd name="T84" fmla="*/ 398 w 1029"/>
                <a:gd name="T85" fmla="*/ 722 h 1144"/>
                <a:gd name="T86" fmla="*/ 298 w 1029"/>
                <a:gd name="T87" fmla="*/ 677 h 1144"/>
                <a:gd name="T88" fmla="*/ 209 w 1029"/>
                <a:gd name="T89" fmla="*/ 733 h 1144"/>
                <a:gd name="T90" fmla="*/ 198 w 1029"/>
                <a:gd name="T91" fmla="*/ 766 h 1144"/>
                <a:gd name="T92" fmla="*/ 332 w 1029"/>
                <a:gd name="T93" fmla="*/ 955 h 1144"/>
                <a:gd name="T94" fmla="*/ 509 w 1029"/>
                <a:gd name="T95" fmla="*/ 877 h 1144"/>
                <a:gd name="T96" fmla="*/ 409 w 1029"/>
                <a:gd name="T97" fmla="*/ 488 h 1144"/>
                <a:gd name="T98" fmla="*/ 265 w 1029"/>
                <a:gd name="T99" fmla="*/ 555 h 1144"/>
                <a:gd name="T100" fmla="*/ 243 w 1029"/>
                <a:gd name="T101" fmla="*/ 811 h 1144"/>
                <a:gd name="T102" fmla="*/ 321 w 1029"/>
                <a:gd name="T103" fmla="*/ 844 h 1144"/>
                <a:gd name="T104" fmla="*/ 409 w 1029"/>
                <a:gd name="T105" fmla="*/ 777 h 1144"/>
                <a:gd name="T106" fmla="*/ 454 w 1029"/>
                <a:gd name="T107" fmla="*/ 788 h 1144"/>
                <a:gd name="T108" fmla="*/ 532 w 1029"/>
                <a:gd name="T109" fmla="*/ 899 h 1144"/>
                <a:gd name="T110" fmla="*/ 576 w 1029"/>
                <a:gd name="T111" fmla="*/ 1144 h 1144"/>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29"/>
                <a:gd name="T169" fmla="*/ 0 h 1144"/>
                <a:gd name="T170" fmla="*/ 1029 w 1029"/>
                <a:gd name="T171" fmla="*/ 1144 h 1144"/>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29" h="1144">
                  <a:moveTo>
                    <a:pt x="810" y="400"/>
                  </a:moveTo>
                  <a:cubicBezTo>
                    <a:pt x="824" y="497"/>
                    <a:pt x="820" y="466"/>
                    <a:pt x="865" y="533"/>
                  </a:cubicBezTo>
                  <a:cubicBezTo>
                    <a:pt x="880" y="529"/>
                    <a:pt x="897" y="531"/>
                    <a:pt x="910" y="522"/>
                  </a:cubicBezTo>
                  <a:cubicBezTo>
                    <a:pt x="977" y="477"/>
                    <a:pt x="897" y="347"/>
                    <a:pt x="854" y="311"/>
                  </a:cubicBezTo>
                  <a:cubicBezTo>
                    <a:pt x="845" y="304"/>
                    <a:pt x="832" y="304"/>
                    <a:pt x="821" y="300"/>
                  </a:cubicBezTo>
                  <a:cubicBezTo>
                    <a:pt x="810" y="304"/>
                    <a:pt x="795" y="302"/>
                    <a:pt x="787" y="311"/>
                  </a:cubicBezTo>
                  <a:cubicBezTo>
                    <a:pt x="777" y="323"/>
                    <a:pt x="776" y="340"/>
                    <a:pt x="776" y="355"/>
                  </a:cubicBezTo>
                  <a:cubicBezTo>
                    <a:pt x="776" y="450"/>
                    <a:pt x="769" y="575"/>
                    <a:pt x="876" y="611"/>
                  </a:cubicBezTo>
                  <a:cubicBezTo>
                    <a:pt x="1029" y="581"/>
                    <a:pt x="971" y="542"/>
                    <a:pt x="954" y="333"/>
                  </a:cubicBezTo>
                  <a:cubicBezTo>
                    <a:pt x="951" y="301"/>
                    <a:pt x="898" y="255"/>
                    <a:pt x="898" y="255"/>
                  </a:cubicBezTo>
                  <a:cubicBezTo>
                    <a:pt x="752" y="265"/>
                    <a:pt x="740" y="232"/>
                    <a:pt x="709" y="344"/>
                  </a:cubicBezTo>
                  <a:cubicBezTo>
                    <a:pt x="720" y="455"/>
                    <a:pt x="709" y="508"/>
                    <a:pt x="821" y="544"/>
                  </a:cubicBezTo>
                  <a:cubicBezTo>
                    <a:pt x="892" y="530"/>
                    <a:pt x="887" y="532"/>
                    <a:pt x="910" y="466"/>
                  </a:cubicBezTo>
                  <a:cubicBezTo>
                    <a:pt x="895" y="354"/>
                    <a:pt x="907" y="405"/>
                    <a:pt x="876" y="311"/>
                  </a:cubicBezTo>
                  <a:cubicBezTo>
                    <a:pt x="858" y="256"/>
                    <a:pt x="752" y="206"/>
                    <a:pt x="709" y="177"/>
                  </a:cubicBezTo>
                  <a:cubicBezTo>
                    <a:pt x="691" y="165"/>
                    <a:pt x="665" y="171"/>
                    <a:pt x="643" y="166"/>
                  </a:cubicBezTo>
                  <a:cubicBezTo>
                    <a:pt x="613" y="160"/>
                    <a:pt x="584" y="151"/>
                    <a:pt x="554" y="144"/>
                  </a:cubicBezTo>
                  <a:cubicBezTo>
                    <a:pt x="539" y="140"/>
                    <a:pt x="509" y="133"/>
                    <a:pt x="509" y="133"/>
                  </a:cubicBezTo>
                  <a:cubicBezTo>
                    <a:pt x="352" y="143"/>
                    <a:pt x="348" y="106"/>
                    <a:pt x="287" y="200"/>
                  </a:cubicBezTo>
                  <a:cubicBezTo>
                    <a:pt x="297" y="374"/>
                    <a:pt x="251" y="410"/>
                    <a:pt x="398" y="455"/>
                  </a:cubicBezTo>
                  <a:cubicBezTo>
                    <a:pt x="420" y="462"/>
                    <a:pt x="443" y="462"/>
                    <a:pt x="465" y="466"/>
                  </a:cubicBezTo>
                  <a:cubicBezTo>
                    <a:pt x="564" y="516"/>
                    <a:pt x="553" y="488"/>
                    <a:pt x="565" y="388"/>
                  </a:cubicBezTo>
                  <a:cubicBezTo>
                    <a:pt x="560" y="340"/>
                    <a:pt x="574" y="282"/>
                    <a:pt x="543" y="244"/>
                  </a:cubicBezTo>
                  <a:cubicBezTo>
                    <a:pt x="506" y="199"/>
                    <a:pt x="376" y="188"/>
                    <a:pt x="376" y="188"/>
                  </a:cubicBezTo>
                  <a:cubicBezTo>
                    <a:pt x="318" y="201"/>
                    <a:pt x="298" y="206"/>
                    <a:pt x="265" y="255"/>
                  </a:cubicBezTo>
                  <a:cubicBezTo>
                    <a:pt x="273" y="346"/>
                    <a:pt x="258" y="434"/>
                    <a:pt x="354" y="466"/>
                  </a:cubicBezTo>
                  <a:cubicBezTo>
                    <a:pt x="424" y="452"/>
                    <a:pt x="422" y="454"/>
                    <a:pt x="443" y="388"/>
                  </a:cubicBezTo>
                  <a:cubicBezTo>
                    <a:pt x="435" y="310"/>
                    <a:pt x="449" y="247"/>
                    <a:pt x="365" y="222"/>
                  </a:cubicBezTo>
                  <a:cubicBezTo>
                    <a:pt x="343" y="216"/>
                    <a:pt x="320" y="215"/>
                    <a:pt x="298" y="211"/>
                  </a:cubicBezTo>
                  <a:cubicBezTo>
                    <a:pt x="254" y="215"/>
                    <a:pt x="207" y="208"/>
                    <a:pt x="165" y="222"/>
                  </a:cubicBezTo>
                  <a:cubicBezTo>
                    <a:pt x="105" y="242"/>
                    <a:pt x="140" y="357"/>
                    <a:pt x="143" y="377"/>
                  </a:cubicBezTo>
                  <a:cubicBezTo>
                    <a:pt x="161" y="495"/>
                    <a:pt x="269" y="510"/>
                    <a:pt x="365" y="522"/>
                  </a:cubicBezTo>
                  <a:cubicBezTo>
                    <a:pt x="391" y="518"/>
                    <a:pt x="419" y="522"/>
                    <a:pt x="443" y="511"/>
                  </a:cubicBezTo>
                  <a:cubicBezTo>
                    <a:pt x="472" y="498"/>
                    <a:pt x="478" y="427"/>
                    <a:pt x="487" y="400"/>
                  </a:cubicBezTo>
                  <a:cubicBezTo>
                    <a:pt x="471" y="192"/>
                    <a:pt x="523" y="147"/>
                    <a:pt x="398" y="55"/>
                  </a:cubicBezTo>
                  <a:cubicBezTo>
                    <a:pt x="223" y="62"/>
                    <a:pt x="130" y="0"/>
                    <a:pt x="65" y="133"/>
                  </a:cubicBezTo>
                  <a:cubicBezTo>
                    <a:pt x="42" y="272"/>
                    <a:pt x="0" y="547"/>
                    <a:pt x="154" y="622"/>
                  </a:cubicBezTo>
                  <a:cubicBezTo>
                    <a:pt x="198" y="618"/>
                    <a:pt x="244" y="621"/>
                    <a:pt x="287" y="611"/>
                  </a:cubicBezTo>
                  <a:cubicBezTo>
                    <a:pt x="297" y="609"/>
                    <a:pt x="319" y="591"/>
                    <a:pt x="309" y="588"/>
                  </a:cubicBezTo>
                  <a:cubicBezTo>
                    <a:pt x="291" y="582"/>
                    <a:pt x="272" y="596"/>
                    <a:pt x="254" y="600"/>
                  </a:cubicBezTo>
                  <a:cubicBezTo>
                    <a:pt x="181" y="710"/>
                    <a:pt x="206" y="825"/>
                    <a:pt x="332" y="866"/>
                  </a:cubicBezTo>
                  <a:cubicBezTo>
                    <a:pt x="350" y="862"/>
                    <a:pt x="372" y="866"/>
                    <a:pt x="387" y="855"/>
                  </a:cubicBezTo>
                  <a:cubicBezTo>
                    <a:pt x="424" y="828"/>
                    <a:pt x="408" y="747"/>
                    <a:pt x="398" y="722"/>
                  </a:cubicBezTo>
                  <a:cubicBezTo>
                    <a:pt x="385" y="688"/>
                    <a:pt x="298" y="677"/>
                    <a:pt x="298" y="677"/>
                  </a:cubicBezTo>
                  <a:cubicBezTo>
                    <a:pt x="261" y="689"/>
                    <a:pt x="237" y="706"/>
                    <a:pt x="209" y="733"/>
                  </a:cubicBezTo>
                  <a:cubicBezTo>
                    <a:pt x="205" y="744"/>
                    <a:pt x="197" y="754"/>
                    <a:pt x="198" y="766"/>
                  </a:cubicBezTo>
                  <a:cubicBezTo>
                    <a:pt x="209" y="940"/>
                    <a:pt x="196" y="933"/>
                    <a:pt x="332" y="955"/>
                  </a:cubicBezTo>
                  <a:cubicBezTo>
                    <a:pt x="434" y="945"/>
                    <a:pt x="466" y="965"/>
                    <a:pt x="509" y="877"/>
                  </a:cubicBezTo>
                  <a:cubicBezTo>
                    <a:pt x="496" y="749"/>
                    <a:pt x="508" y="587"/>
                    <a:pt x="409" y="488"/>
                  </a:cubicBezTo>
                  <a:cubicBezTo>
                    <a:pt x="329" y="499"/>
                    <a:pt x="307" y="493"/>
                    <a:pt x="265" y="555"/>
                  </a:cubicBezTo>
                  <a:cubicBezTo>
                    <a:pt x="237" y="639"/>
                    <a:pt x="211" y="719"/>
                    <a:pt x="243" y="811"/>
                  </a:cubicBezTo>
                  <a:cubicBezTo>
                    <a:pt x="247" y="822"/>
                    <a:pt x="308" y="840"/>
                    <a:pt x="321" y="844"/>
                  </a:cubicBezTo>
                  <a:cubicBezTo>
                    <a:pt x="353" y="823"/>
                    <a:pt x="377" y="798"/>
                    <a:pt x="409" y="777"/>
                  </a:cubicBezTo>
                  <a:cubicBezTo>
                    <a:pt x="424" y="781"/>
                    <a:pt x="440" y="781"/>
                    <a:pt x="454" y="788"/>
                  </a:cubicBezTo>
                  <a:cubicBezTo>
                    <a:pt x="495" y="809"/>
                    <a:pt x="501" y="869"/>
                    <a:pt x="532" y="899"/>
                  </a:cubicBezTo>
                  <a:cubicBezTo>
                    <a:pt x="568" y="1010"/>
                    <a:pt x="576" y="1023"/>
                    <a:pt x="576" y="1144"/>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2304" name="Freeform 1033"/>
            <p:cNvSpPr>
              <a:spLocks/>
            </p:cNvSpPr>
            <p:nvPr/>
          </p:nvSpPr>
          <p:spPr bwMode="auto">
            <a:xfrm>
              <a:off x="5387" y="732"/>
              <a:ext cx="259" cy="253"/>
            </a:xfrm>
            <a:custGeom>
              <a:avLst/>
              <a:gdLst>
                <a:gd name="T0" fmla="*/ 97 w 259"/>
                <a:gd name="T1" fmla="*/ 84 h 253"/>
                <a:gd name="T2" fmla="*/ 61 w 259"/>
                <a:gd name="T3" fmla="*/ 72 h 253"/>
                <a:gd name="T4" fmla="*/ 49 w 259"/>
                <a:gd name="T5" fmla="*/ 156 h 253"/>
                <a:gd name="T6" fmla="*/ 145 w 259"/>
                <a:gd name="T7" fmla="*/ 180 h 253"/>
                <a:gd name="T8" fmla="*/ 205 w 259"/>
                <a:gd name="T9" fmla="*/ 168 h 253"/>
                <a:gd name="T10" fmla="*/ 157 w 259"/>
                <a:gd name="T11" fmla="*/ 48 h 253"/>
                <a:gd name="T12" fmla="*/ 97 w 259"/>
                <a:gd name="T13" fmla="*/ 72 h 253"/>
                <a:gd name="T14" fmla="*/ 133 w 259"/>
                <a:gd name="T15" fmla="*/ 204 h 253"/>
                <a:gd name="T16" fmla="*/ 217 w 259"/>
                <a:gd name="T17" fmla="*/ 120 h 253"/>
                <a:gd name="T18" fmla="*/ 205 w 259"/>
                <a:gd name="T19" fmla="*/ 72 h 253"/>
                <a:gd name="T20" fmla="*/ 85 w 259"/>
                <a:gd name="T21" fmla="*/ 0 h 253"/>
                <a:gd name="T22" fmla="*/ 25 w 259"/>
                <a:gd name="T23" fmla="*/ 12 h 253"/>
                <a:gd name="T24" fmla="*/ 37 w 259"/>
                <a:gd name="T25" fmla="*/ 180 h 253"/>
                <a:gd name="T26" fmla="*/ 133 w 259"/>
                <a:gd name="T27" fmla="*/ 252 h 253"/>
                <a:gd name="T28" fmla="*/ 205 w 259"/>
                <a:gd name="T29" fmla="*/ 240 h 253"/>
                <a:gd name="T30" fmla="*/ 193 w 259"/>
                <a:gd name="T31" fmla="*/ 60 h 253"/>
                <a:gd name="T32" fmla="*/ 121 w 259"/>
                <a:gd name="T33" fmla="*/ 24 h 253"/>
                <a:gd name="T34" fmla="*/ 97 w 259"/>
                <a:gd name="T35" fmla="*/ 84 h 25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59"/>
                <a:gd name="T55" fmla="*/ 0 h 253"/>
                <a:gd name="T56" fmla="*/ 259 w 259"/>
                <a:gd name="T57" fmla="*/ 253 h 253"/>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59" h="253">
                  <a:moveTo>
                    <a:pt x="97" y="84"/>
                  </a:moveTo>
                  <a:cubicBezTo>
                    <a:pt x="85" y="80"/>
                    <a:pt x="73" y="67"/>
                    <a:pt x="61" y="72"/>
                  </a:cubicBezTo>
                  <a:cubicBezTo>
                    <a:pt x="36" y="82"/>
                    <a:pt x="24" y="139"/>
                    <a:pt x="49" y="156"/>
                  </a:cubicBezTo>
                  <a:cubicBezTo>
                    <a:pt x="76" y="174"/>
                    <a:pt x="113" y="172"/>
                    <a:pt x="145" y="180"/>
                  </a:cubicBezTo>
                  <a:cubicBezTo>
                    <a:pt x="165" y="176"/>
                    <a:pt x="189" y="181"/>
                    <a:pt x="205" y="168"/>
                  </a:cubicBezTo>
                  <a:cubicBezTo>
                    <a:pt x="259" y="123"/>
                    <a:pt x="181" y="66"/>
                    <a:pt x="157" y="48"/>
                  </a:cubicBezTo>
                  <a:cubicBezTo>
                    <a:pt x="137" y="56"/>
                    <a:pt x="114" y="58"/>
                    <a:pt x="97" y="72"/>
                  </a:cubicBezTo>
                  <a:cubicBezTo>
                    <a:pt x="51" y="110"/>
                    <a:pt x="107" y="178"/>
                    <a:pt x="133" y="204"/>
                  </a:cubicBezTo>
                  <a:cubicBezTo>
                    <a:pt x="199" y="188"/>
                    <a:pt x="196" y="182"/>
                    <a:pt x="217" y="120"/>
                  </a:cubicBezTo>
                  <a:cubicBezTo>
                    <a:pt x="213" y="104"/>
                    <a:pt x="215" y="85"/>
                    <a:pt x="205" y="72"/>
                  </a:cubicBezTo>
                  <a:cubicBezTo>
                    <a:pt x="181" y="39"/>
                    <a:pt x="123" y="13"/>
                    <a:pt x="85" y="0"/>
                  </a:cubicBezTo>
                  <a:cubicBezTo>
                    <a:pt x="65" y="4"/>
                    <a:pt x="42" y="1"/>
                    <a:pt x="25" y="12"/>
                  </a:cubicBezTo>
                  <a:cubicBezTo>
                    <a:pt x="0" y="28"/>
                    <a:pt x="16" y="159"/>
                    <a:pt x="37" y="180"/>
                  </a:cubicBezTo>
                  <a:cubicBezTo>
                    <a:pt x="65" y="208"/>
                    <a:pt x="133" y="252"/>
                    <a:pt x="133" y="252"/>
                  </a:cubicBezTo>
                  <a:cubicBezTo>
                    <a:pt x="157" y="248"/>
                    <a:pt x="184" y="253"/>
                    <a:pt x="205" y="240"/>
                  </a:cubicBezTo>
                  <a:cubicBezTo>
                    <a:pt x="259" y="206"/>
                    <a:pt x="229" y="96"/>
                    <a:pt x="193" y="60"/>
                  </a:cubicBezTo>
                  <a:cubicBezTo>
                    <a:pt x="191" y="58"/>
                    <a:pt x="132" y="15"/>
                    <a:pt x="121" y="24"/>
                  </a:cubicBezTo>
                  <a:cubicBezTo>
                    <a:pt x="104" y="37"/>
                    <a:pt x="105" y="64"/>
                    <a:pt x="97" y="84"/>
                  </a:cubicBezTo>
                  <a:close/>
                </a:path>
              </a:pathLst>
            </a:custGeom>
            <a:solidFill>
              <a:schemeClr val="accent2"/>
            </a:solidFill>
            <a:ln w="9525">
              <a:solidFill>
                <a:schemeClr val="accent2"/>
              </a:solidFill>
              <a:round/>
              <a:headEnd/>
              <a:tailEnd/>
            </a:ln>
          </p:spPr>
          <p:txBody>
            <a:bodyPr wrap="none" anchor="ctr"/>
            <a:lstStyle/>
            <a:p>
              <a:endParaRPr lang="cs-CZ"/>
            </a:p>
          </p:txBody>
        </p:sp>
      </p:grpSp>
      <p:grpSp>
        <p:nvGrpSpPr>
          <p:cNvPr id="12294" name="Group 1034"/>
          <p:cNvGrpSpPr>
            <a:grpSpLocks/>
          </p:cNvGrpSpPr>
          <p:nvPr/>
        </p:nvGrpSpPr>
        <p:grpSpPr bwMode="auto">
          <a:xfrm>
            <a:off x="8001000" y="152400"/>
            <a:ext cx="1119188" cy="1577975"/>
            <a:chOff x="2889" y="2544"/>
            <a:chExt cx="1320" cy="1522"/>
          </a:xfrm>
        </p:grpSpPr>
        <p:sp>
          <p:nvSpPr>
            <p:cNvPr id="12297" name="Freeform 1035"/>
            <p:cNvSpPr>
              <a:spLocks/>
            </p:cNvSpPr>
            <p:nvPr/>
          </p:nvSpPr>
          <p:spPr bwMode="auto">
            <a:xfrm>
              <a:off x="2889" y="2660"/>
              <a:ext cx="783" cy="1406"/>
            </a:xfrm>
            <a:custGeom>
              <a:avLst/>
              <a:gdLst>
                <a:gd name="T0" fmla="*/ 534 w 783"/>
                <a:gd name="T1" fmla="*/ 106 h 1406"/>
                <a:gd name="T2" fmla="*/ 434 w 783"/>
                <a:gd name="T3" fmla="*/ 51 h 1406"/>
                <a:gd name="T4" fmla="*/ 400 w 783"/>
                <a:gd name="T5" fmla="*/ 62 h 1406"/>
                <a:gd name="T6" fmla="*/ 334 w 783"/>
                <a:gd name="T7" fmla="*/ 129 h 1406"/>
                <a:gd name="T8" fmla="*/ 423 w 783"/>
                <a:gd name="T9" fmla="*/ 229 h 1406"/>
                <a:gd name="T10" fmla="*/ 523 w 783"/>
                <a:gd name="T11" fmla="*/ 173 h 1406"/>
                <a:gd name="T12" fmla="*/ 445 w 783"/>
                <a:gd name="T13" fmla="*/ 118 h 1406"/>
                <a:gd name="T14" fmla="*/ 267 w 783"/>
                <a:gd name="T15" fmla="*/ 95 h 1406"/>
                <a:gd name="T16" fmla="*/ 11 w 783"/>
                <a:gd name="T17" fmla="*/ 162 h 1406"/>
                <a:gd name="T18" fmla="*/ 22 w 783"/>
                <a:gd name="T19" fmla="*/ 218 h 1406"/>
                <a:gd name="T20" fmla="*/ 100 w 783"/>
                <a:gd name="T21" fmla="*/ 229 h 1406"/>
                <a:gd name="T22" fmla="*/ 300 w 783"/>
                <a:gd name="T23" fmla="*/ 262 h 1406"/>
                <a:gd name="T24" fmla="*/ 389 w 783"/>
                <a:gd name="T25" fmla="*/ 106 h 1406"/>
                <a:gd name="T26" fmla="*/ 89 w 783"/>
                <a:gd name="T27" fmla="*/ 73 h 1406"/>
                <a:gd name="T28" fmla="*/ 56 w 783"/>
                <a:gd name="T29" fmla="*/ 318 h 1406"/>
                <a:gd name="T30" fmla="*/ 134 w 783"/>
                <a:gd name="T31" fmla="*/ 395 h 1406"/>
                <a:gd name="T32" fmla="*/ 311 w 783"/>
                <a:gd name="T33" fmla="*/ 306 h 1406"/>
                <a:gd name="T34" fmla="*/ 300 w 783"/>
                <a:gd name="T35" fmla="*/ 162 h 1406"/>
                <a:gd name="T36" fmla="*/ 11 w 783"/>
                <a:gd name="T37" fmla="*/ 273 h 1406"/>
                <a:gd name="T38" fmla="*/ 0 w 783"/>
                <a:gd name="T39" fmla="*/ 318 h 1406"/>
                <a:gd name="T40" fmla="*/ 211 w 783"/>
                <a:gd name="T41" fmla="*/ 406 h 1406"/>
                <a:gd name="T42" fmla="*/ 367 w 783"/>
                <a:gd name="T43" fmla="*/ 384 h 1406"/>
                <a:gd name="T44" fmla="*/ 300 w 783"/>
                <a:gd name="T45" fmla="*/ 406 h 1406"/>
                <a:gd name="T46" fmla="*/ 211 w 783"/>
                <a:gd name="T47" fmla="*/ 473 h 1406"/>
                <a:gd name="T48" fmla="*/ 178 w 783"/>
                <a:gd name="T49" fmla="*/ 584 h 1406"/>
                <a:gd name="T50" fmla="*/ 189 w 783"/>
                <a:gd name="T51" fmla="*/ 684 h 1406"/>
                <a:gd name="T52" fmla="*/ 300 w 783"/>
                <a:gd name="T53" fmla="*/ 751 h 1406"/>
                <a:gd name="T54" fmla="*/ 500 w 783"/>
                <a:gd name="T55" fmla="*/ 717 h 1406"/>
                <a:gd name="T56" fmla="*/ 523 w 783"/>
                <a:gd name="T57" fmla="*/ 540 h 1406"/>
                <a:gd name="T58" fmla="*/ 511 w 783"/>
                <a:gd name="T59" fmla="*/ 506 h 1406"/>
                <a:gd name="T60" fmla="*/ 334 w 783"/>
                <a:gd name="T61" fmla="*/ 540 h 1406"/>
                <a:gd name="T62" fmla="*/ 256 w 783"/>
                <a:gd name="T63" fmla="*/ 662 h 1406"/>
                <a:gd name="T64" fmla="*/ 323 w 783"/>
                <a:gd name="T65" fmla="*/ 795 h 1406"/>
                <a:gd name="T66" fmla="*/ 456 w 783"/>
                <a:gd name="T67" fmla="*/ 740 h 1406"/>
                <a:gd name="T68" fmla="*/ 467 w 783"/>
                <a:gd name="T69" fmla="*/ 518 h 1406"/>
                <a:gd name="T70" fmla="*/ 400 w 783"/>
                <a:gd name="T71" fmla="*/ 506 h 1406"/>
                <a:gd name="T72" fmla="*/ 200 w 783"/>
                <a:gd name="T73" fmla="*/ 518 h 1406"/>
                <a:gd name="T74" fmla="*/ 167 w 783"/>
                <a:gd name="T75" fmla="*/ 540 h 1406"/>
                <a:gd name="T76" fmla="*/ 145 w 783"/>
                <a:gd name="T77" fmla="*/ 673 h 1406"/>
                <a:gd name="T78" fmla="*/ 156 w 783"/>
                <a:gd name="T79" fmla="*/ 740 h 1406"/>
                <a:gd name="T80" fmla="*/ 356 w 783"/>
                <a:gd name="T81" fmla="*/ 806 h 1406"/>
                <a:gd name="T82" fmla="*/ 734 w 783"/>
                <a:gd name="T83" fmla="*/ 751 h 1406"/>
                <a:gd name="T84" fmla="*/ 734 w 783"/>
                <a:gd name="T85" fmla="*/ 629 h 1406"/>
                <a:gd name="T86" fmla="*/ 600 w 783"/>
                <a:gd name="T87" fmla="*/ 606 h 1406"/>
                <a:gd name="T88" fmla="*/ 345 w 783"/>
                <a:gd name="T89" fmla="*/ 740 h 1406"/>
                <a:gd name="T90" fmla="*/ 356 w 783"/>
                <a:gd name="T91" fmla="*/ 817 h 1406"/>
                <a:gd name="T92" fmla="*/ 434 w 783"/>
                <a:gd name="T93" fmla="*/ 851 h 1406"/>
                <a:gd name="T94" fmla="*/ 578 w 783"/>
                <a:gd name="T95" fmla="*/ 884 h 1406"/>
                <a:gd name="T96" fmla="*/ 634 w 783"/>
                <a:gd name="T97" fmla="*/ 1006 h 1406"/>
                <a:gd name="T98" fmla="*/ 656 w 783"/>
                <a:gd name="T99" fmla="*/ 1040 h 1406"/>
                <a:gd name="T100" fmla="*/ 667 w 783"/>
                <a:gd name="T101" fmla="*/ 1073 h 1406"/>
                <a:gd name="T102" fmla="*/ 645 w 783"/>
                <a:gd name="T103" fmla="*/ 1406 h 140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783"/>
                <a:gd name="T157" fmla="*/ 0 h 1406"/>
                <a:gd name="T158" fmla="*/ 783 w 783"/>
                <a:gd name="T159" fmla="*/ 1406 h 140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783" h="1406">
                  <a:moveTo>
                    <a:pt x="534" y="106"/>
                  </a:moveTo>
                  <a:cubicBezTo>
                    <a:pt x="501" y="74"/>
                    <a:pt x="479" y="62"/>
                    <a:pt x="434" y="51"/>
                  </a:cubicBezTo>
                  <a:cubicBezTo>
                    <a:pt x="423" y="55"/>
                    <a:pt x="409" y="55"/>
                    <a:pt x="400" y="62"/>
                  </a:cubicBezTo>
                  <a:cubicBezTo>
                    <a:pt x="375" y="81"/>
                    <a:pt x="334" y="129"/>
                    <a:pt x="334" y="129"/>
                  </a:cubicBezTo>
                  <a:cubicBezTo>
                    <a:pt x="311" y="222"/>
                    <a:pt x="325" y="204"/>
                    <a:pt x="423" y="229"/>
                  </a:cubicBezTo>
                  <a:cubicBezTo>
                    <a:pt x="474" y="216"/>
                    <a:pt x="493" y="216"/>
                    <a:pt x="523" y="173"/>
                  </a:cubicBezTo>
                  <a:cubicBezTo>
                    <a:pt x="506" y="109"/>
                    <a:pt x="525" y="129"/>
                    <a:pt x="445" y="118"/>
                  </a:cubicBezTo>
                  <a:cubicBezTo>
                    <a:pt x="386" y="110"/>
                    <a:pt x="267" y="95"/>
                    <a:pt x="267" y="95"/>
                  </a:cubicBezTo>
                  <a:cubicBezTo>
                    <a:pt x="124" y="102"/>
                    <a:pt x="49" y="49"/>
                    <a:pt x="11" y="162"/>
                  </a:cubicBezTo>
                  <a:cubicBezTo>
                    <a:pt x="15" y="181"/>
                    <a:pt x="7" y="207"/>
                    <a:pt x="22" y="218"/>
                  </a:cubicBezTo>
                  <a:cubicBezTo>
                    <a:pt x="43" y="234"/>
                    <a:pt x="74" y="224"/>
                    <a:pt x="100" y="229"/>
                  </a:cubicBezTo>
                  <a:cubicBezTo>
                    <a:pt x="305" y="265"/>
                    <a:pt x="122" y="240"/>
                    <a:pt x="300" y="262"/>
                  </a:cubicBezTo>
                  <a:cubicBezTo>
                    <a:pt x="380" y="223"/>
                    <a:pt x="370" y="186"/>
                    <a:pt x="389" y="106"/>
                  </a:cubicBezTo>
                  <a:cubicBezTo>
                    <a:pt x="354" y="0"/>
                    <a:pt x="176" y="64"/>
                    <a:pt x="89" y="73"/>
                  </a:cubicBezTo>
                  <a:cubicBezTo>
                    <a:pt x="43" y="135"/>
                    <a:pt x="21" y="243"/>
                    <a:pt x="56" y="318"/>
                  </a:cubicBezTo>
                  <a:cubicBezTo>
                    <a:pt x="72" y="351"/>
                    <a:pt x="134" y="395"/>
                    <a:pt x="134" y="395"/>
                  </a:cubicBezTo>
                  <a:cubicBezTo>
                    <a:pt x="227" y="375"/>
                    <a:pt x="250" y="369"/>
                    <a:pt x="311" y="306"/>
                  </a:cubicBezTo>
                  <a:cubicBezTo>
                    <a:pt x="307" y="258"/>
                    <a:pt x="343" y="184"/>
                    <a:pt x="300" y="162"/>
                  </a:cubicBezTo>
                  <a:cubicBezTo>
                    <a:pt x="157" y="87"/>
                    <a:pt x="62" y="175"/>
                    <a:pt x="11" y="273"/>
                  </a:cubicBezTo>
                  <a:cubicBezTo>
                    <a:pt x="7" y="288"/>
                    <a:pt x="0" y="303"/>
                    <a:pt x="0" y="318"/>
                  </a:cubicBezTo>
                  <a:cubicBezTo>
                    <a:pt x="0" y="412"/>
                    <a:pt x="169" y="403"/>
                    <a:pt x="211" y="406"/>
                  </a:cubicBezTo>
                  <a:cubicBezTo>
                    <a:pt x="326" y="436"/>
                    <a:pt x="275" y="446"/>
                    <a:pt x="367" y="384"/>
                  </a:cubicBezTo>
                  <a:cubicBezTo>
                    <a:pt x="387" y="371"/>
                    <a:pt x="300" y="406"/>
                    <a:pt x="300" y="406"/>
                  </a:cubicBezTo>
                  <a:cubicBezTo>
                    <a:pt x="225" y="457"/>
                    <a:pt x="253" y="433"/>
                    <a:pt x="211" y="473"/>
                  </a:cubicBezTo>
                  <a:cubicBezTo>
                    <a:pt x="184" y="554"/>
                    <a:pt x="195" y="517"/>
                    <a:pt x="178" y="584"/>
                  </a:cubicBezTo>
                  <a:cubicBezTo>
                    <a:pt x="182" y="617"/>
                    <a:pt x="178" y="652"/>
                    <a:pt x="189" y="684"/>
                  </a:cubicBezTo>
                  <a:cubicBezTo>
                    <a:pt x="201" y="719"/>
                    <a:pt x="272" y="737"/>
                    <a:pt x="300" y="751"/>
                  </a:cubicBezTo>
                  <a:cubicBezTo>
                    <a:pt x="367" y="747"/>
                    <a:pt x="485" y="783"/>
                    <a:pt x="500" y="717"/>
                  </a:cubicBezTo>
                  <a:cubicBezTo>
                    <a:pt x="513" y="659"/>
                    <a:pt x="523" y="540"/>
                    <a:pt x="523" y="540"/>
                  </a:cubicBezTo>
                  <a:cubicBezTo>
                    <a:pt x="519" y="529"/>
                    <a:pt x="523" y="509"/>
                    <a:pt x="511" y="506"/>
                  </a:cubicBezTo>
                  <a:cubicBezTo>
                    <a:pt x="483" y="500"/>
                    <a:pt x="359" y="534"/>
                    <a:pt x="334" y="540"/>
                  </a:cubicBezTo>
                  <a:cubicBezTo>
                    <a:pt x="281" y="574"/>
                    <a:pt x="268" y="600"/>
                    <a:pt x="256" y="662"/>
                  </a:cubicBezTo>
                  <a:cubicBezTo>
                    <a:pt x="265" y="734"/>
                    <a:pt x="254" y="773"/>
                    <a:pt x="323" y="795"/>
                  </a:cubicBezTo>
                  <a:cubicBezTo>
                    <a:pt x="387" y="774"/>
                    <a:pt x="405" y="791"/>
                    <a:pt x="456" y="740"/>
                  </a:cubicBezTo>
                  <a:cubicBezTo>
                    <a:pt x="473" y="673"/>
                    <a:pt x="504" y="587"/>
                    <a:pt x="467" y="518"/>
                  </a:cubicBezTo>
                  <a:cubicBezTo>
                    <a:pt x="456" y="498"/>
                    <a:pt x="422" y="510"/>
                    <a:pt x="400" y="506"/>
                  </a:cubicBezTo>
                  <a:cubicBezTo>
                    <a:pt x="333" y="510"/>
                    <a:pt x="266" y="508"/>
                    <a:pt x="200" y="518"/>
                  </a:cubicBezTo>
                  <a:cubicBezTo>
                    <a:pt x="187" y="520"/>
                    <a:pt x="171" y="528"/>
                    <a:pt x="167" y="540"/>
                  </a:cubicBezTo>
                  <a:cubicBezTo>
                    <a:pt x="152" y="582"/>
                    <a:pt x="145" y="673"/>
                    <a:pt x="145" y="673"/>
                  </a:cubicBezTo>
                  <a:cubicBezTo>
                    <a:pt x="149" y="695"/>
                    <a:pt x="145" y="720"/>
                    <a:pt x="156" y="740"/>
                  </a:cubicBezTo>
                  <a:cubicBezTo>
                    <a:pt x="184" y="791"/>
                    <a:pt x="311" y="795"/>
                    <a:pt x="356" y="806"/>
                  </a:cubicBezTo>
                  <a:cubicBezTo>
                    <a:pt x="508" y="798"/>
                    <a:pt x="599" y="795"/>
                    <a:pt x="734" y="751"/>
                  </a:cubicBezTo>
                  <a:cubicBezTo>
                    <a:pt x="736" y="744"/>
                    <a:pt x="783" y="647"/>
                    <a:pt x="734" y="629"/>
                  </a:cubicBezTo>
                  <a:cubicBezTo>
                    <a:pt x="691" y="614"/>
                    <a:pt x="600" y="606"/>
                    <a:pt x="600" y="606"/>
                  </a:cubicBezTo>
                  <a:cubicBezTo>
                    <a:pt x="372" y="617"/>
                    <a:pt x="367" y="563"/>
                    <a:pt x="345" y="740"/>
                  </a:cubicBezTo>
                  <a:cubicBezTo>
                    <a:pt x="349" y="766"/>
                    <a:pt x="346" y="793"/>
                    <a:pt x="356" y="817"/>
                  </a:cubicBezTo>
                  <a:cubicBezTo>
                    <a:pt x="366" y="841"/>
                    <a:pt x="417" y="846"/>
                    <a:pt x="434" y="851"/>
                  </a:cubicBezTo>
                  <a:cubicBezTo>
                    <a:pt x="547" y="882"/>
                    <a:pt x="473" y="867"/>
                    <a:pt x="578" y="884"/>
                  </a:cubicBezTo>
                  <a:cubicBezTo>
                    <a:pt x="642" y="948"/>
                    <a:pt x="589" y="884"/>
                    <a:pt x="634" y="1006"/>
                  </a:cubicBezTo>
                  <a:cubicBezTo>
                    <a:pt x="639" y="1019"/>
                    <a:pt x="650" y="1028"/>
                    <a:pt x="656" y="1040"/>
                  </a:cubicBezTo>
                  <a:cubicBezTo>
                    <a:pt x="661" y="1050"/>
                    <a:pt x="663" y="1062"/>
                    <a:pt x="667" y="1073"/>
                  </a:cubicBezTo>
                  <a:cubicBezTo>
                    <a:pt x="656" y="1196"/>
                    <a:pt x="645" y="1279"/>
                    <a:pt x="645" y="1406"/>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2298" name="Freeform 1036"/>
            <p:cNvSpPr>
              <a:spLocks/>
            </p:cNvSpPr>
            <p:nvPr/>
          </p:nvSpPr>
          <p:spPr bwMode="auto">
            <a:xfrm>
              <a:off x="3456" y="2640"/>
              <a:ext cx="753" cy="1291"/>
            </a:xfrm>
            <a:custGeom>
              <a:avLst/>
              <a:gdLst>
                <a:gd name="T0" fmla="*/ 504 w 753"/>
                <a:gd name="T1" fmla="*/ 102 h 1291"/>
                <a:gd name="T2" fmla="*/ 460 w 753"/>
                <a:gd name="T3" fmla="*/ 47 h 1291"/>
                <a:gd name="T4" fmla="*/ 438 w 753"/>
                <a:gd name="T5" fmla="*/ 24 h 1291"/>
                <a:gd name="T6" fmla="*/ 371 w 753"/>
                <a:gd name="T7" fmla="*/ 2 h 1291"/>
                <a:gd name="T8" fmla="*/ 226 w 753"/>
                <a:gd name="T9" fmla="*/ 13 h 1291"/>
                <a:gd name="T10" fmla="*/ 215 w 753"/>
                <a:gd name="T11" fmla="*/ 47 h 1291"/>
                <a:gd name="T12" fmla="*/ 282 w 753"/>
                <a:gd name="T13" fmla="*/ 258 h 1291"/>
                <a:gd name="T14" fmla="*/ 393 w 753"/>
                <a:gd name="T15" fmla="*/ 191 h 1291"/>
                <a:gd name="T16" fmla="*/ 382 w 753"/>
                <a:gd name="T17" fmla="*/ 102 h 1291"/>
                <a:gd name="T18" fmla="*/ 226 w 753"/>
                <a:gd name="T19" fmla="*/ 69 h 1291"/>
                <a:gd name="T20" fmla="*/ 15 w 753"/>
                <a:gd name="T21" fmla="*/ 80 h 1291"/>
                <a:gd name="T22" fmla="*/ 4 w 753"/>
                <a:gd name="T23" fmla="*/ 124 h 1291"/>
                <a:gd name="T24" fmla="*/ 171 w 753"/>
                <a:gd name="T25" fmla="*/ 336 h 1291"/>
                <a:gd name="T26" fmla="*/ 238 w 753"/>
                <a:gd name="T27" fmla="*/ 324 h 1291"/>
                <a:gd name="T28" fmla="*/ 315 w 753"/>
                <a:gd name="T29" fmla="*/ 169 h 1291"/>
                <a:gd name="T30" fmla="*/ 238 w 753"/>
                <a:gd name="T31" fmla="*/ 69 h 1291"/>
                <a:gd name="T32" fmla="*/ 193 w 753"/>
                <a:gd name="T33" fmla="*/ 447 h 1291"/>
                <a:gd name="T34" fmla="*/ 238 w 753"/>
                <a:gd name="T35" fmla="*/ 524 h 1291"/>
                <a:gd name="T36" fmla="*/ 371 w 753"/>
                <a:gd name="T37" fmla="*/ 447 h 1291"/>
                <a:gd name="T38" fmla="*/ 371 w 753"/>
                <a:gd name="T39" fmla="*/ 258 h 1291"/>
                <a:gd name="T40" fmla="*/ 326 w 753"/>
                <a:gd name="T41" fmla="*/ 191 h 1291"/>
                <a:gd name="T42" fmla="*/ 193 w 753"/>
                <a:gd name="T43" fmla="*/ 180 h 1291"/>
                <a:gd name="T44" fmla="*/ 60 w 753"/>
                <a:gd name="T45" fmla="*/ 258 h 1291"/>
                <a:gd name="T46" fmla="*/ 182 w 753"/>
                <a:gd name="T47" fmla="*/ 391 h 1291"/>
                <a:gd name="T48" fmla="*/ 338 w 753"/>
                <a:gd name="T49" fmla="*/ 380 h 1291"/>
                <a:gd name="T50" fmla="*/ 382 w 753"/>
                <a:gd name="T51" fmla="*/ 213 h 1291"/>
                <a:gd name="T52" fmla="*/ 371 w 753"/>
                <a:gd name="T53" fmla="*/ 36 h 1291"/>
                <a:gd name="T54" fmla="*/ 315 w 753"/>
                <a:gd name="T55" fmla="*/ 47 h 1291"/>
                <a:gd name="T56" fmla="*/ 238 w 753"/>
                <a:gd name="T57" fmla="*/ 124 h 1291"/>
                <a:gd name="T58" fmla="*/ 249 w 753"/>
                <a:gd name="T59" fmla="*/ 236 h 1291"/>
                <a:gd name="T60" fmla="*/ 282 w 753"/>
                <a:gd name="T61" fmla="*/ 269 h 1291"/>
                <a:gd name="T62" fmla="*/ 549 w 753"/>
                <a:gd name="T63" fmla="*/ 313 h 1291"/>
                <a:gd name="T64" fmla="*/ 560 w 753"/>
                <a:gd name="T65" fmla="*/ 480 h 1291"/>
                <a:gd name="T66" fmla="*/ 582 w 753"/>
                <a:gd name="T67" fmla="*/ 547 h 1291"/>
                <a:gd name="T68" fmla="*/ 660 w 753"/>
                <a:gd name="T69" fmla="*/ 469 h 1291"/>
                <a:gd name="T70" fmla="*/ 615 w 753"/>
                <a:gd name="T71" fmla="*/ 347 h 1291"/>
                <a:gd name="T72" fmla="*/ 538 w 753"/>
                <a:gd name="T73" fmla="*/ 358 h 1291"/>
                <a:gd name="T74" fmla="*/ 449 w 753"/>
                <a:gd name="T75" fmla="*/ 480 h 1291"/>
                <a:gd name="T76" fmla="*/ 538 w 753"/>
                <a:gd name="T77" fmla="*/ 680 h 1291"/>
                <a:gd name="T78" fmla="*/ 693 w 753"/>
                <a:gd name="T79" fmla="*/ 669 h 1291"/>
                <a:gd name="T80" fmla="*/ 749 w 753"/>
                <a:gd name="T81" fmla="*/ 491 h 1291"/>
                <a:gd name="T82" fmla="*/ 427 w 753"/>
                <a:gd name="T83" fmla="*/ 402 h 1291"/>
                <a:gd name="T84" fmla="*/ 449 w 753"/>
                <a:gd name="T85" fmla="*/ 580 h 1291"/>
                <a:gd name="T86" fmla="*/ 660 w 753"/>
                <a:gd name="T87" fmla="*/ 491 h 1291"/>
                <a:gd name="T88" fmla="*/ 438 w 753"/>
                <a:gd name="T89" fmla="*/ 447 h 1291"/>
                <a:gd name="T90" fmla="*/ 393 w 753"/>
                <a:gd name="T91" fmla="*/ 580 h 1291"/>
                <a:gd name="T92" fmla="*/ 382 w 753"/>
                <a:gd name="T93" fmla="*/ 613 h 1291"/>
                <a:gd name="T94" fmla="*/ 638 w 753"/>
                <a:gd name="T95" fmla="*/ 702 h 1291"/>
                <a:gd name="T96" fmla="*/ 671 w 753"/>
                <a:gd name="T97" fmla="*/ 436 h 1291"/>
                <a:gd name="T98" fmla="*/ 460 w 753"/>
                <a:gd name="T99" fmla="*/ 491 h 1291"/>
                <a:gd name="T100" fmla="*/ 482 w 753"/>
                <a:gd name="T101" fmla="*/ 613 h 1291"/>
                <a:gd name="T102" fmla="*/ 549 w 753"/>
                <a:gd name="T103" fmla="*/ 635 h 1291"/>
                <a:gd name="T104" fmla="*/ 571 w 753"/>
                <a:gd name="T105" fmla="*/ 658 h 1291"/>
                <a:gd name="T106" fmla="*/ 638 w 753"/>
                <a:gd name="T107" fmla="*/ 702 h 1291"/>
                <a:gd name="T108" fmla="*/ 627 w 753"/>
                <a:gd name="T109" fmla="*/ 791 h 1291"/>
                <a:gd name="T110" fmla="*/ 538 w 753"/>
                <a:gd name="T111" fmla="*/ 835 h 1291"/>
                <a:gd name="T112" fmla="*/ 404 w 753"/>
                <a:gd name="T113" fmla="*/ 891 h 1291"/>
                <a:gd name="T114" fmla="*/ 349 w 753"/>
                <a:gd name="T115" fmla="*/ 1091 h 1291"/>
                <a:gd name="T116" fmla="*/ 326 w 753"/>
                <a:gd name="T117" fmla="*/ 1291 h 129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53"/>
                <a:gd name="T178" fmla="*/ 0 h 1291"/>
                <a:gd name="T179" fmla="*/ 753 w 753"/>
                <a:gd name="T180" fmla="*/ 1291 h 129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53" h="1291">
                  <a:moveTo>
                    <a:pt x="504" y="102"/>
                  </a:moveTo>
                  <a:cubicBezTo>
                    <a:pt x="486" y="49"/>
                    <a:pt x="506" y="84"/>
                    <a:pt x="460" y="47"/>
                  </a:cubicBezTo>
                  <a:cubicBezTo>
                    <a:pt x="452" y="40"/>
                    <a:pt x="447" y="29"/>
                    <a:pt x="438" y="24"/>
                  </a:cubicBezTo>
                  <a:cubicBezTo>
                    <a:pt x="417" y="13"/>
                    <a:pt x="371" y="2"/>
                    <a:pt x="371" y="2"/>
                  </a:cubicBezTo>
                  <a:cubicBezTo>
                    <a:pt x="323" y="6"/>
                    <a:pt x="273" y="0"/>
                    <a:pt x="226" y="13"/>
                  </a:cubicBezTo>
                  <a:cubicBezTo>
                    <a:pt x="215" y="16"/>
                    <a:pt x="215" y="35"/>
                    <a:pt x="215" y="47"/>
                  </a:cubicBezTo>
                  <a:cubicBezTo>
                    <a:pt x="215" y="162"/>
                    <a:pt x="201" y="204"/>
                    <a:pt x="282" y="258"/>
                  </a:cubicBezTo>
                  <a:cubicBezTo>
                    <a:pt x="357" y="247"/>
                    <a:pt x="371" y="257"/>
                    <a:pt x="393" y="191"/>
                  </a:cubicBezTo>
                  <a:cubicBezTo>
                    <a:pt x="389" y="161"/>
                    <a:pt x="402" y="124"/>
                    <a:pt x="382" y="102"/>
                  </a:cubicBezTo>
                  <a:cubicBezTo>
                    <a:pt x="372" y="91"/>
                    <a:pt x="248" y="73"/>
                    <a:pt x="226" y="69"/>
                  </a:cubicBezTo>
                  <a:cubicBezTo>
                    <a:pt x="156" y="73"/>
                    <a:pt x="83" y="63"/>
                    <a:pt x="15" y="80"/>
                  </a:cubicBezTo>
                  <a:cubicBezTo>
                    <a:pt x="0" y="84"/>
                    <a:pt x="2" y="109"/>
                    <a:pt x="4" y="124"/>
                  </a:cubicBezTo>
                  <a:cubicBezTo>
                    <a:pt x="21" y="228"/>
                    <a:pt x="82" y="290"/>
                    <a:pt x="171" y="336"/>
                  </a:cubicBezTo>
                  <a:cubicBezTo>
                    <a:pt x="193" y="332"/>
                    <a:pt x="217" y="333"/>
                    <a:pt x="238" y="324"/>
                  </a:cubicBezTo>
                  <a:cubicBezTo>
                    <a:pt x="292" y="300"/>
                    <a:pt x="298" y="219"/>
                    <a:pt x="315" y="169"/>
                  </a:cubicBezTo>
                  <a:cubicBezTo>
                    <a:pt x="302" y="88"/>
                    <a:pt x="311" y="93"/>
                    <a:pt x="238" y="69"/>
                  </a:cubicBezTo>
                  <a:cubicBezTo>
                    <a:pt x="80" y="108"/>
                    <a:pt x="181" y="304"/>
                    <a:pt x="193" y="447"/>
                  </a:cubicBezTo>
                  <a:cubicBezTo>
                    <a:pt x="199" y="523"/>
                    <a:pt x="186" y="507"/>
                    <a:pt x="238" y="524"/>
                  </a:cubicBezTo>
                  <a:cubicBezTo>
                    <a:pt x="312" y="505"/>
                    <a:pt x="334" y="521"/>
                    <a:pt x="371" y="447"/>
                  </a:cubicBezTo>
                  <a:cubicBezTo>
                    <a:pt x="381" y="363"/>
                    <a:pt x="391" y="344"/>
                    <a:pt x="371" y="258"/>
                  </a:cubicBezTo>
                  <a:cubicBezTo>
                    <a:pt x="369" y="250"/>
                    <a:pt x="345" y="195"/>
                    <a:pt x="326" y="191"/>
                  </a:cubicBezTo>
                  <a:cubicBezTo>
                    <a:pt x="282" y="182"/>
                    <a:pt x="237" y="184"/>
                    <a:pt x="193" y="180"/>
                  </a:cubicBezTo>
                  <a:cubicBezTo>
                    <a:pt x="94" y="191"/>
                    <a:pt x="86" y="176"/>
                    <a:pt x="60" y="258"/>
                  </a:cubicBezTo>
                  <a:cubicBezTo>
                    <a:pt x="79" y="332"/>
                    <a:pt x="114" y="357"/>
                    <a:pt x="182" y="391"/>
                  </a:cubicBezTo>
                  <a:cubicBezTo>
                    <a:pt x="234" y="387"/>
                    <a:pt x="287" y="393"/>
                    <a:pt x="338" y="380"/>
                  </a:cubicBezTo>
                  <a:cubicBezTo>
                    <a:pt x="370" y="372"/>
                    <a:pt x="381" y="221"/>
                    <a:pt x="382" y="213"/>
                  </a:cubicBezTo>
                  <a:cubicBezTo>
                    <a:pt x="378" y="154"/>
                    <a:pt x="393" y="91"/>
                    <a:pt x="371" y="36"/>
                  </a:cubicBezTo>
                  <a:cubicBezTo>
                    <a:pt x="364" y="18"/>
                    <a:pt x="332" y="39"/>
                    <a:pt x="315" y="47"/>
                  </a:cubicBezTo>
                  <a:cubicBezTo>
                    <a:pt x="277" y="64"/>
                    <a:pt x="262" y="92"/>
                    <a:pt x="238" y="124"/>
                  </a:cubicBezTo>
                  <a:cubicBezTo>
                    <a:pt x="242" y="161"/>
                    <a:pt x="238" y="200"/>
                    <a:pt x="249" y="236"/>
                  </a:cubicBezTo>
                  <a:cubicBezTo>
                    <a:pt x="254" y="251"/>
                    <a:pt x="267" y="264"/>
                    <a:pt x="282" y="269"/>
                  </a:cubicBezTo>
                  <a:cubicBezTo>
                    <a:pt x="340" y="288"/>
                    <a:pt x="485" y="306"/>
                    <a:pt x="549" y="313"/>
                  </a:cubicBezTo>
                  <a:cubicBezTo>
                    <a:pt x="553" y="369"/>
                    <a:pt x="552" y="425"/>
                    <a:pt x="560" y="480"/>
                  </a:cubicBezTo>
                  <a:cubicBezTo>
                    <a:pt x="563" y="503"/>
                    <a:pt x="582" y="547"/>
                    <a:pt x="582" y="547"/>
                  </a:cubicBezTo>
                  <a:cubicBezTo>
                    <a:pt x="644" y="532"/>
                    <a:pt x="641" y="527"/>
                    <a:pt x="660" y="469"/>
                  </a:cubicBezTo>
                  <a:cubicBezTo>
                    <a:pt x="657" y="447"/>
                    <a:pt x="665" y="357"/>
                    <a:pt x="615" y="347"/>
                  </a:cubicBezTo>
                  <a:cubicBezTo>
                    <a:pt x="590" y="342"/>
                    <a:pt x="564" y="354"/>
                    <a:pt x="538" y="358"/>
                  </a:cubicBezTo>
                  <a:cubicBezTo>
                    <a:pt x="488" y="395"/>
                    <a:pt x="464" y="419"/>
                    <a:pt x="449" y="480"/>
                  </a:cubicBezTo>
                  <a:cubicBezTo>
                    <a:pt x="458" y="594"/>
                    <a:pt x="441" y="633"/>
                    <a:pt x="538" y="680"/>
                  </a:cubicBezTo>
                  <a:cubicBezTo>
                    <a:pt x="590" y="676"/>
                    <a:pt x="643" y="684"/>
                    <a:pt x="693" y="669"/>
                  </a:cubicBezTo>
                  <a:cubicBezTo>
                    <a:pt x="753" y="651"/>
                    <a:pt x="749" y="491"/>
                    <a:pt x="749" y="491"/>
                  </a:cubicBezTo>
                  <a:cubicBezTo>
                    <a:pt x="700" y="317"/>
                    <a:pt x="660" y="392"/>
                    <a:pt x="427" y="402"/>
                  </a:cubicBezTo>
                  <a:cubicBezTo>
                    <a:pt x="376" y="470"/>
                    <a:pt x="368" y="527"/>
                    <a:pt x="449" y="580"/>
                  </a:cubicBezTo>
                  <a:cubicBezTo>
                    <a:pt x="567" y="570"/>
                    <a:pt x="600" y="580"/>
                    <a:pt x="660" y="491"/>
                  </a:cubicBezTo>
                  <a:cubicBezTo>
                    <a:pt x="641" y="395"/>
                    <a:pt x="647" y="330"/>
                    <a:pt x="438" y="447"/>
                  </a:cubicBezTo>
                  <a:cubicBezTo>
                    <a:pt x="397" y="470"/>
                    <a:pt x="408" y="536"/>
                    <a:pt x="393" y="580"/>
                  </a:cubicBezTo>
                  <a:cubicBezTo>
                    <a:pt x="389" y="591"/>
                    <a:pt x="382" y="613"/>
                    <a:pt x="382" y="613"/>
                  </a:cubicBezTo>
                  <a:cubicBezTo>
                    <a:pt x="425" y="765"/>
                    <a:pt x="459" y="712"/>
                    <a:pt x="638" y="702"/>
                  </a:cubicBezTo>
                  <a:cubicBezTo>
                    <a:pt x="715" y="625"/>
                    <a:pt x="678" y="554"/>
                    <a:pt x="671" y="436"/>
                  </a:cubicBezTo>
                  <a:cubicBezTo>
                    <a:pt x="597" y="441"/>
                    <a:pt x="487" y="410"/>
                    <a:pt x="460" y="491"/>
                  </a:cubicBezTo>
                  <a:cubicBezTo>
                    <a:pt x="467" y="532"/>
                    <a:pt x="460" y="578"/>
                    <a:pt x="482" y="613"/>
                  </a:cubicBezTo>
                  <a:cubicBezTo>
                    <a:pt x="494" y="633"/>
                    <a:pt x="528" y="624"/>
                    <a:pt x="549" y="635"/>
                  </a:cubicBezTo>
                  <a:cubicBezTo>
                    <a:pt x="558" y="640"/>
                    <a:pt x="562" y="652"/>
                    <a:pt x="571" y="658"/>
                  </a:cubicBezTo>
                  <a:cubicBezTo>
                    <a:pt x="660" y="719"/>
                    <a:pt x="580" y="647"/>
                    <a:pt x="638" y="702"/>
                  </a:cubicBezTo>
                  <a:cubicBezTo>
                    <a:pt x="634" y="732"/>
                    <a:pt x="636" y="762"/>
                    <a:pt x="627" y="791"/>
                  </a:cubicBezTo>
                  <a:cubicBezTo>
                    <a:pt x="619" y="819"/>
                    <a:pt x="546" y="832"/>
                    <a:pt x="538" y="835"/>
                  </a:cubicBezTo>
                  <a:cubicBezTo>
                    <a:pt x="491" y="851"/>
                    <a:pt x="450" y="876"/>
                    <a:pt x="404" y="891"/>
                  </a:cubicBezTo>
                  <a:cubicBezTo>
                    <a:pt x="343" y="952"/>
                    <a:pt x="369" y="1012"/>
                    <a:pt x="349" y="1091"/>
                  </a:cubicBezTo>
                  <a:cubicBezTo>
                    <a:pt x="343" y="1157"/>
                    <a:pt x="326" y="1225"/>
                    <a:pt x="326" y="1291"/>
                  </a:cubicBezTo>
                </a:path>
              </a:pathLst>
            </a:custGeom>
            <a:noFill/>
            <a:ln w="571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2299" name="Oval 1037"/>
            <p:cNvSpPr>
              <a:spLocks noChangeArrowheads="1"/>
            </p:cNvSpPr>
            <p:nvPr/>
          </p:nvSpPr>
          <p:spPr bwMode="auto">
            <a:xfrm>
              <a:off x="3408" y="2544"/>
              <a:ext cx="96" cy="144"/>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2300" name="Oval 1038"/>
            <p:cNvSpPr>
              <a:spLocks noChangeArrowheads="1"/>
            </p:cNvSpPr>
            <p:nvPr/>
          </p:nvSpPr>
          <p:spPr bwMode="auto">
            <a:xfrm>
              <a:off x="3408" y="2640"/>
              <a:ext cx="96" cy="144"/>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2301" name="Oval 1039"/>
            <p:cNvSpPr>
              <a:spLocks noChangeArrowheads="1"/>
            </p:cNvSpPr>
            <p:nvPr/>
          </p:nvSpPr>
          <p:spPr bwMode="auto">
            <a:xfrm>
              <a:off x="3456" y="2544"/>
              <a:ext cx="96" cy="144"/>
            </a:xfrm>
            <a:prstGeom prst="ellipse">
              <a:avLst/>
            </a:prstGeom>
            <a:solidFill>
              <a:schemeClr val="accent1"/>
            </a:solidFill>
            <a:ln w="9525">
              <a:solidFill>
                <a:schemeClr val="tx1"/>
              </a:solidFill>
              <a:round/>
              <a:headEnd/>
              <a:tailEnd/>
            </a:ln>
          </p:spPr>
          <p:txBody>
            <a:bodyPr wrap="none" anchor="ctr"/>
            <a:lstStyle/>
            <a:p>
              <a:endParaRPr lang="cs-CZ"/>
            </a:p>
          </p:txBody>
        </p:sp>
        <p:sp>
          <p:nvSpPr>
            <p:cNvPr id="12302" name="Oval 1040"/>
            <p:cNvSpPr>
              <a:spLocks noChangeArrowheads="1"/>
            </p:cNvSpPr>
            <p:nvPr/>
          </p:nvSpPr>
          <p:spPr bwMode="auto">
            <a:xfrm>
              <a:off x="3408" y="2736"/>
              <a:ext cx="96" cy="144"/>
            </a:xfrm>
            <a:prstGeom prst="ellipse">
              <a:avLst/>
            </a:prstGeom>
            <a:solidFill>
              <a:schemeClr val="accent1"/>
            </a:solidFill>
            <a:ln w="9525">
              <a:solidFill>
                <a:schemeClr val="tx1"/>
              </a:solidFill>
              <a:round/>
              <a:headEnd/>
              <a:tailEnd/>
            </a:ln>
          </p:spPr>
          <p:txBody>
            <a:bodyPr wrap="none" anchor="ctr"/>
            <a:lstStyle/>
            <a:p>
              <a:endParaRPr lang="cs-CZ"/>
            </a:p>
          </p:txBody>
        </p:sp>
      </p:grpSp>
      <p:sp>
        <p:nvSpPr>
          <p:cNvPr id="12295" name="Freeform 1041"/>
          <p:cNvSpPr>
            <a:spLocks/>
          </p:cNvSpPr>
          <p:nvPr/>
        </p:nvSpPr>
        <p:spPr bwMode="auto">
          <a:xfrm>
            <a:off x="5886450" y="1257300"/>
            <a:ext cx="3238500" cy="419100"/>
          </a:xfrm>
          <a:custGeom>
            <a:avLst/>
            <a:gdLst>
              <a:gd name="T0" fmla="*/ 0 w 2040"/>
              <a:gd name="T1" fmla="*/ 2147483647 h 264"/>
              <a:gd name="T2" fmla="*/ 2147483647 w 2040"/>
              <a:gd name="T3" fmla="*/ 2147483647 h 264"/>
              <a:gd name="T4" fmla="*/ 2147483647 w 2040"/>
              <a:gd name="T5" fmla="*/ 2147483647 h 264"/>
              <a:gd name="T6" fmla="*/ 2147483647 w 2040"/>
              <a:gd name="T7" fmla="*/ 2147483647 h 264"/>
              <a:gd name="T8" fmla="*/ 2147483647 w 2040"/>
              <a:gd name="T9" fmla="*/ 0 h 264"/>
              <a:gd name="T10" fmla="*/ 2147483647 w 2040"/>
              <a:gd name="T11" fmla="*/ 2147483647 h 264"/>
              <a:gd name="T12" fmla="*/ 2147483647 w 2040"/>
              <a:gd name="T13" fmla="*/ 2147483647 h 264"/>
              <a:gd name="T14" fmla="*/ 2147483647 w 2040"/>
              <a:gd name="T15" fmla="*/ 2147483647 h 264"/>
              <a:gd name="T16" fmla="*/ 2147483647 w 2040"/>
              <a:gd name="T17" fmla="*/ 2147483647 h 264"/>
              <a:gd name="T18" fmla="*/ 2147483647 w 2040"/>
              <a:gd name="T19" fmla="*/ 2147483647 h 264"/>
              <a:gd name="T20" fmla="*/ 2147483647 w 2040"/>
              <a:gd name="T21" fmla="*/ 2147483647 h 264"/>
              <a:gd name="T22" fmla="*/ 2147483647 w 2040"/>
              <a:gd name="T23" fmla="*/ 2147483647 h 26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040"/>
              <a:gd name="T37" fmla="*/ 0 h 264"/>
              <a:gd name="T38" fmla="*/ 2040 w 2040"/>
              <a:gd name="T39" fmla="*/ 264 h 264"/>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040" h="264">
                <a:moveTo>
                  <a:pt x="0" y="264"/>
                </a:moveTo>
                <a:cubicBezTo>
                  <a:pt x="22" y="242"/>
                  <a:pt x="50" y="226"/>
                  <a:pt x="72" y="204"/>
                </a:cubicBezTo>
                <a:cubicBezTo>
                  <a:pt x="82" y="194"/>
                  <a:pt x="86" y="178"/>
                  <a:pt x="96" y="168"/>
                </a:cubicBezTo>
                <a:cubicBezTo>
                  <a:pt x="106" y="158"/>
                  <a:pt x="121" y="153"/>
                  <a:pt x="132" y="144"/>
                </a:cubicBezTo>
                <a:cubicBezTo>
                  <a:pt x="201" y="87"/>
                  <a:pt x="274" y="29"/>
                  <a:pt x="360" y="0"/>
                </a:cubicBezTo>
                <a:cubicBezTo>
                  <a:pt x="436" y="4"/>
                  <a:pt x="512" y="6"/>
                  <a:pt x="588" y="12"/>
                </a:cubicBezTo>
                <a:cubicBezTo>
                  <a:pt x="608" y="14"/>
                  <a:pt x="628" y="21"/>
                  <a:pt x="648" y="24"/>
                </a:cubicBezTo>
                <a:cubicBezTo>
                  <a:pt x="712" y="33"/>
                  <a:pt x="776" y="45"/>
                  <a:pt x="840" y="48"/>
                </a:cubicBezTo>
                <a:cubicBezTo>
                  <a:pt x="1101" y="60"/>
                  <a:pt x="1374" y="65"/>
                  <a:pt x="1632" y="108"/>
                </a:cubicBezTo>
                <a:cubicBezTo>
                  <a:pt x="1731" y="124"/>
                  <a:pt x="1821" y="156"/>
                  <a:pt x="1920" y="168"/>
                </a:cubicBezTo>
                <a:cubicBezTo>
                  <a:pt x="2003" y="196"/>
                  <a:pt x="1902" y="158"/>
                  <a:pt x="2004" y="216"/>
                </a:cubicBezTo>
                <a:cubicBezTo>
                  <a:pt x="2015" y="222"/>
                  <a:pt x="2040" y="228"/>
                  <a:pt x="2040" y="228"/>
                </a:cubicBezTo>
              </a:path>
            </a:pathLst>
          </a:custGeom>
          <a:noFill/>
          <a:ln w="38100">
            <a:solidFill>
              <a:schemeClr val="accent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cs-CZ"/>
          </a:p>
        </p:txBody>
      </p:sp>
      <p:sp>
        <p:nvSpPr>
          <p:cNvPr id="12296" name="Oval 1042"/>
          <p:cNvSpPr>
            <a:spLocks noChangeArrowheads="1"/>
          </p:cNvSpPr>
          <p:nvPr/>
        </p:nvSpPr>
        <p:spPr bwMode="auto">
          <a:xfrm>
            <a:off x="6705600" y="304800"/>
            <a:ext cx="152400" cy="228600"/>
          </a:xfrm>
          <a:prstGeom prst="ellipse">
            <a:avLst/>
          </a:prstGeom>
          <a:solidFill>
            <a:schemeClr val="accent1"/>
          </a:solidFill>
          <a:ln w="9525">
            <a:solidFill>
              <a:schemeClr val="tx1"/>
            </a:solidFill>
            <a:round/>
            <a:headEnd/>
            <a:tailEnd/>
          </a:ln>
        </p:spPr>
        <p:txBody>
          <a:bodyPr wrap="none" anchor="ctr"/>
          <a:lstStyle/>
          <a:p>
            <a:endParaRPr lang="cs-CZ"/>
          </a:p>
        </p:txBody>
      </p:sp>
    </p:spTree>
    <p:extLst>
      <p:ext uri="{BB962C8B-B14F-4D97-AF65-F5344CB8AC3E}">
        <p14:creationId xmlns:p14="http://schemas.microsoft.com/office/powerpoint/2010/main" val="2117585756"/>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739280"/>
          </a:xfrm>
          <a:solidFill>
            <a:schemeClr val="accent6">
              <a:lumMod val="20000"/>
              <a:lumOff val="80000"/>
            </a:schemeClr>
          </a:solidFill>
          <a:scene3d>
            <a:camera prst="orthographicFront"/>
            <a:lightRig rig="threePt" dir="t"/>
          </a:scene3d>
          <a:sp3d>
            <a:bevelT w="114300" prst="artDeco"/>
          </a:sp3d>
        </p:spPr>
        <p:txBody>
          <a:bodyPr/>
          <a:lstStyle/>
          <a:p>
            <a:pPr>
              <a:defRPr/>
            </a:pPr>
            <a:r>
              <a:rPr lang="it-IT" sz="5400" dirty="0" err="1" smtClean="0">
                <a:solidFill>
                  <a:srgbClr val="FF0000"/>
                </a:solidFill>
                <a:effectLst>
                  <a:outerShdw blurRad="38100" dist="38100" dir="2700000" algn="tl">
                    <a:srgbClr val="000000">
                      <a:alpha val="43137"/>
                    </a:srgbClr>
                  </a:outerShdw>
                </a:effectLst>
                <a:cs typeface="Arial" pitchFamily="34" charset="0"/>
              </a:rPr>
              <a:t>Immunogenetics</a:t>
            </a:r>
            <a:r>
              <a:rPr lang="it-IT" sz="5400" dirty="0" smtClean="0">
                <a:solidFill>
                  <a:srgbClr val="FF0000"/>
                </a:solidFill>
                <a:effectLst>
                  <a:outerShdw blurRad="38100" dist="38100" dir="2700000" algn="tl">
                    <a:srgbClr val="000000">
                      <a:alpha val="43137"/>
                    </a:srgbClr>
                  </a:outerShdw>
                </a:effectLst>
                <a:cs typeface="Arial" pitchFamily="34" charset="0"/>
              </a:rPr>
              <a:t> = </a:t>
            </a:r>
            <a:r>
              <a:rPr lang="it-IT" sz="5400" dirty="0" err="1" smtClean="0">
                <a:solidFill>
                  <a:srgbClr val="FF0000"/>
                </a:solidFill>
                <a:effectLst>
                  <a:outerShdw blurRad="38100" dist="38100" dir="2700000" algn="tl">
                    <a:srgbClr val="000000">
                      <a:alpha val="43137"/>
                    </a:srgbClr>
                  </a:outerShdw>
                </a:effectLst>
                <a:cs typeface="Arial" pitchFamily="34" charset="0"/>
              </a:rPr>
              <a:t>immunology</a:t>
            </a:r>
            <a:r>
              <a:rPr lang="it-IT" sz="5400" dirty="0" smtClean="0">
                <a:solidFill>
                  <a:srgbClr val="FF0000"/>
                </a:solidFill>
                <a:effectLst>
                  <a:outerShdw blurRad="38100" dist="38100" dir="2700000" algn="tl">
                    <a:srgbClr val="000000">
                      <a:alpha val="43137"/>
                    </a:srgbClr>
                  </a:outerShdw>
                </a:effectLst>
                <a:cs typeface="Arial" pitchFamily="34" charset="0"/>
              </a:rPr>
              <a:t> + </a:t>
            </a:r>
            <a:r>
              <a:rPr lang="it-IT" sz="5400" dirty="0" err="1" smtClean="0">
                <a:solidFill>
                  <a:srgbClr val="FF0000"/>
                </a:solidFill>
                <a:effectLst>
                  <a:outerShdw blurRad="38100" dist="38100" dir="2700000" algn="tl">
                    <a:srgbClr val="000000">
                      <a:alpha val="43137"/>
                    </a:srgbClr>
                  </a:outerShdw>
                </a:effectLst>
                <a:cs typeface="Arial" pitchFamily="34" charset="0"/>
              </a:rPr>
              <a:t>genetics</a:t>
            </a:r>
            <a:endParaRPr lang="it-IT" sz="5400" dirty="0">
              <a:solidFill>
                <a:srgbClr val="FF0000"/>
              </a:solidFill>
              <a:effectLst>
                <a:outerShdw blurRad="38100" dist="38100" dir="2700000" algn="tl">
                  <a:srgbClr val="000000">
                    <a:alpha val="43137"/>
                  </a:srgbClr>
                </a:outerShdw>
              </a:effectLst>
              <a:cs typeface="Arial" pitchFamily="34" charset="0"/>
            </a:endParaRPr>
          </a:p>
        </p:txBody>
      </p:sp>
      <p:sp>
        <p:nvSpPr>
          <p:cNvPr id="3" name="Segnaposto contenuto 2"/>
          <p:cNvSpPr>
            <a:spLocks noGrp="1"/>
          </p:cNvSpPr>
          <p:nvPr>
            <p:ph idx="1"/>
          </p:nvPr>
        </p:nvSpPr>
        <p:spPr>
          <a:xfrm>
            <a:off x="685800" y="2780928"/>
            <a:ext cx="7772400" cy="2232248"/>
          </a:xfrm>
          <a:solidFill>
            <a:schemeClr val="bg1">
              <a:lumMod val="85000"/>
            </a:schemeClr>
          </a:solidFill>
          <a:scene3d>
            <a:camera prst="orthographicFront"/>
            <a:lightRig rig="threePt" dir="t"/>
          </a:scene3d>
          <a:sp3d>
            <a:bevelT w="114300" prst="artDeco"/>
          </a:sp3d>
        </p:spPr>
        <p:txBody>
          <a:bodyPr/>
          <a:lstStyle/>
          <a:p>
            <a:pPr>
              <a:defRPr/>
            </a:pPr>
            <a:endParaRPr lang="it-IT" sz="1800" dirty="0" smtClean="0">
              <a:cs typeface="Arial" pitchFamily="34" charset="0"/>
            </a:endParaRPr>
          </a:p>
          <a:p>
            <a:pPr>
              <a:defRPr/>
            </a:pPr>
            <a:r>
              <a:rPr lang="it-IT" sz="4000" dirty="0" smtClean="0">
                <a:cs typeface="Arial" pitchFamily="34" charset="0"/>
              </a:rPr>
              <a:t>An </a:t>
            </a:r>
            <a:r>
              <a:rPr lang="it-IT" sz="4000" dirty="0" err="1" smtClean="0">
                <a:cs typeface="Arial" pitchFamily="34" charset="0"/>
              </a:rPr>
              <a:t>overview</a:t>
            </a:r>
            <a:r>
              <a:rPr lang="it-IT" sz="4000" dirty="0" smtClean="0">
                <a:cs typeface="Arial" pitchFamily="34" charset="0"/>
              </a:rPr>
              <a:t> of </a:t>
            </a:r>
            <a:r>
              <a:rPr lang="it-IT" sz="4000" dirty="0" err="1">
                <a:cs typeface="Arial" pitchFamily="34" charset="0"/>
              </a:rPr>
              <a:t>i</a:t>
            </a:r>
            <a:r>
              <a:rPr lang="it-IT" sz="4000" dirty="0" err="1" smtClean="0">
                <a:cs typeface="Arial" pitchFamily="34" charset="0"/>
              </a:rPr>
              <a:t>mmunology</a:t>
            </a:r>
            <a:endParaRPr lang="it-IT" sz="4000" dirty="0">
              <a:cs typeface="Arial" pitchFamily="34" charset="0"/>
            </a:endParaRPr>
          </a:p>
          <a:p>
            <a:pPr>
              <a:defRPr/>
            </a:pPr>
            <a:r>
              <a:rPr lang="it-IT" sz="4000" dirty="0" smtClean="0">
                <a:cs typeface="Arial" pitchFamily="34" charset="0"/>
              </a:rPr>
              <a:t>An </a:t>
            </a:r>
            <a:r>
              <a:rPr lang="it-IT" sz="4000" dirty="0" err="1" smtClean="0">
                <a:cs typeface="Arial" pitchFamily="34" charset="0"/>
              </a:rPr>
              <a:t>overview</a:t>
            </a:r>
            <a:r>
              <a:rPr lang="it-IT" sz="4000" dirty="0" smtClean="0">
                <a:cs typeface="Arial" pitchFamily="34" charset="0"/>
              </a:rPr>
              <a:t> of </a:t>
            </a:r>
            <a:r>
              <a:rPr lang="it-IT" sz="4000" dirty="0" err="1" smtClean="0">
                <a:cs typeface="Arial" pitchFamily="34" charset="0"/>
              </a:rPr>
              <a:t>genetics</a:t>
            </a:r>
            <a:endParaRPr lang="it-IT" sz="4000" dirty="0" smtClean="0">
              <a:cs typeface="Arial" pitchFamily="34" charset="0"/>
            </a:endParaRPr>
          </a:p>
        </p:txBody>
      </p:sp>
      <p:sp>
        <p:nvSpPr>
          <p:cNvPr id="6" name="Segnaposto numero diapositiva 5"/>
          <p:cNvSpPr>
            <a:spLocks noGrp="1"/>
          </p:cNvSpPr>
          <p:nvPr>
            <p:ph type="sldNum" sz="quarter" idx="12"/>
          </p:nvPr>
        </p:nvSpPr>
        <p:spPr/>
        <p:txBody>
          <a:bodyPr/>
          <a:lstStyle/>
          <a:p>
            <a:pPr>
              <a:defRPr/>
            </a:pPr>
            <a:fld id="{25B4B744-3608-434F-8455-62CF586CAAC4}" type="slidenum">
              <a:rPr lang="it-IT" smtClean="0"/>
              <a:pPr>
                <a:defRPr/>
              </a:pPr>
              <a:t>4</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539750" y="1752600"/>
            <a:ext cx="8604250" cy="2352675"/>
          </a:xfrm>
          <a:prstGeom prst="rect">
            <a:avLst/>
          </a:prstGeom>
          <a:solidFill>
            <a:srgbClr val="000066"/>
          </a:solidFill>
          <a:ln w="9525">
            <a:solidFill>
              <a:srgbClr val="000066"/>
            </a:solidFill>
            <a:miter lim="800000"/>
            <a:headEnd/>
            <a:tailEnd/>
          </a:ln>
        </p:spPr>
        <p:txBody>
          <a:bodyPr wrap="none" anchor="ctr"/>
          <a:lstStyle/>
          <a:p>
            <a:endParaRPr lang="cs-CZ"/>
          </a:p>
        </p:txBody>
      </p:sp>
      <p:sp>
        <p:nvSpPr>
          <p:cNvPr id="9219" name="Rectangle 3"/>
          <p:cNvSpPr>
            <a:spLocks noChangeArrowheads="1"/>
          </p:cNvSpPr>
          <p:nvPr/>
        </p:nvSpPr>
        <p:spPr bwMode="auto">
          <a:xfrm>
            <a:off x="533400" y="4133850"/>
            <a:ext cx="8604250" cy="2724150"/>
          </a:xfrm>
          <a:prstGeom prst="rect">
            <a:avLst/>
          </a:prstGeom>
          <a:solidFill>
            <a:schemeClr val="tx1"/>
          </a:solidFill>
          <a:ln w="9525">
            <a:solidFill>
              <a:schemeClr val="bg2"/>
            </a:solidFill>
            <a:miter lim="800000"/>
            <a:headEnd/>
            <a:tailEnd/>
          </a:ln>
        </p:spPr>
        <p:txBody>
          <a:bodyPr wrap="none" anchor="ctr"/>
          <a:lstStyle/>
          <a:p>
            <a:endParaRPr lang="cs-CZ"/>
          </a:p>
        </p:txBody>
      </p:sp>
      <p:sp>
        <p:nvSpPr>
          <p:cNvPr id="9220" name="Rectangle 4"/>
          <p:cNvSpPr>
            <a:spLocks noGrp="1" noChangeArrowheads="1"/>
          </p:cNvSpPr>
          <p:nvPr>
            <p:ph type="title"/>
          </p:nvPr>
        </p:nvSpPr>
        <p:spPr>
          <a:xfrm>
            <a:off x="684213" y="115888"/>
            <a:ext cx="7772400" cy="1143000"/>
          </a:xfrm>
        </p:spPr>
        <p:txBody>
          <a:bodyPr/>
          <a:lstStyle/>
          <a:p>
            <a:pPr algn="l"/>
            <a:r>
              <a:rPr lang="cs-CZ" dirty="0">
                <a:latin typeface="Arial Narrow" charset="0"/>
              </a:rPr>
              <a:t>HLA – MHC: basic </a:t>
            </a:r>
            <a:r>
              <a:rPr lang="cs-CZ" dirty="0" err="1">
                <a:latin typeface="Arial Narrow" charset="0"/>
              </a:rPr>
              <a:t>facts</a:t>
            </a:r>
            <a:endParaRPr lang="cs-CZ" dirty="0">
              <a:latin typeface="Times New Roman" charset="0"/>
            </a:endParaRPr>
          </a:p>
        </p:txBody>
      </p:sp>
      <p:sp>
        <p:nvSpPr>
          <p:cNvPr id="9221" name="Rectangle 5"/>
          <p:cNvSpPr>
            <a:spLocks noGrp="1" noChangeArrowheads="1"/>
          </p:cNvSpPr>
          <p:nvPr>
            <p:ph type="body" idx="1"/>
          </p:nvPr>
        </p:nvSpPr>
        <p:spPr>
          <a:xfrm>
            <a:off x="609600" y="1295400"/>
            <a:ext cx="8686800" cy="4572000"/>
          </a:xfrm>
        </p:spPr>
        <p:txBody>
          <a:bodyPr/>
          <a:lstStyle/>
          <a:p>
            <a:pPr>
              <a:lnSpc>
                <a:spcPct val="90000"/>
              </a:lnSpc>
              <a:spcBef>
                <a:spcPts val="500"/>
              </a:spcBef>
              <a:spcAft>
                <a:spcPts val="500"/>
              </a:spcAft>
            </a:pPr>
            <a:r>
              <a:rPr lang="cs-CZ" sz="2400" dirty="0" err="1">
                <a:solidFill>
                  <a:schemeClr val="tx2"/>
                </a:solidFill>
                <a:latin typeface="Arial Narrow" charset="0"/>
              </a:rPr>
              <a:t>Two</a:t>
            </a:r>
            <a:r>
              <a:rPr lang="cs-CZ" sz="2400" dirty="0">
                <a:solidFill>
                  <a:schemeClr val="tx2"/>
                </a:solidFill>
                <a:latin typeface="Arial Narrow" charset="0"/>
              </a:rPr>
              <a:t> </a:t>
            </a:r>
            <a:r>
              <a:rPr lang="cs-CZ" sz="2400" dirty="0" err="1">
                <a:solidFill>
                  <a:schemeClr val="tx2"/>
                </a:solidFill>
                <a:latin typeface="Arial Narrow" charset="0"/>
              </a:rPr>
              <a:t>groupes</a:t>
            </a:r>
            <a:r>
              <a:rPr lang="cs-CZ" sz="2400" dirty="0">
                <a:solidFill>
                  <a:schemeClr val="tx2"/>
                </a:solidFill>
                <a:latin typeface="Arial Narrow" charset="0"/>
              </a:rPr>
              <a:t> </a:t>
            </a:r>
            <a:r>
              <a:rPr lang="cs-CZ" sz="2400" dirty="0" err="1">
                <a:solidFill>
                  <a:schemeClr val="tx2"/>
                </a:solidFill>
                <a:latin typeface="Arial Narrow" charset="0"/>
              </a:rPr>
              <a:t>of</a:t>
            </a:r>
            <a:r>
              <a:rPr lang="cs-CZ" sz="2400" dirty="0">
                <a:solidFill>
                  <a:schemeClr val="tx2"/>
                </a:solidFill>
                <a:latin typeface="Arial Narrow" charset="0"/>
              </a:rPr>
              <a:t> MHC </a:t>
            </a:r>
            <a:r>
              <a:rPr lang="cs-CZ" sz="2400" dirty="0" err="1">
                <a:solidFill>
                  <a:schemeClr val="tx2"/>
                </a:solidFill>
                <a:latin typeface="Arial Narrow" charset="0"/>
              </a:rPr>
              <a:t>genes</a:t>
            </a:r>
            <a:r>
              <a:rPr lang="cs-CZ" sz="2400" dirty="0">
                <a:solidFill>
                  <a:schemeClr val="tx2"/>
                </a:solidFill>
                <a:latin typeface="Arial Narrow" charset="0"/>
              </a:rPr>
              <a:t>: 	</a:t>
            </a:r>
          </a:p>
          <a:p>
            <a:pPr>
              <a:lnSpc>
                <a:spcPct val="90000"/>
              </a:lnSpc>
              <a:spcBef>
                <a:spcPts val="500"/>
              </a:spcBef>
              <a:spcAft>
                <a:spcPts val="500"/>
              </a:spcAft>
              <a:buFontTx/>
              <a:buNone/>
            </a:pPr>
            <a:r>
              <a:rPr lang="cs-CZ" sz="2400" dirty="0">
                <a:solidFill>
                  <a:srgbClr val="FFFF00"/>
                </a:solidFill>
                <a:latin typeface="Arial Narrow" charset="0"/>
              </a:rPr>
              <a:t>	</a:t>
            </a:r>
            <a:r>
              <a:rPr lang="cs-CZ" sz="2400" dirty="0" err="1">
                <a:solidFill>
                  <a:srgbClr val="FFFF00"/>
                </a:solidFill>
                <a:latin typeface="Arial Narrow" charset="0"/>
              </a:rPr>
              <a:t>structurally</a:t>
            </a:r>
            <a:r>
              <a:rPr lang="cs-CZ" sz="2400" dirty="0">
                <a:solidFill>
                  <a:srgbClr val="FFFF00"/>
                </a:solidFill>
                <a:latin typeface="Arial Narrow" charset="0"/>
              </a:rPr>
              <a:t> and </a:t>
            </a:r>
            <a:r>
              <a:rPr lang="cs-CZ" sz="2400" dirty="0" err="1">
                <a:solidFill>
                  <a:srgbClr val="FFFF00"/>
                </a:solidFill>
                <a:latin typeface="Arial Narrow" charset="0"/>
              </a:rPr>
              <a:t>functionally</a:t>
            </a:r>
            <a:r>
              <a:rPr lang="cs-CZ" sz="2400" dirty="0">
                <a:solidFill>
                  <a:srgbClr val="FFFF00"/>
                </a:solidFill>
                <a:latin typeface="Arial Narrow" charset="0"/>
              </a:rPr>
              <a:t> </a:t>
            </a:r>
            <a:r>
              <a:rPr lang="cs-CZ" sz="2400" dirty="0" err="1">
                <a:solidFill>
                  <a:srgbClr val="FFFF00"/>
                </a:solidFill>
                <a:latin typeface="Arial Narrow" charset="0"/>
              </a:rPr>
              <a:t>distinct</a:t>
            </a:r>
            <a:endParaRPr lang="cs-CZ" sz="2400" dirty="0">
              <a:solidFill>
                <a:srgbClr val="FFFF00"/>
              </a:solidFill>
              <a:latin typeface="Arial Narrow" charset="0"/>
            </a:endParaRPr>
          </a:p>
          <a:p>
            <a:pPr>
              <a:lnSpc>
                <a:spcPct val="90000"/>
              </a:lnSpc>
              <a:spcBef>
                <a:spcPts val="500"/>
              </a:spcBef>
              <a:spcAft>
                <a:spcPts val="500"/>
              </a:spcAft>
              <a:buFontTx/>
              <a:buNone/>
            </a:pPr>
            <a:r>
              <a:rPr lang="cs-CZ" sz="2400" dirty="0">
                <a:solidFill>
                  <a:srgbClr val="FFFF00"/>
                </a:solidFill>
                <a:latin typeface="Arial Narrow" charset="0"/>
              </a:rPr>
              <a:t>	</a:t>
            </a:r>
            <a:r>
              <a:rPr lang="cs-CZ" sz="2400" dirty="0" err="1">
                <a:solidFill>
                  <a:srgbClr val="FFFF00"/>
                </a:solidFill>
                <a:latin typeface="Arial Narrow" charset="0"/>
              </a:rPr>
              <a:t>class</a:t>
            </a:r>
            <a:r>
              <a:rPr lang="cs-CZ" sz="2400" dirty="0">
                <a:solidFill>
                  <a:srgbClr val="FFFF00"/>
                </a:solidFill>
                <a:latin typeface="Arial Narrow" charset="0"/>
              </a:rPr>
              <a:t> I        </a:t>
            </a:r>
            <a:r>
              <a:rPr lang="cs-CZ" sz="2400" dirty="0" err="1">
                <a:solidFill>
                  <a:srgbClr val="FFFF00"/>
                </a:solidFill>
                <a:latin typeface="Arial Narrow" charset="0"/>
              </a:rPr>
              <a:t>recognition</a:t>
            </a:r>
            <a:r>
              <a:rPr lang="cs-CZ" sz="2400" dirty="0">
                <a:solidFill>
                  <a:srgbClr val="FFFF00"/>
                </a:solidFill>
                <a:latin typeface="Arial Narrow" charset="0"/>
              </a:rPr>
              <a:t> by CD8+ T </a:t>
            </a:r>
            <a:r>
              <a:rPr lang="cs-CZ" sz="2400" dirty="0" err="1">
                <a:solidFill>
                  <a:srgbClr val="FFFF00"/>
                </a:solidFill>
                <a:latin typeface="Arial Narrow" charset="0"/>
              </a:rPr>
              <a:t>cells</a:t>
            </a:r>
            <a:endParaRPr lang="cs-CZ" sz="2400" dirty="0">
              <a:solidFill>
                <a:srgbClr val="FFFF00"/>
              </a:solidFill>
              <a:latin typeface="Arial Narrow" charset="0"/>
            </a:endParaRPr>
          </a:p>
          <a:p>
            <a:pPr>
              <a:lnSpc>
                <a:spcPct val="90000"/>
              </a:lnSpc>
              <a:spcBef>
                <a:spcPts val="500"/>
              </a:spcBef>
              <a:spcAft>
                <a:spcPts val="500"/>
              </a:spcAft>
              <a:buFontTx/>
              <a:buNone/>
            </a:pPr>
            <a:r>
              <a:rPr lang="cs-CZ" sz="2400" dirty="0">
                <a:solidFill>
                  <a:srgbClr val="FFFF00"/>
                </a:solidFill>
                <a:latin typeface="Arial Narrow" charset="0"/>
              </a:rPr>
              <a:t>	class II       </a:t>
            </a:r>
            <a:r>
              <a:rPr lang="cs-CZ" sz="2400" dirty="0" smtClean="0">
                <a:solidFill>
                  <a:srgbClr val="FFFF00"/>
                </a:solidFill>
                <a:latin typeface="Arial Narrow" charset="0"/>
              </a:rPr>
              <a:t>recognition </a:t>
            </a:r>
            <a:r>
              <a:rPr lang="cs-CZ" sz="2400" dirty="0">
                <a:solidFill>
                  <a:srgbClr val="FFFF00"/>
                </a:solidFill>
                <a:latin typeface="Arial Narrow" charset="0"/>
              </a:rPr>
              <a:t>by CD4+ T cells</a:t>
            </a:r>
          </a:p>
          <a:p>
            <a:pPr>
              <a:lnSpc>
                <a:spcPct val="90000"/>
              </a:lnSpc>
              <a:spcBef>
                <a:spcPts val="500"/>
              </a:spcBef>
              <a:spcAft>
                <a:spcPts val="500"/>
              </a:spcAft>
            </a:pPr>
            <a:r>
              <a:rPr lang="cs-CZ" sz="2400" dirty="0">
                <a:solidFill>
                  <a:srgbClr val="FFFF00"/>
                </a:solidFill>
                <a:latin typeface="Arial Narrow" charset="0"/>
              </a:rPr>
              <a:t>HLA </a:t>
            </a:r>
            <a:r>
              <a:rPr lang="cs-CZ" sz="2400" dirty="0" err="1">
                <a:solidFill>
                  <a:srgbClr val="FFFF00"/>
                </a:solidFill>
                <a:latin typeface="Arial Narrow" charset="0"/>
              </a:rPr>
              <a:t>molecules</a:t>
            </a:r>
            <a:r>
              <a:rPr lang="cs-CZ" sz="2400" dirty="0">
                <a:solidFill>
                  <a:srgbClr val="FFFF00"/>
                </a:solidFill>
                <a:latin typeface="Arial Narrow" charset="0"/>
              </a:rPr>
              <a:t> are </a:t>
            </a:r>
            <a:r>
              <a:rPr lang="cs-CZ" sz="2400" dirty="0" err="1">
                <a:solidFill>
                  <a:srgbClr val="FFFF00"/>
                </a:solidFill>
                <a:latin typeface="Arial Narrow" charset="0"/>
              </a:rPr>
              <a:t>responsible</a:t>
            </a:r>
            <a:r>
              <a:rPr lang="cs-CZ" sz="2400" dirty="0">
                <a:solidFill>
                  <a:srgbClr val="FFFF00"/>
                </a:solidFill>
                <a:latin typeface="Arial Narrow" charset="0"/>
              </a:rPr>
              <a:t> </a:t>
            </a:r>
            <a:r>
              <a:rPr lang="cs-CZ" sz="2400" dirty="0" err="1">
                <a:solidFill>
                  <a:srgbClr val="FFFF00"/>
                </a:solidFill>
                <a:latin typeface="Arial Narrow" charset="0"/>
              </a:rPr>
              <a:t>for</a:t>
            </a:r>
            <a:r>
              <a:rPr lang="cs-CZ" sz="2400" dirty="0">
                <a:solidFill>
                  <a:srgbClr val="FFFF00"/>
                </a:solidFill>
                <a:latin typeface="Arial Narrow" charset="0"/>
              </a:rPr>
              <a:t> </a:t>
            </a:r>
            <a:r>
              <a:rPr lang="cs-CZ" sz="2400" dirty="0" err="1">
                <a:solidFill>
                  <a:srgbClr val="FFFF00"/>
                </a:solidFill>
                <a:latin typeface="Arial Narrow" charset="0"/>
              </a:rPr>
              <a:t>the</a:t>
            </a:r>
            <a:r>
              <a:rPr lang="cs-CZ" sz="2400" dirty="0">
                <a:solidFill>
                  <a:srgbClr val="FFFF00"/>
                </a:solidFill>
                <a:latin typeface="Arial Narrow" charset="0"/>
              </a:rPr>
              <a:t> </a:t>
            </a:r>
            <a:r>
              <a:rPr lang="cs-CZ" sz="2400" dirty="0" err="1">
                <a:solidFill>
                  <a:srgbClr val="FFFF00"/>
                </a:solidFill>
                <a:latin typeface="Arial Narrow" charset="0"/>
              </a:rPr>
              <a:t>compatibility</a:t>
            </a:r>
            <a:r>
              <a:rPr lang="cs-CZ" sz="1600" dirty="0">
                <a:solidFill>
                  <a:srgbClr val="FFFF00"/>
                </a:solidFill>
                <a:latin typeface="Times New Roman" charset="0"/>
              </a:rPr>
              <a:t> </a:t>
            </a:r>
            <a:r>
              <a:rPr lang="cs-CZ" sz="2400" dirty="0" err="1">
                <a:solidFill>
                  <a:srgbClr val="FFFF00"/>
                </a:solidFill>
                <a:latin typeface="Arial Narrow" charset="0"/>
              </a:rPr>
              <a:t>of</a:t>
            </a:r>
            <a:r>
              <a:rPr lang="cs-CZ" sz="2400" dirty="0">
                <a:solidFill>
                  <a:srgbClr val="FFFF00"/>
                </a:solidFill>
                <a:latin typeface="Arial Narrow" charset="0"/>
              </a:rPr>
              <a:t>  </a:t>
            </a:r>
            <a:r>
              <a:rPr lang="cs-CZ" sz="2400" dirty="0" err="1">
                <a:solidFill>
                  <a:srgbClr val="FFFF00"/>
                </a:solidFill>
                <a:latin typeface="Arial Narrow" charset="0"/>
              </a:rPr>
              <a:t>the</a:t>
            </a:r>
            <a:r>
              <a:rPr lang="cs-CZ" sz="2400" dirty="0">
                <a:solidFill>
                  <a:srgbClr val="FFFF00"/>
                </a:solidFill>
                <a:latin typeface="Arial Narrow" charset="0"/>
              </a:rPr>
              <a:t> </a:t>
            </a:r>
            <a:r>
              <a:rPr lang="cs-CZ" sz="2400" dirty="0" err="1">
                <a:solidFill>
                  <a:srgbClr val="FFFF00"/>
                </a:solidFill>
                <a:latin typeface="Arial Narrow" charset="0"/>
              </a:rPr>
              <a:t>tissues</a:t>
            </a:r>
            <a:r>
              <a:rPr lang="cs-CZ" sz="2400" dirty="0">
                <a:solidFill>
                  <a:srgbClr val="FFFF00"/>
                </a:solidFill>
                <a:latin typeface="Arial Narrow" charset="0"/>
              </a:rPr>
              <a:t> </a:t>
            </a:r>
            <a:r>
              <a:rPr lang="cs-CZ" sz="2400" dirty="0" err="1">
                <a:solidFill>
                  <a:srgbClr val="FFFF00"/>
                </a:solidFill>
                <a:latin typeface="Arial Narrow" charset="0"/>
              </a:rPr>
              <a:t>of</a:t>
            </a:r>
            <a:r>
              <a:rPr lang="cs-CZ" sz="2400" dirty="0">
                <a:solidFill>
                  <a:srgbClr val="FFFF00"/>
                </a:solidFill>
                <a:latin typeface="Arial Narrow" charset="0"/>
              </a:rPr>
              <a:t> </a:t>
            </a:r>
            <a:r>
              <a:rPr lang="cs-CZ" sz="2400" dirty="0" err="1">
                <a:solidFill>
                  <a:srgbClr val="FFFF00"/>
                </a:solidFill>
                <a:latin typeface="Arial Narrow" charset="0"/>
              </a:rPr>
              <a:t>genetically</a:t>
            </a:r>
            <a:r>
              <a:rPr lang="cs-CZ" sz="2400" dirty="0">
                <a:solidFill>
                  <a:srgbClr val="FFFF00"/>
                </a:solidFill>
                <a:latin typeface="Arial Narrow" charset="0"/>
              </a:rPr>
              <a:t> </a:t>
            </a:r>
            <a:r>
              <a:rPr lang="cs-CZ" sz="2400" dirty="0" err="1">
                <a:solidFill>
                  <a:srgbClr val="FFFF00"/>
                </a:solidFill>
                <a:latin typeface="Arial Narrow" charset="0"/>
              </a:rPr>
              <a:t>different</a:t>
            </a:r>
            <a:r>
              <a:rPr lang="cs-CZ" sz="2400" dirty="0">
                <a:solidFill>
                  <a:srgbClr val="FFFF00"/>
                </a:solidFill>
                <a:latin typeface="Arial Narrow" charset="0"/>
              </a:rPr>
              <a:t> </a:t>
            </a:r>
            <a:r>
              <a:rPr lang="cs-CZ" sz="2400" dirty="0" err="1">
                <a:solidFill>
                  <a:srgbClr val="FFFF00"/>
                </a:solidFill>
                <a:latin typeface="Arial Narrow" charset="0"/>
              </a:rPr>
              <a:t>individuals</a:t>
            </a:r>
            <a:r>
              <a:rPr lang="cs-CZ" sz="2400" dirty="0">
                <a:solidFill>
                  <a:srgbClr val="FFFF00"/>
                </a:solidFill>
                <a:latin typeface="Arial Narrow" charset="0"/>
              </a:rPr>
              <a:t> and </a:t>
            </a:r>
            <a:r>
              <a:rPr lang="cs-CZ" sz="2400" dirty="0" err="1">
                <a:solidFill>
                  <a:srgbClr val="FFFF00"/>
                </a:solidFill>
                <a:latin typeface="Arial Narrow" charset="0"/>
              </a:rPr>
              <a:t>for</a:t>
            </a:r>
            <a:r>
              <a:rPr lang="cs-CZ" sz="2400" dirty="0">
                <a:solidFill>
                  <a:srgbClr val="FFFF00"/>
                </a:solidFill>
                <a:latin typeface="Arial Narrow" charset="0"/>
              </a:rPr>
              <a:t> </a:t>
            </a:r>
            <a:r>
              <a:rPr lang="cs-CZ" sz="2400" dirty="0" err="1">
                <a:solidFill>
                  <a:srgbClr val="FFFF00"/>
                </a:solidFill>
                <a:latin typeface="Arial Narrow" charset="0"/>
              </a:rPr>
              <a:t>the</a:t>
            </a:r>
            <a:r>
              <a:rPr lang="cs-CZ" sz="2400" dirty="0">
                <a:solidFill>
                  <a:srgbClr val="FFFF00"/>
                </a:solidFill>
                <a:latin typeface="Arial Narrow" charset="0"/>
              </a:rPr>
              <a:t> </a:t>
            </a:r>
            <a:r>
              <a:rPr lang="cs-CZ" sz="2400" dirty="0" err="1">
                <a:solidFill>
                  <a:srgbClr val="FFFF00"/>
                </a:solidFill>
                <a:latin typeface="Arial Narrow" charset="0"/>
              </a:rPr>
              <a:t>rejection</a:t>
            </a:r>
            <a:r>
              <a:rPr lang="cs-CZ" sz="2400" dirty="0">
                <a:solidFill>
                  <a:srgbClr val="FFFF00"/>
                </a:solidFill>
                <a:latin typeface="Arial Narrow" charset="0"/>
              </a:rPr>
              <a:t> </a:t>
            </a:r>
            <a:r>
              <a:rPr lang="cs-CZ" sz="2400" dirty="0" err="1">
                <a:solidFill>
                  <a:srgbClr val="FFFF00"/>
                </a:solidFill>
                <a:latin typeface="Arial Narrow" charset="0"/>
              </a:rPr>
              <a:t>of</a:t>
            </a:r>
            <a:r>
              <a:rPr lang="cs-CZ" sz="2400" dirty="0">
                <a:solidFill>
                  <a:srgbClr val="FFFF00"/>
                </a:solidFill>
                <a:latin typeface="Arial Narrow" charset="0"/>
              </a:rPr>
              <a:t>  </a:t>
            </a:r>
            <a:r>
              <a:rPr lang="cs-CZ" sz="2400" dirty="0" err="1">
                <a:solidFill>
                  <a:srgbClr val="FFFF00"/>
                </a:solidFill>
                <a:latin typeface="Arial Narrow" charset="0"/>
              </a:rPr>
              <a:t>transplant</a:t>
            </a:r>
            <a:r>
              <a:rPr lang="cs-CZ" sz="2400" dirty="0">
                <a:solidFill>
                  <a:srgbClr val="FFFF00"/>
                </a:solidFill>
                <a:latin typeface="Arial Narrow" charset="0"/>
              </a:rPr>
              <a:t> </a:t>
            </a:r>
          </a:p>
          <a:p>
            <a:pPr>
              <a:lnSpc>
                <a:spcPct val="90000"/>
              </a:lnSpc>
              <a:spcBef>
                <a:spcPts val="500"/>
              </a:spcBef>
              <a:spcAft>
                <a:spcPts val="500"/>
              </a:spcAft>
              <a:buFontTx/>
              <a:buNone/>
            </a:pPr>
            <a:endParaRPr lang="cs-CZ" sz="2400" dirty="0">
              <a:solidFill>
                <a:schemeClr val="tx2"/>
              </a:solidFill>
              <a:latin typeface="Arial Narrow" charset="0"/>
            </a:endParaRPr>
          </a:p>
          <a:p>
            <a:pPr>
              <a:lnSpc>
                <a:spcPct val="90000"/>
              </a:lnSpc>
              <a:spcBef>
                <a:spcPts val="500"/>
              </a:spcBef>
              <a:spcAft>
                <a:spcPts val="500"/>
              </a:spcAft>
            </a:pPr>
            <a:r>
              <a:rPr lang="cs-CZ" sz="2400" dirty="0">
                <a:solidFill>
                  <a:schemeClr val="bg1"/>
                </a:solidFill>
                <a:latin typeface="Arial Narrow" charset="0"/>
              </a:rPr>
              <a:t>MHC </a:t>
            </a:r>
            <a:r>
              <a:rPr lang="cs-CZ" sz="2400" dirty="0" err="1">
                <a:solidFill>
                  <a:schemeClr val="bg1"/>
                </a:solidFill>
                <a:latin typeface="Arial Narrow" charset="0"/>
              </a:rPr>
              <a:t>genes</a:t>
            </a:r>
            <a:r>
              <a:rPr lang="cs-CZ" sz="2400" dirty="0">
                <a:solidFill>
                  <a:schemeClr val="bg1"/>
                </a:solidFill>
                <a:latin typeface="Arial Narrow" charset="0"/>
              </a:rPr>
              <a:t> are </a:t>
            </a:r>
            <a:r>
              <a:rPr lang="cs-CZ" sz="2400" dirty="0" err="1">
                <a:solidFill>
                  <a:schemeClr val="bg1"/>
                </a:solidFill>
                <a:latin typeface="Arial Narrow" charset="0"/>
              </a:rPr>
              <a:t>codominantly</a:t>
            </a:r>
            <a:r>
              <a:rPr lang="cs-CZ" sz="2400" dirty="0">
                <a:solidFill>
                  <a:schemeClr val="bg1"/>
                </a:solidFill>
                <a:latin typeface="Arial Narrow" charset="0"/>
              </a:rPr>
              <a:t> </a:t>
            </a:r>
            <a:r>
              <a:rPr lang="cs-CZ" sz="2400" dirty="0" err="1">
                <a:solidFill>
                  <a:schemeClr val="bg1"/>
                </a:solidFill>
                <a:latin typeface="Arial Narrow" charset="0"/>
              </a:rPr>
              <a:t>expressed</a:t>
            </a:r>
            <a:r>
              <a:rPr lang="cs-CZ" sz="2400" dirty="0">
                <a:solidFill>
                  <a:schemeClr val="bg1"/>
                </a:solidFill>
                <a:latin typeface="Arial Narrow" charset="0"/>
              </a:rPr>
              <a:t> in </a:t>
            </a:r>
            <a:r>
              <a:rPr lang="cs-CZ" sz="2400" dirty="0" err="1">
                <a:solidFill>
                  <a:schemeClr val="bg1"/>
                </a:solidFill>
                <a:latin typeface="Arial Narrow" charset="0"/>
              </a:rPr>
              <a:t>each</a:t>
            </a:r>
            <a:r>
              <a:rPr lang="cs-CZ" sz="2400" dirty="0">
                <a:solidFill>
                  <a:schemeClr val="bg1"/>
                </a:solidFill>
                <a:latin typeface="Arial Narrow" charset="0"/>
              </a:rPr>
              <a:t> </a:t>
            </a:r>
            <a:r>
              <a:rPr lang="cs-CZ" sz="2400" dirty="0" err="1">
                <a:solidFill>
                  <a:schemeClr val="bg1"/>
                </a:solidFill>
                <a:latin typeface="Arial Narrow" charset="0"/>
              </a:rPr>
              <a:t>individual</a:t>
            </a:r>
            <a:r>
              <a:rPr lang="cs-CZ" sz="2400" dirty="0">
                <a:solidFill>
                  <a:schemeClr val="bg1"/>
                </a:solidFill>
                <a:latin typeface="Arial Narrow" charset="0"/>
              </a:rPr>
              <a:t>  </a:t>
            </a:r>
          </a:p>
          <a:p>
            <a:pPr>
              <a:lnSpc>
                <a:spcPct val="90000"/>
              </a:lnSpc>
              <a:spcBef>
                <a:spcPts val="500"/>
              </a:spcBef>
              <a:spcAft>
                <a:spcPts val="500"/>
              </a:spcAft>
            </a:pPr>
            <a:r>
              <a:rPr lang="cs-CZ" sz="2400" dirty="0">
                <a:solidFill>
                  <a:schemeClr val="bg1"/>
                </a:solidFill>
                <a:latin typeface="Arial Narrow" charset="0"/>
              </a:rPr>
              <a:t>monozygotic twins have the same histocompatibility </a:t>
            </a:r>
            <a:r>
              <a:rPr lang="cs-CZ" sz="2400" dirty="0" smtClean="0">
                <a:solidFill>
                  <a:schemeClr val="bg1"/>
                </a:solidFill>
                <a:latin typeface="Arial Narrow" charset="0"/>
              </a:rPr>
              <a:t>molecules </a:t>
            </a:r>
            <a:r>
              <a:rPr lang="it-IT" sz="2400" dirty="0" smtClean="0">
                <a:solidFill>
                  <a:srgbClr val="00B050"/>
                </a:solidFill>
                <a:latin typeface="Arial Narrow" charset="0"/>
              </a:rPr>
              <a:t>in</a:t>
            </a:r>
            <a:r>
              <a:rPr lang="cs-CZ" sz="2400" dirty="0" smtClean="0">
                <a:solidFill>
                  <a:schemeClr val="bg1"/>
                </a:solidFill>
                <a:latin typeface="Arial Narrow" charset="0"/>
              </a:rPr>
              <a:t> </a:t>
            </a:r>
            <a:r>
              <a:rPr lang="cs-CZ" sz="2400" dirty="0">
                <a:solidFill>
                  <a:schemeClr val="bg1"/>
                </a:solidFill>
                <a:latin typeface="Arial Narrow" charset="0"/>
              </a:rPr>
              <a:t>their cells</a:t>
            </a:r>
          </a:p>
          <a:p>
            <a:pPr>
              <a:lnSpc>
                <a:spcPct val="90000"/>
              </a:lnSpc>
              <a:spcBef>
                <a:spcPts val="500"/>
              </a:spcBef>
              <a:spcAft>
                <a:spcPts val="500"/>
              </a:spcAft>
            </a:pPr>
            <a:r>
              <a:rPr lang="cs-CZ" sz="2400" dirty="0">
                <a:solidFill>
                  <a:schemeClr val="bg1"/>
                </a:solidFill>
                <a:latin typeface="Arial Narrow" charset="0"/>
              </a:rPr>
              <a:t>MHC </a:t>
            </a:r>
            <a:r>
              <a:rPr lang="cs-CZ" sz="2400" dirty="0" err="1">
                <a:solidFill>
                  <a:schemeClr val="bg1"/>
                </a:solidFill>
                <a:latin typeface="Arial Narrow" charset="0"/>
              </a:rPr>
              <a:t>genes</a:t>
            </a:r>
            <a:r>
              <a:rPr lang="cs-CZ" sz="2400" dirty="0">
                <a:solidFill>
                  <a:schemeClr val="bg1"/>
                </a:solidFill>
                <a:latin typeface="Arial Narrow" charset="0"/>
              </a:rPr>
              <a:t> are </a:t>
            </a:r>
            <a:r>
              <a:rPr lang="cs-CZ" sz="2400" dirty="0" err="1">
                <a:solidFill>
                  <a:schemeClr val="bg1"/>
                </a:solidFill>
                <a:latin typeface="Arial Narrow" charset="0"/>
              </a:rPr>
              <a:t>the</a:t>
            </a:r>
            <a:r>
              <a:rPr lang="cs-CZ" sz="2400" dirty="0">
                <a:solidFill>
                  <a:schemeClr val="bg1"/>
                </a:solidFill>
                <a:latin typeface="Arial Narrow" charset="0"/>
              </a:rPr>
              <a:t> most </a:t>
            </a:r>
            <a:r>
              <a:rPr lang="cs-CZ" sz="2400" dirty="0" err="1">
                <a:solidFill>
                  <a:schemeClr val="bg1"/>
                </a:solidFill>
                <a:latin typeface="Arial Narrow" charset="0"/>
              </a:rPr>
              <a:t>polymorphic</a:t>
            </a:r>
            <a:r>
              <a:rPr lang="cs-CZ" sz="2400" dirty="0">
                <a:solidFill>
                  <a:schemeClr val="bg1"/>
                </a:solidFill>
                <a:latin typeface="Arial Narrow" charset="0"/>
              </a:rPr>
              <a:t> </a:t>
            </a:r>
            <a:r>
              <a:rPr lang="cs-CZ" sz="2400" dirty="0" err="1">
                <a:solidFill>
                  <a:schemeClr val="bg1"/>
                </a:solidFill>
                <a:latin typeface="Arial Narrow" charset="0"/>
              </a:rPr>
              <a:t>genes</a:t>
            </a:r>
            <a:r>
              <a:rPr lang="cs-CZ" sz="2400" dirty="0">
                <a:solidFill>
                  <a:schemeClr val="bg1"/>
                </a:solidFill>
                <a:latin typeface="Arial Narrow" charset="0"/>
              </a:rPr>
              <a:t> </a:t>
            </a:r>
            <a:r>
              <a:rPr lang="cs-CZ" sz="2400" dirty="0" err="1">
                <a:solidFill>
                  <a:schemeClr val="bg1"/>
                </a:solidFill>
                <a:latin typeface="Arial Narrow" charset="0"/>
              </a:rPr>
              <a:t>present</a:t>
            </a:r>
            <a:r>
              <a:rPr lang="cs-CZ" sz="2400" dirty="0">
                <a:solidFill>
                  <a:schemeClr val="bg1"/>
                </a:solidFill>
                <a:latin typeface="Arial Narrow" charset="0"/>
              </a:rPr>
              <a:t> in </a:t>
            </a:r>
            <a:r>
              <a:rPr lang="cs-CZ" sz="2400" dirty="0" err="1">
                <a:solidFill>
                  <a:schemeClr val="bg1"/>
                </a:solidFill>
                <a:latin typeface="Arial Narrow" charset="0"/>
              </a:rPr>
              <a:t>the</a:t>
            </a:r>
            <a:r>
              <a:rPr lang="cs-CZ" sz="2400" dirty="0">
                <a:solidFill>
                  <a:schemeClr val="bg1"/>
                </a:solidFill>
                <a:latin typeface="Arial Narrow" charset="0"/>
              </a:rPr>
              <a:t> genome!</a:t>
            </a:r>
          </a:p>
          <a:p>
            <a:pPr>
              <a:lnSpc>
                <a:spcPct val="90000"/>
              </a:lnSpc>
              <a:spcBef>
                <a:spcPts val="500"/>
              </a:spcBef>
              <a:spcAft>
                <a:spcPts val="500"/>
              </a:spcAft>
              <a:buFontTx/>
              <a:buNone/>
            </a:pPr>
            <a:r>
              <a:rPr lang="cs-CZ" sz="2400" dirty="0">
                <a:solidFill>
                  <a:schemeClr val="bg1"/>
                </a:solidFill>
                <a:latin typeface="Arial Narrow" charset="0"/>
              </a:rPr>
              <a:t>	(Up to 250 </a:t>
            </a:r>
            <a:r>
              <a:rPr lang="cs-CZ" sz="2400" dirty="0" err="1">
                <a:solidFill>
                  <a:schemeClr val="bg1"/>
                </a:solidFill>
                <a:latin typeface="Arial Narrow" charset="0"/>
              </a:rPr>
              <a:t>alleles</a:t>
            </a:r>
            <a:r>
              <a:rPr lang="cs-CZ" sz="2400" dirty="0">
                <a:solidFill>
                  <a:schemeClr val="bg1"/>
                </a:solidFill>
                <a:latin typeface="Arial Narrow" charset="0"/>
              </a:rPr>
              <a:t> </a:t>
            </a:r>
            <a:r>
              <a:rPr lang="cs-CZ" sz="2400" dirty="0" err="1">
                <a:solidFill>
                  <a:schemeClr val="bg1"/>
                </a:solidFill>
                <a:latin typeface="Arial Narrow" charset="0"/>
              </a:rPr>
              <a:t>identified</a:t>
            </a:r>
            <a:r>
              <a:rPr lang="cs-CZ" sz="2400" dirty="0">
                <a:solidFill>
                  <a:schemeClr val="bg1"/>
                </a:solidFill>
                <a:latin typeface="Arial Narrow" charset="0"/>
              </a:rPr>
              <a:t> </a:t>
            </a:r>
            <a:r>
              <a:rPr lang="cs-CZ" sz="2400" dirty="0" err="1">
                <a:solidFill>
                  <a:schemeClr val="bg1"/>
                </a:solidFill>
                <a:latin typeface="Arial Narrow" charset="0"/>
              </a:rPr>
              <a:t>for</a:t>
            </a:r>
            <a:r>
              <a:rPr lang="cs-CZ" sz="2400" dirty="0">
                <a:solidFill>
                  <a:schemeClr val="bg1"/>
                </a:solidFill>
                <a:latin typeface="Arial Narrow" charset="0"/>
              </a:rPr>
              <a:t> </a:t>
            </a:r>
            <a:r>
              <a:rPr lang="cs-CZ" sz="2400" dirty="0" err="1">
                <a:solidFill>
                  <a:schemeClr val="bg1"/>
                </a:solidFill>
                <a:latin typeface="Arial Narrow" charset="0"/>
              </a:rPr>
              <a:t>some</a:t>
            </a:r>
            <a:r>
              <a:rPr lang="cs-CZ" sz="2400" dirty="0">
                <a:solidFill>
                  <a:schemeClr val="bg1"/>
                </a:solidFill>
                <a:latin typeface="Arial Narrow" charset="0"/>
              </a:rPr>
              <a:t> loci)</a:t>
            </a:r>
          </a:p>
          <a:p>
            <a:pPr>
              <a:lnSpc>
                <a:spcPct val="90000"/>
              </a:lnSpc>
            </a:pPr>
            <a:endParaRPr lang="cs-CZ" sz="2400" dirty="0">
              <a:solidFill>
                <a:schemeClr val="bg1"/>
              </a:solidFill>
              <a:latin typeface="Arial Narrow" charset="0"/>
            </a:endParaRPr>
          </a:p>
        </p:txBody>
      </p:sp>
      <p:sp>
        <p:nvSpPr>
          <p:cNvPr id="9222" name="Rectangle 6"/>
          <p:cNvSpPr>
            <a:spLocks noChangeArrowheads="1"/>
          </p:cNvSpPr>
          <p:nvPr/>
        </p:nvSpPr>
        <p:spPr bwMode="auto">
          <a:xfrm>
            <a:off x="0" y="0"/>
            <a:ext cx="533400" cy="6858000"/>
          </a:xfrm>
          <a:prstGeom prst="rect">
            <a:avLst/>
          </a:prstGeom>
          <a:solidFill>
            <a:schemeClr val="hlink"/>
          </a:solidFill>
          <a:ln w="9525">
            <a:solidFill>
              <a:schemeClr val="hlink"/>
            </a:solidFill>
            <a:miter lim="800000"/>
            <a:headEnd/>
            <a:tailEnd/>
          </a:ln>
        </p:spPr>
        <p:txBody>
          <a:bodyPr wrap="none" anchor="ctr"/>
          <a:lstStyle/>
          <a:p>
            <a:endParaRPr lang="cs-CZ">
              <a:solidFill>
                <a:schemeClr val="hlink"/>
              </a:solidFill>
            </a:endParaRPr>
          </a:p>
        </p:txBody>
      </p:sp>
    </p:spTree>
    <p:extLst>
      <p:ext uri="{BB962C8B-B14F-4D97-AF65-F5344CB8AC3E}">
        <p14:creationId xmlns:p14="http://schemas.microsoft.com/office/powerpoint/2010/main" val="3847912778"/>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1828800"/>
            <a:ext cx="9144000" cy="2743200"/>
          </a:xfrm>
          <a:prstGeom prst="rect">
            <a:avLst/>
          </a:prstGeom>
          <a:solidFill>
            <a:schemeClr val="accent1"/>
          </a:solidFill>
          <a:ln w="9525">
            <a:solidFill>
              <a:schemeClr val="accent1"/>
            </a:solidFill>
            <a:miter lim="800000"/>
            <a:headEnd/>
            <a:tailEnd/>
          </a:ln>
        </p:spPr>
        <p:txBody>
          <a:bodyPr wrap="none" anchor="ctr"/>
          <a:lstStyle/>
          <a:p>
            <a:endParaRPr lang="cs-CZ"/>
          </a:p>
        </p:txBody>
      </p:sp>
      <p:grpSp>
        <p:nvGrpSpPr>
          <p:cNvPr id="10243" name="Group 3"/>
          <p:cNvGrpSpPr>
            <a:grpSpLocks/>
          </p:cNvGrpSpPr>
          <p:nvPr/>
        </p:nvGrpSpPr>
        <p:grpSpPr bwMode="auto">
          <a:xfrm>
            <a:off x="6934200" y="4876800"/>
            <a:ext cx="2057400" cy="1828800"/>
            <a:chOff x="4128" y="2832"/>
            <a:chExt cx="1296" cy="1152"/>
          </a:xfrm>
        </p:grpSpPr>
        <p:sp>
          <p:nvSpPr>
            <p:cNvPr id="10246" name="Rectangle 4"/>
            <p:cNvSpPr>
              <a:spLocks noChangeArrowheads="1"/>
            </p:cNvSpPr>
            <p:nvPr/>
          </p:nvSpPr>
          <p:spPr bwMode="auto">
            <a:xfrm>
              <a:off x="4128" y="2832"/>
              <a:ext cx="1296" cy="1152"/>
            </a:xfrm>
            <a:prstGeom prst="rect">
              <a:avLst/>
            </a:prstGeom>
            <a:solidFill>
              <a:srgbClr val="000066"/>
            </a:solidFill>
            <a:ln w="9525">
              <a:solidFill>
                <a:schemeClr val="accent2"/>
              </a:solidFill>
              <a:miter lim="800000"/>
              <a:headEnd/>
              <a:tailEnd/>
            </a:ln>
          </p:spPr>
          <p:txBody>
            <a:bodyPr wrap="none" anchor="ctr"/>
            <a:lstStyle/>
            <a:p>
              <a:endParaRPr lang="cs-CZ"/>
            </a:p>
          </p:txBody>
        </p:sp>
        <p:sp>
          <p:nvSpPr>
            <p:cNvPr id="10247" name="Freeform 5"/>
            <p:cNvSpPr>
              <a:spLocks/>
            </p:cNvSpPr>
            <p:nvPr/>
          </p:nvSpPr>
          <p:spPr bwMode="auto">
            <a:xfrm>
              <a:off x="4301" y="3066"/>
              <a:ext cx="820" cy="346"/>
            </a:xfrm>
            <a:custGeom>
              <a:avLst/>
              <a:gdLst>
                <a:gd name="T0" fmla="*/ 88 w 820"/>
                <a:gd name="T1" fmla="*/ 134 h 346"/>
                <a:gd name="T2" fmla="*/ 144 w 820"/>
                <a:gd name="T3" fmla="*/ 23 h 346"/>
                <a:gd name="T4" fmla="*/ 244 w 820"/>
                <a:gd name="T5" fmla="*/ 112 h 346"/>
                <a:gd name="T6" fmla="*/ 277 w 820"/>
                <a:gd name="T7" fmla="*/ 89 h 346"/>
                <a:gd name="T8" fmla="*/ 300 w 820"/>
                <a:gd name="T9" fmla="*/ 12 h 346"/>
                <a:gd name="T10" fmla="*/ 333 w 820"/>
                <a:gd name="T11" fmla="*/ 0 h 346"/>
                <a:gd name="T12" fmla="*/ 400 w 820"/>
                <a:gd name="T13" fmla="*/ 156 h 346"/>
                <a:gd name="T14" fmla="*/ 511 w 820"/>
                <a:gd name="T15" fmla="*/ 100 h 346"/>
                <a:gd name="T16" fmla="*/ 600 w 820"/>
                <a:gd name="T17" fmla="*/ 189 h 346"/>
                <a:gd name="T18" fmla="*/ 677 w 820"/>
                <a:gd name="T19" fmla="*/ 100 h 346"/>
                <a:gd name="T20" fmla="*/ 766 w 820"/>
                <a:gd name="T21" fmla="*/ 112 h 346"/>
                <a:gd name="T22" fmla="*/ 811 w 820"/>
                <a:gd name="T23" fmla="*/ 211 h 346"/>
                <a:gd name="T24" fmla="*/ 800 w 820"/>
                <a:gd name="T25" fmla="*/ 311 h 346"/>
                <a:gd name="T26" fmla="*/ 711 w 820"/>
                <a:gd name="T27" fmla="*/ 267 h 346"/>
                <a:gd name="T28" fmla="*/ 677 w 820"/>
                <a:gd name="T29" fmla="*/ 256 h 346"/>
                <a:gd name="T30" fmla="*/ 644 w 820"/>
                <a:gd name="T31" fmla="*/ 267 h 346"/>
                <a:gd name="T32" fmla="*/ 622 w 820"/>
                <a:gd name="T33" fmla="*/ 334 h 346"/>
                <a:gd name="T34" fmla="*/ 544 w 820"/>
                <a:gd name="T35" fmla="*/ 311 h 346"/>
                <a:gd name="T36" fmla="*/ 500 w 820"/>
                <a:gd name="T37" fmla="*/ 245 h 346"/>
                <a:gd name="T38" fmla="*/ 433 w 820"/>
                <a:gd name="T39" fmla="*/ 267 h 346"/>
                <a:gd name="T40" fmla="*/ 400 w 820"/>
                <a:gd name="T41" fmla="*/ 289 h 346"/>
                <a:gd name="T42" fmla="*/ 333 w 820"/>
                <a:gd name="T43" fmla="*/ 311 h 346"/>
                <a:gd name="T44" fmla="*/ 211 w 820"/>
                <a:gd name="T45" fmla="*/ 245 h 346"/>
                <a:gd name="T46" fmla="*/ 166 w 820"/>
                <a:gd name="T47" fmla="*/ 189 h 346"/>
                <a:gd name="T48" fmla="*/ 133 w 820"/>
                <a:gd name="T49" fmla="*/ 211 h 346"/>
                <a:gd name="T50" fmla="*/ 55 w 820"/>
                <a:gd name="T51" fmla="*/ 300 h 346"/>
                <a:gd name="T52" fmla="*/ 22 w 820"/>
                <a:gd name="T53" fmla="*/ 289 h 346"/>
                <a:gd name="T54" fmla="*/ 0 w 820"/>
                <a:gd name="T55" fmla="*/ 223 h 346"/>
                <a:gd name="T56" fmla="*/ 88 w 820"/>
                <a:gd name="T57" fmla="*/ 134 h 34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820"/>
                <a:gd name="T88" fmla="*/ 0 h 346"/>
                <a:gd name="T89" fmla="*/ 820 w 820"/>
                <a:gd name="T90" fmla="*/ 346 h 34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820" h="346">
                  <a:moveTo>
                    <a:pt x="88" y="134"/>
                  </a:moveTo>
                  <a:cubicBezTo>
                    <a:pt x="101" y="72"/>
                    <a:pt x="93" y="57"/>
                    <a:pt x="144" y="23"/>
                  </a:cubicBezTo>
                  <a:cubicBezTo>
                    <a:pt x="230" y="37"/>
                    <a:pt x="224" y="31"/>
                    <a:pt x="244" y="112"/>
                  </a:cubicBezTo>
                  <a:cubicBezTo>
                    <a:pt x="255" y="104"/>
                    <a:pt x="269" y="100"/>
                    <a:pt x="277" y="89"/>
                  </a:cubicBezTo>
                  <a:cubicBezTo>
                    <a:pt x="294" y="68"/>
                    <a:pt x="283" y="33"/>
                    <a:pt x="300" y="12"/>
                  </a:cubicBezTo>
                  <a:cubicBezTo>
                    <a:pt x="307" y="3"/>
                    <a:pt x="322" y="4"/>
                    <a:pt x="333" y="0"/>
                  </a:cubicBezTo>
                  <a:cubicBezTo>
                    <a:pt x="415" y="22"/>
                    <a:pt x="390" y="61"/>
                    <a:pt x="400" y="156"/>
                  </a:cubicBezTo>
                  <a:cubicBezTo>
                    <a:pt x="453" y="145"/>
                    <a:pt x="475" y="138"/>
                    <a:pt x="511" y="100"/>
                  </a:cubicBezTo>
                  <a:cubicBezTo>
                    <a:pt x="601" y="116"/>
                    <a:pt x="580" y="107"/>
                    <a:pt x="600" y="189"/>
                  </a:cubicBezTo>
                  <a:cubicBezTo>
                    <a:pt x="629" y="160"/>
                    <a:pt x="649" y="129"/>
                    <a:pt x="677" y="100"/>
                  </a:cubicBezTo>
                  <a:cubicBezTo>
                    <a:pt x="707" y="104"/>
                    <a:pt x="737" y="103"/>
                    <a:pt x="766" y="112"/>
                  </a:cubicBezTo>
                  <a:cubicBezTo>
                    <a:pt x="799" y="122"/>
                    <a:pt x="805" y="186"/>
                    <a:pt x="811" y="211"/>
                  </a:cubicBezTo>
                  <a:cubicBezTo>
                    <a:pt x="807" y="244"/>
                    <a:pt x="820" y="284"/>
                    <a:pt x="800" y="311"/>
                  </a:cubicBezTo>
                  <a:cubicBezTo>
                    <a:pt x="774" y="346"/>
                    <a:pt x="721" y="273"/>
                    <a:pt x="711" y="267"/>
                  </a:cubicBezTo>
                  <a:cubicBezTo>
                    <a:pt x="701" y="260"/>
                    <a:pt x="688" y="260"/>
                    <a:pt x="677" y="256"/>
                  </a:cubicBezTo>
                  <a:cubicBezTo>
                    <a:pt x="666" y="260"/>
                    <a:pt x="651" y="258"/>
                    <a:pt x="644" y="267"/>
                  </a:cubicBezTo>
                  <a:cubicBezTo>
                    <a:pt x="630" y="286"/>
                    <a:pt x="622" y="334"/>
                    <a:pt x="622" y="334"/>
                  </a:cubicBezTo>
                  <a:cubicBezTo>
                    <a:pt x="619" y="333"/>
                    <a:pt x="551" y="318"/>
                    <a:pt x="544" y="311"/>
                  </a:cubicBezTo>
                  <a:cubicBezTo>
                    <a:pt x="525" y="292"/>
                    <a:pt x="500" y="245"/>
                    <a:pt x="500" y="245"/>
                  </a:cubicBezTo>
                  <a:cubicBezTo>
                    <a:pt x="478" y="252"/>
                    <a:pt x="453" y="254"/>
                    <a:pt x="433" y="267"/>
                  </a:cubicBezTo>
                  <a:cubicBezTo>
                    <a:pt x="422" y="274"/>
                    <a:pt x="412" y="284"/>
                    <a:pt x="400" y="289"/>
                  </a:cubicBezTo>
                  <a:cubicBezTo>
                    <a:pt x="378" y="298"/>
                    <a:pt x="333" y="311"/>
                    <a:pt x="333" y="311"/>
                  </a:cubicBezTo>
                  <a:cubicBezTo>
                    <a:pt x="287" y="296"/>
                    <a:pt x="258" y="261"/>
                    <a:pt x="211" y="245"/>
                  </a:cubicBezTo>
                  <a:cubicBezTo>
                    <a:pt x="204" y="223"/>
                    <a:pt x="201" y="189"/>
                    <a:pt x="166" y="189"/>
                  </a:cubicBezTo>
                  <a:cubicBezTo>
                    <a:pt x="153" y="189"/>
                    <a:pt x="144" y="204"/>
                    <a:pt x="133" y="211"/>
                  </a:cubicBezTo>
                  <a:cubicBezTo>
                    <a:pt x="119" y="283"/>
                    <a:pt x="122" y="278"/>
                    <a:pt x="55" y="300"/>
                  </a:cubicBezTo>
                  <a:cubicBezTo>
                    <a:pt x="44" y="296"/>
                    <a:pt x="29" y="298"/>
                    <a:pt x="22" y="289"/>
                  </a:cubicBezTo>
                  <a:cubicBezTo>
                    <a:pt x="9" y="270"/>
                    <a:pt x="0" y="223"/>
                    <a:pt x="0" y="223"/>
                  </a:cubicBezTo>
                  <a:cubicBezTo>
                    <a:pt x="6" y="194"/>
                    <a:pt x="28" y="74"/>
                    <a:pt x="88" y="134"/>
                  </a:cubicBezTo>
                  <a:close/>
                </a:path>
              </a:pathLst>
            </a:custGeom>
            <a:solidFill>
              <a:schemeClr val="accent1"/>
            </a:solidFill>
            <a:ln w="9525">
              <a:solidFill>
                <a:schemeClr val="tx1"/>
              </a:solidFill>
              <a:round/>
              <a:headEnd/>
              <a:tailEnd/>
            </a:ln>
          </p:spPr>
          <p:txBody>
            <a:bodyPr wrap="none" anchor="ctr"/>
            <a:lstStyle/>
            <a:p>
              <a:endParaRPr lang="cs-CZ"/>
            </a:p>
          </p:txBody>
        </p:sp>
        <p:sp>
          <p:nvSpPr>
            <p:cNvPr id="10248" name="Freeform 6"/>
            <p:cNvSpPr>
              <a:spLocks/>
            </p:cNvSpPr>
            <p:nvPr/>
          </p:nvSpPr>
          <p:spPr bwMode="auto">
            <a:xfrm>
              <a:off x="4244" y="3455"/>
              <a:ext cx="823" cy="278"/>
            </a:xfrm>
            <a:custGeom>
              <a:avLst/>
              <a:gdLst>
                <a:gd name="T0" fmla="*/ 134 w 823"/>
                <a:gd name="T1" fmla="*/ 34 h 278"/>
                <a:gd name="T2" fmla="*/ 57 w 823"/>
                <a:gd name="T3" fmla="*/ 78 h 278"/>
                <a:gd name="T4" fmla="*/ 145 w 823"/>
                <a:gd name="T5" fmla="*/ 100 h 278"/>
                <a:gd name="T6" fmla="*/ 201 w 823"/>
                <a:gd name="T7" fmla="*/ 256 h 278"/>
                <a:gd name="T8" fmla="*/ 323 w 823"/>
                <a:gd name="T9" fmla="*/ 178 h 278"/>
                <a:gd name="T10" fmla="*/ 401 w 823"/>
                <a:gd name="T11" fmla="*/ 245 h 278"/>
                <a:gd name="T12" fmla="*/ 457 w 823"/>
                <a:gd name="T13" fmla="*/ 167 h 278"/>
                <a:gd name="T14" fmla="*/ 512 w 823"/>
                <a:gd name="T15" fmla="*/ 178 h 278"/>
                <a:gd name="T16" fmla="*/ 546 w 823"/>
                <a:gd name="T17" fmla="*/ 278 h 278"/>
                <a:gd name="T18" fmla="*/ 634 w 823"/>
                <a:gd name="T19" fmla="*/ 134 h 278"/>
                <a:gd name="T20" fmla="*/ 690 w 823"/>
                <a:gd name="T21" fmla="*/ 222 h 278"/>
                <a:gd name="T22" fmla="*/ 757 w 823"/>
                <a:gd name="T23" fmla="*/ 267 h 278"/>
                <a:gd name="T24" fmla="*/ 823 w 823"/>
                <a:gd name="T25" fmla="*/ 189 h 278"/>
                <a:gd name="T26" fmla="*/ 757 w 823"/>
                <a:gd name="T27" fmla="*/ 67 h 278"/>
                <a:gd name="T28" fmla="*/ 668 w 823"/>
                <a:gd name="T29" fmla="*/ 67 h 278"/>
                <a:gd name="T30" fmla="*/ 646 w 823"/>
                <a:gd name="T31" fmla="*/ 34 h 278"/>
                <a:gd name="T32" fmla="*/ 590 w 823"/>
                <a:gd name="T33" fmla="*/ 0 h 278"/>
                <a:gd name="T34" fmla="*/ 512 w 823"/>
                <a:gd name="T35" fmla="*/ 111 h 278"/>
                <a:gd name="T36" fmla="*/ 479 w 823"/>
                <a:gd name="T37" fmla="*/ 89 h 278"/>
                <a:gd name="T38" fmla="*/ 468 w 823"/>
                <a:gd name="T39" fmla="*/ 56 h 278"/>
                <a:gd name="T40" fmla="*/ 412 w 823"/>
                <a:gd name="T41" fmla="*/ 22 h 278"/>
                <a:gd name="T42" fmla="*/ 357 w 823"/>
                <a:gd name="T43" fmla="*/ 78 h 278"/>
                <a:gd name="T44" fmla="*/ 334 w 823"/>
                <a:gd name="T45" fmla="*/ 100 h 278"/>
                <a:gd name="T46" fmla="*/ 268 w 823"/>
                <a:gd name="T47" fmla="*/ 122 h 278"/>
                <a:gd name="T48" fmla="*/ 179 w 823"/>
                <a:gd name="T49" fmla="*/ 56 h 278"/>
                <a:gd name="T50" fmla="*/ 101 w 823"/>
                <a:gd name="T51" fmla="*/ 34 h 278"/>
                <a:gd name="T52" fmla="*/ 134 w 823"/>
                <a:gd name="T53" fmla="*/ 34 h 278"/>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823"/>
                <a:gd name="T82" fmla="*/ 0 h 278"/>
                <a:gd name="T83" fmla="*/ 823 w 823"/>
                <a:gd name="T84" fmla="*/ 278 h 278"/>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823" h="278">
                  <a:moveTo>
                    <a:pt x="134" y="34"/>
                  </a:moveTo>
                  <a:cubicBezTo>
                    <a:pt x="102" y="22"/>
                    <a:pt x="0" y="9"/>
                    <a:pt x="57" y="78"/>
                  </a:cubicBezTo>
                  <a:cubicBezTo>
                    <a:pt x="63" y="86"/>
                    <a:pt x="136" y="98"/>
                    <a:pt x="145" y="100"/>
                  </a:cubicBezTo>
                  <a:cubicBezTo>
                    <a:pt x="169" y="168"/>
                    <a:pt x="123" y="230"/>
                    <a:pt x="201" y="256"/>
                  </a:cubicBezTo>
                  <a:cubicBezTo>
                    <a:pt x="244" y="227"/>
                    <a:pt x="273" y="195"/>
                    <a:pt x="323" y="178"/>
                  </a:cubicBezTo>
                  <a:cubicBezTo>
                    <a:pt x="371" y="193"/>
                    <a:pt x="368" y="211"/>
                    <a:pt x="401" y="245"/>
                  </a:cubicBezTo>
                  <a:cubicBezTo>
                    <a:pt x="452" y="228"/>
                    <a:pt x="440" y="215"/>
                    <a:pt x="457" y="167"/>
                  </a:cubicBezTo>
                  <a:cubicBezTo>
                    <a:pt x="475" y="171"/>
                    <a:pt x="499" y="165"/>
                    <a:pt x="512" y="178"/>
                  </a:cubicBezTo>
                  <a:cubicBezTo>
                    <a:pt x="537" y="203"/>
                    <a:pt x="534" y="245"/>
                    <a:pt x="546" y="278"/>
                  </a:cubicBezTo>
                  <a:cubicBezTo>
                    <a:pt x="642" y="254"/>
                    <a:pt x="623" y="236"/>
                    <a:pt x="634" y="134"/>
                  </a:cubicBezTo>
                  <a:cubicBezTo>
                    <a:pt x="687" y="169"/>
                    <a:pt x="664" y="143"/>
                    <a:pt x="690" y="222"/>
                  </a:cubicBezTo>
                  <a:cubicBezTo>
                    <a:pt x="697" y="244"/>
                    <a:pt x="744" y="260"/>
                    <a:pt x="757" y="267"/>
                  </a:cubicBezTo>
                  <a:cubicBezTo>
                    <a:pt x="802" y="252"/>
                    <a:pt x="809" y="232"/>
                    <a:pt x="823" y="189"/>
                  </a:cubicBezTo>
                  <a:cubicBezTo>
                    <a:pt x="814" y="122"/>
                    <a:pt x="821" y="88"/>
                    <a:pt x="757" y="67"/>
                  </a:cubicBezTo>
                  <a:cubicBezTo>
                    <a:pt x="723" y="78"/>
                    <a:pt x="707" y="89"/>
                    <a:pt x="668" y="67"/>
                  </a:cubicBezTo>
                  <a:cubicBezTo>
                    <a:pt x="657" y="60"/>
                    <a:pt x="654" y="44"/>
                    <a:pt x="646" y="34"/>
                  </a:cubicBezTo>
                  <a:cubicBezTo>
                    <a:pt x="623" y="6"/>
                    <a:pt x="624" y="11"/>
                    <a:pt x="590" y="0"/>
                  </a:cubicBezTo>
                  <a:cubicBezTo>
                    <a:pt x="549" y="63"/>
                    <a:pt x="582" y="88"/>
                    <a:pt x="512" y="111"/>
                  </a:cubicBezTo>
                  <a:cubicBezTo>
                    <a:pt x="501" y="104"/>
                    <a:pt x="487" y="99"/>
                    <a:pt x="479" y="89"/>
                  </a:cubicBezTo>
                  <a:cubicBezTo>
                    <a:pt x="472" y="80"/>
                    <a:pt x="474" y="66"/>
                    <a:pt x="468" y="56"/>
                  </a:cubicBezTo>
                  <a:cubicBezTo>
                    <a:pt x="453" y="32"/>
                    <a:pt x="437" y="31"/>
                    <a:pt x="412" y="22"/>
                  </a:cubicBezTo>
                  <a:cubicBezTo>
                    <a:pt x="394" y="41"/>
                    <a:pt x="376" y="59"/>
                    <a:pt x="357" y="78"/>
                  </a:cubicBezTo>
                  <a:cubicBezTo>
                    <a:pt x="349" y="86"/>
                    <a:pt x="344" y="97"/>
                    <a:pt x="334" y="100"/>
                  </a:cubicBezTo>
                  <a:cubicBezTo>
                    <a:pt x="312" y="107"/>
                    <a:pt x="268" y="122"/>
                    <a:pt x="268" y="122"/>
                  </a:cubicBezTo>
                  <a:cubicBezTo>
                    <a:pt x="216" y="105"/>
                    <a:pt x="226" y="79"/>
                    <a:pt x="179" y="56"/>
                  </a:cubicBezTo>
                  <a:cubicBezTo>
                    <a:pt x="155" y="44"/>
                    <a:pt x="120" y="53"/>
                    <a:pt x="101" y="34"/>
                  </a:cubicBezTo>
                  <a:cubicBezTo>
                    <a:pt x="93" y="26"/>
                    <a:pt x="123" y="34"/>
                    <a:pt x="134" y="34"/>
                  </a:cubicBezTo>
                  <a:close/>
                </a:path>
              </a:pathLst>
            </a:custGeom>
            <a:solidFill>
              <a:schemeClr val="accent1"/>
            </a:solidFill>
            <a:ln w="9525">
              <a:solidFill>
                <a:schemeClr val="tx1"/>
              </a:solidFill>
              <a:round/>
              <a:headEnd/>
              <a:tailEnd/>
            </a:ln>
          </p:spPr>
          <p:txBody>
            <a:bodyPr wrap="none" anchor="ctr"/>
            <a:lstStyle/>
            <a:p>
              <a:endParaRPr lang="cs-CZ"/>
            </a:p>
          </p:txBody>
        </p:sp>
        <p:sp>
          <p:nvSpPr>
            <p:cNvPr id="10249" name="Freeform 7"/>
            <p:cNvSpPr>
              <a:spLocks/>
            </p:cNvSpPr>
            <p:nvPr/>
          </p:nvSpPr>
          <p:spPr bwMode="auto">
            <a:xfrm>
              <a:off x="4456" y="3330"/>
              <a:ext cx="559" cy="159"/>
            </a:xfrm>
            <a:custGeom>
              <a:avLst/>
              <a:gdLst>
                <a:gd name="T0" fmla="*/ 67 w 559"/>
                <a:gd name="T1" fmla="*/ 47 h 159"/>
                <a:gd name="T2" fmla="*/ 45 w 559"/>
                <a:gd name="T3" fmla="*/ 14 h 159"/>
                <a:gd name="T4" fmla="*/ 0 w 559"/>
                <a:gd name="T5" fmla="*/ 59 h 159"/>
                <a:gd name="T6" fmla="*/ 56 w 559"/>
                <a:gd name="T7" fmla="*/ 147 h 159"/>
                <a:gd name="T8" fmla="*/ 156 w 559"/>
                <a:gd name="T9" fmla="*/ 103 h 159"/>
                <a:gd name="T10" fmla="*/ 211 w 559"/>
                <a:gd name="T11" fmla="*/ 114 h 159"/>
                <a:gd name="T12" fmla="*/ 278 w 559"/>
                <a:gd name="T13" fmla="*/ 136 h 159"/>
                <a:gd name="T14" fmla="*/ 345 w 559"/>
                <a:gd name="T15" fmla="*/ 114 h 159"/>
                <a:gd name="T16" fmla="*/ 378 w 559"/>
                <a:gd name="T17" fmla="*/ 103 h 159"/>
                <a:gd name="T18" fmla="*/ 534 w 559"/>
                <a:gd name="T19" fmla="*/ 159 h 159"/>
                <a:gd name="T20" fmla="*/ 556 w 559"/>
                <a:gd name="T21" fmla="*/ 136 h 159"/>
                <a:gd name="T22" fmla="*/ 522 w 559"/>
                <a:gd name="T23" fmla="*/ 114 h 159"/>
                <a:gd name="T24" fmla="*/ 434 w 559"/>
                <a:gd name="T25" fmla="*/ 103 h 159"/>
                <a:gd name="T26" fmla="*/ 334 w 559"/>
                <a:gd name="T27" fmla="*/ 59 h 159"/>
                <a:gd name="T28" fmla="*/ 233 w 559"/>
                <a:gd name="T29" fmla="*/ 81 h 159"/>
                <a:gd name="T30" fmla="*/ 133 w 559"/>
                <a:gd name="T31" fmla="*/ 59 h 159"/>
                <a:gd name="T32" fmla="*/ 67 w 559"/>
                <a:gd name="T33" fmla="*/ 47 h 15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559"/>
                <a:gd name="T52" fmla="*/ 0 h 159"/>
                <a:gd name="T53" fmla="*/ 559 w 559"/>
                <a:gd name="T54" fmla="*/ 159 h 159"/>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559" h="159">
                  <a:moveTo>
                    <a:pt x="67" y="47"/>
                  </a:moveTo>
                  <a:cubicBezTo>
                    <a:pt x="60" y="36"/>
                    <a:pt x="57" y="19"/>
                    <a:pt x="45" y="14"/>
                  </a:cubicBezTo>
                  <a:cubicBezTo>
                    <a:pt x="9" y="0"/>
                    <a:pt x="5" y="42"/>
                    <a:pt x="0" y="59"/>
                  </a:cubicBezTo>
                  <a:cubicBezTo>
                    <a:pt x="13" y="97"/>
                    <a:pt x="27" y="120"/>
                    <a:pt x="56" y="147"/>
                  </a:cubicBezTo>
                  <a:cubicBezTo>
                    <a:pt x="135" y="121"/>
                    <a:pt x="103" y="138"/>
                    <a:pt x="156" y="103"/>
                  </a:cubicBezTo>
                  <a:cubicBezTo>
                    <a:pt x="174" y="107"/>
                    <a:pt x="193" y="109"/>
                    <a:pt x="211" y="114"/>
                  </a:cubicBezTo>
                  <a:cubicBezTo>
                    <a:pt x="234" y="120"/>
                    <a:pt x="278" y="136"/>
                    <a:pt x="278" y="136"/>
                  </a:cubicBezTo>
                  <a:cubicBezTo>
                    <a:pt x="300" y="129"/>
                    <a:pt x="323" y="121"/>
                    <a:pt x="345" y="114"/>
                  </a:cubicBezTo>
                  <a:cubicBezTo>
                    <a:pt x="356" y="110"/>
                    <a:pt x="378" y="103"/>
                    <a:pt x="378" y="103"/>
                  </a:cubicBezTo>
                  <a:cubicBezTo>
                    <a:pt x="431" y="121"/>
                    <a:pt x="482" y="141"/>
                    <a:pt x="534" y="159"/>
                  </a:cubicBezTo>
                  <a:cubicBezTo>
                    <a:pt x="541" y="151"/>
                    <a:pt x="559" y="146"/>
                    <a:pt x="556" y="136"/>
                  </a:cubicBezTo>
                  <a:cubicBezTo>
                    <a:pt x="553" y="123"/>
                    <a:pt x="535" y="118"/>
                    <a:pt x="522" y="114"/>
                  </a:cubicBezTo>
                  <a:cubicBezTo>
                    <a:pt x="493" y="106"/>
                    <a:pt x="463" y="107"/>
                    <a:pt x="434" y="103"/>
                  </a:cubicBezTo>
                  <a:cubicBezTo>
                    <a:pt x="398" y="91"/>
                    <a:pt x="370" y="71"/>
                    <a:pt x="334" y="59"/>
                  </a:cubicBezTo>
                  <a:cubicBezTo>
                    <a:pt x="300" y="66"/>
                    <a:pt x="267" y="81"/>
                    <a:pt x="233" y="81"/>
                  </a:cubicBezTo>
                  <a:cubicBezTo>
                    <a:pt x="199" y="81"/>
                    <a:pt x="166" y="68"/>
                    <a:pt x="133" y="59"/>
                  </a:cubicBezTo>
                  <a:cubicBezTo>
                    <a:pt x="64" y="40"/>
                    <a:pt x="67" y="12"/>
                    <a:pt x="67" y="47"/>
                  </a:cubicBezTo>
                  <a:close/>
                </a:path>
              </a:pathLst>
            </a:custGeom>
            <a:solidFill>
              <a:srgbClr val="FF3300"/>
            </a:solidFill>
            <a:ln w="9525">
              <a:solidFill>
                <a:srgbClr val="FF3300"/>
              </a:solidFill>
              <a:round/>
              <a:headEnd/>
              <a:tailEnd/>
            </a:ln>
          </p:spPr>
          <p:txBody>
            <a:bodyPr wrap="none" anchor="ctr"/>
            <a:lstStyle/>
            <a:p>
              <a:endParaRPr lang="cs-CZ"/>
            </a:p>
          </p:txBody>
        </p:sp>
      </p:grpSp>
      <p:sp>
        <p:nvSpPr>
          <p:cNvPr id="10244" name="Rectangle 8"/>
          <p:cNvSpPr>
            <a:spLocks noGrp="1" noChangeArrowheads="1"/>
          </p:cNvSpPr>
          <p:nvPr>
            <p:ph type="title"/>
          </p:nvPr>
        </p:nvSpPr>
        <p:spPr/>
        <p:txBody>
          <a:bodyPr/>
          <a:lstStyle/>
          <a:p>
            <a:pPr algn="l"/>
            <a:r>
              <a:rPr lang="cs-CZ">
                <a:latin typeface="Arial Narrow" charset="0"/>
              </a:rPr>
              <a:t>MHC expression</a:t>
            </a:r>
            <a:endParaRPr lang="cs-CZ">
              <a:latin typeface="Times New Roman" charset="0"/>
            </a:endParaRPr>
          </a:p>
        </p:txBody>
      </p:sp>
      <p:sp>
        <p:nvSpPr>
          <p:cNvPr id="10245" name="Rectangle 9"/>
          <p:cNvSpPr>
            <a:spLocks noGrp="1" noChangeArrowheads="1"/>
          </p:cNvSpPr>
          <p:nvPr>
            <p:ph type="body" idx="1"/>
          </p:nvPr>
        </p:nvSpPr>
        <p:spPr>
          <a:xfrm>
            <a:off x="228600" y="1752600"/>
            <a:ext cx="7772400" cy="4114800"/>
          </a:xfrm>
        </p:spPr>
        <p:txBody>
          <a:bodyPr/>
          <a:lstStyle/>
          <a:p>
            <a:pPr marL="381000" lvl="2" indent="0">
              <a:spcBef>
                <a:spcPts val="500"/>
              </a:spcBef>
              <a:spcAft>
                <a:spcPts val="500"/>
              </a:spcAft>
              <a:buFontTx/>
              <a:buNone/>
            </a:pPr>
            <a:r>
              <a:rPr lang="cs-CZ" b="1" dirty="0" err="1">
                <a:solidFill>
                  <a:srgbClr val="0000FF"/>
                </a:solidFill>
                <a:latin typeface="Arial Narrow" charset="0"/>
              </a:rPr>
              <a:t>Class</a:t>
            </a:r>
            <a:r>
              <a:rPr lang="cs-CZ" b="1" dirty="0">
                <a:solidFill>
                  <a:srgbClr val="0000FF"/>
                </a:solidFill>
                <a:latin typeface="Arial Narrow" charset="0"/>
              </a:rPr>
              <a:t> I </a:t>
            </a:r>
          </a:p>
          <a:p>
            <a:pPr marL="381000" lvl="2" indent="0">
              <a:spcBef>
                <a:spcPts val="500"/>
              </a:spcBef>
              <a:spcAft>
                <a:spcPts val="500"/>
              </a:spcAft>
              <a:buFontTx/>
              <a:buNone/>
            </a:pPr>
            <a:r>
              <a:rPr lang="cs-CZ" dirty="0">
                <a:solidFill>
                  <a:srgbClr val="0000FF"/>
                </a:solidFill>
                <a:latin typeface="Arial Narrow" charset="0"/>
              </a:rPr>
              <a:t>On </a:t>
            </a:r>
            <a:r>
              <a:rPr lang="cs-CZ" dirty="0" err="1">
                <a:solidFill>
                  <a:srgbClr val="0000FF"/>
                </a:solidFill>
                <a:latin typeface="Arial Narrow" charset="0"/>
              </a:rPr>
              <a:t>all</a:t>
            </a:r>
            <a:r>
              <a:rPr lang="cs-CZ" dirty="0">
                <a:solidFill>
                  <a:srgbClr val="0000FF"/>
                </a:solidFill>
                <a:latin typeface="Arial Narrow" charset="0"/>
              </a:rPr>
              <a:t> </a:t>
            </a:r>
            <a:r>
              <a:rPr lang="cs-CZ" dirty="0" err="1">
                <a:solidFill>
                  <a:srgbClr val="0000FF"/>
                </a:solidFill>
                <a:latin typeface="Arial Narrow" charset="0"/>
              </a:rPr>
              <a:t>nucleated</a:t>
            </a:r>
            <a:r>
              <a:rPr lang="cs-CZ" dirty="0">
                <a:solidFill>
                  <a:srgbClr val="0000FF"/>
                </a:solidFill>
                <a:latin typeface="Arial Narrow" charset="0"/>
              </a:rPr>
              <a:t> </a:t>
            </a:r>
            <a:r>
              <a:rPr lang="cs-CZ" dirty="0" err="1">
                <a:solidFill>
                  <a:srgbClr val="0000FF"/>
                </a:solidFill>
                <a:latin typeface="Arial Narrow" charset="0"/>
              </a:rPr>
              <a:t>cells</a:t>
            </a:r>
            <a:r>
              <a:rPr lang="cs-CZ" dirty="0">
                <a:solidFill>
                  <a:srgbClr val="0000FF"/>
                </a:solidFill>
                <a:latin typeface="Arial Narrow" charset="0"/>
              </a:rPr>
              <a:t> (no MHC on </a:t>
            </a:r>
            <a:r>
              <a:rPr lang="cs-CZ" dirty="0" err="1">
                <a:solidFill>
                  <a:srgbClr val="0000FF"/>
                </a:solidFill>
                <a:latin typeface="Arial Narrow" charset="0"/>
              </a:rPr>
              <a:t>red</a:t>
            </a:r>
            <a:r>
              <a:rPr lang="cs-CZ" dirty="0">
                <a:solidFill>
                  <a:srgbClr val="0000FF"/>
                </a:solidFill>
                <a:latin typeface="Arial Narrow" charset="0"/>
              </a:rPr>
              <a:t> </a:t>
            </a:r>
            <a:r>
              <a:rPr lang="cs-CZ" dirty="0" err="1">
                <a:solidFill>
                  <a:srgbClr val="0000FF"/>
                </a:solidFill>
                <a:latin typeface="Arial Narrow" charset="0"/>
              </a:rPr>
              <a:t>blood</a:t>
            </a:r>
            <a:r>
              <a:rPr lang="cs-CZ" dirty="0">
                <a:solidFill>
                  <a:srgbClr val="0000FF"/>
                </a:solidFill>
                <a:latin typeface="Arial Narrow" charset="0"/>
              </a:rPr>
              <a:t> </a:t>
            </a:r>
            <a:r>
              <a:rPr lang="cs-CZ" dirty="0" err="1">
                <a:solidFill>
                  <a:srgbClr val="0000FF"/>
                </a:solidFill>
                <a:latin typeface="Arial Narrow" charset="0"/>
              </a:rPr>
              <a:t>cells</a:t>
            </a:r>
            <a:r>
              <a:rPr lang="cs-CZ" dirty="0">
                <a:solidFill>
                  <a:srgbClr val="0000FF"/>
                </a:solidFill>
                <a:latin typeface="Arial Narrow" charset="0"/>
              </a:rPr>
              <a:t>, </a:t>
            </a:r>
            <a:r>
              <a:rPr lang="cs-CZ" dirty="0" err="1">
                <a:solidFill>
                  <a:srgbClr val="0000FF"/>
                </a:solidFill>
                <a:latin typeface="Arial Narrow" charset="0"/>
              </a:rPr>
              <a:t>weak</a:t>
            </a:r>
            <a:r>
              <a:rPr lang="cs-CZ" dirty="0">
                <a:solidFill>
                  <a:srgbClr val="0000FF"/>
                </a:solidFill>
                <a:latin typeface="Arial Narrow" charset="0"/>
              </a:rPr>
              <a:t> </a:t>
            </a:r>
            <a:r>
              <a:rPr lang="cs-CZ" dirty="0" err="1">
                <a:solidFill>
                  <a:srgbClr val="0000FF"/>
                </a:solidFill>
                <a:latin typeface="Arial Narrow" charset="0"/>
              </a:rPr>
              <a:t>expression</a:t>
            </a:r>
            <a:r>
              <a:rPr lang="cs-CZ" dirty="0">
                <a:solidFill>
                  <a:srgbClr val="0000FF"/>
                </a:solidFill>
                <a:latin typeface="Arial Narrow" charset="0"/>
              </a:rPr>
              <a:t> on </a:t>
            </a:r>
            <a:r>
              <a:rPr lang="cs-CZ" dirty="0" err="1">
                <a:solidFill>
                  <a:srgbClr val="0000FF"/>
                </a:solidFill>
                <a:latin typeface="Arial Narrow" charset="0"/>
              </a:rPr>
              <a:t>cells</a:t>
            </a:r>
            <a:r>
              <a:rPr lang="cs-CZ" dirty="0">
                <a:solidFill>
                  <a:srgbClr val="0000FF"/>
                </a:solidFill>
                <a:latin typeface="Arial Narrow" charset="0"/>
              </a:rPr>
              <a:t> in CNS)</a:t>
            </a:r>
          </a:p>
          <a:p>
            <a:pPr marL="381000" lvl="2" indent="0">
              <a:spcBef>
                <a:spcPts val="500"/>
              </a:spcBef>
              <a:spcAft>
                <a:spcPts val="500"/>
              </a:spcAft>
              <a:buFontTx/>
              <a:buNone/>
            </a:pPr>
            <a:endParaRPr lang="cs-CZ" dirty="0">
              <a:solidFill>
                <a:srgbClr val="0000FF"/>
              </a:solidFill>
              <a:latin typeface="Arial Narrow" charset="0"/>
            </a:endParaRPr>
          </a:p>
          <a:p>
            <a:pPr marL="381000" lvl="2" indent="0">
              <a:spcBef>
                <a:spcPts val="500"/>
              </a:spcBef>
              <a:spcAft>
                <a:spcPts val="500"/>
              </a:spcAft>
              <a:buFontTx/>
              <a:buNone/>
            </a:pPr>
            <a:r>
              <a:rPr lang="cs-CZ" b="1" dirty="0" err="1">
                <a:solidFill>
                  <a:srgbClr val="0000FF"/>
                </a:solidFill>
                <a:latin typeface="Arial Narrow" charset="0"/>
              </a:rPr>
              <a:t>Class</a:t>
            </a:r>
            <a:r>
              <a:rPr lang="cs-CZ" b="1" dirty="0">
                <a:solidFill>
                  <a:srgbClr val="0000FF"/>
                </a:solidFill>
                <a:latin typeface="Arial Narrow" charset="0"/>
              </a:rPr>
              <a:t> II</a:t>
            </a:r>
          </a:p>
          <a:p>
            <a:pPr marL="381000" lvl="2" indent="0">
              <a:spcBef>
                <a:spcPts val="500"/>
              </a:spcBef>
              <a:spcAft>
                <a:spcPts val="500"/>
              </a:spcAft>
              <a:buFontTx/>
              <a:buNone/>
            </a:pPr>
            <a:r>
              <a:rPr lang="cs-CZ" dirty="0" err="1">
                <a:solidFill>
                  <a:srgbClr val="0000FF"/>
                </a:solidFill>
                <a:latin typeface="Arial Narrow" charset="0"/>
              </a:rPr>
              <a:t>Found</a:t>
            </a:r>
            <a:r>
              <a:rPr lang="cs-CZ" dirty="0">
                <a:solidFill>
                  <a:srgbClr val="0000FF"/>
                </a:solidFill>
                <a:latin typeface="Arial Narrow" charset="0"/>
              </a:rPr>
              <a:t> on </a:t>
            </a:r>
            <a:r>
              <a:rPr lang="cs-CZ" b="1" u="sng" dirty="0">
                <a:solidFill>
                  <a:srgbClr val="0000FF"/>
                </a:solidFill>
                <a:latin typeface="Arial Narrow" charset="0"/>
              </a:rPr>
              <a:t>antigen </a:t>
            </a:r>
            <a:r>
              <a:rPr lang="cs-CZ" b="1" u="sng" dirty="0" err="1">
                <a:solidFill>
                  <a:srgbClr val="0000FF"/>
                </a:solidFill>
                <a:latin typeface="Arial Narrow" charset="0"/>
              </a:rPr>
              <a:t>presenting</a:t>
            </a:r>
            <a:r>
              <a:rPr lang="cs-CZ" b="1" u="sng" dirty="0">
                <a:solidFill>
                  <a:srgbClr val="0000FF"/>
                </a:solidFill>
                <a:latin typeface="Arial Narrow" charset="0"/>
              </a:rPr>
              <a:t> </a:t>
            </a:r>
            <a:r>
              <a:rPr lang="cs-CZ" b="1" u="sng" dirty="0" err="1">
                <a:solidFill>
                  <a:srgbClr val="0000FF"/>
                </a:solidFill>
                <a:latin typeface="Arial Narrow" charset="0"/>
              </a:rPr>
              <a:t>cells</a:t>
            </a:r>
            <a:endParaRPr lang="cs-CZ" b="1" u="sng" dirty="0">
              <a:solidFill>
                <a:srgbClr val="0000FF"/>
              </a:solidFill>
              <a:latin typeface="Arial Narrow" charset="0"/>
            </a:endParaRPr>
          </a:p>
          <a:p>
            <a:pPr marL="381000" lvl="2" indent="0">
              <a:spcBef>
                <a:spcPts val="500"/>
              </a:spcBef>
              <a:spcAft>
                <a:spcPts val="500"/>
              </a:spcAft>
              <a:buFontTx/>
              <a:buNone/>
            </a:pPr>
            <a:endParaRPr lang="cs-CZ" b="1" u="sng" dirty="0">
              <a:solidFill>
                <a:srgbClr val="FFFFFF"/>
              </a:solidFill>
              <a:latin typeface="Arial Narrow" charset="0"/>
            </a:endParaRPr>
          </a:p>
          <a:p>
            <a:pPr marL="0" indent="0">
              <a:spcBef>
                <a:spcPts val="500"/>
              </a:spcBef>
              <a:spcAft>
                <a:spcPts val="500"/>
              </a:spcAft>
            </a:pPr>
            <a:endParaRPr lang="cs-CZ" sz="2400" dirty="0">
              <a:solidFill>
                <a:srgbClr val="FFFFFF"/>
              </a:solidFill>
              <a:latin typeface="Arial Narrow" charset="0"/>
            </a:endParaRPr>
          </a:p>
          <a:p>
            <a:pPr marL="0" indent="0">
              <a:spcBef>
                <a:spcPts val="500"/>
              </a:spcBef>
              <a:spcAft>
                <a:spcPts val="500"/>
              </a:spcAft>
            </a:pPr>
            <a:endParaRPr lang="cs-CZ" sz="2400" dirty="0">
              <a:solidFill>
                <a:schemeClr val="tx2"/>
              </a:solidFill>
              <a:latin typeface="Arial Narrow" charset="0"/>
            </a:endParaRPr>
          </a:p>
          <a:p>
            <a:pPr marL="0" indent="0"/>
            <a:endParaRPr lang="cs-CZ" sz="2400" dirty="0">
              <a:solidFill>
                <a:schemeClr val="tx2"/>
              </a:solidFill>
              <a:latin typeface="Arial Narrow" charset="0"/>
            </a:endParaRPr>
          </a:p>
        </p:txBody>
      </p:sp>
    </p:spTree>
    <p:extLst>
      <p:ext uri="{BB962C8B-B14F-4D97-AF65-F5344CB8AC3E}">
        <p14:creationId xmlns:p14="http://schemas.microsoft.com/office/powerpoint/2010/main" val="565948501"/>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3730" name="Rectangle 2"/>
          <p:cNvSpPr>
            <a:spLocks noGrp="1" noChangeArrowheads="1"/>
          </p:cNvSpPr>
          <p:nvPr>
            <p:ph type="title"/>
          </p:nvPr>
        </p:nvSpPr>
        <p:spPr/>
        <p:txBody>
          <a:bodyPr/>
          <a:lstStyle/>
          <a:p>
            <a:pPr>
              <a:defRPr/>
            </a:pPr>
            <a:r>
              <a:rPr lang="it-IT" sz="5400" b="1" dirty="0" smtClean="0">
                <a:solidFill>
                  <a:srgbClr val="FF0000"/>
                </a:solidFill>
                <a:effectLst>
                  <a:outerShdw blurRad="38100" dist="38100" dir="2700000" algn="tl">
                    <a:srgbClr val="C0C0C0"/>
                  </a:outerShdw>
                </a:effectLst>
              </a:rPr>
              <a:t>HLA </a:t>
            </a:r>
            <a:r>
              <a:rPr lang="it-IT" sz="5400" b="1" dirty="0" err="1" smtClean="0">
                <a:solidFill>
                  <a:srgbClr val="FF0000"/>
                </a:solidFill>
                <a:effectLst>
                  <a:outerShdw blurRad="38100" dist="38100" dir="2700000" algn="tl">
                    <a:srgbClr val="C0C0C0"/>
                  </a:outerShdw>
                </a:effectLst>
              </a:rPr>
              <a:t>system</a:t>
            </a:r>
            <a:r>
              <a:rPr lang="it-IT" sz="5400" b="1" dirty="0" smtClean="0">
                <a:solidFill>
                  <a:srgbClr val="FF0000"/>
                </a:solidFill>
                <a:effectLst>
                  <a:outerShdw blurRad="38100" dist="38100" dir="2700000" algn="tl">
                    <a:srgbClr val="C0C0C0"/>
                  </a:outerShdw>
                </a:effectLst>
              </a:rPr>
              <a:t> </a:t>
            </a:r>
            <a:r>
              <a:rPr lang="it-IT" sz="5400" b="1" dirty="0" err="1" smtClean="0">
                <a:solidFill>
                  <a:srgbClr val="FF0000"/>
                </a:solidFill>
                <a:effectLst>
                  <a:outerShdw blurRad="38100" dist="38100" dir="2700000" algn="tl">
                    <a:srgbClr val="C0C0C0"/>
                  </a:outerShdw>
                </a:effectLst>
              </a:rPr>
              <a:t>function</a:t>
            </a:r>
            <a:endParaRPr lang="it-IT" sz="5400" b="1" dirty="0" smtClean="0">
              <a:solidFill>
                <a:srgbClr val="FF0000"/>
              </a:solidFill>
              <a:effectLst>
                <a:outerShdw blurRad="38100" dist="38100" dir="2700000" algn="tl">
                  <a:srgbClr val="C0C0C0"/>
                </a:outerShdw>
              </a:effectLst>
            </a:endParaRPr>
          </a:p>
        </p:txBody>
      </p:sp>
      <p:sp>
        <p:nvSpPr>
          <p:cNvPr id="4" name="Segnaposto numero diapositiva 3"/>
          <p:cNvSpPr>
            <a:spLocks noGrp="1"/>
          </p:cNvSpPr>
          <p:nvPr>
            <p:ph type="sldNum" sz="quarter" idx="12"/>
          </p:nvPr>
        </p:nvSpPr>
        <p:spPr/>
        <p:txBody>
          <a:bodyPr/>
          <a:lstStyle/>
          <a:p>
            <a:pPr>
              <a:defRPr/>
            </a:pPr>
            <a:fld id="{4D895A7D-0F87-41F2-AD76-2B5ED5DD6157}" type="slidenum">
              <a:rPr lang="it-IT" smtClean="0"/>
              <a:pPr>
                <a:defRPr/>
              </a:pPr>
              <a:t>42</a:t>
            </a:fld>
            <a:endParaRPr lang="it-IT"/>
          </a:p>
        </p:txBody>
      </p:sp>
      <p:sp>
        <p:nvSpPr>
          <p:cNvPr id="5" name="Segnaposto testo 4"/>
          <p:cNvSpPr>
            <a:spLocks noGrp="1"/>
          </p:cNvSpPr>
          <p:nvPr>
            <p:ph type="body" sz="half" idx="1"/>
          </p:nvPr>
        </p:nvSpPr>
        <p:spPr/>
        <p:txBody>
          <a:bodyPr/>
          <a:lstStyle/>
          <a:p>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ChangeArrowheads="1"/>
          </p:cNvSpPr>
          <p:nvPr>
            <p:ph type="title"/>
          </p:nvPr>
        </p:nvSpPr>
        <p:spPr>
          <a:xfrm>
            <a:off x="228600" y="304800"/>
            <a:ext cx="7772400" cy="457200"/>
          </a:xfrm>
        </p:spPr>
        <p:txBody>
          <a:bodyPr/>
          <a:lstStyle/>
          <a:p>
            <a:pPr>
              <a:defRPr/>
            </a:pPr>
            <a:r>
              <a:rPr lang="en-US" b="1" smtClean="0">
                <a:solidFill>
                  <a:srgbClr val="CC0000"/>
                </a:solidFill>
                <a:effectLst>
                  <a:outerShdw blurRad="38100" dist="38100" dir="2700000" algn="tl">
                    <a:srgbClr val="000000"/>
                  </a:outerShdw>
                </a:effectLst>
              </a:rPr>
              <a:t>MHC Class I pathway</a:t>
            </a:r>
            <a:endParaRPr lang="da-DK" sz="3200" b="1" smtClean="0">
              <a:solidFill>
                <a:srgbClr val="CC0000"/>
              </a:solidFill>
              <a:effectLst>
                <a:outerShdw blurRad="38100" dist="38100" dir="2700000" algn="tl">
                  <a:srgbClr val="000000"/>
                </a:outerShdw>
              </a:effectLst>
            </a:endParaRPr>
          </a:p>
        </p:txBody>
      </p:sp>
      <p:pic>
        <p:nvPicPr>
          <p:cNvPr id="52227" name="Picture 3" descr="Class_I_presentation"/>
          <p:cNvPicPr>
            <a:picLocks noChangeAspect="1" noChangeArrowheads="1"/>
          </p:cNvPicPr>
          <p:nvPr/>
        </p:nvPicPr>
        <p:blipFill>
          <a:blip r:embed="rId3" cstate="print"/>
          <a:srcRect/>
          <a:stretch>
            <a:fillRect/>
          </a:stretch>
        </p:blipFill>
        <p:spPr bwMode="auto">
          <a:xfrm>
            <a:off x="1600200" y="1143000"/>
            <a:ext cx="6019800" cy="5291138"/>
          </a:xfrm>
          <a:prstGeom prst="rect">
            <a:avLst/>
          </a:prstGeom>
          <a:noFill/>
          <a:ln w="9525">
            <a:noFill/>
            <a:miter lim="800000"/>
            <a:headEnd/>
            <a:tailEnd/>
          </a:ln>
        </p:spPr>
      </p:pic>
      <p:sp>
        <p:nvSpPr>
          <p:cNvPr id="52228" name="Rectangle 4"/>
          <p:cNvSpPr>
            <a:spLocks noChangeArrowheads="1"/>
          </p:cNvSpPr>
          <p:nvPr/>
        </p:nvSpPr>
        <p:spPr bwMode="auto">
          <a:xfrm>
            <a:off x="539750" y="6629400"/>
            <a:ext cx="2000250" cy="228600"/>
          </a:xfrm>
          <a:prstGeom prst="rect">
            <a:avLst/>
          </a:prstGeom>
          <a:solidFill>
            <a:srgbClr val="CCFFFF"/>
          </a:solidFill>
          <a:ln w="9525">
            <a:solidFill>
              <a:srgbClr val="CCFFFF"/>
            </a:solidFill>
            <a:miter lim="800000"/>
            <a:headEnd/>
            <a:tailEnd/>
          </a:ln>
        </p:spPr>
        <p:txBody>
          <a:bodyPr anchor="ctr"/>
          <a:lstStyle/>
          <a:p>
            <a:pPr algn="ctr" eaLnBrk="0" hangingPunct="0"/>
            <a:r>
              <a:rPr lang="da-DK" sz="1200">
                <a:solidFill>
                  <a:srgbClr val="000000"/>
                </a:solidFill>
                <a:latin typeface="Times New Roman" pitchFamily="18" charset="0"/>
              </a:rPr>
              <a:t>Figure by Eric A.J. Reits</a:t>
            </a:r>
          </a:p>
        </p:txBody>
      </p:sp>
      <p:sp>
        <p:nvSpPr>
          <p:cNvPr id="52229" name="Rectangle 5"/>
          <p:cNvSpPr>
            <a:spLocks noChangeArrowheads="1"/>
          </p:cNvSpPr>
          <p:nvPr/>
        </p:nvSpPr>
        <p:spPr bwMode="auto">
          <a:xfrm>
            <a:off x="2987675" y="981075"/>
            <a:ext cx="5329238" cy="5616575"/>
          </a:xfrm>
          <a:prstGeom prst="rect">
            <a:avLst/>
          </a:prstGeom>
          <a:solidFill>
            <a:srgbClr val="CCFFFF"/>
          </a:solidFill>
          <a:ln w="9525">
            <a:solidFill>
              <a:srgbClr val="CCFFFF"/>
            </a:solidFill>
            <a:miter lim="800000"/>
            <a:headEnd/>
            <a:tailEnd/>
          </a:ln>
        </p:spPr>
        <p:txBody>
          <a:bodyPr wrap="none" anchor="ctr"/>
          <a:lstStyle/>
          <a:p>
            <a:pPr eaLnBrk="0" hangingPunct="0"/>
            <a:endParaRPr lang="it-IT">
              <a:solidFill>
                <a:srgbClr val="000000"/>
              </a:solidFill>
            </a:endParaRPr>
          </a:p>
        </p:txBody>
      </p:sp>
      <p:sp>
        <p:nvSpPr>
          <p:cNvPr id="52230" name="Rectangle 6"/>
          <p:cNvSpPr>
            <a:spLocks noChangeArrowheads="1"/>
          </p:cNvSpPr>
          <p:nvPr/>
        </p:nvSpPr>
        <p:spPr bwMode="auto">
          <a:xfrm>
            <a:off x="1258888" y="3573463"/>
            <a:ext cx="2449512" cy="2519362"/>
          </a:xfrm>
          <a:prstGeom prst="rect">
            <a:avLst/>
          </a:prstGeom>
          <a:solidFill>
            <a:srgbClr val="CCFFFF"/>
          </a:solidFill>
          <a:ln w="9525">
            <a:solidFill>
              <a:srgbClr val="CCFFFF"/>
            </a:solidFill>
            <a:miter lim="800000"/>
            <a:headEnd/>
            <a:tailEnd/>
          </a:ln>
        </p:spPr>
        <p:txBody>
          <a:bodyPr wrap="none" anchor="ctr"/>
          <a:lstStyle/>
          <a:p>
            <a:pPr eaLnBrk="0" hangingPunct="0"/>
            <a:endParaRPr lang="it-IT">
              <a:solidFill>
                <a:srgbClr val="000000"/>
              </a:solidFill>
            </a:endParaRPr>
          </a:p>
        </p:txBody>
      </p:sp>
      <p:sp>
        <p:nvSpPr>
          <p:cNvPr id="4" name="Segnaposto numero diapositiva 3"/>
          <p:cNvSpPr>
            <a:spLocks noGrp="1"/>
          </p:cNvSpPr>
          <p:nvPr>
            <p:ph type="sldNum" sz="quarter" idx="12"/>
          </p:nvPr>
        </p:nvSpPr>
        <p:spPr/>
        <p:txBody>
          <a:bodyPr/>
          <a:lstStyle/>
          <a:p>
            <a:pPr>
              <a:defRPr/>
            </a:pPr>
            <a:fld id="{065D29F6-FBD4-4010-B348-1EA605568FC6}" type="slidenum">
              <a:rPr lang="it-IT" smtClean="0"/>
              <a:pPr>
                <a:defRPr/>
              </a:pPr>
              <a:t>43</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2" name="Rectangle 2"/>
          <p:cNvSpPr>
            <a:spLocks noGrp="1" noChangeArrowheads="1"/>
          </p:cNvSpPr>
          <p:nvPr>
            <p:ph type="title"/>
          </p:nvPr>
        </p:nvSpPr>
        <p:spPr>
          <a:xfrm>
            <a:off x="228600" y="304800"/>
            <a:ext cx="7772400" cy="457200"/>
          </a:xfrm>
        </p:spPr>
        <p:txBody>
          <a:bodyPr/>
          <a:lstStyle/>
          <a:p>
            <a:pPr>
              <a:defRPr/>
            </a:pPr>
            <a:r>
              <a:rPr lang="en-US" b="1" smtClean="0">
                <a:solidFill>
                  <a:srgbClr val="CC0000"/>
                </a:solidFill>
                <a:effectLst>
                  <a:outerShdw blurRad="38100" dist="38100" dir="2700000" algn="tl">
                    <a:srgbClr val="000000"/>
                  </a:outerShdw>
                </a:effectLst>
              </a:rPr>
              <a:t>MHC Class I pathway</a:t>
            </a:r>
            <a:endParaRPr lang="da-DK" sz="3200" b="1" smtClean="0">
              <a:solidFill>
                <a:srgbClr val="CC0000"/>
              </a:solidFill>
              <a:effectLst>
                <a:outerShdw blurRad="38100" dist="38100" dir="2700000" algn="tl">
                  <a:srgbClr val="000000"/>
                </a:outerShdw>
              </a:effectLst>
            </a:endParaRPr>
          </a:p>
        </p:txBody>
      </p:sp>
      <p:pic>
        <p:nvPicPr>
          <p:cNvPr id="53251" name="Picture 3" descr="Class_I_presentation"/>
          <p:cNvPicPr>
            <a:picLocks noChangeAspect="1" noChangeArrowheads="1"/>
          </p:cNvPicPr>
          <p:nvPr/>
        </p:nvPicPr>
        <p:blipFill>
          <a:blip r:embed="rId3" cstate="print"/>
          <a:srcRect/>
          <a:stretch>
            <a:fillRect/>
          </a:stretch>
        </p:blipFill>
        <p:spPr bwMode="auto">
          <a:xfrm>
            <a:off x="1600200" y="1143000"/>
            <a:ext cx="6019800" cy="5291138"/>
          </a:xfrm>
          <a:prstGeom prst="rect">
            <a:avLst/>
          </a:prstGeom>
          <a:noFill/>
          <a:ln w="9525">
            <a:noFill/>
            <a:miter lim="800000"/>
            <a:headEnd/>
            <a:tailEnd/>
          </a:ln>
        </p:spPr>
      </p:pic>
      <p:sp>
        <p:nvSpPr>
          <p:cNvPr id="53252" name="Rectangle 4"/>
          <p:cNvSpPr>
            <a:spLocks noChangeArrowheads="1"/>
          </p:cNvSpPr>
          <p:nvPr/>
        </p:nvSpPr>
        <p:spPr bwMode="auto">
          <a:xfrm>
            <a:off x="539750" y="6629400"/>
            <a:ext cx="2000250" cy="228600"/>
          </a:xfrm>
          <a:prstGeom prst="rect">
            <a:avLst/>
          </a:prstGeom>
          <a:solidFill>
            <a:srgbClr val="CCFFFF"/>
          </a:solidFill>
          <a:ln w="9525">
            <a:solidFill>
              <a:srgbClr val="CCFFFF"/>
            </a:solidFill>
            <a:miter lim="800000"/>
            <a:headEnd/>
            <a:tailEnd/>
          </a:ln>
        </p:spPr>
        <p:txBody>
          <a:bodyPr anchor="ctr"/>
          <a:lstStyle/>
          <a:p>
            <a:pPr algn="ctr" eaLnBrk="0" hangingPunct="0"/>
            <a:r>
              <a:rPr lang="da-DK" sz="1200">
                <a:solidFill>
                  <a:srgbClr val="000000"/>
                </a:solidFill>
                <a:latin typeface="Times New Roman" pitchFamily="18" charset="0"/>
              </a:rPr>
              <a:t>Figure by Eric A.J. Reits</a:t>
            </a:r>
          </a:p>
        </p:txBody>
      </p:sp>
      <p:sp>
        <p:nvSpPr>
          <p:cNvPr id="53253" name="Rectangle 5"/>
          <p:cNvSpPr>
            <a:spLocks noChangeArrowheads="1"/>
          </p:cNvSpPr>
          <p:nvPr/>
        </p:nvSpPr>
        <p:spPr bwMode="auto">
          <a:xfrm>
            <a:off x="1476375" y="2924175"/>
            <a:ext cx="6696075" cy="3744913"/>
          </a:xfrm>
          <a:prstGeom prst="rect">
            <a:avLst/>
          </a:prstGeom>
          <a:solidFill>
            <a:srgbClr val="CCFFFF"/>
          </a:solidFill>
          <a:ln w="9525">
            <a:solidFill>
              <a:srgbClr val="CCFFFF"/>
            </a:solidFill>
            <a:miter lim="800000"/>
            <a:headEnd/>
            <a:tailEnd/>
          </a:ln>
        </p:spPr>
        <p:txBody>
          <a:bodyPr wrap="none" anchor="ctr"/>
          <a:lstStyle/>
          <a:p>
            <a:pPr eaLnBrk="0" hangingPunct="0"/>
            <a:endParaRPr lang="it-IT">
              <a:solidFill>
                <a:srgbClr val="000000"/>
              </a:solidFill>
            </a:endParaRPr>
          </a:p>
        </p:txBody>
      </p:sp>
      <p:sp>
        <p:nvSpPr>
          <p:cNvPr id="4" name="Segnaposto numero diapositiva 3"/>
          <p:cNvSpPr>
            <a:spLocks noGrp="1"/>
          </p:cNvSpPr>
          <p:nvPr>
            <p:ph type="sldNum" sz="quarter" idx="12"/>
          </p:nvPr>
        </p:nvSpPr>
        <p:spPr/>
        <p:txBody>
          <a:bodyPr/>
          <a:lstStyle/>
          <a:p>
            <a:pPr>
              <a:defRPr/>
            </a:pPr>
            <a:fld id="{065D29F6-FBD4-4010-B348-1EA605568FC6}" type="slidenum">
              <a:rPr lang="it-IT" smtClean="0"/>
              <a:pPr>
                <a:defRPr/>
              </a:pPr>
              <a:t>44</a:t>
            </a:fld>
            <a:endParaRPr lang="it-IT"/>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70" name="Rectangle 2"/>
          <p:cNvSpPr>
            <a:spLocks noGrp="1" noChangeArrowheads="1"/>
          </p:cNvSpPr>
          <p:nvPr>
            <p:ph type="title"/>
          </p:nvPr>
        </p:nvSpPr>
        <p:spPr>
          <a:xfrm>
            <a:off x="228600" y="304800"/>
            <a:ext cx="7772400" cy="457200"/>
          </a:xfrm>
        </p:spPr>
        <p:txBody>
          <a:bodyPr/>
          <a:lstStyle/>
          <a:p>
            <a:pPr>
              <a:defRPr/>
            </a:pPr>
            <a:r>
              <a:rPr lang="en-US" b="1" smtClean="0">
                <a:solidFill>
                  <a:srgbClr val="CC0000"/>
                </a:solidFill>
                <a:effectLst>
                  <a:outerShdw blurRad="38100" dist="38100" dir="2700000" algn="tl">
                    <a:srgbClr val="000000"/>
                  </a:outerShdw>
                </a:effectLst>
              </a:rPr>
              <a:t>MHC Class I pathway</a:t>
            </a:r>
            <a:endParaRPr lang="da-DK" sz="3200" b="1" smtClean="0">
              <a:solidFill>
                <a:srgbClr val="CC0000"/>
              </a:solidFill>
              <a:effectLst>
                <a:outerShdw blurRad="38100" dist="38100" dir="2700000" algn="tl">
                  <a:srgbClr val="000000"/>
                </a:outerShdw>
              </a:effectLst>
            </a:endParaRPr>
          </a:p>
        </p:txBody>
      </p:sp>
      <p:pic>
        <p:nvPicPr>
          <p:cNvPr id="54275" name="Picture 3" descr="Class_I_presentation"/>
          <p:cNvPicPr>
            <a:picLocks noChangeAspect="1" noChangeArrowheads="1"/>
          </p:cNvPicPr>
          <p:nvPr/>
        </p:nvPicPr>
        <p:blipFill>
          <a:blip r:embed="rId3" cstate="print"/>
          <a:srcRect/>
          <a:stretch>
            <a:fillRect/>
          </a:stretch>
        </p:blipFill>
        <p:spPr bwMode="auto">
          <a:xfrm>
            <a:off x="1600200" y="1143000"/>
            <a:ext cx="6019800" cy="5291138"/>
          </a:xfrm>
          <a:prstGeom prst="rect">
            <a:avLst/>
          </a:prstGeom>
          <a:noFill/>
          <a:ln w="9525">
            <a:noFill/>
            <a:miter lim="800000"/>
            <a:headEnd/>
            <a:tailEnd/>
          </a:ln>
        </p:spPr>
      </p:pic>
      <p:sp>
        <p:nvSpPr>
          <p:cNvPr id="54276" name="Rectangle 4"/>
          <p:cNvSpPr>
            <a:spLocks noChangeArrowheads="1"/>
          </p:cNvSpPr>
          <p:nvPr/>
        </p:nvSpPr>
        <p:spPr bwMode="auto">
          <a:xfrm>
            <a:off x="539750" y="6629400"/>
            <a:ext cx="2000250" cy="228600"/>
          </a:xfrm>
          <a:prstGeom prst="rect">
            <a:avLst/>
          </a:prstGeom>
          <a:solidFill>
            <a:srgbClr val="CCFFFF"/>
          </a:solidFill>
          <a:ln w="9525">
            <a:solidFill>
              <a:srgbClr val="CCFFFF"/>
            </a:solidFill>
            <a:miter lim="800000"/>
            <a:headEnd/>
            <a:tailEnd/>
          </a:ln>
        </p:spPr>
        <p:txBody>
          <a:bodyPr anchor="ctr"/>
          <a:lstStyle/>
          <a:p>
            <a:pPr algn="ctr" eaLnBrk="0" hangingPunct="0"/>
            <a:r>
              <a:rPr lang="da-DK" sz="1200">
                <a:solidFill>
                  <a:srgbClr val="000000"/>
                </a:solidFill>
                <a:latin typeface="Times New Roman" pitchFamily="18" charset="0"/>
              </a:rPr>
              <a:t>Figure by Eric A.J. Reits</a:t>
            </a:r>
          </a:p>
        </p:txBody>
      </p:sp>
      <p:sp>
        <p:nvSpPr>
          <p:cNvPr id="54277" name="Rectangle 5"/>
          <p:cNvSpPr>
            <a:spLocks noChangeArrowheads="1"/>
          </p:cNvSpPr>
          <p:nvPr/>
        </p:nvSpPr>
        <p:spPr bwMode="auto">
          <a:xfrm>
            <a:off x="6300788" y="2924175"/>
            <a:ext cx="2087562" cy="3600450"/>
          </a:xfrm>
          <a:prstGeom prst="rect">
            <a:avLst/>
          </a:prstGeom>
          <a:solidFill>
            <a:srgbClr val="CCFFFF"/>
          </a:solidFill>
          <a:ln w="9525">
            <a:solidFill>
              <a:srgbClr val="CCFFFF"/>
            </a:solidFill>
            <a:miter lim="800000"/>
            <a:headEnd/>
            <a:tailEnd/>
          </a:ln>
        </p:spPr>
        <p:txBody>
          <a:bodyPr wrap="none" anchor="ctr"/>
          <a:lstStyle/>
          <a:p>
            <a:pPr eaLnBrk="0" hangingPunct="0"/>
            <a:endParaRPr lang="it-IT">
              <a:solidFill>
                <a:srgbClr val="000000"/>
              </a:solidFill>
            </a:endParaRPr>
          </a:p>
        </p:txBody>
      </p:sp>
      <p:sp>
        <p:nvSpPr>
          <p:cNvPr id="54278" name="Rectangle 6"/>
          <p:cNvSpPr>
            <a:spLocks noChangeArrowheads="1"/>
          </p:cNvSpPr>
          <p:nvPr/>
        </p:nvSpPr>
        <p:spPr bwMode="auto">
          <a:xfrm>
            <a:off x="4643438" y="4221163"/>
            <a:ext cx="3744912" cy="2232025"/>
          </a:xfrm>
          <a:prstGeom prst="rect">
            <a:avLst/>
          </a:prstGeom>
          <a:solidFill>
            <a:srgbClr val="CCFFFF"/>
          </a:solidFill>
          <a:ln w="9525">
            <a:solidFill>
              <a:srgbClr val="CCFFFF"/>
            </a:solidFill>
            <a:miter lim="800000"/>
            <a:headEnd/>
            <a:tailEnd/>
          </a:ln>
        </p:spPr>
        <p:txBody>
          <a:bodyPr wrap="none" anchor="ctr"/>
          <a:lstStyle/>
          <a:p>
            <a:pPr eaLnBrk="0" hangingPunct="0"/>
            <a:endParaRPr lang="it-IT">
              <a:solidFill>
                <a:srgbClr val="000000"/>
              </a:solidFill>
            </a:endParaRPr>
          </a:p>
        </p:txBody>
      </p:sp>
      <p:sp>
        <p:nvSpPr>
          <p:cNvPr id="4" name="Segnaposto numero diapositiva 3"/>
          <p:cNvSpPr>
            <a:spLocks noGrp="1"/>
          </p:cNvSpPr>
          <p:nvPr>
            <p:ph type="sldNum" sz="quarter" idx="12"/>
          </p:nvPr>
        </p:nvSpPr>
        <p:spPr/>
        <p:txBody>
          <a:bodyPr/>
          <a:lstStyle/>
          <a:p>
            <a:pPr>
              <a:defRPr/>
            </a:pPr>
            <a:fld id="{065D29F6-FBD4-4010-B348-1EA605568FC6}" type="slidenum">
              <a:rPr lang="it-IT" smtClean="0"/>
              <a:pPr>
                <a:defRPr/>
              </a:pPr>
              <a:t>45</a:t>
            </a:fld>
            <a:endParaRPr lang="it-IT"/>
          </a:p>
        </p:txBody>
      </p:sp>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8" name="Rectangle 2"/>
          <p:cNvSpPr>
            <a:spLocks noGrp="1" noChangeArrowheads="1"/>
          </p:cNvSpPr>
          <p:nvPr>
            <p:ph type="title"/>
          </p:nvPr>
        </p:nvSpPr>
        <p:spPr>
          <a:xfrm>
            <a:off x="228600" y="304800"/>
            <a:ext cx="7772400" cy="457200"/>
          </a:xfrm>
        </p:spPr>
        <p:txBody>
          <a:bodyPr/>
          <a:lstStyle/>
          <a:p>
            <a:pPr>
              <a:defRPr/>
            </a:pPr>
            <a:r>
              <a:rPr lang="en-US" b="1" smtClean="0">
                <a:solidFill>
                  <a:srgbClr val="CC0000"/>
                </a:solidFill>
                <a:effectLst>
                  <a:outerShdw blurRad="38100" dist="38100" dir="2700000" algn="tl">
                    <a:srgbClr val="000000"/>
                  </a:outerShdw>
                </a:effectLst>
              </a:rPr>
              <a:t>MHC Class I pathway</a:t>
            </a:r>
            <a:endParaRPr lang="da-DK" sz="3200" b="1" smtClean="0">
              <a:solidFill>
                <a:srgbClr val="CC0000"/>
              </a:solidFill>
              <a:effectLst>
                <a:outerShdw blurRad="38100" dist="38100" dir="2700000" algn="tl">
                  <a:srgbClr val="000000"/>
                </a:outerShdw>
              </a:effectLst>
            </a:endParaRPr>
          </a:p>
        </p:txBody>
      </p:sp>
      <p:pic>
        <p:nvPicPr>
          <p:cNvPr id="55299" name="Picture 3" descr="Class_I_presentation"/>
          <p:cNvPicPr>
            <a:picLocks noChangeAspect="1" noChangeArrowheads="1"/>
          </p:cNvPicPr>
          <p:nvPr/>
        </p:nvPicPr>
        <p:blipFill>
          <a:blip r:embed="rId3" cstate="print"/>
          <a:srcRect/>
          <a:stretch>
            <a:fillRect/>
          </a:stretch>
        </p:blipFill>
        <p:spPr bwMode="auto">
          <a:xfrm>
            <a:off x="1600200" y="1143000"/>
            <a:ext cx="6019800" cy="5291138"/>
          </a:xfrm>
          <a:prstGeom prst="rect">
            <a:avLst/>
          </a:prstGeom>
          <a:noFill/>
          <a:ln w="9525">
            <a:noFill/>
            <a:miter lim="800000"/>
            <a:headEnd/>
            <a:tailEnd/>
          </a:ln>
        </p:spPr>
      </p:pic>
      <p:sp>
        <p:nvSpPr>
          <p:cNvPr id="55300" name="Rectangle 4"/>
          <p:cNvSpPr>
            <a:spLocks noChangeArrowheads="1"/>
          </p:cNvSpPr>
          <p:nvPr/>
        </p:nvSpPr>
        <p:spPr bwMode="auto">
          <a:xfrm>
            <a:off x="539750" y="6629400"/>
            <a:ext cx="2000250" cy="228600"/>
          </a:xfrm>
          <a:prstGeom prst="rect">
            <a:avLst/>
          </a:prstGeom>
          <a:solidFill>
            <a:srgbClr val="CCFFFF"/>
          </a:solidFill>
          <a:ln w="9525">
            <a:solidFill>
              <a:srgbClr val="CCFFFF"/>
            </a:solidFill>
            <a:miter lim="800000"/>
            <a:headEnd/>
            <a:tailEnd/>
          </a:ln>
        </p:spPr>
        <p:txBody>
          <a:bodyPr anchor="ctr"/>
          <a:lstStyle/>
          <a:p>
            <a:pPr algn="ctr" eaLnBrk="0" hangingPunct="0"/>
            <a:r>
              <a:rPr lang="da-DK" sz="1200">
                <a:solidFill>
                  <a:srgbClr val="000000"/>
                </a:solidFill>
                <a:latin typeface="Times New Roman" pitchFamily="18" charset="0"/>
              </a:rPr>
              <a:t>Figure by Eric A.J. Reits</a:t>
            </a:r>
          </a:p>
        </p:txBody>
      </p:sp>
      <p:sp>
        <p:nvSpPr>
          <p:cNvPr id="4" name="Segnaposto numero diapositiva 3"/>
          <p:cNvSpPr>
            <a:spLocks noGrp="1"/>
          </p:cNvSpPr>
          <p:nvPr>
            <p:ph type="sldNum" sz="quarter" idx="12"/>
          </p:nvPr>
        </p:nvSpPr>
        <p:spPr/>
        <p:txBody>
          <a:bodyPr/>
          <a:lstStyle/>
          <a:p>
            <a:pPr>
              <a:defRPr/>
            </a:pPr>
            <a:fld id="{065D29F6-FBD4-4010-B348-1EA605568FC6}" type="slidenum">
              <a:rPr lang="it-IT" smtClean="0"/>
              <a:pPr>
                <a:defRPr/>
              </a:pPr>
              <a:t>46</a:t>
            </a:fld>
            <a:endParaRPr lang="it-IT"/>
          </a:p>
        </p:txBody>
      </p:sp>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674" name="Group 2"/>
          <p:cNvGrpSpPr>
            <a:grpSpLocks/>
          </p:cNvGrpSpPr>
          <p:nvPr/>
        </p:nvGrpSpPr>
        <p:grpSpPr bwMode="auto">
          <a:xfrm>
            <a:off x="0" y="3962400"/>
            <a:ext cx="9144000" cy="2895600"/>
            <a:chOff x="2496" y="2400"/>
            <a:chExt cx="3264" cy="1920"/>
          </a:xfrm>
        </p:grpSpPr>
        <p:sp>
          <p:nvSpPr>
            <p:cNvPr id="28678" name="Rectangle 3"/>
            <p:cNvSpPr>
              <a:spLocks noChangeArrowheads="1"/>
            </p:cNvSpPr>
            <p:nvPr/>
          </p:nvSpPr>
          <p:spPr bwMode="auto">
            <a:xfrm>
              <a:off x="2496" y="2400"/>
              <a:ext cx="3264" cy="912"/>
            </a:xfrm>
            <a:prstGeom prst="rect">
              <a:avLst/>
            </a:prstGeom>
            <a:solidFill>
              <a:schemeClr val="accent1"/>
            </a:solidFill>
            <a:ln w="9525">
              <a:solidFill>
                <a:schemeClr val="accent1"/>
              </a:solidFill>
              <a:miter lim="800000"/>
              <a:headEnd/>
              <a:tailEnd/>
            </a:ln>
          </p:spPr>
          <p:txBody>
            <a:bodyPr wrap="none" anchor="ctr"/>
            <a:lstStyle/>
            <a:p>
              <a:endParaRPr lang="cs-CZ"/>
            </a:p>
          </p:txBody>
        </p:sp>
        <p:sp>
          <p:nvSpPr>
            <p:cNvPr id="28679" name="Rectangle 4"/>
            <p:cNvSpPr>
              <a:spLocks noChangeArrowheads="1"/>
            </p:cNvSpPr>
            <p:nvPr/>
          </p:nvSpPr>
          <p:spPr bwMode="auto">
            <a:xfrm>
              <a:off x="2496" y="3264"/>
              <a:ext cx="3264" cy="1056"/>
            </a:xfrm>
            <a:prstGeom prst="rect">
              <a:avLst/>
            </a:prstGeom>
            <a:solidFill>
              <a:schemeClr val="bg2"/>
            </a:solidFill>
            <a:ln w="9525">
              <a:solidFill>
                <a:schemeClr val="bg2"/>
              </a:solidFill>
              <a:miter lim="800000"/>
              <a:headEnd/>
              <a:tailEnd/>
            </a:ln>
          </p:spPr>
          <p:txBody>
            <a:bodyPr wrap="none" anchor="ctr"/>
            <a:lstStyle/>
            <a:p>
              <a:endParaRPr lang="cs-CZ"/>
            </a:p>
          </p:txBody>
        </p:sp>
      </p:grpSp>
      <p:sp>
        <p:nvSpPr>
          <p:cNvPr id="28675" name="Rectangle 5"/>
          <p:cNvSpPr>
            <a:spLocks noGrp="1" noChangeArrowheads="1"/>
          </p:cNvSpPr>
          <p:nvPr>
            <p:ph type="title"/>
          </p:nvPr>
        </p:nvSpPr>
        <p:spPr>
          <a:xfrm>
            <a:off x="304800" y="152400"/>
            <a:ext cx="8443664" cy="1143000"/>
          </a:xfrm>
        </p:spPr>
        <p:txBody>
          <a:bodyPr/>
          <a:lstStyle/>
          <a:p>
            <a:pPr algn="l"/>
            <a:r>
              <a:rPr lang="cs-CZ" dirty="0">
                <a:latin typeface="Arial Narrow" charset="0"/>
              </a:rPr>
              <a:t>MHC </a:t>
            </a:r>
            <a:r>
              <a:rPr lang="cs-CZ" dirty="0" err="1" smtClean="0">
                <a:latin typeface="Arial Narrow" charset="0"/>
              </a:rPr>
              <a:t>controls</a:t>
            </a:r>
            <a:r>
              <a:rPr lang="cs-CZ" dirty="0" smtClean="0">
                <a:latin typeface="Arial Narrow" charset="0"/>
              </a:rPr>
              <a:t> post-</a:t>
            </a:r>
            <a:r>
              <a:rPr lang="cs-CZ" dirty="0" err="1" smtClean="0">
                <a:latin typeface="Arial Narrow" charset="0"/>
              </a:rPr>
              <a:t>transplant</a:t>
            </a:r>
            <a:r>
              <a:rPr lang="cs-CZ" dirty="0">
                <a:latin typeface="Arial Narrow" charset="0"/>
              </a:rPr>
              <a:t> </a:t>
            </a:r>
            <a:r>
              <a:rPr lang="cs-CZ" dirty="0" err="1" smtClean="0">
                <a:latin typeface="Arial Narrow" charset="0"/>
              </a:rPr>
              <a:t>survival</a:t>
            </a:r>
            <a:endParaRPr lang="cs-CZ" dirty="0">
              <a:latin typeface="Arial Narrow" charset="0"/>
            </a:endParaRPr>
          </a:p>
        </p:txBody>
      </p:sp>
      <p:pic>
        <p:nvPicPr>
          <p:cNvPr id="28676" name="Picture 1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4600" y="1270000"/>
            <a:ext cx="3613150" cy="431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7" name="Rectangle 14"/>
          <p:cNvSpPr>
            <a:spLocks noGrp="1" noChangeArrowheads="1"/>
          </p:cNvSpPr>
          <p:nvPr>
            <p:ph type="body" idx="1"/>
          </p:nvPr>
        </p:nvSpPr>
        <p:spPr>
          <a:xfrm>
            <a:off x="457200" y="5867400"/>
            <a:ext cx="7772400" cy="762000"/>
          </a:xfrm>
          <a:noFill/>
        </p:spPr>
        <p:txBody>
          <a:bodyPr/>
          <a:lstStyle/>
          <a:p>
            <a:pPr algn="just">
              <a:spcBef>
                <a:spcPts val="500"/>
              </a:spcBef>
              <a:spcAft>
                <a:spcPts val="500"/>
              </a:spcAft>
            </a:pPr>
            <a:r>
              <a:rPr lang="cs-CZ" sz="2000">
                <a:solidFill>
                  <a:srgbClr val="FFFFFF"/>
                </a:solidFill>
                <a:latin typeface="Arial Narrow" charset="0"/>
              </a:rPr>
              <a:t>A graft  is compatible only if there is a complete match at all MHC alleles, i.e. a two haplotype match for all MHC loci</a:t>
            </a:r>
            <a:endParaRPr lang="cs-CZ">
              <a:solidFill>
                <a:srgbClr val="FFFFFF"/>
              </a:solidFill>
              <a:latin typeface="Times New Roman" charset="0"/>
            </a:endParaRPr>
          </a:p>
        </p:txBody>
      </p:sp>
    </p:spTree>
    <p:extLst>
      <p:ext uri="{BB962C8B-B14F-4D97-AF65-F5344CB8AC3E}">
        <p14:creationId xmlns:p14="http://schemas.microsoft.com/office/powerpoint/2010/main" val="136475816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6324" name="Group 1035"/>
          <p:cNvGrpSpPr>
            <a:grpSpLocks/>
          </p:cNvGrpSpPr>
          <p:nvPr/>
        </p:nvGrpSpPr>
        <p:grpSpPr bwMode="auto">
          <a:xfrm>
            <a:off x="4214813" y="1085850"/>
            <a:ext cx="4929187" cy="4914900"/>
            <a:chOff x="2592" y="480"/>
            <a:chExt cx="3168" cy="2978"/>
          </a:xfrm>
        </p:grpSpPr>
        <p:pic>
          <p:nvPicPr>
            <p:cNvPr id="56325" name="Picture 1032"/>
            <p:cNvPicPr>
              <a:picLocks noChangeAspect="1" noChangeArrowheads="1"/>
            </p:cNvPicPr>
            <p:nvPr/>
          </p:nvPicPr>
          <p:blipFill>
            <a:blip r:embed="rId3" cstate="print"/>
            <a:srcRect/>
            <a:stretch>
              <a:fillRect/>
            </a:stretch>
          </p:blipFill>
          <p:spPr bwMode="auto">
            <a:xfrm>
              <a:off x="2592" y="480"/>
              <a:ext cx="3168" cy="2245"/>
            </a:xfrm>
            <a:prstGeom prst="rect">
              <a:avLst/>
            </a:prstGeom>
            <a:noFill/>
            <a:ln w="9525">
              <a:noFill/>
              <a:miter lim="800000"/>
              <a:headEnd/>
              <a:tailEnd/>
            </a:ln>
          </p:spPr>
        </p:pic>
        <p:sp>
          <p:nvSpPr>
            <p:cNvPr id="56326" name="Rectangle 1034"/>
            <p:cNvSpPr>
              <a:spLocks noChangeArrowheads="1"/>
            </p:cNvSpPr>
            <p:nvPr/>
          </p:nvSpPr>
          <p:spPr bwMode="auto">
            <a:xfrm>
              <a:off x="3072" y="2880"/>
              <a:ext cx="2550" cy="578"/>
            </a:xfrm>
            <a:prstGeom prst="rect">
              <a:avLst/>
            </a:prstGeom>
            <a:noFill/>
            <a:ln w="9525">
              <a:noFill/>
              <a:miter lim="800000"/>
              <a:headEnd/>
              <a:tailEnd/>
            </a:ln>
          </p:spPr>
          <p:txBody>
            <a:bodyPr>
              <a:spAutoFit/>
            </a:bodyPr>
            <a:lstStyle/>
            <a:p>
              <a:pPr eaLnBrk="0" hangingPunct="0">
                <a:spcBef>
                  <a:spcPts val="500"/>
                </a:spcBef>
                <a:spcAft>
                  <a:spcPts val="500"/>
                </a:spcAft>
              </a:pPr>
              <a:r>
                <a:rPr lang="it-IT" sz="2800">
                  <a:solidFill>
                    <a:srgbClr val="000000"/>
                  </a:solidFill>
                  <a:latin typeface="Tahoma" pitchFamily="34" charset="0"/>
                  <a:cs typeface="Tahoma" pitchFamily="34" charset="0"/>
                </a:rPr>
                <a:t>Immune Recognition by David Goodsell</a:t>
              </a:r>
            </a:p>
          </p:txBody>
        </p:sp>
      </p:gr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48</a:t>
            </a:fld>
            <a:endParaRPr lang="it-IT"/>
          </a:p>
        </p:txBody>
      </p:sp>
      <p:sp>
        <p:nvSpPr>
          <p:cNvPr id="5" name="Segnaposto contenuto 4"/>
          <p:cNvSpPr>
            <a:spLocks noGrp="1"/>
          </p:cNvSpPr>
          <p:nvPr>
            <p:ph idx="1"/>
          </p:nvPr>
        </p:nvSpPr>
        <p:spPr/>
        <p:txBody>
          <a:bodyPr/>
          <a:lstStyle/>
          <a:p>
            <a:endParaRPr lang="it-IT"/>
          </a:p>
        </p:txBody>
      </p:sp>
      <p:sp>
        <p:nvSpPr>
          <p:cNvPr id="11" name="Rectangle 1027"/>
          <p:cNvSpPr txBox="1">
            <a:spLocks noChangeArrowheads="1"/>
          </p:cNvSpPr>
          <p:nvPr/>
        </p:nvSpPr>
        <p:spPr bwMode="auto">
          <a:xfrm>
            <a:off x="-71438" y="1619250"/>
            <a:ext cx="4429126"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it-IT" b="1" dirty="0" err="1" smtClean="0"/>
              <a:t>Introduction</a:t>
            </a:r>
            <a:r>
              <a:rPr lang="it-IT" b="1" dirty="0" smtClean="0"/>
              <a:t> to </a:t>
            </a:r>
            <a:r>
              <a:rPr lang="it-IT" b="1" dirty="0" err="1" smtClean="0"/>
              <a:t>immunogenetics</a:t>
            </a:r>
            <a:endParaRPr lang="it-IT" b="1" dirty="0" smtClean="0"/>
          </a:p>
          <a:p>
            <a:pPr>
              <a:lnSpc>
                <a:spcPct val="90000"/>
              </a:lnSpc>
            </a:pPr>
            <a:r>
              <a:rPr lang="it-IT" b="1" dirty="0" smtClean="0"/>
              <a:t>Genetics of </a:t>
            </a:r>
            <a:r>
              <a:rPr lang="it-IT" b="1" dirty="0" err="1" smtClean="0"/>
              <a:t>transplantation</a:t>
            </a:r>
            <a:endParaRPr lang="it-IT" b="1" dirty="0" smtClean="0"/>
          </a:p>
          <a:p>
            <a:pPr>
              <a:lnSpc>
                <a:spcPct val="90000"/>
              </a:lnSpc>
            </a:pPr>
            <a:r>
              <a:rPr lang="it-IT" b="1" dirty="0" smtClean="0"/>
              <a:t>HLA</a:t>
            </a:r>
          </a:p>
          <a:p>
            <a:pPr>
              <a:lnSpc>
                <a:spcPct val="90000"/>
              </a:lnSpc>
            </a:pPr>
            <a:r>
              <a:rPr lang="it-IT" b="1" dirty="0" err="1" smtClean="0">
                <a:solidFill>
                  <a:srgbClr val="FF0000"/>
                </a:solidFill>
              </a:rPr>
              <a:t>Transplants</a:t>
            </a:r>
            <a:endParaRPr lang="it-IT" b="1" dirty="0" smtClean="0">
              <a:solidFill>
                <a:srgbClr val="FF0000"/>
              </a:solidFill>
            </a:endParaRPr>
          </a:p>
          <a:p>
            <a:pPr>
              <a:lnSpc>
                <a:spcPct val="90000"/>
              </a:lnSpc>
            </a:pPr>
            <a:r>
              <a:rPr lang="it-IT" b="1" dirty="0" smtClean="0"/>
              <a:t>Future </a:t>
            </a:r>
            <a:r>
              <a:rPr lang="it-IT" b="1" dirty="0" err="1" smtClean="0"/>
              <a:t>perspectives</a:t>
            </a:r>
            <a:endParaRPr lang="it-IT" b="1" dirty="0" smtClean="0"/>
          </a:p>
          <a:p>
            <a:pPr>
              <a:lnSpc>
                <a:spcPct val="90000"/>
              </a:lnSpc>
            </a:pPr>
            <a:endParaRPr lang="it-IT" b="1" dirty="0" smtClean="0"/>
          </a:p>
        </p:txBody>
      </p:sp>
      <p:sp>
        <p:nvSpPr>
          <p:cNvPr id="13" name="Rectangle 1026"/>
          <p:cNvSpPr>
            <a:spLocks noGrp="1" noChangeArrowheads="1"/>
          </p:cNvSpPr>
          <p:nvPr>
            <p:ph type="title"/>
          </p:nvPr>
        </p:nvSpPr>
        <p:spPr>
          <a:xfrm>
            <a:off x="-180975" y="125413"/>
            <a:ext cx="4967288" cy="1143000"/>
          </a:xfrm>
        </p:spPr>
        <p:txBody>
          <a:bodyPr/>
          <a:lstStyle/>
          <a:p>
            <a:pPr>
              <a:lnSpc>
                <a:spcPct val="90000"/>
              </a:lnSpc>
              <a:defRPr/>
            </a:pPr>
            <a:r>
              <a:rPr lang="it-IT" b="1" dirty="0" err="1" smtClean="0">
                <a:solidFill>
                  <a:srgbClr val="FF0000"/>
                </a:solidFill>
                <a:effectLst>
                  <a:outerShdw blurRad="38100" dist="38100" dir="2700000" algn="tl">
                    <a:srgbClr val="C0C0C0"/>
                  </a:outerShdw>
                </a:effectLst>
              </a:rPr>
              <a:t>Immunogenetics</a:t>
            </a:r>
            <a:r>
              <a:rPr lang="it-IT" b="1" dirty="0" smtClean="0">
                <a:solidFill>
                  <a:srgbClr val="FF0000"/>
                </a:solidFill>
                <a:effectLst>
                  <a:outerShdw blurRad="38100" dist="38100" dir="2700000" algn="tl">
                    <a:srgbClr val="C0C0C0"/>
                  </a:outerShdw>
                </a:effectLst>
              </a:rPr>
              <a:t> and medicine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6" name="Rectangle 2"/>
          <p:cNvSpPr>
            <a:spLocks noGrp="1" noChangeArrowheads="1"/>
          </p:cNvSpPr>
          <p:nvPr>
            <p:ph type="title"/>
          </p:nvPr>
        </p:nvSpPr>
        <p:spPr>
          <a:xfrm>
            <a:off x="684213" y="333375"/>
            <a:ext cx="7772400" cy="1143000"/>
          </a:xfrm>
        </p:spPr>
        <p:txBody>
          <a:bodyPr/>
          <a:lstStyle/>
          <a:p>
            <a:pPr>
              <a:defRPr/>
            </a:pPr>
            <a:r>
              <a:rPr lang="it-IT" b="1" dirty="0">
                <a:solidFill>
                  <a:srgbClr val="CC0000"/>
                </a:solidFill>
                <a:effectLst>
                  <a:outerShdw blurRad="38100" dist="38100" dir="2700000" algn="tl">
                    <a:srgbClr val="C0C0C0"/>
                  </a:outerShdw>
                </a:effectLst>
              </a:rPr>
              <a:t>MHC </a:t>
            </a:r>
            <a:r>
              <a:rPr lang="it-IT" b="1" dirty="0" smtClean="0">
                <a:solidFill>
                  <a:srgbClr val="CC0000"/>
                </a:solidFill>
                <a:effectLst>
                  <a:outerShdw blurRad="38100" dist="38100" dir="2700000" algn="tl">
                    <a:srgbClr val="C0C0C0"/>
                  </a:outerShdw>
                </a:effectLst>
              </a:rPr>
              <a:t>and </a:t>
            </a:r>
            <a:r>
              <a:rPr lang="it-IT" b="1" dirty="0" err="1" smtClean="0">
                <a:solidFill>
                  <a:srgbClr val="CC0000"/>
                </a:solidFill>
                <a:effectLst>
                  <a:outerShdw blurRad="38100" dist="38100" dir="2700000" algn="tl">
                    <a:srgbClr val="C0C0C0"/>
                  </a:outerShdw>
                </a:effectLst>
              </a:rPr>
              <a:t>Transplants</a:t>
            </a:r>
            <a:endParaRPr lang="it-IT" b="1" dirty="0">
              <a:solidFill>
                <a:srgbClr val="CC0000"/>
              </a:solidFill>
              <a:effectLst>
                <a:outerShdw blurRad="38100" dist="38100" dir="2700000" algn="tl">
                  <a:srgbClr val="C0C0C0"/>
                </a:outerShdw>
              </a:effectLst>
            </a:endParaRPr>
          </a:p>
        </p:txBody>
      </p:sp>
      <p:sp>
        <p:nvSpPr>
          <p:cNvPr id="57347" name="Rectangle 3"/>
          <p:cNvSpPr>
            <a:spLocks noGrp="1" noChangeArrowheads="1"/>
          </p:cNvSpPr>
          <p:nvPr>
            <p:ph type="body" idx="1"/>
          </p:nvPr>
        </p:nvSpPr>
        <p:spPr>
          <a:xfrm>
            <a:off x="685800" y="1981200"/>
            <a:ext cx="3670300" cy="4114800"/>
          </a:xfrm>
        </p:spPr>
        <p:txBody>
          <a:bodyPr/>
          <a:lstStyle/>
          <a:p>
            <a:pPr>
              <a:lnSpc>
                <a:spcPct val="80000"/>
              </a:lnSpc>
            </a:pPr>
            <a:r>
              <a:rPr lang="it-IT" sz="3600" dirty="0" err="1" smtClean="0"/>
              <a:t>Organ</a:t>
            </a:r>
            <a:r>
              <a:rPr lang="it-IT" sz="3600" dirty="0" smtClean="0"/>
              <a:t> </a:t>
            </a:r>
            <a:r>
              <a:rPr lang="it-IT" sz="3600" dirty="0" err="1" smtClean="0"/>
              <a:t>transplants</a:t>
            </a:r>
            <a:endParaRPr lang="it-IT" sz="3600" dirty="0" smtClean="0"/>
          </a:p>
          <a:p>
            <a:pPr>
              <a:lnSpc>
                <a:spcPct val="80000"/>
              </a:lnSpc>
            </a:pPr>
            <a:r>
              <a:rPr lang="it-IT" sz="3600" dirty="0" err="1" smtClean="0"/>
              <a:t>Haemopoietic</a:t>
            </a:r>
            <a:r>
              <a:rPr lang="it-IT" sz="3600" dirty="0" smtClean="0"/>
              <a:t> </a:t>
            </a:r>
            <a:r>
              <a:rPr lang="it-IT" sz="3600" dirty="0" err="1" smtClean="0"/>
              <a:t>stem</a:t>
            </a:r>
            <a:r>
              <a:rPr lang="it-IT" sz="3600" dirty="0" smtClean="0"/>
              <a:t> </a:t>
            </a:r>
            <a:r>
              <a:rPr lang="it-IT" sz="3600" dirty="0" err="1" smtClean="0"/>
              <a:t>cell</a:t>
            </a:r>
            <a:r>
              <a:rPr lang="it-IT" sz="3600" dirty="0" smtClean="0"/>
              <a:t> </a:t>
            </a:r>
            <a:r>
              <a:rPr lang="it-IT" sz="3600" dirty="0" err="1" smtClean="0"/>
              <a:t>transplants</a:t>
            </a:r>
            <a:endParaRPr lang="it-IT" sz="3600" dirty="0" smtClean="0"/>
          </a:p>
          <a:p>
            <a:pPr>
              <a:lnSpc>
                <a:spcPct val="80000"/>
              </a:lnSpc>
            </a:pPr>
            <a:r>
              <a:rPr lang="it-IT" sz="3600" dirty="0" err="1" smtClean="0"/>
              <a:t>Tissue</a:t>
            </a:r>
            <a:r>
              <a:rPr lang="it-IT" sz="3600" dirty="0" smtClean="0"/>
              <a:t> </a:t>
            </a:r>
            <a:r>
              <a:rPr lang="it-IT" sz="3600" dirty="0" err="1" smtClean="0"/>
              <a:t>transplants</a:t>
            </a:r>
            <a:endParaRPr lang="it-IT" sz="3600" dirty="0" smtClean="0"/>
          </a:p>
          <a:p>
            <a:pPr>
              <a:lnSpc>
                <a:spcPct val="80000"/>
              </a:lnSpc>
              <a:buFontTx/>
              <a:buNone/>
            </a:pPr>
            <a:endParaRPr lang="it-IT" sz="3600" dirty="0" smtClean="0"/>
          </a:p>
        </p:txBody>
      </p:sp>
      <p:pic>
        <p:nvPicPr>
          <p:cNvPr id="57348" name="Picture 4" descr="~AUT0042"/>
          <p:cNvPicPr>
            <a:picLocks noChangeAspect="1" noChangeArrowheads="1"/>
          </p:cNvPicPr>
          <p:nvPr/>
        </p:nvPicPr>
        <p:blipFill>
          <a:blip r:embed="rId3" cstate="print"/>
          <a:srcRect l="1440" r="5138" b="5650"/>
          <a:stretch>
            <a:fillRect/>
          </a:stretch>
        </p:blipFill>
        <p:spPr bwMode="auto">
          <a:xfrm>
            <a:off x="4643438" y="2205038"/>
            <a:ext cx="4246562" cy="3275012"/>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49</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5</a:t>
            </a:fld>
            <a:endParaRPr lang="it-IT"/>
          </a:p>
        </p:txBody>
      </p:sp>
      <p:sp>
        <p:nvSpPr>
          <p:cNvPr id="5" name="Rettangolo 4"/>
          <p:cNvSpPr/>
          <p:nvPr/>
        </p:nvSpPr>
        <p:spPr>
          <a:xfrm>
            <a:off x="827584" y="847740"/>
            <a:ext cx="7848872" cy="4093428"/>
          </a:xfrm>
          <a:prstGeom prst="rect">
            <a:avLst/>
          </a:prstGeom>
        </p:spPr>
        <p:txBody>
          <a:bodyPr wrap="square">
            <a:spAutoFit/>
          </a:bodyPr>
          <a:lstStyle/>
          <a:p>
            <a:r>
              <a:rPr lang="it-IT" sz="2600" b="1" dirty="0" err="1"/>
              <a:t>What</a:t>
            </a:r>
            <a:r>
              <a:rPr lang="it-IT" sz="2600" b="1" dirty="0"/>
              <a:t> </a:t>
            </a:r>
            <a:r>
              <a:rPr lang="it-IT" sz="2600" b="1" dirty="0" smtClean="0">
                <a:solidFill>
                  <a:srgbClr val="00B050"/>
                </a:solidFill>
              </a:rPr>
              <a:t>are the </a:t>
            </a:r>
            <a:r>
              <a:rPr lang="it-IT" sz="2600" b="1" dirty="0" err="1" smtClean="0"/>
              <a:t>dangers</a:t>
            </a:r>
            <a:r>
              <a:rPr lang="it-IT" sz="2600" b="1" dirty="0" smtClean="0"/>
              <a:t> </a:t>
            </a:r>
            <a:r>
              <a:rPr lang="it-IT" sz="2600" b="1" dirty="0" err="1" smtClean="0">
                <a:solidFill>
                  <a:srgbClr val="00B050"/>
                </a:solidFill>
              </a:rPr>
              <a:t>that</a:t>
            </a:r>
            <a:r>
              <a:rPr lang="it-IT" sz="2600" b="1" dirty="0" smtClean="0"/>
              <a:t> </a:t>
            </a:r>
            <a:r>
              <a:rPr lang="it-IT" sz="2600" b="1" dirty="0" err="1" smtClean="0"/>
              <a:t>have</a:t>
            </a:r>
            <a:r>
              <a:rPr lang="it-IT" sz="2600" b="1" dirty="0" smtClean="0"/>
              <a:t> </a:t>
            </a:r>
            <a:r>
              <a:rPr lang="it-IT" sz="2600" b="1" dirty="0" err="1"/>
              <a:t>determined</a:t>
            </a:r>
            <a:r>
              <a:rPr lang="it-IT" sz="2600" b="1" dirty="0"/>
              <a:t> the </a:t>
            </a:r>
            <a:r>
              <a:rPr lang="it-IT" sz="2600" b="1" dirty="0" err="1" smtClean="0"/>
              <a:t>evolution</a:t>
            </a:r>
            <a:r>
              <a:rPr lang="it-IT" sz="2600" b="1" dirty="0" smtClean="0"/>
              <a:t> of </a:t>
            </a:r>
            <a:r>
              <a:rPr lang="it-IT" sz="2600" b="1" dirty="0"/>
              <a:t>the immune system?</a:t>
            </a:r>
          </a:p>
          <a:p>
            <a:endParaRPr lang="it-IT" sz="2600" b="1" dirty="0"/>
          </a:p>
          <a:p>
            <a:r>
              <a:rPr lang="it-IT" sz="2600" b="1" dirty="0"/>
              <a:t>The </a:t>
            </a:r>
            <a:r>
              <a:rPr lang="it-IT" sz="2600" b="1" dirty="0" err="1"/>
              <a:t>invasion</a:t>
            </a:r>
            <a:r>
              <a:rPr lang="it-IT" sz="2600" b="1" dirty="0"/>
              <a:t> of </a:t>
            </a:r>
            <a:r>
              <a:rPr lang="it-IT" sz="2600" b="1" dirty="0" err="1" smtClean="0"/>
              <a:t>multicellular</a:t>
            </a:r>
            <a:r>
              <a:rPr lang="it-IT" sz="2600" b="1" dirty="0" smtClean="0"/>
              <a:t> and </a:t>
            </a:r>
            <a:r>
              <a:rPr lang="it-IT" sz="2600" b="1" dirty="0" err="1" smtClean="0"/>
              <a:t>complex</a:t>
            </a:r>
            <a:r>
              <a:rPr lang="it-IT" sz="2600" b="1" dirty="0" smtClean="0"/>
              <a:t> </a:t>
            </a:r>
            <a:r>
              <a:rPr lang="it-IT" sz="2600" b="1" dirty="0" err="1" smtClean="0"/>
              <a:t>organisms</a:t>
            </a:r>
            <a:r>
              <a:rPr lang="it-IT" sz="2600" b="1" dirty="0" smtClean="0"/>
              <a:t> by</a:t>
            </a:r>
            <a:r>
              <a:rPr lang="it-IT" sz="2600" b="1" dirty="0"/>
              <a:t>:</a:t>
            </a:r>
          </a:p>
          <a:p>
            <a:endParaRPr lang="it-IT" sz="2600" b="1" dirty="0"/>
          </a:p>
          <a:p>
            <a:r>
              <a:rPr lang="it-IT" sz="2600" b="1" dirty="0" smtClean="0">
                <a:solidFill>
                  <a:srgbClr val="FF0000"/>
                </a:solidFill>
              </a:rPr>
              <a:t>- </a:t>
            </a:r>
            <a:r>
              <a:rPr lang="it-IT" sz="2600" b="1" dirty="0" smtClean="0"/>
              <a:t>MICROORGANISMS</a:t>
            </a:r>
            <a:endParaRPr lang="it-IT" sz="2600" b="1" dirty="0"/>
          </a:p>
          <a:p>
            <a:r>
              <a:rPr lang="it-IT" sz="2600" b="1" dirty="0" smtClean="0">
                <a:solidFill>
                  <a:srgbClr val="FF0000"/>
                </a:solidFill>
              </a:rPr>
              <a:t>- </a:t>
            </a:r>
            <a:r>
              <a:rPr lang="it-IT" sz="2600" b="1" dirty="0" smtClean="0"/>
              <a:t>EXTRANEOUS GENES </a:t>
            </a:r>
            <a:r>
              <a:rPr lang="it-IT" sz="2600" b="1" dirty="0"/>
              <a:t>(</a:t>
            </a:r>
            <a:r>
              <a:rPr lang="it-IT" sz="2600" b="1" dirty="0" err="1"/>
              <a:t>nucleic</a:t>
            </a:r>
            <a:r>
              <a:rPr lang="it-IT" sz="2600" b="1" dirty="0"/>
              <a:t> </a:t>
            </a:r>
            <a:r>
              <a:rPr lang="it-IT" sz="2600" b="1" dirty="0" err="1"/>
              <a:t>acids</a:t>
            </a:r>
            <a:r>
              <a:rPr lang="it-IT" sz="2600" b="1" dirty="0" smtClean="0"/>
              <a:t>)</a:t>
            </a:r>
          </a:p>
          <a:p>
            <a:r>
              <a:rPr lang="it-IT" sz="2600" b="1" dirty="0" smtClean="0">
                <a:solidFill>
                  <a:srgbClr val="FF0000"/>
                </a:solidFill>
              </a:rPr>
              <a:t>- </a:t>
            </a:r>
            <a:r>
              <a:rPr lang="it-IT" sz="2600" b="1" dirty="0" smtClean="0"/>
              <a:t>OWN MUTATED CELLS</a:t>
            </a:r>
            <a:endParaRPr lang="it-IT" sz="2600" b="1" dirty="0"/>
          </a:p>
          <a:p>
            <a:r>
              <a:rPr lang="it-IT" sz="2600" b="1" dirty="0" smtClean="0">
                <a:solidFill>
                  <a:srgbClr val="FF0000"/>
                </a:solidFill>
              </a:rPr>
              <a:t>- </a:t>
            </a:r>
            <a:r>
              <a:rPr lang="it-IT" sz="2600" b="1" dirty="0" smtClean="0"/>
              <a:t>?</a:t>
            </a:r>
            <a:r>
              <a:rPr lang="it-IT" sz="2600" b="1" dirty="0"/>
              <a:t>*</a:t>
            </a:r>
          </a:p>
        </p:txBody>
      </p:sp>
    </p:spTree>
    <p:extLst>
      <p:ext uri="{BB962C8B-B14F-4D97-AF65-F5344CB8AC3E}">
        <p14:creationId xmlns:p14="http://schemas.microsoft.com/office/powerpoint/2010/main" val="3872342479"/>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625" y="142875"/>
            <a:ext cx="8358188" cy="1143000"/>
          </a:xfrm>
          <a:solidFill>
            <a:schemeClr val="accent2">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oAutofit/>
          </a:bodyPr>
          <a:lstStyle/>
          <a:p>
            <a:pPr eaLnBrk="1" fontAlgn="auto" hangingPunct="1">
              <a:spcAft>
                <a:spcPts val="0"/>
              </a:spcAft>
              <a:defRPr/>
            </a:pPr>
            <a:r>
              <a:rPr lang="it-IT" sz="3600" b="1" dirty="0" err="1" smtClean="0">
                <a:solidFill>
                  <a:srgbClr val="FF0000"/>
                </a:solidFill>
                <a:effectLst>
                  <a:outerShdw blurRad="38100" dist="38100" dir="2700000" algn="tl">
                    <a:srgbClr val="000000">
                      <a:alpha val="43137"/>
                    </a:srgbClr>
                  </a:outerShdw>
                </a:effectLst>
              </a:rPr>
              <a:t>Is</a:t>
            </a:r>
            <a:r>
              <a:rPr lang="it-IT" sz="3600" b="1" dirty="0" smtClean="0">
                <a:solidFill>
                  <a:srgbClr val="FF0000"/>
                </a:solidFill>
                <a:effectLst>
                  <a:outerShdw blurRad="38100" dist="38100" dir="2700000" algn="tl">
                    <a:srgbClr val="000000">
                      <a:alpha val="43137"/>
                    </a:srgbClr>
                  </a:outerShdw>
                </a:effectLst>
              </a:rPr>
              <a:t> </a:t>
            </a:r>
            <a:r>
              <a:rPr lang="it-IT" sz="3600" b="1" dirty="0" err="1" smtClean="0">
                <a:solidFill>
                  <a:srgbClr val="FF0000"/>
                </a:solidFill>
                <a:effectLst>
                  <a:outerShdw blurRad="38100" dist="38100" dir="2700000" algn="tl">
                    <a:srgbClr val="000000">
                      <a:alpha val="43137"/>
                    </a:srgbClr>
                  </a:outerShdw>
                </a:effectLst>
              </a:rPr>
              <a:t>it</a:t>
            </a:r>
            <a:r>
              <a:rPr lang="it-IT" sz="3600" b="1" dirty="0" smtClean="0">
                <a:solidFill>
                  <a:srgbClr val="FF0000"/>
                </a:solidFill>
                <a:effectLst>
                  <a:outerShdw blurRad="38100" dist="38100" dir="2700000" algn="tl">
                    <a:srgbClr val="000000">
                      <a:alpha val="43137"/>
                    </a:srgbClr>
                  </a:outerShdw>
                </a:effectLst>
              </a:rPr>
              <a:t> </a:t>
            </a:r>
            <a:r>
              <a:rPr lang="it-IT" sz="3600" b="1" dirty="0" err="1" smtClean="0">
                <a:solidFill>
                  <a:srgbClr val="FF0000"/>
                </a:solidFill>
                <a:effectLst>
                  <a:outerShdw blurRad="38100" dist="38100" dir="2700000" algn="tl">
                    <a:srgbClr val="000000">
                      <a:alpha val="43137"/>
                    </a:srgbClr>
                  </a:outerShdw>
                </a:effectLst>
              </a:rPr>
              <a:t>still</a:t>
            </a:r>
            <a:r>
              <a:rPr lang="it-IT" sz="3600" b="1" dirty="0" smtClean="0">
                <a:solidFill>
                  <a:srgbClr val="FF0000"/>
                </a:solidFill>
                <a:effectLst>
                  <a:outerShdw blurRad="38100" dist="38100" dir="2700000" algn="tl">
                    <a:srgbClr val="000000">
                      <a:alpha val="43137"/>
                    </a:srgbClr>
                  </a:outerShdw>
                </a:effectLst>
              </a:rPr>
              <a:t> </a:t>
            </a:r>
            <a:r>
              <a:rPr lang="it-IT" sz="3600" b="1" dirty="0" err="1" smtClean="0">
                <a:solidFill>
                  <a:srgbClr val="FF0000"/>
                </a:solidFill>
                <a:effectLst>
                  <a:outerShdw blurRad="38100" dist="38100" dir="2700000" algn="tl">
                    <a:srgbClr val="000000">
                      <a:alpha val="43137"/>
                    </a:srgbClr>
                  </a:outerShdw>
                </a:effectLst>
              </a:rPr>
              <a:t>worth</a:t>
            </a:r>
            <a:r>
              <a:rPr lang="it-IT" sz="3600" b="1" dirty="0" smtClean="0">
                <a:solidFill>
                  <a:srgbClr val="FF0000"/>
                </a:solidFill>
                <a:effectLst>
                  <a:outerShdw blurRad="38100" dist="38100" dir="2700000" algn="tl">
                    <a:srgbClr val="000000">
                      <a:alpha val="43137"/>
                    </a:srgbClr>
                  </a:outerShdw>
                </a:effectLst>
              </a:rPr>
              <a:t> </a:t>
            </a:r>
            <a:r>
              <a:rPr lang="it-IT" sz="3600" b="1" dirty="0" err="1" smtClean="0">
                <a:solidFill>
                  <a:srgbClr val="FF0000"/>
                </a:solidFill>
                <a:effectLst>
                  <a:outerShdw blurRad="38100" dist="38100" dir="2700000" algn="tl">
                    <a:srgbClr val="000000">
                      <a:alpha val="43137"/>
                    </a:srgbClr>
                  </a:outerShdw>
                </a:effectLst>
              </a:rPr>
              <a:t>typing</a:t>
            </a:r>
            <a:r>
              <a:rPr lang="it-IT" sz="3600" b="1" dirty="0" smtClean="0">
                <a:solidFill>
                  <a:srgbClr val="FF0000"/>
                </a:solidFill>
                <a:effectLst>
                  <a:outerShdw blurRad="38100" dist="38100" dir="2700000" algn="tl">
                    <a:srgbClr val="000000">
                      <a:alpha val="43137"/>
                    </a:srgbClr>
                  </a:outerShdw>
                </a:effectLst>
              </a:rPr>
              <a:t> for HLA </a:t>
            </a:r>
            <a:r>
              <a:rPr lang="it-IT" sz="3600" b="1" dirty="0" err="1" smtClean="0">
                <a:solidFill>
                  <a:srgbClr val="FF0000"/>
                </a:solidFill>
                <a:effectLst>
                  <a:outerShdw blurRad="38100" dist="38100" dir="2700000" algn="tl">
                    <a:srgbClr val="000000">
                      <a:alpha val="43137"/>
                    </a:srgbClr>
                  </a:outerShdw>
                </a:effectLst>
              </a:rPr>
              <a:t>donor-recipient</a:t>
            </a:r>
            <a:r>
              <a:rPr lang="it-IT" sz="3600" b="1" dirty="0" smtClean="0">
                <a:solidFill>
                  <a:srgbClr val="FF0000"/>
                </a:solidFill>
                <a:effectLst>
                  <a:outerShdw blurRad="38100" dist="38100" dir="2700000" algn="tl">
                    <a:srgbClr val="000000">
                      <a:alpha val="43137"/>
                    </a:srgbClr>
                  </a:outerShdw>
                </a:effectLst>
              </a:rPr>
              <a:t> </a:t>
            </a:r>
            <a:r>
              <a:rPr lang="it-IT" sz="3600" b="1" dirty="0" err="1" smtClean="0">
                <a:solidFill>
                  <a:srgbClr val="FF0000"/>
                </a:solidFill>
                <a:effectLst>
                  <a:outerShdw blurRad="38100" dist="38100" dir="2700000" algn="tl">
                    <a:srgbClr val="000000">
                      <a:alpha val="43137"/>
                    </a:srgbClr>
                  </a:outerShdw>
                </a:effectLst>
              </a:rPr>
              <a:t>pairs</a:t>
            </a:r>
            <a:r>
              <a:rPr lang="it-IT" sz="3600" b="1" dirty="0" smtClean="0">
                <a:solidFill>
                  <a:srgbClr val="FF0000"/>
                </a:solidFill>
                <a:effectLst>
                  <a:outerShdw blurRad="38100" dist="38100" dir="2700000" algn="tl">
                    <a:srgbClr val="000000">
                      <a:alpha val="43137"/>
                    </a:srgbClr>
                  </a:outerShdw>
                </a:effectLst>
              </a:rPr>
              <a:t>? </a:t>
            </a:r>
          </a:p>
        </p:txBody>
      </p:sp>
      <p:sp>
        <p:nvSpPr>
          <p:cNvPr id="5" name="Segnaposto numero diapositiva 4"/>
          <p:cNvSpPr>
            <a:spLocks noGrp="1"/>
          </p:cNvSpPr>
          <p:nvPr>
            <p:ph type="sldNum" sz="quarter" idx="12"/>
          </p:nvPr>
        </p:nvSpPr>
        <p:spPr/>
        <p:txBody>
          <a:bodyPr/>
          <a:lstStyle/>
          <a:p>
            <a:pPr>
              <a:defRPr/>
            </a:pPr>
            <a:fld id="{25B4B744-3608-434F-8455-62CF586CAAC4}" type="slidenum">
              <a:rPr lang="it-IT" smtClean="0"/>
              <a:pPr>
                <a:defRPr/>
              </a:pPr>
              <a:t>50</a:t>
            </a:fld>
            <a:endParaRPr lang="it-IT"/>
          </a:p>
        </p:txBody>
      </p:sp>
      <p:sp>
        <p:nvSpPr>
          <p:cNvPr id="7" name="Rettangolo 6"/>
          <p:cNvSpPr/>
          <p:nvPr/>
        </p:nvSpPr>
        <p:spPr>
          <a:xfrm>
            <a:off x="467544" y="1834946"/>
            <a:ext cx="8280920" cy="3970318"/>
          </a:xfrm>
          <a:prstGeom prst="rect">
            <a:avLst/>
          </a:prstGeom>
          <a:solidFill>
            <a:schemeClr val="accent1"/>
          </a:solidFill>
        </p:spPr>
        <p:txBody>
          <a:bodyPr wrap="square">
            <a:spAutoFit/>
          </a:bodyPr>
          <a:lstStyle/>
          <a:p>
            <a:r>
              <a:rPr lang="it-IT" sz="2800" dirty="0" smtClean="0">
                <a:latin typeface="Wingdings"/>
                <a:ea typeface="Wingdings"/>
                <a:cs typeface="Wingdings"/>
                <a:sym typeface="Wingdings"/>
              </a:rPr>
              <a:t></a:t>
            </a:r>
            <a:r>
              <a:rPr lang="it-IT" sz="2800" dirty="0" err="1" smtClean="0"/>
              <a:t>It</a:t>
            </a:r>
            <a:r>
              <a:rPr lang="it-IT" sz="2800" dirty="0" smtClean="0"/>
              <a:t> </a:t>
            </a:r>
            <a:r>
              <a:rPr lang="it-IT" sz="2800" dirty="0" err="1"/>
              <a:t>is</a:t>
            </a:r>
            <a:r>
              <a:rPr lang="it-IT" sz="2800" dirty="0"/>
              <a:t> </a:t>
            </a:r>
            <a:r>
              <a:rPr lang="it-IT" sz="2800" dirty="0" err="1"/>
              <a:t>clear</a:t>
            </a:r>
            <a:r>
              <a:rPr lang="it-IT" sz="2800" dirty="0"/>
              <a:t> the </a:t>
            </a:r>
            <a:r>
              <a:rPr lang="it-IT" sz="2800" dirty="0" err="1"/>
              <a:t>effect</a:t>
            </a:r>
            <a:r>
              <a:rPr lang="it-IT" sz="2800" dirty="0"/>
              <a:t> of HLA-A, B, DR </a:t>
            </a:r>
            <a:r>
              <a:rPr lang="it-IT" sz="2800" dirty="0" err="1"/>
              <a:t>compatibility</a:t>
            </a:r>
            <a:r>
              <a:rPr lang="it-IT" sz="2800" dirty="0"/>
              <a:t> for </a:t>
            </a:r>
            <a:r>
              <a:rPr lang="it-IT" sz="2800" dirty="0" err="1"/>
              <a:t>all</a:t>
            </a:r>
            <a:r>
              <a:rPr lang="it-IT" sz="2800" dirty="0"/>
              <a:t> </a:t>
            </a:r>
            <a:r>
              <a:rPr lang="it-IT" sz="2800" dirty="0" err="1"/>
              <a:t>organ</a:t>
            </a:r>
            <a:r>
              <a:rPr lang="it-IT" sz="2800" dirty="0"/>
              <a:t> </a:t>
            </a:r>
            <a:r>
              <a:rPr lang="it-IT" sz="2800" dirty="0" err="1"/>
              <a:t>transplants</a:t>
            </a:r>
            <a:r>
              <a:rPr lang="it-IT" sz="2800" dirty="0"/>
              <a:t>, </a:t>
            </a:r>
            <a:r>
              <a:rPr lang="it-IT" sz="2800" dirty="0" err="1"/>
              <a:t>except</a:t>
            </a:r>
            <a:r>
              <a:rPr lang="it-IT" sz="2800" dirty="0"/>
              <a:t> the </a:t>
            </a:r>
            <a:r>
              <a:rPr lang="it-IT" sz="2800" dirty="0" err="1"/>
              <a:t>liver</a:t>
            </a:r>
            <a:endParaRPr lang="it-IT" sz="2800" dirty="0"/>
          </a:p>
          <a:p>
            <a:r>
              <a:rPr lang="it-IT" sz="2800" dirty="0" smtClean="0">
                <a:latin typeface="Wingdings"/>
                <a:ea typeface="Wingdings"/>
                <a:cs typeface="Wingdings"/>
                <a:sym typeface="Wingdings"/>
              </a:rPr>
              <a:t></a:t>
            </a:r>
            <a:r>
              <a:rPr lang="it-IT" sz="2800" dirty="0" smtClean="0"/>
              <a:t>HLA</a:t>
            </a:r>
            <a:r>
              <a:rPr lang="it-IT" sz="2800" dirty="0"/>
              <a:t>-DQ and DP </a:t>
            </a:r>
            <a:r>
              <a:rPr lang="it-IT" sz="2800" dirty="0" err="1"/>
              <a:t>compatibility</a:t>
            </a:r>
            <a:r>
              <a:rPr lang="it-IT" sz="2800" dirty="0"/>
              <a:t> </a:t>
            </a:r>
            <a:r>
              <a:rPr lang="it-IT" sz="2800" dirty="0" err="1"/>
              <a:t>also</a:t>
            </a:r>
            <a:r>
              <a:rPr lang="it-IT" sz="2800" dirty="0"/>
              <a:t> </a:t>
            </a:r>
            <a:r>
              <a:rPr lang="it-IT" sz="2800" dirty="0" err="1"/>
              <a:t>have</a:t>
            </a:r>
            <a:r>
              <a:rPr lang="it-IT" sz="2800" dirty="0"/>
              <a:t> a benefit, at </a:t>
            </a:r>
            <a:r>
              <a:rPr lang="it-IT" sz="2800" dirty="0" err="1"/>
              <a:t>least</a:t>
            </a:r>
            <a:r>
              <a:rPr lang="it-IT" sz="2800" dirty="0"/>
              <a:t> in the </a:t>
            </a:r>
            <a:r>
              <a:rPr lang="it-IT" sz="2800" dirty="0" err="1"/>
              <a:t>kidney</a:t>
            </a:r>
            <a:r>
              <a:rPr lang="it-IT" sz="2800" dirty="0"/>
              <a:t>, and </a:t>
            </a:r>
            <a:r>
              <a:rPr lang="it-IT" sz="2800" dirty="0" err="1"/>
              <a:t>especially</a:t>
            </a:r>
            <a:r>
              <a:rPr lang="it-IT" sz="2800" dirty="0"/>
              <a:t> in the </a:t>
            </a:r>
            <a:r>
              <a:rPr lang="it-IT" sz="2800" dirty="0" err="1" smtClean="0"/>
              <a:t>re-transplanted</a:t>
            </a:r>
            <a:r>
              <a:rPr lang="it-IT" sz="2800" dirty="0" smtClean="0"/>
              <a:t> and </a:t>
            </a:r>
            <a:r>
              <a:rPr lang="it-IT" sz="2800" dirty="0"/>
              <a:t>in the </a:t>
            </a:r>
            <a:r>
              <a:rPr lang="it-IT" sz="2800" dirty="0" err="1" smtClean="0"/>
              <a:t>immunized</a:t>
            </a:r>
            <a:r>
              <a:rPr lang="it-IT" sz="2800" dirty="0" smtClean="0"/>
              <a:t> </a:t>
            </a:r>
            <a:r>
              <a:rPr lang="it-IT" sz="2800" dirty="0" err="1" smtClean="0">
                <a:solidFill>
                  <a:srgbClr val="00B050"/>
                </a:solidFill>
              </a:rPr>
              <a:t>subjects</a:t>
            </a:r>
            <a:endParaRPr lang="it-IT" sz="2800" dirty="0">
              <a:solidFill>
                <a:srgbClr val="00B050"/>
              </a:solidFill>
            </a:endParaRPr>
          </a:p>
          <a:p>
            <a:r>
              <a:rPr lang="it-IT" sz="2800" dirty="0" smtClean="0">
                <a:latin typeface="Wingdings"/>
                <a:ea typeface="Wingdings"/>
                <a:cs typeface="Wingdings"/>
                <a:sym typeface="Wingdings"/>
              </a:rPr>
              <a:t></a:t>
            </a:r>
            <a:r>
              <a:rPr lang="it-IT" sz="2800" dirty="0" smtClean="0"/>
              <a:t>10</a:t>
            </a:r>
            <a:r>
              <a:rPr lang="it-IT" sz="2800" dirty="0"/>
              <a:t>% </a:t>
            </a:r>
            <a:r>
              <a:rPr lang="it-IT" sz="2800" dirty="0" err="1"/>
              <a:t>improvement</a:t>
            </a:r>
            <a:r>
              <a:rPr lang="it-IT" sz="2800" dirty="0"/>
              <a:t> in 10 </a:t>
            </a:r>
            <a:r>
              <a:rPr lang="it-IT" sz="2800" dirty="0" err="1"/>
              <a:t>years</a:t>
            </a:r>
            <a:r>
              <a:rPr lang="it-IT" sz="2800" dirty="0"/>
              <a:t> for </a:t>
            </a:r>
            <a:r>
              <a:rPr lang="it-IT" sz="2800" dirty="0" smtClean="0"/>
              <a:t>more </a:t>
            </a:r>
            <a:r>
              <a:rPr lang="it-IT" sz="2800" dirty="0" err="1"/>
              <a:t>compatible</a:t>
            </a:r>
            <a:r>
              <a:rPr lang="it-IT" sz="2800" dirty="0"/>
              <a:t> </a:t>
            </a:r>
            <a:r>
              <a:rPr lang="it-IT" sz="2800" dirty="0" err="1" smtClean="0"/>
              <a:t>transplants</a:t>
            </a:r>
            <a:r>
              <a:rPr lang="it-IT" sz="2800" dirty="0" smtClean="0"/>
              <a:t> </a:t>
            </a:r>
            <a:r>
              <a:rPr lang="it-IT" sz="2800" dirty="0" err="1" smtClean="0"/>
              <a:t>than</a:t>
            </a:r>
            <a:r>
              <a:rPr lang="it-IT" sz="2800" dirty="0" smtClean="0"/>
              <a:t> </a:t>
            </a:r>
            <a:r>
              <a:rPr lang="it-IT" sz="2800" dirty="0" err="1"/>
              <a:t>those</a:t>
            </a:r>
            <a:r>
              <a:rPr lang="it-IT" sz="2800" dirty="0"/>
              <a:t> </a:t>
            </a:r>
            <a:r>
              <a:rPr lang="it-IT" sz="2800" dirty="0" err="1"/>
              <a:t>less</a:t>
            </a:r>
            <a:r>
              <a:rPr lang="it-IT" sz="2800" dirty="0"/>
              <a:t> </a:t>
            </a:r>
            <a:r>
              <a:rPr lang="it-IT" sz="2800" dirty="0" err="1" smtClean="0"/>
              <a:t>compatible</a:t>
            </a:r>
            <a:endParaRPr lang="it-IT" sz="2800" dirty="0"/>
          </a:p>
          <a:p>
            <a:r>
              <a:rPr lang="it-IT" sz="2800" dirty="0" smtClean="0">
                <a:latin typeface="Wingdings"/>
                <a:ea typeface="Wingdings"/>
                <a:cs typeface="Wingdings"/>
                <a:sym typeface="Wingdings"/>
              </a:rPr>
              <a:t></a:t>
            </a:r>
            <a:r>
              <a:rPr lang="it-IT" sz="2800" dirty="0" err="1" smtClean="0"/>
              <a:t>It</a:t>
            </a:r>
            <a:r>
              <a:rPr lang="it-IT" sz="2800" dirty="0" smtClean="0"/>
              <a:t> </a:t>
            </a:r>
            <a:r>
              <a:rPr lang="it-IT" sz="2800" dirty="0" err="1" smtClean="0"/>
              <a:t>is</a:t>
            </a:r>
            <a:r>
              <a:rPr lang="it-IT" sz="2800" dirty="0" smtClean="0"/>
              <a:t> </a:t>
            </a:r>
            <a:r>
              <a:rPr lang="it-IT" sz="2800" dirty="0" err="1"/>
              <a:t>still</a:t>
            </a:r>
            <a:r>
              <a:rPr lang="it-IT" sz="2800" dirty="0"/>
              <a:t> the </a:t>
            </a:r>
            <a:r>
              <a:rPr lang="it-IT" sz="2800" dirty="0" err="1"/>
              <a:t>parameter</a:t>
            </a:r>
            <a:r>
              <a:rPr lang="it-IT" sz="2800" dirty="0"/>
              <a:t> </a:t>
            </a:r>
            <a:r>
              <a:rPr lang="it-IT" sz="2800" dirty="0" err="1"/>
              <a:t>that</a:t>
            </a:r>
            <a:r>
              <a:rPr lang="it-IT" sz="2800" dirty="0"/>
              <a:t> </a:t>
            </a:r>
            <a:r>
              <a:rPr lang="it-IT" sz="2800" dirty="0" err="1"/>
              <a:t>determines</a:t>
            </a:r>
            <a:r>
              <a:rPr lang="it-IT" sz="2800" dirty="0"/>
              <a:t> the </a:t>
            </a:r>
            <a:r>
              <a:rPr lang="it-IT" sz="2800" dirty="0" err="1" smtClean="0"/>
              <a:t>effectiveness</a:t>
            </a:r>
            <a:r>
              <a:rPr lang="it-IT" sz="2800" dirty="0" smtClean="0"/>
              <a:t> of </a:t>
            </a:r>
            <a:r>
              <a:rPr lang="it-IT" sz="2800" dirty="0" err="1" smtClean="0"/>
              <a:t>transplant</a:t>
            </a:r>
            <a:endParaRPr lang="it-IT" sz="28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6" name="Rectangle 2"/>
          <p:cNvSpPr>
            <a:spLocks noGrp="1" noChangeArrowheads="1"/>
          </p:cNvSpPr>
          <p:nvPr>
            <p:ph type="title"/>
          </p:nvPr>
        </p:nvSpPr>
        <p:spPr>
          <a:xfrm>
            <a:off x="252859" y="333375"/>
            <a:ext cx="8639621" cy="1143000"/>
          </a:xfrm>
        </p:spPr>
        <p:txBody>
          <a:bodyPr/>
          <a:lstStyle/>
          <a:p>
            <a:pPr>
              <a:defRPr/>
            </a:pPr>
            <a:r>
              <a:rPr lang="it-IT" b="1" dirty="0" err="1" smtClean="0">
                <a:solidFill>
                  <a:srgbClr val="CC0000"/>
                </a:solidFill>
                <a:effectLst>
                  <a:outerShdw blurRad="38100" dist="38100" dir="2700000" algn="tl">
                    <a:srgbClr val="C0C0C0"/>
                  </a:outerShdw>
                </a:effectLst>
              </a:rPr>
              <a:t>What</a:t>
            </a:r>
            <a:r>
              <a:rPr lang="it-IT" b="1" dirty="0" smtClean="0">
                <a:solidFill>
                  <a:srgbClr val="CC0000"/>
                </a:solidFill>
                <a:effectLst>
                  <a:outerShdw blurRad="38100" dist="38100" dir="2700000" algn="tl">
                    <a:srgbClr val="C0C0C0"/>
                  </a:outerShdw>
                </a:effectLst>
              </a:rPr>
              <a:t> </a:t>
            </a:r>
            <a:r>
              <a:rPr lang="it-IT" b="1" dirty="0" err="1" smtClean="0">
                <a:solidFill>
                  <a:srgbClr val="CC0000"/>
                </a:solidFill>
                <a:effectLst>
                  <a:outerShdw blurRad="38100" dist="38100" dir="2700000" algn="tl">
                    <a:srgbClr val="C0C0C0"/>
                  </a:outerShdw>
                </a:effectLst>
              </a:rPr>
              <a:t>criteria</a:t>
            </a:r>
            <a:r>
              <a:rPr lang="it-IT" b="1" dirty="0" smtClean="0">
                <a:solidFill>
                  <a:srgbClr val="CC0000"/>
                </a:solidFill>
                <a:effectLst>
                  <a:outerShdw blurRad="38100" dist="38100" dir="2700000" algn="tl">
                    <a:srgbClr val="C0C0C0"/>
                  </a:outerShdw>
                </a:effectLst>
              </a:rPr>
              <a:t> guide the </a:t>
            </a:r>
            <a:r>
              <a:rPr lang="it-IT" b="1" dirty="0" err="1" smtClean="0">
                <a:solidFill>
                  <a:srgbClr val="CC0000"/>
                </a:solidFill>
                <a:effectLst>
                  <a:outerShdw blurRad="38100" dist="38100" dir="2700000" algn="tl">
                    <a:srgbClr val="C0C0C0"/>
                  </a:outerShdw>
                </a:effectLst>
              </a:rPr>
              <a:t>choice</a:t>
            </a:r>
            <a:r>
              <a:rPr lang="it-IT" b="1" dirty="0" smtClean="0">
                <a:solidFill>
                  <a:srgbClr val="CC0000"/>
                </a:solidFill>
                <a:effectLst>
                  <a:outerShdw blurRad="38100" dist="38100" dir="2700000" algn="tl">
                    <a:srgbClr val="C0C0C0"/>
                  </a:outerShdw>
                </a:effectLst>
              </a:rPr>
              <a:t> of the </a:t>
            </a:r>
            <a:r>
              <a:rPr lang="it-IT" b="1" dirty="0" err="1" smtClean="0">
                <a:solidFill>
                  <a:srgbClr val="CC0000"/>
                </a:solidFill>
                <a:effectLst>
                  <a:outerShdw blurRad="38100" dist="38100" dir="2700000" algn="tl">
                    <a:srgbClr val="C0C0C0"/>
                  </a:outerShdw>
                </a:effectLst>
              </a:rPr>
              <a:t>most</a:t>
            </a:r>
            <a:r>
              <a:rPr lang="it-IT" b="1" dirty="0" smtClean="0">
                <a:solidFill>
                  <a:srgbClr val="CC0000"/>
                </a:solidFill>
                <a:effectLst>
                  <a:outerShdw blurRad="38100" dist="38100" dir="2700000" algn="tl">
                    <a:srgbClr val="C0C0C0"/>
                  </a:outerShdw>
                </a:effectLst>
              </a:rPr>
              <a:t> </a:t>
            </a:r>
            <a:r>
              <a:rPr lang="it-IT" b="1" dirty="0" err="1" smtClean="0">
                <a:solidFill>
                  <a:srgbClr val="CC0000"/>
                </a:solidFill>
                <a:effectLst>
                  <a:outerShdw blurRad="38100" dist="38100" dir="2700000" algn="tl">
                    <a:srgbClr val="C0C0C0"/>
                  </a:outerShdw>
                </a:effectLst>
              </a:rPr>
              <a:t>suitable</a:t>
            </a:r>
            <a:r>
              <a:rPr lang="it-IT" b="1" dirty="0">
                <a:solidFill>
                  <a:srgbClr val="CC0000"/>
                </a:solidFill>
                <a:effectLst>
                  <a:outerShdw blurRad="38100" dist="38100" dir="2700000" algn="tl">
                    <a:srgbClr val="C0C0C0"/>
                  </a:outerShdw>
                </a:effectLst>
              </a:rPr>
              <a:t> </a:t>
            </a:r>
            <a:r>
              <a:rPr lang="it-IT" b="1" dirty="0" smtClean="0">
                <a:solidFill>
                  <a:srgbClr val="CC0000"/>
                </a:solidFill>
                <a:effectLst>
                  <a:outerShdw blurRad="38100" dist="38100" dir="2700000" algn="tl">
                    <a:srgbClr val="C0C0C0"/>
                  </a:outerShdw>
                </a:effectLst>
              </a:rPr>
              <a:t>candidate?</a:t>
            </a:r>
          </a:p>
        </p:txBody>
      </p:sp>
      <p:sp>
        <p:nvSpPr>
          <p:cNvPr id="620547" name="Rectangle 3"/>
          <p:cNvSpPr>
            <a:spLocks noGrp="1" noChangeArrowheads="1"/>
          </p:cNvSpPr>
          <p:nvPr>
            <p:ph type="body" idx="1"/>
          </p:nvPr>
        </p:nvSpPr>
        <p:spPr>
          <a:xfrm>
            <a:off x="107950" y="2205038"/>
            <a:ext cx="5760194" cy="4114800"/>
          </a:xfrm>
        </p:spPr>
        <p:txBody>
          <a:bodyPr/>
          <a:lstStyle/>
          <a:p>
            <a:r>
              <a:rPr lang="it-IT" sz="4400" dirty="0" err="1" smtClean="0"/>
              <a:t>Legislation</a:t>
            </a:r>
            <a:r>
              <a:rPr lang="it-IT" sz="4400" dirty="0" smtClean="0"/>
              <a:t> </a:t>
            </a:r>
            <a:r>
              <a:rPr lang="it-IT" sz="4400" dirty="0" err="1" smtClean="0"/>
              <a:t>principles</a:t>
            </a:r>
            <a:endParaRPr lang="it-IT" sz="4400" dirty="0" smtClean="0"/>
          </a:p>
          <a:p>
            <a:r>
              <a:rPr lang="it-IT" sz="4400" dirty="0" err="1"/>
              <a:t>B</a:t>
            </a:r>
            <a:r>
              <a:rPr lang="it-IT" sz="4400" dirty="0" err="1" smtClean="0"/>
              <a:t>iologic</a:t>
            </a:r>
            <a:r>
              <a:rPr lang="it-IT" sz="4400" dirty="0" smtClean="0"/>
              <a:t> </a:t>
            </a:r>
            <a:r>
              <a:rPr lang="it-IT" sz="4400" dirty="0" err="1" smtClean="0"/>
              <a:t>principles</a:t>
            </a:r>
            <a:endParaRPr lang="it-IT" sz="4400" dirty="0" smtClean="0"/>
          </a:p>
          <a:p>
            <a:r>
              <a:rPr lang="it-IT" sz="4400" dirty="0" err="1" smtClean="0"/>
              <a:t>Ethical</a:t>
            </a:r>
            <a:r>
              <a:rPr lang="it-IT" sz="4400" dirty="0" smtClean="0"/>
              <a:t> </a:t>
            </a:r>
            <a:r>
              <a:rPr lang="it-IT" sz="4400" dirty="0" err="1" smtClean="0"/>
              <a:t>principles</a:t>
            </a:r>
            <a:endParaRPr lang="it-IT" sz="4400" dirty="0" smtClean="0"/>
          </a:p>
        </p:txBody>
      </p:sp>
      <p:pic>
        <p:nvPicPr>
          <p:cNvPr id="59396" name="Picture 5" descr="Scriptoria"/>
          <p:cNvPicPr>
            <a:picLocks noChangeAspect="1" noChangeArrowheads="1"/>
          </p:cNvPicPr>
          <p:nvPr/>
        </p:nvPicPr>
        <p:blipFill>
          <a:blip r:embed="rId4" cstate="print"/>
          <a:srcRect/>
          <a:stretch>
            <a:fillRect/>
          </a:stretch>
        </p:blipFill>
        <p:spPr bwMode="auto">
          <a:xfrm>
            <a:off x="5795963" y="1773238"/>
            <a:ext cx="2657475" cy="354330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51</a:t>
            </a:fld>
            <a:endParaRPr lang="it-IT"/>
          </a:p>
        </p:txBody>
      </p:sp>
    </p:spTree>
    <p:custDataLst>
      <p:tags r:id="rId1"/>
    </p:custData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0547">
                                            <p:txEl>
                                              <p:pRg st="0" end="0"/>
                                            </p:txEl>
                                          </p:spTgt>
                                        </p:tgtEl>
                                        <p:attrNameLst>
                                          <p:attrName>style.visibility</p:attrName>
                                        </p:attrNameLst>
                                      </p:cBhvr>
                                      <p:to>
                                        <p:strVal val="visible"/>
                                      </p:to>
                                    </p:set>
                                    <p:animEffect transition="in" filter="fade">
                                      <p:cBhvr>
                                        <p:cTn id="7" dur="500"/>
                                        <p:tgtEl>
                                          <p:spTgt spid="62054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20547">
                                            <p:txEl>
                                              <p:pRg st="1" end="1"/>
                                            </p:txEl>
                                          </p:spTgt>
                                        </p:tgtEl>
                                        <p:attrNameLst>
                                          <p:attrName>style.visibility</p:attrName>
                                        </p:attrNameLst>
                                      </p:cBhvr>
                                      <p:to>
                                        <p:strVal val="visible"/>
                                      </p:to>
                                    </p:set>
                                    <p:animEffect transition="in" filter="fade">
                                      <p:cBhvr>
                                        <p:cTn id="12" dur="500"/>
                                        <p:tgtEl>
                                          <p:spTgt spid="62054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20547">
                                            <p:txEl>
                                              <p:pRg st="2" end="2"/>
                                            </p:txEl>
                                          </p:spTgt>
                                        </p:tgtEl>
                                        <p:attrNameLst>
                                          <p:attrName>style.visibility</p:attrName>
                                        </p:attrNameLst>
                                      </p:cBhvr>
                                      <p:to>
                                        <p:strVal val="visible"/>
                                      </p:to>
                                    </p:set>
                                    <p:animEffect transition="in" filter="fade">
                                      <p:cBhvr>
                                        <p:cTn id="17" dur="500"/>
                                        <p:tgtEl>
                                          <p:spTgt spid="62054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0547"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p:cNvPicPr>
            <a:picLocks noChangeAspect="1" noChangeArrowheads="1"/>
          </p:cNvPicPr>
          <p:nvPr/>
        </p:nvPicPr>
        <p:blipFill>
          <a:blip r:embed="rId3" cstate="print"/>
          <a:srcRect/>
          <a:stretch>
            <a:fillRect/>
          </a:stretch>
        </p:blipFill>
        <p:spPr bwMode="auto">
          <a:xfrm>
            <a:off x="5833491" y="1628775"/>
            <a:ext cx="3275013" cy="495300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52</a:t>
            </a:fld>
            <a:endParaRPr lang="it-IT"/>
          </a:p>
        </p:txBody>
      </p:sp>
      <p:sp>
        <p:nvSpPr>
          <p:cNvPr id="9" name="Rectangle 3"/>
          <p:cNvSpPr txBox="1">
            <a:spLocks noChangeArrowheads="1"/>
          </p:cNvSpPr>
          <p:nvPr/>
        </p:nvSpPr>
        <p:spPr bwMode="auto">
          <a:xfrm>
            <a:off x="107950" y="2205038"/>
            <a:ext cx="5760194"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it-IT" sz="4400" dirty="0" err="1" smtClean="0"/>
              <a:t>Legislation</a:t>
            </a:r>
            <a:r>
              <a:rPr lang="it-IT" sz="4400" dirty="0" smtClean="0"/>
              <a:t> </a:t>
            </a:r>
            <a:r>
              <a:rPr lang="it-IT" sz="4400" dirty="0" err="1" smtClean="0"/>
              <a:t>principles</a:t>
            </a:r>
            <a:endParaRPr lang="it-IT" sz="4400" dirty="0" smtClean="0"/>
          </a:p>
          <a:p>
            <a:r>
              <a:rPr lang="it-IT" sz="4400" dirty="0" err="1" smtClean="0">
                <a:solidFill>
                  <a:srgbClr val="FF0000"/>
                </a:solidFill>
              </a:rPr>
              <a:t>Biologic</a:t>
            </a:r>
            <a:r>
              <a:rPr lang="it-IT" sz="4400" dirty="0" smtClean="0">
                <a:solidFill>
                  <a:srgbClr val="FF0000"/>
                </a:solidFill>
              </a:rPr>
              <a:t> </a:t>
            </a:r>
            <a:r>
              <a:rPr lang="it-IT" sz="4400" dirty="0" err="1" smtClean="0">
                <a:solidFill>
                  <a:srgbClr val="FF0000"/>
                </a:solidFill>
              </a:rPr>
              <a:t>principles</a:t>
            </a:r>
            <a:endParaRPr lang="it-IT" sz="4400" dirty="0" smtClean="0">
              <a:solidFill>
                <a:srgbClr val="FF0000"/>
              </a:solidFill>
            </a:endParaRPr>
          </a:p>
          <a:p>
            <a:r>
              <a:rPr lang="it-IT" sz="4400" dirty="0" err="1" smtClean="0"/>
              <a:t>Ethical</a:t>
            </a:r>
            <a:r>
              <a:rPr lang="it-IT" sz="4400" dirty="0" smtClean="0"/>
              <a:t> </a:t>
            </a:r>
            <a:r>
              <a:rPr lang="it-IT" sz="4400" dirty="0" err="1" smtClean="0"/>
              <a:t>principles</a:t>
            </a:r>
            <a:endParaRPr lang="it-IT" sz="4400" dirty="0" smtClean="0"/>
          </a:p>
        </p:txBody>
      </p:sp>
      <p:sp>
        <p:nvSpPr>
          <p:cNvPr id="11" name="Rectangle 2"/>
          <p:cNvSpPr>
            <a:spLocks noGrp="1" noChangeArrowheads="1"/>
          </p:cNvSpPr>
          <p:nvPr>
            <p:ph type="title"/>
          </p:nvPr>
        </p:nvSpPr>
        <p:spPr>
          <a:xfrm>
            <a:off x="252859" y="333375"/>
            <a:ext cx="8639621" cy="1143000"/>
          </a:xfrm>
        </p:spPr>
        <p:txBody>
          <a:bodyPr/>
          <a:lstStyle/>
          <a:p>
            <a:pPr>
              <a:defRPr/>
            </a:pPr>
            <a:r>
              <a:rPr lang="it-IT" b="1" dirty="0" err="1" smtClean="0">
                <a:solidFill>
                  <a:srgbClr val="CC0000"/>
                </a:solidFill>
                <a:effectLst>
                  <a:outerShdw blurRad="38100" dist="38100" dir="2700000" algn="tl">
                    <a:srgbClr val="C0C0C0"/>
                  </a:outerShdw>
                </a:effectLst>
              </a:rPr>
              <a:t>What</a:t>
            </a:r>
            <a:r>
              <a:rPr lang="it-IT" b="1" dirty="0" smtClean="0">
                <a:solidFill>
                  <a:srgbClr val="CC0000"/>
                </a:solidFill>
                <a:effectLst>
                  <a:outerShdw blurRad="38100" dist="38100" dir="2700000" algn="tl">
                    <a:srgbClr val="C0C0C0"/>
                  </a:outerShdw>
                </a:effectLst>
              </a:rPr>
              <a:t> </a:t>
            </a:r>
            <a:r>
              <a:rPr lang="it-IT" b="1" dirty="0" err="1" smtClean="0">
                <a:solidFill>
                  <a:srgbClr val="CC0000"/>
                </a:solidFill>
                <a:effectLst>
                  <a:outerShdw blurRad="38100" dist="38100" dir="2700000" algn="tl">
                    <a:srgbClr val="C0C0C0"/>
                  </a:outerShdw>
                </a:effectLst>
              </a:rPr>
              <a:t>criteria</a:t>
            </a:r>
            <a:r>
              <a:rPr lang="it-IT" b="1" dirty="0" smtClean="0">
                <a:solidFill>
                  <a:srgbClr val="CC0000"/>
                </a:solidFill>
                <a:effectLst>
                  <a:outerShdw blurRad="38100" dist="38100" dir="2700000" algn="tl">
                    <a:srgbClr val="C0C0C0"/>
                  </a:outerShdw>
                </a:effectLst>
              </a:rPr>
              <a:t> guide the </a:t>
            </a:r>
            <a:r>
              <a:rPr lang="it-IT" b="1" dirty="0" err="1" smtClean="0">
                <a:solidFill>
                  <a:srgbClr val="CC0000"/>
                </a:solidFill>
                <a:effectLst>
                  <a:outerShdw blurRad="38100" dist="38100" dir="2700000" algn="tl">
                    <a:srgbClr val="C0C0C0"/>
                  </a:outerShdw>
                </a:effectLst>
              </a:rPr>
              <a:t>choice</a:t>
            </a:r>
            <a:r>
              <a:rPr lang="it-IT" b="1" dirty="0" smtClean="0">
                <a:solidFill>
                  <a:srgbClr val="CC0000"/>
                </a:solidFill>
                <a:effectLst>
                  <a:outerShdw blurRad="38100" dist="38100" dir="2700000" algn="tl">
                    <a:srgbClr val="C0C0C0"/>
                  </a:outerShdw>
                </a:effectLst>
              </a:rPr>
              <a:t> of the </a:t>
            </a:r>
            <a:r>
              <a:rPr lang="it-IT" b="1" dirty="0" err="1" smtClean="0">
                <a:solidFill>
                  <a:srgbClr val="CC0000"/>
                </a:solidFill>
                <a:effectLst>
                  <a:outerShdw blurRad="38100" dist="38100" dir="2700000" algn="tl">
                    <a:srgbClr val="C0C0C0"/>
                  </a:outerShdw>
                </a:effectLst>
              </a:rPr>
              <a:t>most</a:t>
            </a:r>
            <a:r>
              <a:rPr lang="it-IT" b="1" dirty="0" smtClean="0">
                <a:solidFill>
                  <a:srgbClr val="CC0000"/>
                </a:solidFill>
                <a:effectLst>
                  <a:outerShdw blurRad="38100" dist="38100" dir="2700000" algn="tl">
                    <a:srgbClr val="C0C0C0"/>
                  </a:outerShdw>
                </a:effectLst>
              </a:rPr>
              <a:t> </a:t>
            </a:r>
            <a:r>
              <a:rPr lang="it-IT" b="1" dirty="0" err="1" smtClean="0">
                <a:solidFill>
                  <a:srgbClr val="CC0000"/>
                </a:solidFill>
                <a:effectLst>
                  <a:outerShdw blurRad="38100" dist="38100" dir="2700000" algn="tl">
                    <a:srgbClr val="C0C0C0"/>
                  </a:outerShdw>
                </a:effectLst>
              </a:rPr>
              <a:t>suitable</a:t>
            </a:r>
            <a:r>
              <a:rPr lang="it-IT" b="1" dirty="0">
                <a:solidFill>
                  <a:srgbClr val="CC0000"/>
                </a:solidFill>
                <a:effectLst>
                  <a:outerShdw blurRad="38100" dist="38100" dir="2700000" algn="tl">
                    <a:srgbClr val="C0C0C0"/>
                  </a:outerShdw>
                </a:effectLst>
              </a:rPr>
              <a:t> </a:t>
            </a:r>
            <a:r>
              <a:rPr lang="it-IT" b="1" dirty="0" smtClean="0">
                <a:solidFill>
                  <a:srgbClr val="CC0000"/>
                </a:solidFill>
                <a:effectLst>
                  <a:outerShdw blurRad="38100" dist="38100" dir="2700000" algn="tl">
                    <a:srgbClr val="C0C0C0"/>
                  </a:outerShdw>
                </a:effectLst>
              </a:rPr>
              <a:t>candidate?</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fade">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61442" name="Group 20"/>
          <p:cNvGrpSpPr>
            <a:grpSpLocks/>
          </p:cNvGrpSpPr>
          <p:nvPr/>
        </p:nvGrpSpPr>
        <p:grpSpPr bwMode="auto">
          <a:xfrm>
            <a:off x="4114800" y="1412875"/>
            <a:ext cx="5029200" cy="4756150"/>
            <a:chOff x="2592" y="480"/>
            <a:chExt cx="3168" cy="2996"/>
          </a:xfrm>
        </p:grpSpPr>
        <p:pic>
          <p:nvPicPr>
            <p:cNvPr id="61448" name="Picture 21"/>
            <p:cNvPicPr>
              <a:picLocks noChangeAspect="1" noChangeArrowheads="1"/>
            </p:cNvPicPr>
            <p:nvPr/>
          </p:nvPicPr>
          <p:blipFill>
            <a:blip r:embed="rId4" cstate="print"/>
            <a:srcRect/>
            <a:stretch>
              <a:fillRect/>
            </a:stretch>
          </p:blipFill>
          <p:spPr bwMode="auto">
            <a:xfrm>
              <a:off x="2592" y="480"/>
              <a:ext cx="3168" cy="2245"/>
            </a:xfrm>
            <a:prstGeom prst="rect">
              <a:avLst/>
            </a:prstGeom>
            <a:noFill/>
            <a:ln w="9525">
              <a:noFill/>
              <a:miter lim="800000"/>
              <a:headEnd/>
              <a:tailEnd/>
            </a:ln>
          </p:spPr>
        </p:pic>
        <p:sp>
          <p:nvSpPr>
            <p:cNvPr id="61449" name="Rectangle 22"/>
            <p:cNvSpPr>
              <a:spLocks noChangeArrowheads="1"/>
            </p:cNvSpPr>
            <p:nvPr/>
          </p:nvSpPr>
          <p:spPr bwMode="auto">
            <a:xfrm>
              <a:off x="3072" y="2880"/>
              <a:ext cx="2112" cy="596"/>
            </a:xfrm>
            <a:prstGeom prst="rect">
              <a:avLst/>
            </a:prstGeom>
            <a:noFill/>
            <a:ln w="9525">
              <a:noFill/>
              <a:miter lim="800000"/>
              <a:headEnd/>
              <a:tailEnd/>
            </a:ln>
          </p:spPr>
          <p:txBody>
            <a:bodyPr>
              <a:spAutoFit/>
            </a:bodyPr>
            <a:lstStyle/>
            <a:p>
              <a:pPr eaLnBrk="0" hangingPunct="0">
                <a:spcBef>
                  <a:spcPts val="500"/>
                </a:spcBef>
                <a:spcAft>
                  <a:spcPts val="500"/>
                </a:spcAft>
              </a:pPr>
              <a:r>
                <a:rPr lang="it-IT" sz="2800">
                  <a:latin typeface="Times New Roman" pitchFamily="18" charset="0"/>
                </a:rPr>
                <a:t>Immune Recognition by David Goodsell</a:t>
              </a:r>
            </a:p>
          </p:txBody>
        </p:sp>
      </p:grpSp>
      <p:sp>
        <p:nvSpPr>
          <p:cNvPr id="201730" name="Rectangle 2"/>
          <p:cNvSpPr>
            <a:spLocks noGrp="1" noChangeArrowheads="1"/>
          </p:cNvSpPr>
          <p:nvPr>
            <p:ph type="title"/>
          </p:nvPr>
        </p:nvSpPr>
        <p:spPr>
          <a:xfrm>
            <a:off x="152400" y="76200"/>
            <a:ext cx="8812213" cy="1143000"/>
          </a:xfrm>
        </p:spPr>
        <p:txBody>
          <a:bodyPr/>
          <a:lstStyle/>
          <a:p>
            <a:pPr>
              <a:defRPr/>
            </a:pPr>
            <a:r>
              <a:rPr lang="it-IT" sz="4000" b="1" dirty="0" smtClean="0">
                <a:solidFill>
                  <a:srgbClr val="FF0000"/>
                </a:solidFill>
                <a:effectLst>
                  <a:outerShdw blurRad="38100" dist="38100" dir="2700000" algn="tl">
                    <a:srgbClr val="C0C0C0"/>
                  </a:outerShdw>
                </a:effectLst>
              </a:rPr>
              <a:t>The </a:t>
            </a:r>
            <a:r>
              <a:rPr lang="it-IT" sz="4000" b="1" dirty="0" err="1" smtClean="0">
                <a:solidFill>
                  <a:srgbClr val="FF0000"/>
                </a:solidFill>
                <a:effectLst>
                  <a:outerShdw blurRad="38100" dist="38100" dir="2700000" algn="tl">
                    <a:srgbClr val="C0C0C0"/>
                  </a:outerShdw>
                </a:effectLst>
              </a:rPr>
              <a:t>biological</a:t>
            </a:r>
            <a:r>
              <a:rPr lang="it-IT" sz="4000" b="1" dirty="0" smtClean="0">
                <a:solidFill>
                  <a:srgbClr val="FF0000"/>
                </a:solidFill>
                <a:effectLst>
                  <a:outerShdw blurRad="38100" dist="38100" dir="2700000" algn="tl">
                    <a:srgbClr val="C0C0C0"/>
                  </a:outerShdw>
                </a:effectLst>
              </a:rPr>
              <a:t> </a:t>
            </a:r>
            <a:r>
              <a:rPr lang="it-IT" sz="4000" b="1" dirty="0" err="1" smtClean="0">
                <a:solidFill>
                  <a:srgbClr val="FF0000"/>
                </a:solidFill>
                <a:effectLst>
                  <a:outerShdw blurRad="38100" dist="38100" dir="2700000" algn="tl">
                    <a:srgbClr val="C0C0C0"/>
                  </a:outerShdw>
                </a:effectLst>
              </a:rPr>
              <a:t>laws</a:t>
            </a:r>
            <a:r>
              <a:rPr lang="it-IT" sz="4000" b="1" dirty="0" smtClean="0">
                <a:solidFill>
                  <a:srgbClr val="FF0000"/>
                </a:solidFill>
                <a:effectLst>
                  <a:outerShdw blurRad="38100" dist="38100" dir="2700000" algn="tl">
                    <a:srgbClr val="C0C0C0"/>
                  </a:outerShdw>
                </a:effectLst>
              </a:rPr>
              <a:t> of </a:t>
            </a:r>
            <a:r>
              <a:rPr lang="it-IT" sz="4000" b="1" dirty="0" err="1" smtClean="0">
                <a:solidFill>
                  <a:srgbClr val="FF0000"/>
                </a:solidFill>
                <a:effectLst>
                  <a:outerShdw blurRad="38100" dist="38100" dir="2700000" algn="tl">
                    <a:srgbClr val="C0C0C0"/>
                  </a:outerShdw>
                </a:effectLst>
              </a:rPr>
              <a:t>transplants</a:t>
            </a:r>
            <a:endParaRPr lang="it-IT" sz="4000" b="1" dirty="0" smtClean="0">
              <a:solidFill>
                <a:srgbClr val="FF0000"/>
              </a:solidFill>
              <a:effectLst>
                <a:outerShdw blurRad="38100" dist="38100" dir="2700000" algn="tl">
                  <a:srgbClr val="C0C0C0"/>
                </a:outerShdw>
              </a:effectLst>
            </a:endParaRPr>
          </a:p>
        </p:txBody>
      </p:sp>
      <p:sp>
        <p:nvSpPr>
          <p:cNvPr id="61444" name="Rectangle 3"/>
          <p:cNvSpPr>
            <a:spLocks noGrp="1" noChangeArrowheads="1"/>
          </p:cNvSpPr>
          <p:nvPr>
            <p:ph type="body" idx="1"/>
          </p:nvPr>
        </p:nvSpPr>
        <p:spPr>
          <a:xfrm>
            <a:off x="250825" y="1196975"/>
            <a:ext cx="4033838" cy="4114800"/>
          </a:xfrm>
        </p:spPr>
        <p:txBody>
          <a:bodyPr/>
          <a:lstStyle/>
          <a:p>
            <a:pPr>
              <a:lnSpc>
                <a:spcPct val="90000"/>
              </a:lnSpc>
            </a:pPr>
            <a:r>
              <a:rPr lang="it-IT" dirty="0" smtClean="0">
                <a:solidFill>
                  <a:srgbClr val="000000"/>
                </a:solidFill>
              </a:rPr>
              <a:t>ABO </a:t>
            </a:r>
            <a:r>
              <a:rPr lang="it-IT" dirty="0" err="1" smtClean="0">
                <a:solidFill>
                  <a:srgbClr val="000000"/>
                </a:solidFill>
              </a:rPr>
              <a:t>group</a:t>
            </a:r>
            <a:r>
              <a:rPr lang="it-IT" dirty="0" smtClean="0">
                <a:solidFill>
                  <a:srgbClr val="000000"/>
                </a:solidFill>
              </a:rPr>
              <a:t> </a:t>
            </a:r>
          </a:p>
          <a:p>
            <a:pPr>
              <a:lnSpc>
                <a:spcPct val="90000"/>
              </a:lnSpc>
            </a:pPr>
            <a:r>
              <a:rPr lang="it-IT" dirty="0" smtClean="0">
                <a:solidFill>
                  <a:srgbClr val="000000"/>
                </a:solidFill>
              </a:rPr>
              <a:t>HLA  </a:t>
            </a:r>
            <a:r>
              <a:rPr lang="it-IT" dirty="0" err="1" smtClean="0">
                <a:solidFill>
                  <a:srgbClr val="000000"/>
                </a:solidFill>
              </a:rPr>
              <a:t>compatibility</a:t>
            </a:r>
            <a:endParaRPr lang="it-IT" dirty="0" smtClean="0">
              <a:solidFill>
                <a:srgbClr val="000000"/>
              </a:solidFill>
            </a:endParaRPr>
          </a:p>
          <a:p>
            <a:pPr>
              <a:lnSpc>
                <a:spcPct val="90000"/>
              </a:lnSpc>
            </a:pPr>
            <a:r>
              <a:rPr lang="it-IT" dirty="0" err="1" smtClean="0">
                <a:solidFill>
                  <a:srgbClr val="000000"/>
                </a:solidFill>
              </a:rPr>
              <a:t>Absence</a:t>
            </a:r>
            <a:r>
              <a:rPr lang="it-IT" dirty="0" smtClean="0">
                <a:solidFill>
                  <a:srgbClr val="000000"/>
                </a:solidFill>
              </a:rPr>
              <a:t> of anti-</a:t>
            </a:r>
            <a:r>
              <a:rPr lang="it-IT" dirty="0" err="1" smtClean="0">
                <a:solidFill>
                  <a:srgbClr val="000000"/>
                </a:solidFill>
              </a:rPr>
              <a:t>tissue</a:t>
            </a:r>
            <a:r>
              <a:rPr lang="it-IT" dirty="0" smtClean="0">
                <a:solidFill>
                  <a:srgbClr val="000000"/>
                </a:solidFill>
              </a:rPr>
              <a:t> </a:t>
            </a:r>
            <a:r>
              <a:rPr lang="it-IT" dirty="0" err="1" smtClean="0">
                <a:solidFill>
                  <a:srgbClr val="000000"/>
                </a:solidFill>
              </a:rPr>
              <a:t>antibodies</a:t>
            </a:r>
            <a:r>
              <a:rPr lang="it-IT" dirty="0" smtClean="0">
                <a:solidFill>
                  <a:srgbClr val="000000"/>
                </a:solidFill>
              </a:rPr>
              <a:t> </a:t>
            </a:r>
            <a:r>
              <a:rPr lang="it-IT" dirty="0" err="1" smtClean="0">
                <a:solidFill>
                  <a:srgbClr val="000000"/>
                </a:solidFill>
              </a:rPr>
              <a:t>specific</a:t>
            </a:r>
            <a:r>
              <a:rPr lang="it-IT" dirty="0" smtClean="0">
                <a:solidFill>
                  <a:srgbClr val="000000"/>
                </a:solidFill>
              </a:rPr>
              <a:t> for the </a:t>
            </a:r>
            <a:r>
              <a:rPr lang="it-IT" dirty="0" err="1" smtClean="0">
                <a:solidFill>
                  <a:srgbClr val="000000"/>
                </a:solidFill>
              </a:rPr>
              <a:t>donor</a:t>
            </a:r>
            <a:endParaRPr lang="it-IT" dirty="0" smtClean="0">
              <a:solidFill>
                <a:srgbClr val="000000"/>
              </a:solidFill>
            </a:endParaRPr>
          </a:p>
          <a:p>
            <a:pPr>
              <a:lnSpc>
                <a:spcPct val="90000"/>
              </a:lnSpc>
            </a:pPr>
            <a:r>
              <a:rPr lang="it-IT" dirty="0" smtClean="0">
                <a:solidFill>
                  <a:srgbClr val="000000"/>
                </a:solidFill>
              </a:rPr>
              <a:t>Age</a:t>
            </a:r>
          </a:p>
          <a:p>
            <a:pPr>
              <a:lnSpc>
                <a:spcPct val="90000"/>
              </a:lnSpc>
            </a:pPr>
            <a:r>
              <a:rPr lang="it-IT" dirty="0" smtClean="0">
                <a:solidFill>
                  <a:srgbClr val="000000"/>
                </a:solidFill>
              </a:rPr>
              <a:t>….</a:t>
            </a:r>
            <a:endParaRPr lang="it-IT" sz="3600" b="1" dirty="0" smtClean="0"/>
          </a:p>
          <a:p>
            <a:pPr>
              <a:lnSpc>
                <a:spcPct val="90000"/>
              </a:lnSpc>
            </a:pPr>
            <a:endParaRPr lang="it-IT" sz="3600" b="1" dirty="0" smtClean="0"/>
          </a:p>
        </p:txBody>
      </p:sp>
      <p:grpSp>
        <p:nvGrpSpPr>
          <p:cNvPr id="3" name="Group 7"/>
          <p:cNvGrpSpPr>
            <a:grpSpLocks/>
          </p:cNvGrpSpPr>
          <p:nvPr/>
        </p:nvGrpSpPr>
        <p:grpSpPr bwMode="auto">
          <a:xfrm>
            <a:off x="3995738" y="1412875"/>
            <a:ext cx="5148262" cy="4895850"/>
            <a:chOff x="2880" y="1510"/>
            <a:chExt cx="2592" cy="2074"/>
          </a:xfrm>
        </p:grpSpPr>
        <p:pic>
          <p:nvPicPr>
            <p:cNvPr id="61446" name="Picture 8"/>
            <p:cNvPicPr>
              <a:picLocks noChangeAspect="1" noChangeArrowheads="1"/>
            </p:cNvPicPr>
            <p:nvPr/>
          </p:nvPicPr>
          <p:blipFill>
            <a:blip r:embed="rId5" cstate="print"/>
            <a:srcRect/>
            <a:stretch>
              <a:fillRect/>
            </a:stretch>
          </p:blipFill>
          <p:spPr bwMode="auto">
            <a:xfrm>
              <a:off x="2928" y="1510"/>
              <a:ext cx="2544" cy="1846"/>
            </a:xfrm>
            <a:prstGeom prst="rect">
              <a:avLst/>
            </a:prstGeom>
            <a:noFill/>
            <a:ln w="9525">
              <a:noFill/>
              <a:miter lim="800000"/>
              <a:headEnd/>
              <a:tailEnd/>
            </a:ln>
          </p:spPr>
        </p:pic>
        <p:sp>
          <p:nvSpPr>
            <p:cNvPr id="61447" name="Rectangle 9"/>
            <p:cNvSpPr>
              <a:spLocks noChangeArrowheads="1"/>
            </p:cNvSpPr>
            <p:nvPr/>
          </p:nvSpPr>
          <p:spPr bwMode="auto">
            <a:xfrm>
              <a:off x="2880" y="3130"/>
              <a:ext cx="2585" cy="454"/>
            </a:xfrm>
            <a:prstGeom prst="rect">
              <a:avLst/>
            </a:prstGeom>
            <a:solidFill>
              <a:schemeClr val="bg1"/>
            </a:solidFill>
            <a:ln w="9525">
              <a:solidFill>
                <a:schemeClr val="bg1"/>
              </a:solidFill>
              <a:miter lim="800000"/>
              <a:headEnd/>
              <a:tailEnd/>
            </a:ln>
          </p:spPr>
          <p:txBody>
            <a:bodyPr wrap="none" anchor="ctr"/>
            <a:lstStyle/>
            <a:p>
              <a:pPr eaLnBrk="0" hangingPunct="0"/>
              <a:endParaRPr lang="it-IT"/>
            </a:p>
          </p:txBody>
        </p:sp>
      </p:grpSp>
      <p:sp>
        <p:nvSpPr>
          <p:cNvPr id="5" name="Segnaposto numero diapositiva 4"/>
          <p:cNvSpPr>
            <a:spLocks noGrp="1"/>
          </p:cNvSpPr>
          <p:nvPr>
            <p:ph type="sldNum" sz="quarter" idx="12"/>
          </p:nvPr>
        </p:nvSpPr>
        <p:spPr/>
        <p:txBody>
          <a:bodyPr/>
          <a:lstStyle/>
          <a:p>
            <a:pPr>
              <a:defRPr/>
            </a:pPr>
            <a:fld id="{25B4B744-3608-434F-8455-62CF586CAAC4}" type="slidenum">
              <a:rPr lang="it-IT" smtClean="0"/>
              <a:pPr>
                <a:defRPr/>
              </a:pPr>
              <a:t>53</a:t>
            </a:fld>
            <a:endParaRPr lang="it-IT"/>
          </a:p>
        </p:txBody>
      </p:sp>
    </p:spTree>
    <p:custDataLst>
      <p:tags r:id="rId1"/>
    </p:custData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5" descr="773px-Sanzio_01">
            <a:hlinkClick r:id="rId3"/>
          </p:cNvPr>
          <p:cNvPicPr>
            <a:picLocks noChangeAspect="1" noChangeArrowheads="1"/>
          </p:cNvPicPr>
          <p:nvPr/>
        </p:nvPicPr>
        <p:blipFill>
          <a:blip r:embed="rId4" cstate="print"/>
          <a:srcRect/>
          <a:stretch>
            <a:fillRect/>
          </a:stretch>
        </p:blipFill>
        <p:spPr bwMode="auto">
          <a:xfrm>
            <a:off x="5724128" y="2132858"/>
            <a:ext cx="3419989" cy="2654323"/>
          </a:xfrm>
          <a:prstGeom prst="rect">
            <a:avLst/>
          </a:prstGeom>
          <a:noFill/>
          <a:ln w="9525">
            <a:noFill/>
            <a:miter lim="800000"/>
            <a:headEnd/>
            <a:tailEnd/>
          </a:ln>
        </p:spPr>
      </p:pic>
      <p:sp>
        <p:nvSpPr>
          <p:cNvPr id="62469" name="Rectangle 6"/>
          <p:cNvSpPr>
            <a:spLocks noChangeArrowheads="1"/>
          </p:cNvSpPr>
          <p:nvPr/>
        </p:nvSpPr>
        <p:spPr bwMode="auto">
          <a:xfrm>
            <a:off x="4572000" y="4392613"/>
            <a:ext cx="4572000" cy="1552575"/>
          </a:xfrm>
          <a:prstGeom prst="rect">
            <a:avLst/>
          </a:prstGeom>
          <a:noFill/>
          <a:ln w="9525" algn="ctr">
            <a:noFill/>
            <a:miter lim="800000"/>
            <a:headEnd/>
            <a:tailEnd/>
          </a:ln>
        </p:spPr>
        <p:txBody>
          <a:bodyPr>
            <a:spAutoFit/>
          </a:bodyPr>
          <a:lstStyle/>
          <a:p>
            <a:pPr eaLnBrk="0" hangingPunct="0">
              <a:spcBef>
                <a:spcPct val="50000"/>
              </a:spcBef>
            </a:pPr>
            <a:endParaRPr lang="it-IT"/>
          </a:p>
          <a:p>
            <a:pPr eaLnBrk="0" hangingPunct="0">
              <a:spcBef>
                <a:spcPct val="50000"/>
              </a:spcBef>
            </a:pPr>
            <a:endParaRPr lang="it-IT"/>
          </a:p>
          <a:p>
            <a:pPr eaLnBrk="0" hangingPunct="0">
              <a:spcBef>
                <a:spcPct val="50000"/>
              </a:spcBef>
            </a:pPr>
            <a:endParaRPr lang="it-IT"/>
          </a:p>
        </p:txBody>
      </p:sp>
      <p:sp>
        <p:nvSpPr>
          <p:cNvPr id="62470" name="Rectangle 9"/>
          <p:cNvSpPr>
            <a:spLocks noChangeArrowheads="1"/>
          </p:cNvSpPr>
          <p:nvPr/>
        </p:nvSpPr>
        <p:spPr bwMode="auto">
          <a:xfrm>
            <a:off x="4332288" y="5305425"/>
            <a:ext cx="4811712" cy="1552575"/>
          </a:xfrm>
          <a:prstGeom prst="rect">
            <a:avLst/>
          </a:prstGeom>
          <a:noFill/>
          <a:ln w="9525" algn="ctr">
            <a:noFill/>
            <a:miter lim="800000"/>
            <a:headEnd/>
            <a:tailEnd/>
          </a:ln>
        </p:spPr>
        <p:txBody>
          <a:bodyPr wrap="none" anchor="ctr">
            <a:spAutoFit/>
          </a:bodyPr>
          <a:lstStyle/>
          <a:p>
            <a:pPr eaLnBrk="0" hangingPunct="0"/>
            <a:r>
              <a:rPr lang="it-IT"/>
              <a:t>La scuola di Atene </a:t>
            </a:r>
          </a:p>
          <a:p>
            <a:pPr eaLnBrk="0" hangingPunct="0"/>
            <a:r>
              <a:rPr lang="it-IT"/>
              <a:t>Raffaello Sanzio</a:t>
            </a:r>
          </a:p>
          <a:p>
            <a:pPr eaLnBrk="0" hangingPunct="0"/>
            <a:r>
              <a:rPr lang="it-IT"/>
              <a:t>1512 affresco, 772 × ? cm </a:t>
            </a:r>
          </a:p>
          <a:p>
            <a:pPr eaLnBrk="0" hangingPunct="0"/>
            <a:r>
              <a:rPr lang="it-IT"/>
              <a:t>Città del Vaticano, Musei Vaticani </a:t>
            </a:r>
          </a:p>
        </p:txBody>
      </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54</a:t>
            </a:fld>
            <a:endParaRPr lang="it-IT"/>
          </a:p>
        </p:txBody>
      </p:sp>
      <p:sp>
        <p:nvSpPr>
          <p:cNvPr id="11" name="Rectangle 3"/>
          <p:cNvSpPr txBox="1">
            <a:spLocks noChangeArrowheads="1"/>
          </p:cNvSpPr>
          <p:nvPr/>
        </p:nvSpPr>
        <p:spPr bwMode="auto">
          <a:xfrm>
            <a:off x="107950" y="2205038"/>
            <a:ext cx="5760194"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r>
              <a:rPr lang="it-IT" sz="4400" dirty="0" err="1" smtClean="0"/>
              <a:t>Legislation</a:t>
            </a:r>
            <a:r>
              <a:rPr lang="it-IT" sz="4400" dirty="0" smtClean="0"/>
              <a:t> </a:t>
            </a:r>
            <a:r>
              <a:rPr lang="it-IT" sz="4400" dirty="0" err="1" smtClean="0"/>
              <a:t>principles</a:t>
            </a:r>
            <a:endParaRPr lang="it-IT" sz="4400" dirty="0" smtClean="0"/>
          </a:p>
          <a:p>
            <a:r>
              <a:rPr lang="it-IT" sz="4400" dirty="0" err="1" smtClean="0"/>
              <a:t>Biologic</a:t>
            </a:r>
            <a:r>
              <a:rPr lang="it-IT" sz="4400" dirty="0" smtClean="0"/>
              <a:t> </a:t>
            </a:r>
            <a:r>
              <a:rPr lang="it-IT" sz="4400" dirty="0" err="1" smtClean="0"/>
              <a:t>principles</a:t>
            </a:r>
            <a:endParaRPr lang="it-IT" sz="4400" dirty="0" smtClean="0"/>
          </a:p>
          <a:p>
            <a:r>
              <a:rPr lang="it-IT" sz="4400" dirty="0" err="1" smtClean="0">
                <a:solidFill>
                  <a:srgbClr val="FF0000"/>
                </a:solidFill>
              </a:rPr>
              <a:t>Ethical</a:t>
            </a:r>
            <a:r>
              <a:rPr lang="it-IT" sz="4400" dirty="0" smtClean="0">
                <a:solidFill>
                  <a:srgbClr val="FF0000"/>
                </a:solidFill>
              </a:rPr>
              <a:t> </a:t>
            </a:r>
            <a:r>
              <a:rPr lang="it-IT" sz="4400" dirty="0" err="1" smtClean="0">
                <a:solidFill>
                  <a:srgbClr val="FF0000"/>
                </a:solidFill>
              </a:rPr>
              <a:t>principles</a:t>
            </a:r>
            <a:endParaRPr lang="it-IT" sz="4400" dirty="0" smtClean="0">
              <a:solidFill>
                <a:srgbClr val="FF0000"/>
              </a:solidFill>
            </a:endParaRPr>
          </a:p>
        </p:txBody>
      </p:sp>
      <p:sp>
        <p:nvSpPr>
          <p:cNvPr id="13" name="Rectangle 2"/>
          <p:cNvSpPr>
            <a:spLocks noGrp="1" noChangeArrowheads="1"/>
          </p:cNvSpPr>
          <p:nvPr>
            <p:ph type="title"/>
          </p:nvPr>
        </p:nvSpPr>
        <p:spPr>
          <a:xfrm>
            <a:off x="252859" y="333375"/>
            <a:ext cx="8639621" cy="1143000"/>
          </a:xfrm>
        </p:spPr>
        <p:txBody>
          <a:bodyPr/>
          <a:lstStyle/>
          <a:p>
            <a:pPr>
              <a:defRPr/>
            </a:pPr>
            <a:r>
              <a:rPr lang="it-IT" b="1" dirty="0" err="1" smtClean="0">
                <a:solidFill>
                  <a:srgbClr val="CC0000"/>
                </a:solidFill>
                <a:effectLst>
                  <a:outerShdw blurRad="38100" dist="38100" dir="2700000" algn="tl">
                    <a:srgbClr val="C0C0C0"/>
                  </a:outerShdw>
                </a:effectLst>
              </a:rPr>
              <a:t>What</a:t>
            </a:r>
            <a:r>
              <a:rPr lang="it-IT" b="1" dirty="0" smtClean="0">
                <a:solidFill>
                  <a:srgbClr val="CC0000"/>
                </a:solidFill>
                <a:effectLst>
                  <a:outerShdw blurRad="38100" dist="38100" dir="2700000" algn="tl">
                    <a:srgbClr val="C0C0C0"/>
                  </a:outerShdw>
                </a:effectLst>
              </a:rPr>
              <a:t> </a:t>
            </a:r>
            <a:r>
              <a:rPr lang="it-IT" b="1" dirty="0" err="1" smtClean="0">
                <a:solidFill>
                  <a:srgbClr val="CC0000"/>
                </a:solidFill>
                <a:effectLst>
                  <a:outerShdw blurRad="38100" dist="38100" dir="2700000" algn="tl">
                    <a:srgbClr val="C0C0C0"/>
                  </a:outerShdw>
                </a:effectLst>
              </a:rPr>
              <a:t>criteria</a:t>
            </a:r>
            <a:r>
              <a:rPr lang="it-IT" b="1" dirty="0" smtClean="0">
                <a:solidFill>
                  <a:srgbClr val="CC0000"/>
                </a:solidFill>
                <a:effectLst>
                  <a:outerShdw blurRad="38100" dist="38100" dir="2700000" algn="tl">
                    <a:srgbClr val="C0C0C0"/>
                  </a:outerShdw>
                </a:effectLst>
              </a:rPr>
              <a:t> guide the </a:t>
            </a:r>
            <a:r>
              <a:rPr lang="it-IT" b="1" dirty="0" err="1" smtClean="0">
                <a:solidFill>
                  <a:srgbClr val="CC0000"/>
                </a:solidFill>
                <a:effectLst>
                  <a:outerShdw blurRad="38100" dist="38100" dir="2700000" algn="tl">
                    <a:srgbClr val="C0C0C0"/>
                  </a:outerShdw>
                </a:effectLst>
              </a:rPr>
              <a:t>choice</a:t>
            </a:r>
            <a:r>
              <a:rPr lang="it-IT" b="1" dirty="0" smtClean="0">
                <a:solidFill>
                  <a:srgbClr val="CC0000"/>
                </a:solidFill>
                <a:effectLst>
                  <a:outerShdw blurRad="38100" dist="38100" dir="2700000" algn="tl">
                    <a:srgbClr val="C0C0C0"/>
                  </a:outerShdw>
                </a:effectLst>
              </a:rPr>
              <a:t> of the </a:t>
            </a:r>
            <a:r>
              <a:rPr lang="it-IT" b="1" dirty="0" err="1" smtClean="0">
                <a:solidFill>
                  <a:srgbClr val="CC0000"/>
                </a:solidFill>
                <a:effectLst>
                  <a:outerShdw blurRad="38100" dist="38100" dir="2700000" algn="tl">
                    <a:srgbClr val="C0C0C0"/>
                  </a:outerShdw>
                </a:effectLst>
              </a:rPr>
              <a:t>most</a:t>
            </a:r>
            <a:r>
              <a:rPr lang="it-IT" b="1" dirty="0" smtClean="0">
                <a:solidFill>
                  <a:srgbClr val="CC0000"/>
                </a:solidFill>
                <a:effectLst>
                  <a:outerShdw blurRad="38100" dist="38100" dir="2700000" algn="tl">
                    <a:srgbClr val="C0C0C0"/>
                  </a:outerShdw>
                </a:effectLst>
              </a:rPr>
              <a:t> </a:t>
            </a:r>
            <a:r>
              <a:rPr lang="it-IT" b="1" dirty="0" err="1" smtClean="0">
                <a:solidFill>
                  <a:srgbClr val="CC0000"/>
                </a:solidFill>
                <a:effectLst>
                  <a:outerShdw blurRad="38100" dist="38100" dir="2700000" algn="tl">
                    <a:srgbClr val="C0C0C0"/>
                  </a:outerShdw>
                </a:effectLst>
              </a:rPr>
              <a:t>suitable</a:t>
            </a:r>
            <a:r>
              <a:rPr lang="it-IT" b="1" dirty="0">
                <a:solidFill>
                  <a:srgbClr val="CC0000"/>
                </a:solidFill>
                <a:effectLst>
                  <a:outerShdw blurRad="38100" dist="38100" dir="2700000" algn="tl">
                    <a:srgbClr val="C0C0C0"/>
                  </a:outerShdw>
                </a:effectLst>
              </a:rPr>
              <a:t> </a:t>
            </a:r>
            <a:r>
              <a:rPr lang="it-IT" b="1" dirty="0" smtClean="0">
                <a:solidFill>
                  <a:srgbClr val="CC0000"/>
                </a:solidFill>
                <a:effectLst>
                  <a:outerShdw blurRad="38100" dist="38100" dir="2700000" algn="tl">
                    <a:srgbClr val="C0C0C0"/>
                  </a:outerShdw>
                </a:effectLst>
              </a:rPr>
              <a:t>candidate?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4" name="Rectangle 2"/>
          <p:cNvSpPr>
            <a:spLocks noGrp="1" noChangeArrowheads="1"/>
          </p:cNvSpPr>
          <p:nvPr>
            <p:ph type="title"/>
          </p:nvPr>
        </p:nvSpPr>
        <p:spPr>
          <a:xfrm>
            <a:off x="179512" y="0"/>
            <a:ext cx="8640959" cy="1143000"/>
          </a:xfrm>
        </p:spPr>
        <p:txBody>
          <a:bodyPr/>
          <a:lstStyle/>
          <a:p>
            <a:pPr eaLnBrk="1" hangingPunct="1">
              <a:defRPr/>
            </a:pPr>
            <a:r>
              <a:rPr lang="it-IT" sz="4800" b="1" dirty="0" err="1" smtClean="0">
                <a:solidFill>
                  <a:srgbClr val="CC0000"/>
                </a:solidFill>
                <a:effectLst>
                  <a:outerShdw blurRad="38100" dist="38100" dir="2700000" algn="tl">
                    <a:srgbClr val="C0C0C0"/>
                  </a:outerShdw>
                </a:effectLst>
                <a:cs typeface="Arial" pitchFamily="34" charset="0"/>
              </a:rPr>
              <a:t>What</a:t>
            </a:r>
            <a:r>
              <a:rPr lang="it-IT" sz="4800" b="1" dirty="0" smtClean="0">
                <a:solidFill>
                  <a:srgbClr val="CC0000"/>
                </a:solidFill>
                <a:effectLst>
                  <a:outerShdw blurRad="38100" dist="38100" dir="2700000" algn="tl">
                    <a:srgbClr val="C0C0C0"/>
                  </a:outerShdw>
                </a:effectLst>
                <a:cs typeface="Arial" pitchFamily="34" charset="0"/>
              </a:rPr>
              <a:t> </a:t>
            </a:r>
            <a:r>
              <a:rPr lang="it-IT" sz="4800" b="1" dirty="0" err="1" smtClean="0">
                <a:solidFill>
                  <a:srgbClr val="CC0000"/>
                </a:solidFill>
                <a:effectLst>
                  <a:outerShdw blurRad="38100" dist="38100" dir="2700000" algn="tl">
                    <a:srgbClr val="C0C0C0"/>
                  </a:outerShdw>
                </a:effectLst>
                <a:cs typeface="Arial" pitchFamily="34" charset="0"/>
              </a:rPr>
              <a:t>principles</a:t>
            </a:r>
            <a:r>
              <a:rPr lang="it-IT" sz="4800" b="1" dirty="0" smtClean="0">
                <a:solidFill>
                  <a:srgbClr val="CC0000"/>
                </a:solidFill>
                <a:effectLst>
                  <a:outerShdw blurRad="38100" dist="38100" dir="2700000" algn="tl">
                    <a:srgbClr val="C0C0C0"/>
                  </a:outerShdw>
                </a:effectLst>
                <a:cs typeface="Arial" pitchFamily="34" charset="0"/>
              </a:rPr>
              <a:t> </a:t>
            </a:r>
            <a:r>
              <a:rPr lang="it-IT" sz="4800" b="1" dirty="0" err="1" smtClean="0">
                <a:solidFill>
                  <a:srgbClr val="CC0000"/>
                </a:solidFill>
                <a:effectLst>
                  <a:outerShdw blurRad="38100" dist="38100" dir="2700000" algn="tl">
                    <a:srgbClr val="C0C0C0"/>
                  </a:outerShdw>
                </a:effectLst>
                <a:cs typeface="Arial" pitchFamily="34" charset="0"/>
              </a:rPr>
              <a:t>we</a:t>
            </a:r>
            <a:r>
              <a:rPr lang="it-IT" sz="4800" b="1" dirty="0" smtClean="0">
                <a:solidFill>
                  <a:srgbClr val="CC0000"/>
                </a:solidFill>
                <a:effectLst>
                  <a:outerShdw blurRad="38100" dist="38100" dir="2700000" algn="tl">
                    <a:srgbClr val="C0C0C0"/>
                  </a:outerShdw>
                </a:effectLst>
                <a:cs typeface="Arial" pitchFamily="34" charset="0"/>
              </a:rPr>
              <a:t> </a:t>
            </a:r>
            <a:r>
              <a:rPr lang="it-IT" sz="4800" b="1" dirty="0" err="1" smtClean="0">
                <a:solidFill>
                  <a:srgbClr val="CC0000"/>
                </a:solidFill>
                <a:effectLst>
                  <a:outerShdw blurRad="38100" dist="38100" dir="2700000" algn="tl">
                    <a:srgbClr val="C0C0C0"/>
                  </a:outerShdw>
                </a:effectLst>
                <a:cs typeface="Arial" pitchFamily="34" charset="0"/>
              </a:rPr>
              <a:t>refer</a:t>
            </a:r>
            <a:r>
              <a:rPr lang="it-IT" sz="4800" b="1" dirty="0" smtClean="0">
                <a:solidFill>
                  <a:srgbClr val="CC0000"/>
                </a:solidFill>
                <a:effectLst>
                  <a:outerShdw blurRad="38100" dist="38100" dir="2700000" algn="tl">
                    <a:srgbClr val="C0C0C0"/>
                  </a:outerShdw>
                </a:effectLst>
                <a:cs typeface="Arial" pitchFamily="34" charset="0"/>
              </a:rPr>
              <a:t> to:</a:t>
            </a:r>
            <a:endParaRPr lang="it-IT" sz="4800" b="1" dirty="0">
              <a:solidFill>
                <a:srgbClr val="CC0000"/>
              </a:solidFill>
              <a:effectLst>
                <a:outerShdw blurRad="38100" dist="38100" dir="2700000" algn="tl">
                  <a:srgbClr val="C0C0C0"/>
                </a:outerShdw>
              </a:effectLst>
              <a:cs typeface="Arial" pitchFamily="34" charset="0"/>
            </a:endParaRPr>
          </a:p>
        </p:txBody>
      </p:sp>
      <p:sp>
        <p:nvSpPr>
          <p:cNvPr id="914435" name="Rectangle 3"/>
          <p:cNvSpPr>
            <a:spLocks noGrp="1" noChangeArrowheads="1"/>
          </p:cNvSpPr>
          <p:nvPr>
            <p:ph type="body" idx="1"/>
          </p:nvPr>
        </p:nvSpPr>
        <p:spPr>
          <a:xfrm>
            <a:off x="179388" y="1341438"/>
            <a:ext cx="8604250" cy="4114800"/>
          </a:xfrm>
        </p:spPr>
        <p:txBody>
          <a:bodyPr/>
          <a:lstStyle/>
          <a:p>
            <a:pPr eaLnBrk="1" hangingPunct="1">
              <a:lnSpc>
                <a:spcPct val="80000"/>
              </a:lnSpc>
              <a:defRPr/>
            </a:pPr>
            <a:r>
              <a:rPr lang="it-IT" sz="3600" dirty="0" err="1" smtClean="0">
                <a:solidFill>
                  <a:srgbClr val="FF0000"/>
                </a:solidFill>
                <a:cs typeface="Arial" pitchFamily="34" charset="0"/>
              </a:rPr>
              <a:t>Valuing</a:t>
            </a:r>
            <a:r>
              <a:rPr lang="it-IT" sz="3600" dirty="0" smtClean="0">
                <a:solidFill>
                  <a:srgbClr val="FF0000"/>
                </a:solidFill>
                <a:cs typeface="Arial" pitchFamily="34" charset="0"/>
              </a:rPr>
              <a:t> a </a:t>
            </a:r>
            <a:r>
              <a:rPr lang="it-IT" sz="3600" dirty="0" err="1" smtClean="0">
                <a:solidFill>
                  <a:srgbClr val="FF0000"/>
                </a:solidFill>
                <a:cs typeface="Arial" pitchFamily="34" charset="0"/>
              </a:rPr>
              <a:t>limited</a:t>
            </a:r>
            <a:r>
              <a:rPr lang="it-IT" sz="3600" dirty="0" smtClean="0">
                <a:solidFill>
                  <a:srgbClr val="FF0000"/>
                </a:solidFill>
                <a:cs typeface="Arial" pitchFamily="34" charset="0"/>
              </a:rPr>
              <a:t> </a:t>
            </a:r>
            <a:r>
              <a:rPr lang="it-IT" sz="3600" dirty="0" err="1" smtClean="0">
                <a:solidFill>
                  <a:srgbClr val="FF0000"/>
                </a:solidFill>
                <a:cs typeface="Arial" pitchFamily="34" charset="0"/>
              </a:rPr>
              <a:t>resource</a:t>
            </a:r>
            <a:endParaRPr lang="it-IT" sz="3600" dirty="0">
              <a:solidFill>
                <a:srgbClr val="FF0000"/>
              </a:solidFill>
              <a:cs typeface="Arial" pitchFamily="34" charset="0"/>
            </a:endParaRPr>
          </a:p>
          <a:p>
            <a:pPr marL="717550" indent="-266700" eaLnBrk="1" hangingPunct="1">
              <a:lnSpc>
                <a:spcPct val="80000"/>
              </a:lnSpc>
              <a:buFontTx/>
              <a:buNone/>
              <a:defRPr/>
            </a:pPr>
            <a:r>
              <a:rPr lang="it-IT" dirty="0" smtClean="0">
                <a:solidFill>
                  <a:srgbClr val="000000"/>
                </a:solidFill>
                <a:cs typeface="Arial" pitchFamily="34" charset="0"/>
              </a:rPr>
              <a:t>   Allocate </a:t>
            </a:r>
            <a:r>
              <a:rPr lang="it-IT" dirty="0" err="1" smtClean="0">
                <a:solidFill>
                  <a:srgbClr val="000000"/>
                </a:solidFill>
                <a:cs typeface="Arial" pitchFamily="34" charset="0"/>
              </a:rPr>
              <a:t>organ</a:t>
            </a:r>
            <a:r>
              <a:rPr lang="it-IT" dirty="0" smtClean="0">
                <a:solidFill>
                  <a:srgbClr val="000000"/>
                </a:solidFill>
                <a:cs typeface="Arial" pitchFamily="34" charset="0"/>
              </a:rPr>
              <a:t> to the </a:t>
            </a:r>
            <a:r>
              <a:rPr lang="it-IT" dirty="0" err="1" smtClean="0">
                <a:solidFill>
                  <a:srgbClr val="000000"/>
                </a:solidFill>
                <a:cs typeface="Arial" pitchFamily="34" charset="0"/>
              </a:rPr>
              <a:t>most</a:t>
            </a:r>
            <a:r>
              <a:rPr lang="it-IT" dirty="0" smtClean="0">
                <a:solidFill>
                  <a:srgbClr val="000000"/>
                </a:solidFill>
                <a:cs typeface="Arial" pitchFamily="34" charset="0"/>
              </a:rPr>
              <a:t> </a:t>
            </a:r>
            <a:r>
              <a:rPr lang="it-IT" dirty="0" err="1" smtClean="0">
                <a:solidFill>
                  <a:srgbClr val="000000"/>
                </a:solidFill>
                <a:cs typeface="Arial" pitchFamily="34" charset="0"/>
              </a:rPr>
              <a:t>suitable</a:t>
            </a:r>
            <a:r>
              <a:rPr lang="it-IT" dirty="0" smtClean="0">
                <a:solidFill>
                  <a:srgbClr val="000000"/>
                </a:solidFill>
                <a:cs typeface="Arial" pitchFamily="34" charset="0"/>
              </a:rPr>
              <a:t> candidate </a:t>
            </a:r>
            <a:r>
              <a:rPr lang="it-IT" dirty="0" err="1" smtClean="0">
                <a:solidFill>
                  <a:srgbClr val="000000"/>
                </a:solidFill>
                <a:cs typeface="Arial" pitchFamily="34" charset="0"/>
              </a:rPr>
              <a:t>depending</a:t>
            </a:r>
            <a:r>
              <a:rPr lang="it-IT" dirty="0" smtClean="0">
                <a:solidFill>
                  <a:srgbClr val="000000"/>
                </a:solidFill>
                <a:cs typeface="Arial" pitchFamily="34" charset="0"/>
              </a:rPr>
              <a:t> on the </a:t>
            </a:r>
            <a:r>
              <a:rPr lang="it-IT" dirty="0" err="1" smtClean="0">
                <a:solidFill>
                  <a:srgbClr val="000000"/>
                </a:solidFill>
                <a:cs typeface="Arial" pitchFamily="34" charset="0"/>
              </a:rPr>
              <a:t>probability</a:t>
            </a:r>
            <a:r>
              <a:rPr lang="it-IT" dirty="0" smtClean="0">
                <a:solidFill>
                  <a:srgbClr val="000000"/>
                </a:solidFill>
                <a:cs typeface="Arial" pitchFamily="34" charset="0"/>
              </a:rPr>
              <a:t> of </a:t>
            </a:r>
            <a:r>
              <a:rPr lang="it-IT" dirty="0" err="1" smtClean="0">
                <a:solidFill>
                  <a:srgbClr val="000000"/>
                </a:solidFill>
                <a:cs typeface="Arial" pitchFamily="34" charset="0"/>
              </a:rPr>
              <a:t>transplantation</a:t>
            </a:r>
            <a:r>
              <a:rPr lang="it-IT" dirty="0" smtClean="0">
                <a:solidFill>
                  <a:srgbClr val="000000"/>
                </a:solidFill>
                <a:cs typeface="Arial" pitchFamily="34" charset="0"/>
              </a:rPr>
              <a:t> success</a:t>
            </a:r>
            <a:endParaRPr lang="it-IT" dirty="0">
              <a:solidFill>
                <a:srgbClr val="000000"/>
              </a:solidFill>
              <a:cs typeface="Arial" pitchFamily="34" charset="0"/>
            </a:endParaRPr>
          </a:p>
          <a:p>
            <a:pPr eaLnBrk="1" hangingPunct="1">
              <a:lnSpc>
                <a:spcPct val="80000"/>
              </a:lnSpc>
              <a:defRPr/>
            </a:pPr>
            <a:r>
              <a:rPr lang="it-IT" sz="3600" dirty="0" err="1" smtClean="0">
                <a:solidFill>
                  <a:srgbClr val="FF0000"/>
                </a:solidFill>
                <a:cs typeface="Arial" pitchFamily="34" charset="0"/>
              </a:rPr>
              <a:t>Justice</a:t>
            </a:r>
            <a:endParaRPr lang="it-IT" sz="3600" dirty="0">
              <a:solidFill>
                <a:schemeClr val="tx1">
                  <a:lumMod val="95000"/>
                  <a:lumOff val="5000"/>
                </a:schemeClr>
              </a:solidFill>
              <a:cs typeface="Arial" pitchFamily="34" charset="0"/>
            </a:endParaRPr>
          </a:p>
          <a:p>
            <a:pPr lvl="1" eaLnBrk="1" hangingPunct="1">
              <a:lnSpc>
                <a:spcPct val="80000"/>
              </a:lnSpc>
              <a:buFontTx/>
              <a:buNone/>
              <a:defRPr/>
            </a:pPr>
            <a:r>
              <a:rPr lang="it-IT" sz="3600" dirty="0" smtClean="0">
                <a:solidFill>
                  <a:srgbClr val="000000"/>
                </a:solidFill>
                <a:cs typeface="Arial" pitchFamily="34" charset="0"/>
              </a:rPr>
              <a:t>  Take </a:t>
            </a:r>
            <a:r>
              <a:rPr lang="it-IT" sz="3600" dirty="0" err="1" smtClean="0">
                <a:solidFill>
                  <a:srgbClr val="000000"/>
                </a:solidFill>
                <a:cs typeface="Arial" pitchFamily="34" charset="0"/>
              </a:rPr>
              <a:t>into</a:t>
            </a:r>
            <a:r>
              <a:rPr lang="it-IT" sz="3600" dirty="0" smtClean="0">
                <a:solidFill>
                  <a:srgbClr val="000000"/>
                </a:solidFill>
                <a:cs typeface="Arial" pitchFamily="34" charset="0"/>
              </a:rPr>
              <a:t> account the gain, in </a:t>
            </a:r>
            <a:r>
              <a:rPr lang="it-IT" sz="3600" dirty="0" err="1" smtClean="0">
                <a:solidFill>
                  <a:srgbClr val="000000"/>
                </a:solidFill>
                <a:cs typeface="Arial" pitchFamily="34" charset="0"/>
              </a:rPr>
              <a:t>terms</a:t>
            </a:r>
            <a:r>
              <a:rPr lang="it-IT" sz="3600" dirty="0" smtClean="0">
                <a:solidFill>
                  <a:srgbClr val="000000"/>
                </a:solidFill>
                <a:cs typeface="Arial" pitchFamily="34" charset="0"/>
              </a:rPr>
              <a:t> of </a:t>
            </a:r>
            <a:r>
              <a:rPr lang="it-IT" sz="3600" dirty="0" err="1" smtClean="0">
                <a:solidFill>
                  <a:srgbClr val="000000"/>
                </a:solidFill>
                <a:cs typeface="Arial" pitchFamily="34" charset="0"/>
              </a:rPr>
              <a:t>predicted</a:t>
            </a:r>
            <a:r>
              <a:rPr lang="it-IT" sz="3600" dirty="0" smtClean="0">
                <a:solidFill>
                  <a:srgbClr val="000000"/>
                </a:solidFill>
                <a:cs typeface="Arial" pitchFamily="34" charset="0"/>
              </a:rPr>
              <a:t> </a:t>
            </a:r>
            <a:r>
              <a:rPr lang="it-IT" sz="3600" dirty="0" err="1" smtClean="0">
                <a:solidFill>
                  <a:srgbClr val="000000"/>
                </a:solidFill>
                <a:cs typeface="Arial" pitchFamily="34" charset="0"/>
              </a:rPr>
              <a:t>lifespan</a:t>
            </a:r>
            <a:r>
              <a:rPr lang="it-IT" sz="3600" dirty="0" smtClean="0">
                <a:solidFill>
                  <a:srgbClr val="000000"/>
                </a:solidFill>
                <a:cs typeface="Arial" pitchFamily="34" charset="0"/>
              </a:rPr>
              <a:t> or life </a:t>
            </a:r>
            <a:r>
              <a:rPr lang="it-IT" sz="3600" dirty="0" err="1" smtClean="0">
                <a:solidFill>
                  <a:srgbClr val="000000"/>
                </a:solidFill>
                <a:cs typeface="Arial" pitchFamily="34" charset="0"/>
              </a:rPr>
              <a:t>quality</a:t>
            </a:r>
            <a:r>
              <a:rPr lang="it-IT" sz="3600" dirty="0" smtClean="0">
                <a:solidFill>
                  <a:srgbClr val="000000"/>
                </a:solidFill>
                <a:cs typeface="Arial" pitchFamily="34" charset="0"/>
              </a:rPr>
              <a:t>, </a:t>
            </a:r>
            <a:r>
              <a:rPr lang="it-IT" sz="3600" dirty="0" err="1" smtClean="0">
                <a:solidFill>
                  <a:srgbClr val="000000"/>
                </a:solidFill>
                <a:cs typeface="Arial" pitchFamily="34" charset="0"/>
              </a:rPr>
              <a:t>transplant</a:t>
            </a:r>
            <a:r>
              <a:rPr lang="it-IT" sz="3600" dirty="0" smtClean="0">
                <a:solidFill>
                  <a:srgbClr val="000000"/>
                </a:solidFill>
                <a:cs typeface="Arial" pitchFamily="34" charset="0"/>
              </a:rPr>
              <a:t> </a:t>
            </a:r>
            <a:r>
              <a:rPr lang="it-IT" sz="3600" dirty="0" err="1" smtClean="0">
                <a:solidFill>
                  <a:srgbClr val="000000"/>
                </a:solidFill>
                <a:cs typeface="Arial" pitchFamily="34" charset="0"/>
              </a:rPr>
              <a:t>offers</a:t>
            </a:r>
            <a:r>
              <a:rPr lang="it-IT" sz="3600" dirty="0" smtClean="0">
                <a:solidFill>
                  <a:srgbClr val="000000"/>
                </a:solidFill>
                <a:cs typeface="Arial" pitchFamily="34" charset="0"/>
              </a:rPr>
              <a:t> to </a:t>
            </a:r>
            <a:r>
              <a:rPr lang="it-IT" sz="3600" dirty="0" err="1" smtClean="0">
                <a:solidFill>
                  <a:srgbClr val="000000"/>
                </a:solidFill>
                <a:cs typeface="Arial" pitchFamily="34" charset="0"/>
              </a:rPr>
              <a:t>that</a:t>
            </a:r>
            <a:r>
              <a:rPr lang="it-IT" sz="3600" dirty="0" smtClean="0">
                <a:solidFill>
                  <a:srgbClr val="000000"/>
                </a:solidFill>
                <a:cs typeface="Arial" pitchFamily="34" charset="0"/>
              </a:rPr>
              <a:t> candidate</a:t>
            </a:r>
            <a:endParaRPr lang="it-IT" sz="3600" dirty="0">
              <a:solidFill>
                <a:srgbClr val="000000"/>
              </a:solidFill>
              <a:cs typeface="Arial" pitchFamily="34" charset="0"/>
            </a:endParaRPr>
          </a:p>
          <a:p>
            <a:pPr eaLnBrk="1" hangingPunct="1">
              <a:lnSpc>
                <a:spcPct val="80000"/>
              </a:lnSpc>
              <a:defRPr/>
            </a:pPr>
            <a:r>
              <a:rPr lang="it-IT" sz="3600" dirty="0" err="1" smtClean="0">
                <a:solidFill>
                  <a:srgbClr val="FF0000"/>
                </a:solidFill>
                <a:cs typeface="Arial" pitchFamily="34" charset="0"/>
              </a:rPr>
              <a:t>Equity</a:t>
            </a:r>
            <a:r>
              <a:rPr lang="it-IT" sz="3600" dirty="0" smtClean="0">
                <a:solidFill>
                  <a:schemeClr val="tx1">
                    <a:lumMod val="95000"/>
                    <a:lumOff val="5000"/>
                  </a:schemeClr>
                </a:solidFill>
                <a:cs typeface="Arial" pitchFamily="34" charset="0"/>
              </a:rPr>
              <a:t> </a:t>
            </a:r>
          </a:p>
          <a:p>
            <a:pPr lvl="1" eaLnBrk="1" hangingPunct="1">
              <a:lnSpc>
                <a:spcPct val="80000"/>
              </a:lnSpc>
              <a:buFontTx/>
              <a:buNone/>
              <a:defRPr/>
            </a:pPr>
            <a:r>
              <a:rPr lang="it-IT" sz="3600" dirty="0" smtClean="0">
                <a:solidFill>
                  <a:schemeClr val="tx1">
                    <a:lumMod val="95000"/>
                    <a:lumOff val="5000"/>
                  </a:schemeClr>
                </a:solidFill>
                <a:cs typeface="Arial" pitchFamily="34" charset="0"/>
              </a:rPr>
              <a:t>  </a:t>
            </a:r>
            <a:r>
              <a:rPr lang="it-IT" sz="3600" dirty="0" err="1" smtClean="0">
                <a:solidFill>
                  <a:schemeClr val="tx1">
                    <a:lumMod val="95000"/>
                    <a:lumOff val="5000"/>
                  </a:schemeClr>
                </a:solidFill>
                <a:cs typeface="Arial" pitchFamily="34" charset="0"/>
              </a:rPr>
              <a:t>Give</a:t>
            </a:r>
            <a:r>
              <a:rPr lang="it-IT" sz="3600" dirty="0" smtClean="0">
                <a:solidFill>
                  <a:schemeClr val="tx1">
                    <a:lumMod val="95000"/>
                    <a:lumOff val="5000"/>
                  </a:schemeClr>
                </a:solidFill>
                <a:cs typeface="Arial" pitchFamily="34" charset="0"/>
              </a:rPr>
              <a:t> </a:t>
            </a:r>
            <a:r>
              <a:rPr lang="it-IT" sz="3600" dirty="0" err="1" smtClean="0">
                <a:solidFill>
                  <a:schemeClr val="tx1">
                    <a:lumMod val="95000"/>
                    <a:lumOff val="5000"/>
                  </a:schemeClr>
                </a:solidFill>
                <a:cs typeface="Arial" pitchFamily="34" charset="0"/>
              </a:rPr>
              <a:t>all</a:t>
            </a:r>
            <a:r>
              <a:rPr lang="it-IT" sz="3600" dirty="0" smtClean="0">
                <a:solidFill>
                  <a:schemeClr val="tx1">
                    <a:lumMod val="95000"/>
                    <a:lumOff val="5000"/>
                  </a:schemeClr>
                </a:solidFill>
                <a:cs typeface="Arial" pitchFamily="34" charset="0"/>
              </a:rPr>
              <a:t> </a:t>
            </a:r>
            <a:r>
              <a:rPr lang="it-IT" sz="3600" dirty="0" err="1" smtClean="0">
                <a:solidFill>
                  <a:schemeClr val="tx1">
                    <a:lumMod val="95000"/>
                    <a:lumOff val="5000"/>
                  </a:schemeClr>
                </a:solidFill>
                <a:cs typeface="Arial" pitchFamily="34" charset="0"/>
              </a:rPr>
              <a:t>candidates</a:t>
            </a:r>
            <a:r>
              <a:rPr lang="it-IT" sz="3600" dirty="0" smtClean="0">
                <a:solidFill>
                  <a:schemeClr val="tx1">
                    <a:lumMod val="95000"/>
                    <a:lumOff val="5000"/>
                  </a:schemeClr>
                </a:solidFill>
                <a:cs typeface="Arial" pitchFamily="34" charset="0"/>
              </a:rPr>
              <a:t> </a:t>
            </a:r>
            <a:r>
              <a:rPr lang="it-IT" sz="3600" dirty="0" err="1" smtClean="0">
                <a:solidFill>
                  <a:schemeClr val="tx1">
                    <a:lumMod val="95000"/>
                    <a:lumOff val="5000"/>
                  </a:schemeClr>
                </a:solidFill>
                <a:cs typeface="Arial" pitchFamily="34" charset="0"/>
              </a:rPr>
              <a:t>equal</a:t>
            </a:r>
            <a:r>
              <a:rPr lang="it-IT" sz="3600" dirty="0" smtClean="0">
                <a:solidFill>
                  <a:schemeClr val="tx1">
                    <a:lumMod val="95000"/>
                    <a:lumOff val="5000"/>
                  </a:schemeClr>
                </a:solidFill>
                <a:cs typeface="Arial" pitchFamily="34" charset="0"/>
              </a:rPr>
              <a:t> </a:t>
            </a:r>
            <a:r>
              <a:rPr lang="it-IT" sz="3600" dirty="0" err="1" smtClean="0">
                <a:solidFill>
                  <a:schemeClr val="tx1">
                    <a:lumMod val="95000"/>
                    <a:lumOff val="5000"/>
                  </a:schemeClr>
                </a:solidFill>
                <a:cs typeface="Arial" pitchFamily="34" charset="0"/>
              </a:rPr>
              <a:t>opportunity</a:t>
            </a:r>
            <a:r>
              <a:rPr lang="it-IT" sz="3600" dirty="0" smtClean="0">
                <a:solidFill>
                  <a:schemeClr val="tx1">
                    <a:lumMod val="95000"/>
                    <a:lumOff val="5000"/>
                  </a:schemeClr>
                </a:solidFill>
                <a:cs typeface="Arial" pitchFamily="34" charset="0"/>
              </a:rPr>
              <a:t> of </a:t>
            </a:r>
            <a:r>
              <a:rPr lang="it-IT" sz="3600" dirty="0" err="1" smtClean="0">
                <a:solidFill>
                  <a:schemeClr val="tx1">
                    <a:lumMod val="95000"/>
                    <a:lumOff val="5000"/>
                  </a:schemeClr>
                </a:solidFill>
                <a:cs typeface="Arial" pitchFamily="34" charset="0"/>
              </a:rPr>
              <a:t>access</a:t>
            </a:r>
            <a:r>
              <a:rPr lang="it-IT" sz="3600" dirty="0" smtClean="0">
                <a:solidFill>
                  <a:schemeClr val="tx1">
                    <a:lumMod val="95000"/>
                    <a:lumOff val="5000"/>
                  </a:schemeClr>
                </a:solidFill>
                <a:cs typeface="Arial" pitchFamily="34" charset="0"/>
              </a:rPr>
              <a:t> to </a:t>
            </a:r>
            <a:r>
              <a:rPr lang="it-IT" sz="3600" dirty="0" err="1" smtClean="0">
                <a:solidFill>
                  <a:schemeClr val="tx1">
                    <a:lumMod val="95000"/>
                    <a:lumOff val="5000"/>
                  </a:schemeClr>
                </a:solidFill>
                <a:cs typeface="Arial" pitchFamily="34" charset="0"/>
              </a:rPr>
              <a:t>transplantation</a:t>
            </a:r>
            <a:endParaRPr lang="it-IT" sz="3600" dirty="0" smtClean="0">
              <a:solidFill>
                <a:schemeClr val="tx1">
                  <a:lumMod val="95000"/>
                  <a:lumOff val="5000"/>
                </a:schemeClr>
              </a:solidFill>
              <a:cs typeface="Arial" pitchFamily="34" charset="0"/>
            </a:endParaRPr>
          </a:p>
        </p:txBody>
      </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55</a:t>
            </a:fld>
            <a:endParaRPr lang="it-IT"/>
          </a:p>
        </p:txBody>
      </p:sp>
    </p:spTree>
    <p:custDataLst>
      <p:tags r:id="rId1"/>
    </p:custData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14435">
                                            <p:txEl>
                                              <p:pRg st="0" end="0"/>
                                            </p:txEl>
                                          </p:spTgt>
                                        </p:tgtEl>
                                        <p:attrNameLst>
                                          <p:attrName>style.visibility</p:attrName>
                                        </p:attrNameLst>
                                      </p:cBhvr>
                                      <p:to>
                                        <p:strVal val="visible"/>
                                      </p:to>
                                    </p:set>
                                    <p:animEffect transition="in" filter="fade">
                                      <p:cBhvr>
                                        <p:cTn id="7" dur="500"/>
                                        <p:tgtEl>
                                          <p:spTgt spid="914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14435">
                                            <p:txEl>
                                              <p:pRg st="1" end="1"/>
                                            </p:txEl>
                                          </p:spTgt>
                                        </p:tgtEl>
                                        <p:attrNameLst>
                                          <p:attrName>style.visibility</p:attrName>
                                        </p:attrNameLst>
                                      </p:cBhvr>
                                      <p:to>
                                        <p:strVal val="visible"/>
                                      </p:to>
                                    </p:set>
                                    <p:animEffect transition="in" filter="fade">
                                      <p:cBhvr>
                                        <p:cTn id="12" dur="500"/>
                                        <p:tgtEl>
                                          <p:spTgt spid="9144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14435">
                                            <p:txEl>
                                              <p:pRg st="2" end="2"/>
                                            </p:txEl>
                                          </p:spTgt>
                                        </p:tgtEl>
                                        <p:attrNameLst>
                                          <p:attrName>style.visibility</p:attrName>
                                        </p:attrNameLst>
                                      </p:cBhvr>
                                      <p:to>
                                        <p:strVal val="visible"/>
                                      </p:to>
                                    </p:set>
                                    <p:animEffect transition="in" filter="fade">
                                      <p:cBhvr>
                                        <p:cTn id="17" dur="500"/>
                                        <p:tgtEl>
                                          <p:spTgt spid="914435">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914435">
                                            <p:txEl>
                                              <p:pRg st="3" end="3"/>
                                            </p:txEl>
                                          </p:spTgt>
                                        </p:tgtEl>
                                        <p:attrNameLst>
                                          <p:attrName>style.visibility</p:attrName>
                                        </p:attrNameLst>
                                      </p:cBhvr>
                                      <p:to>
                                        <p:strVal val="visible"/>
                                      </p:to>
                                    </p:set>
                                    <p:animEffect transition="in" filter="fade">
                                      <p:cBhvr>
                                        <p:cTn id="20" dur="500"/>
                                        <p:tgtEl>
                                          <p:spTgt spid="914435">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14435">
                                            <p:txEl>
                                              <p:pRg st="4" end="4"/>
                                            </p:txEl>
                                          </p:spTgt>
                                        </p:tgtEl>
                                        <p:attrNameLst>
                                          <p:attrName>style.visibility</p:attrName>
                                        </p:attrNameLst>
                                      </p:cBhvr>
                                      <p:to>
                                        <p:strVal val="visible"/>
                                      </p:to>
                                    </p:set>
                                    <p:animEffect transition="in" filter="fade">
                                      <p:cBhvr>
                                        <p:cTn id="25" dur="500"/>
                                        <p:tgtEl>
                                          <p:spTgt spid="914435">
                                            <p:txEl>
                                              <p:pRg st="4" end="4"/>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14435">
                                            <p:txEl>
                                              <p:pRg st="5" end="5"/>
                                            </p:txEl>
                                          </p:spTgt>
                                        </p:tgtEl>
                                        <p:attrNameLst>
                                          <p:attrName>style.visibility</p:attrName>
                                        </p:attrNameLst>
                                      </p:cBhvr>
                                      <p:to>
                                        <p:strVal val="visible"/>
                                      </p:to>
                                    </p:set>
                                    <p:animEffect transition="in" filter="fade">
                                      <p:cBhvr>
                                        <p:cTn id="28" dur="500"/>
                                        <p:tgtEl>
                                          <p:spTgt spid="9144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443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Rectangle 2"/>
          <p:cNvSpPr>
            <a:spLocks noGrp="1" noChangeArrowheads="1"/>
          </p:cNvSpPr>
          <p:nvPr>
            <p:ph type="title"/>
          </p:nvPr>
        </p:nvSpPr>
        <p:spPr>
          <a:xfrm>
            <a:off x="684213" y="188913"/>
            <a:ext cx="7772400" cy="1143000"/>
          </a:xfrm>
        </p:spPr>
        <p:txBody>
          <a:bodyPr/>
          <a:lstStyle/>
          <a:p>
            <a:pPr eaLnBrk="1" hangingPunct="1">
              <a:defRPr/>
            </a:pPr>
            <a:r>
              <a:rPr lang="it-IT" sz="5400" b="1" dirty="0" err="1">
                <a:solidFill>
                  <a:srgbClr val="CC0000"/>
                </a:solidFill>
                <a:effectLst>
                  <a:outerShdw blurRad="38100" dist="38100" dir="2700000" algn="tl">
                    <a:srgbClr val="C0C0C0"/>
                  </a:outerShdw>
                </a:effectLst>
                <a:cs typeface="Arial" pitchFamily="34" charset="0"/>
              </a:rPr>
              <a:t>A</a:t>
            </a:r>
            <a:r>
              <a:rPr lang="it-IT" sz="5400" b="1" dirty="0" err="1" smtClean="0">
                <a:solidFill>
                  <a:srgbClr val="CC0000"/>
                </a:solidFill>
                <a:effectLst>
                  <a:outerShdw blurRad="38100" dist="38100" dir="2700000" algn="tl">
                    <a:srgbClr val="C0C0C0"/>
                  </a:outerShdw>
                </a:effectLst>
                <a:cs typeface="Arial" pitchFamily="34" charset="0"/>
              </a:rPr>
              <a:t>llocation</a:t>
            </a:r>
            <a:r>
              <a:rPr lang="it-IT" sz="5400" b="1" dirty="0" smtClean="0">
                <a:solidFill>
                  <a:srgbClr val="CC0000"/>
                </a:solidFill>
                <a:effectLst>
                  <a:outerShdw blurRad="38100" dist="38100" dir="2700000" algn="tl">
                    <a:srgbClr val="C0C0C0"/>
                  </a:outerShdw>
                </a:effectLst>
                <a:cs typeface="Arial" pitchFamily="34" charset="0"/>
              </a:rPr>
              <a:t> </a:t>
            </a:r>
            <a:r>
              <a:rPr lang="it-IT" sz="5400" b="1" dirty="0" err="1" smtClean="0">
                <a:solidFill>
                  <a:srgbClr val="CC0000"/>
                </a:solidFill>
                <a:effectLst>
                  <a:outerShdw blurRad="38100" dist="38100" dir="2700000" algn="tl">
                    <a:srgbClr val="C0C0C0"/>
                  </a:outerShdw>
                </a:effectLst>
                <a:cs typeface="Arial" pitchFamily="34" charset="0"/>
              </a:rPr>
              <a:t>criteria</a:t>
            </a:r>
            <a:endParaRPr lang="it-IT" sz="5400" b="1" dirty="0" smtClean="0">
              <a:solidFill>
                <a:srgbClr val="CC0000"/>
              </a:solidFill>
              <a:effectLst>
                <a:outerShdw blurRad="38100" dist="38100" dir="2700000" algn="tl">
                  <a:srgbClr val="C0C0C0"/>
                </a:outerShdw>
              </a:effectLst>
              <a:cs typeface="Arial" pitchFamily="34" charset="0"/>
            </a:endParaRPr>
          </a:p>
        </p:txBody>
      </p:sp>
      <p:sp>
        <p:nvSpPr>
          <p:cNvPr id="64515" name="Rectangle 3"/>
          <p:cNvSpPr>
            <a:spLocks noGrp="1" noChangeArrowheads="1"/>
          </p:cNvSpPr>
          <p:nvPr>
            <p:ph type="body" idx="1"/>
          </p:nvPr>
        </p:nvSpPr>
        <p:spPr>
          <a:xfrm>
            <a:off x="250825" y="1557338"/>
            <a:ext cx="2449513" cy="2951162"/>
          </a:xfrm>
        </p:spPr>
        <p:txBody>
          <a:bodyPr/>
          <a:lstStyle/>
          <a:p>
            <a:pPr eaLnBrk="1" hangingPunct="1"/>
            <a:r>
              <a:rPr lang="it-IT" sz="3600" dirty="0" err="1" smtClean="0">
                <a:cs typeface="Arial" pitchFamily="34" charset="0"/>
              </a:rPr>
              <a:t>Heart</a:t>
            </a:r>
            <a:r>
              <a:rPr lang="it-IT" sz="3600" dirty="0" smtClean="0">
                <a:cs typeface="Arial" pitchFamily="34" charset="0"/>
              </a:rPr>
              <a:t> </a:t>
            </a:r>
          </a:p>
          <a:p>
            <a:pPr eaLnBrk="1" hangingPunct="1"/>
            <a:r>
              <a:rPr lang="it-IT" sz="3600" dirty="0" err="1" smtClean="0">
                <a:cs typeface="Arial" pitchFamily="34" charset="0"/>
              </a:rPr>
              <a:t>Liver</a:t>
            </a:r>
            <a:endParaRPr lang="it-IT" sz="3600" dirty="0" smtClean="0">
              <a:cs typeface="Arial" pitchFamily="34" charset="0"/>
            </a:endParaRPr>
          </a:p>
          <a:p>
            <a:pPr eaLnBrk="1" hangingPunct="1"/>
            <a:r>
              <a:rPr lang="it-IT" sz="3600" dirty="0" err="1" smtClean="0">
                <a:cs typeface="Arial" pitchFamily="34" charset="0"/>
              </a:rPr>
              <a:t>Lung</a:t>
            </a:r>
            <a:endParaRPr lang="it-IT" sz="3600" dirty="0" smtClean="0">
              <a:cs typeface="Arial" pitchFamily="34" charset="0"/>
            </a:endParaRPr>
          </a:p>
          <a:p>
            <a:pPr eaLnBrk="1" hangingPunct="1"/>
            <a:endParaRPr lang="it-IT" sz="3600" dirty="0" smtClean="0">
              <a:cs typeface="Arial" pitchFamily="34" charset="0"/>
            </a:endParaRPr>
          </a:p>
        </p:txBody>
      </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56</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0" name="AutoShape 318"/>
          <p:cNvSpPr>
            <a:spLocks noChangeAspect="1" noChangeArrowheads="1" noTextEdit="1"/>
          </p:cNvSpPr>
          <p:nvPr/>
        </p:nvSpPr>
        <p:spPr bwMode="auto">
          <a:xfrm>
            <a:off x="6484938" y="5191125"/>
            <a:ext cx="5316537" cy="3333750"/>
          </a:xfrm>
          <a:prstGeom prst="rect">
            <a:avLst/>
          </a:prstGeom>
          <a:noFill/>
          <a:ln w="9525">
            <a:noFill/>
            <a:miter lim="800000"/>
            <a:headEnd/>
            <a:tailEnd/>
          </a:ln>
        </p:spPr>
        <p:txBody>
          <a:bodyPr/>
          <a:lstStyle/>
          <a:p>
            <a:endParaRPr lang="it-IT"/>
          </a:p>
        </p:txBody>
      </p:sp>
      <p:sp>
        <p:nvSpPr>
          <p:cNvPr id="65541" name="Freeform 353"/>
          <p:cNvSpPr>
            <a:spLocks/>
          </p:cNvSpPr>
          <p:nvPr/>
        </p:nvSpPr>
        <p:spPr bwMode="auto">
          <a:xfrm>
            <a:off x="5641975" y="3033713"/>
            <a:ext cx="379413" cy="1176337"/>
          </a:xfrm>
          <a:custGeom>
            <a:avLst/>
            <a:gdLst>
              <a:gd name="T0" fmla="*/ 2147483647 w 1234"/>
              <a:gd name="T1" fmla="*/ 2147483647 h 3645"/>
              <a:gd name="T2" fmla="*/ 2147483647 w 1234"/>
              <a:gd name="T3" fmla="*/ 2147483647 h 3645"/>
              <a:gd name="T4" fmla="*/ 2147483647 w 1234"/>
              <a:gd name="T5" fmla="*/ 2147483647 h 3645"/>
              <a:gd name="T6" fmla="*/ 2147483647 w 1234"/>
              <a:gd name="T7" fmla="*/ 2147483647 h 3645"/>
              <a:gd name="T8" fmla="*/ 2147483647 w 1234"/>
              <a:gd name="T9" fmla="*/ 2147483647 h 3645"/>
              <a:gd name="T10" fmla="*/ 2147483647 w 1234"/>
              <a:gd name="T11" fmla="*/ 2147483647 h 3645"/>
              <a:gd name="T12" fmla="*/ 2147483647 w 1234"/>
              <a:gd name="T13" fmla="*/ 2147483647 h 3645"/>
              <a:gd name="T14" fmla="*/ 0 w 1234"/>
              <a:gd name="T15" fmla="*/ 2147483647 h 3645"/>
              <a:gd name="T16" fmla="*/ 2147483647 w 1234"/>
              <a:gd name="T17" fmla="*/ 2147483647 h 3645"/>
              <a:gd name="T18" fmla="*/ 2147483647 w 1234"/>
              <a:gd name="T19" fmla="*/ 2147483647 h 3645"/>
              <a:gd name="T20" fmla="*/ 2147483647 w 1234"/>
              <a:gd name="T21" fmla="*/ 2147483647 h 3645"/>
              <a:gd name="T22" fmla="*/ 2147483647 w 1234"/>
              <a:gd name="T23" fmla="*/ 2147483647 h 3645"/>
              <a:gd name="T24" fmla="*/ 2147483647 w 1234"/>
              <a:gd name="T25" fmla="*/ 2147483647 h 3645"/>
              <a:gd name="T26" fmla="*/ 2147483647 w 1234"/>
              <a:gd name="T27" fmla="*/ 2147483647 h 3645"/>
              <a:gd name="T28" fmla="*/ 2147483647 w 1234"/>
              <a:gd name="T29" fmla="*/ 2147483647 h 3645"/>
              <a:gd name="T30" fmla="*/ 2147483647 w 1234"/>
              <a:gd name="T31" fmla="*/ 2147483647 h 3645"/>
              <a:gd name="T32" fmla="*/ 2147483647 w 1234"/>
              <a:gd name="T33" fmla="*/ 2147483647 h 3645"/>
              <a:gd name="T34" fmla="*/ 2147483647 w 1234"/>
              <a:gd name="T35" fmla="*/ 2147483647 h 3645"/>
              <a:gd name="T36" fmla="*/ 2147483647 w 1234"/>
              <a:gd name="T37" fmla="*/ 2147483647 h 3645"/>
              <a:gd name="T38" fmla="*/ 2147483647 w 1234"/>
              <a:gd name="T39" fmla="*/ 2147483647 h 3645"/>
              <a:gd name="T40" fmla="*/ 2147483647 w 1234"/>
              <a:gd name="T41" fmla="*/ 2147483647 h 3645"/>
              <a:gd name="T42" fmla="*/ 2147483647 w 1234"/>
              <a:gd name="T43" fmla="*/ 2147483647 h 3645"/>
              <a:gd name="T44" fmla="*/ 2147483647 w 1234"/>
              <a:gd name="T45" fmla="*/ 2147483647 h 3645"/>
              <a:gd name="T46" fmla="*/ 2147483647 w 1234"/>
              <a:gd name="T47" fmla="*/ 2147483647 h 3645"/>
              <a:gd name="T48" fmla="*/ 2147483647 w 1234"/>
              <a:gd name="T49" fmla="*/ 2147483647 h 3645"/>
              <a:gd name="T50" fmla="*/ 2147483647 w 1234"/>
              <a:gd name="T51" fmla="*/ 2147483647 h 3645"/>
              <a:gd name="T52" fmla="*/ 2147483647 w 1234"/>
              <a:gd name="T53" fmla="*/ 2147483647 h 3645"/>
              <a:gd name="T54" fmla="*/ 2147483647 w 1234"/>
              <a:gd name="T55" fmla="*/ 2147483647 h 3645"/>
              <a:gd name="T56" fmla="*/ 2147483647 w 1234"/>
              <a:gd name="T57" fmla="*/ 2147483647 h 3645"/>
              <a:gd name="T58" fmla="*/ 2147483647 w 1234"/>
              <a:gd name="T59" fmla="*/ 2147483647 h 3645"/>
              <a:gd name="T60" fmla="*/ 2147483647 w 1234"/>
              <a:gd name="T61" fmla="*/ 2147483647 h 3645"/>
              <a:gd name="T62" fmla="*/ 2147483647 w 1234"/>
              <a:gd name="T63" fmla="*/ 2147483647 h 3645"/>
              <a:gd name="T64" fmla="*/ 2147483647 w 1234"/>
              <a:gd name="T65" fmla="*/ 2147483647 h 3645"/>
              <a:gd name="T66" fmla="*/ 2147483647 w 1234"/>
              <a:gd name="T67" fmla="*/ 2147483647 h 3645"/>
              <a:gd name="T68" fmla="*/ 2147483647 w 1234"/>
              <a:gd name="T69" fmla="*/ 2147483647 h 3645"/>
              <a:gd name="T70" fmla="*/ 2147483647 w 1234"/>
              <a:gd name="T71" fmla="*/ 2147483647 h 3645"/>
              <a:gd name="T72" fmla="*/ 2147483647 w 1234"/>
              <a:gd name="T73" fmla="*/ 2147483647 h 3645"/>
              <a:gd name="T74" fmla="*/ 2147483647 w 1234"/>
              <a:gd name="T75" fmla="*/ 2147483647 h 3645"/>
              <a:gd name="T76" fmla="*/ 2147483647 w 1234"/>
              <a:gd name="T77" fmla="*/ 2147483647 h 3645"/>
              <a:gd name="T78" fmla="*/ 2147483647 w 1234"/>
              <a:gd name="T79" fmla="*/ 2147483647 h 3645"/>
              <a:gd name="T80" fmla="*/ 2147483647 w 1234"/>
              <a:gd name="T81" fmla="*/ 2147483647 h 3645"/>
              <a:gd name="T82" fmla="*/ 2147483647 w 1234"/>
              <a:gd name="T83" fmla="*/ 2147483647 h 3645"/>
              <a:gd name="T84" fmla="*/ 2147483647 w 1234"/>
              <a:gd name="T85" fmla="*/ 2147483647 h 3645"/>
              <a:gd name="T86" fmla="*/ 2147483647 w 1234"/>
              <a:gd name="T87" fmla="*/ 2147483647 h 3645"/>
              <a:gd name="T88" fmla="*/ 2147483647 w 1234"/>
              <a:gd name="T89" fmla="*/ 2147483647 h 3645"/>
              <a:gd name="T90" fmla="*/ 2147483647 w 1234"/>
              <a:gd name="T91" fmla="*/ 2147483647 h 3645"/>
              <a:gd name="T92" fmla="*/ 2147483647 w 1234"/>
              <a:gd name="T93" fmla="*/ 2147483647 h 36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4"/>
              <a:gd name="T142" fmla="*/ 0 h 3645"/>
              <a:gd name="T143" fmla="*/ 1234 w 1234"/>
              <a:gd name="T144" fmla="*/ 3645 h 36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4" h="3645">
                <a:moveTo>
                  <a:pt x="644" y="2281"/>
                </a:moveTo>
                <a:lnTo>
                  <a:pt x="616" y="2408"/>
                </a:lnTo>
                <a:lnTo>
                  <a:pt x="587" y="2537"/>
                </a:lnTo>
                <a:lnTo>
                  <a:pt x="566" y="2635"/>
                </a:lnTo>
                <a:lnTo>
                  <a:pt x="543" y="2752"/>
                </a:lnTo>
                <a:lnTo>
                  <a:pt x="530" y="2893"/>
                </a:lnTo>
                <a:lnTo>
                  <a:pt x="517" y="3007"/>
                </a:lnTo>
                <a:lnTo>
                  <a:pt x="504" y="3109"/>
                </a:lnTo>
                <a:lnTo>
                  <a:pt x="485" y="3207"/>
                </a:lnTo>
                <a:lnTo>
                  <a:pt x="466" y="3302"/>
                </a:lnTo>
                <a:lnTo>
                  <a:pt x="455" y="3366"/>
                </a:lnTo>
                <a:lnTo>
                  <a:pt x="455" y="3414"/>
                </a:lnTo>
                <a:lnTo>
                  <a:pt x="458" y="3453"/>
                </a:lnTo>
                <a:lnTo>
                  <a:pt x="446" y="3471"/>
                </a:lnTo>
                <a:lnTo>
                  <a:pt x="366" y="3489"/>
                </a:lnTo>
                <a:lnTo>
                  <a:pt x="349" y="3479"/>
                </a:lnTo>
                <a:lnTo>
                  <a:pt x="340" y="3467"/>
                </a:lnTo>
                <a:lnTo>
                  <a:pt x="264" y="3493"/>
                </a:lnTo>
                <a:lnTo>
                  <a:pt x="166" y="3521"/>
                </a:lnTo>
                <a:lnTo>
                  <a:pt x="101" y="3530"/>
                </a:lnTo>
                <a:lnTo>
                  <a:pt x="48" y="3525"/>
                </a:lnTo>
                <a:lnTo>
                  <a:pt x="19" y="3514"/>
                </a:lnTo>
                <a:lnTo>
                  <a:pt x="5" y="3496"/>
                </a:lnTo>
                <a:lnTo>
                  <a:pt x="0" y="3477"/>
                </a:lnTo>
                <a:lnTo>
                  <a:pt x="9" y="3456"/>
                </a:lnTo>
                <a:lnTo>
                  <a:pt x="33" y="3437"/>
                </a:lnTo>
                <a:lnTo>
                  <a:pt x="105" y="3402"/>
                </a:lnTo>
                <a:lnTo>
                  <a:pt x="169" y="3369"/>
                </a:lnTo>
                <a:lnTo>
                  <a:pt x="226" y="3340"/>
                </a:lnTo>
                <a:lnTo>
                  <a:pt x="252" y="3315"/>
                </a:lnTo>
                <a:lnTo>
                  <a:pt x="254" y="3222"/>
                </a:lnTo>
                <a:lnTo>
                  <a:pt x="254" y="3109"/>
                </a:lnTo>
                <a:lnTo>
                  <a:pt x="258" y="2994"/>
                </a:lnTo>
                <a:lnTo>
                  <a:pt x="258" y="2863"/>
                </a:lnTo>
                <a:lnTo>
                  <a:pt x="252" y="2702"/>
                </a:lnTo>
                <a:lnTo>
                  <a:pt x="252" y="2537"/>
                </a:lnTo>
                <a:lnTo>
                  <a:pt x="260" y="2364"/>
                </a:lnTo>
                <a:lnTo>
                  <a:pt x="265" y="2239"/>
                </a:lnTo>
                <a:lnTo>
                  <a:pt x="276" y="2114"/>
                </a:lnTo>
                <a:lnTo>
                  <a:pt x="277" y="2039"/>
                </a:lnTo>
                <a:lnTo>
                  <a:pt x="233" y="2035"/>
                </a:lnTo>
                <a:lnTo>
                  <a:pt x="188" y="2018"/>
                </a:lnTo>
                <a:lnTo>
                  <a:pt x="153" y="1974"/>
                </a:lnTo>
                <a:lnTo>
                  <a:pt x="149" y="1922"/>
                </a:lnTo>
                <a:lnTo>
                  <a:pt x="162" y="1855"/>
                </a:lnTo>
                <a:lnTo>
                  <a:pt x="188" y="1798"/>
                </a:lnTo>
                <a:lnTo>
                  <a:pt x="214" y="1759"/>
                </a:lnTo>
                <a:lnTo>
                  <a:pt x="170" y="1741"/>
                </a:lnTo>
                <a:lnTo>
                  <a:pt x="157" y="1728"/>
                </a:lnTo>
                <a:lnTo>
                  <a:pt x="159" y="1707"/>
                </a:lnTo>
                <a:lnTo>
                  <a:pt x="217" y="1566"/>
                </a:lnTo>
                <a:lnTo>
                  <a:pt x="236" y="1489"/>
                </a:lnTo>
                <a:lnTo>
                  <a:pt x="252" y="1224"/>
                </a:lnTo>
                <a:lnTo>
                  <a:pt x="252" y="1032"/>
                </a:lnTo>
                <a:lnTo>
                  <a:pt x="260" y="800"/>
                </a:lnTo>
                <a:lnTo>
                  <a:pt x="271" y="743"/>
                </a:lnTo>
                <a:lnTo>
                  <a:pt x="294" y="697"/>
                </a:lnTo>
                <a:lnTo>
                  <a:pt x="337" y="659"/>
                </a:lnTo>
                <a:lnTo>
                  <a:pt x="530" y="547"/>
                </a:lnTo>
                <a:lnTo>
                  <a:pt x="517" y="496"/>
                </a:lnTo>
                <a:lnTo>
                  <a:pt x="485" y="491"/>
                </a:lnTo>
                <a:lnTo>
                  <a:pt x="443" y="479"/>
                </a:lnTo>
                <a:lnTo>
                  <a:pt x="418" y="453"/>
                </a:lnTo>
                <a:lnTo>
                  <a:pt x="388" y="350"/>
                </a:lnTo>
                <a:lnTo>
                  <a:pt x="379" y="293"/>
                </a:lnTo>
                <a:lnTo>
                  <a:pt x="380" y="237"/>
                </a:lnTo>
                <a:lnTo>
                  <a:pt x="374" y="184"/>
                </a:lnTo>
                <a:lnTo>
                  <a:pt x="379" y="127"/>
                </a:lnTo>
                <a:lnTo>
                  <a:pt x="354" y="152"/>
                </a:lnTo>
                <a:lnTo>
                  <a:pt x="340" y="165"/>
                </a:lnTo>
                <a:lnTo>
                  <a:pt x="344" y="127"/>
                </a:lnTo>
                <a:lnTo>
                  <a:pt x="361" y="86"/>
                </a:lnTo>
                <a:lnTo>
                  <a:pt x="385" y="52"/>
                </a:lnTo>
                <a:lnTo>
                  <a:pt x="424" y="25"/>
                </a:lnTo>
                <a:lnTo>
                  <a:pt x="471" y="6"/>
                </a:lnTo>
                <a:lnTo>
                  <a:pt x="537" y="0"/>
                </a:lnTo>
                <a:lnTo>
                  <a:pt x="594" y="12"/>
                </a:lnTo>
                <a:lnTo>
                  <a:pt x="644" y="37"/>
                </a:lnTo>
                <a:lnTo>
                  <a:pt x="683" y="69"/>
                </a:lnTo>
                <a:lnTo>
                  <a:pt x="713" y="113"/>
                </a:lnTo>
                <a:lnTo>
                  <a:pt x="729" y="172"/>
                </a:lnTo>
                <a:lnTo>
                  <a:pt x="738" y="241"/>
                </a:lnTo>
                <a:lnTo>
                  <a:pt x="734" y="295"/>
                </a:lnTo>
                <a:lnTo>
                  <a:pt x="720" y="370"/>
                </a:lnTo>
                <a:lnTo>
                  <a:pt x="722" y="423"/>
                </a:lnTo>
                <a:lnTo>
                  <a:pt x="734" y="483"/>
                </a:lnTo>
                <a:lnTo>
                  <a:pt x="756" y="513"/>
                </a:lnTo>
                <a:lnTo>
                  <a:pt x="994" y="611"/>
                </a:lnTo>
                <a:lnTo>
                  <a:pt x="1028" y="633"/>
                </a:lnTo>
                <a:lnTo>
                  <a:pt x="1051" y="668"/>
                </a:lnTo>
                <a:lnTo>
                  <a:pt x="1126" y="879"/>
                </a:lnTo>
                <a:lnTo>
                  <a:pt x="1223" y="1179"/>
                </a:lnTo>
                <a:lnTo>
                  <a:pt x="1234" y="1239"/>
                </a:lnTo>
                <a:lnTo>
                  <a:pt x="1230" y="1273"/>
                </a:lnTo>
                <a:lnTo>
                  <a:pt x="1215" y="1312"/>
                </a:lnTo>
                <a:lnTo>
                  <a:pt x="1088" y="1516"/>
                </a:lnTo>
                <a:lnTo>
                  <a:pt x="1070" y="1580"/>
                </a:lnTo>
                <a:lnTo>
                  <a:pt x="1063" y="1645"/>
                </a:lnTo>
                <a:lnTo>
                  <a:pt x="1088" y="1874"/>
                </a:lnTo>
                <a:lnTo>
                  <a:pt x="1103" y="1974"/>
                </a:lnTo>
                <a:lnTo>
                  <a:pt x="1103" y="2007"/>
                </a:lnTo>
                <a:lnTo>
                  <a:pt x="1089" y="2032"/>
                </a:lnTo>
                <a:lnTo>
                  <a:pt x="1051" y="2045"/>
                </a:lnTo>
                <a:lnTo>
                  <a:pt x="1012" y="2051"/>
                </a:lnTo>
                <a:lnTo>
                  <a:pt x="1003" y="2166"/>
                </a:lnTo>
                <a:lnTo>
                  <a:pt x="1003" y="2293"/>
                </a:lnTo>
                <a:lnTo>
                  <a:pt x="1005" y="2432"/>
                </a:lnTo>
                <a:lnTo>
                  <a:pt x="1012" y="2563"/>
                </a:lnTo>
                <a:lnTo>
                  <a:pt x="1031" y="2702"/>
                </a:lnTo>
                <a:lnTo>
                  <a:pt x="1037" y="2842"/>
                </a:lnTo>
                <a:lnTo>
                  <a:pt x="1045" y="2980"/>
                </a:lnTo>
                <a:lnTo>
                  <a:pt x="1045" y="3088"/>
                </a:lnTo>
                <a:lnTo>
                  <a:pt x="1039" y="3261"/>
                </a:lnTo>
                <a:lnTo>
                  <a:pt x="1042" y="3369"/>
                </a:lnTo>
                <a:lnTo>
                  <a:pt x="1037" y="3467"/>
                </a:lnTo>
                <a:lnTo>
                  <a:pt x="1034" y="3489"/>
                </a:lnTo>
                <a:lnTo>
                  <a:pt x="974" y="3505"/>
                </a:lnTo>
                <a:lnTo>
                  <a:pt x="927" y="3530"/>
                </a:lnTo>
                <a:lnTo>
                  <a:pt x="882" y="3568"/>
                </a:lnTo>
                <a:lnTo>
                  <a:pt x="835" y="3604"/>
                </a:lnTo>
                <a:lnTo>
                  <a:pt x="774" y="3627"/>
                </a:lnTo>
                <a:lnTo>
                  <a:pt x="713" y="3644"/>
                </a:lnTo>
                <a:lnTo>
                  <a:pt x="658" y="3645"/>
                </a:lnTo>
                <a:lnTo>
                  <a:pt x="624" y="3633"/>
                </a:lnTo>
                <a:lnTo>
                  <a:pt x="599" y="3615"/>
                </a:lnTo>
                <a:lnTo>
                  <a:pt x="597" y="3594"/>
                </a:lnTo>
                <a:lnTo>
                  <a:pt x="608" y="3563"/>
                </a:lnTo>
                <a:lnTo>
                  <a:pt x="642" y="3535"/>
                </a:lnTo>
                <a:lnTo>
                  <a:pt x="680" y="3505"/>
                </a:lnTo>
                <a:lnTo>
                  <a:pt x="729" y="3463"/>
                </a:lnTo>
                <a:lnTo>
                  <a:pt x="770" y="3425"/>
                </a:lnTo>
                <a:lnTo>
                  <a:pt x="796" y="3392"/>
                </a:lnTo>
                <a:lnTo>
                  <a:pt x="784" y="3212"/>
                </a:lnTo>
                <a:lnTo>
                  <a:pt x="784" y="3085"/>
                </a:lnTo>
                <a:lnTo>
                  <a:pt x="771" y="2957"/>
                </a:lnTo>
                <a:lnTo>
                  <a:pt x="758" y="2842"/>
                </a:lnTo>
                <a:lnTo>
                  <a:pt x="736" y="2721"/>
                </a:lnTo>
                <a:lnTo>
                  <a:pt x="708" y="2599"/>
                </a:lnTo>
                <a:lnTo>
                  <a:pt x="683" y="2486"/>
                </a:lnTo>
                <a:lnTo>
                  <a:pt x="663" y="2391"/>
                </a:lnTo>
                <a:lnTo>
                  <a:pt x="644" y="2281"/>
                </a:lnTo>
                <a:close/>
              </a:path>
            </a:pathLst>
          </a:custGeom>
          <a:solidFill>
            <a:srgbClr val="8080FF"/>
          </a:solidFill>
          <a:ln w="0">
            <a:solidFill>
              <a:srgbClr val="000000"/>
            </a:solidFill>
            <a:round/>
            <a:headEnd/>
            <a:tailEnd/>
          </a:ln>
        </p:spPr>
        <p:txBody>
          <a:bodyPr/>
          <a:lstStyle/>
          <a:p>
            <a:endParaRPr lang="it-IT"/>
          </a:p>
        </p:txBody>
      </p:sp>
      <p:sp>
        <p:nvSpPr>
          <p:cNvPr id="65542" name="Freeform 360"/>
          <p:cNvSpPr>
            <a:spLocks/>
          </p:cNvSpPr>
          <p:nvPr/>
        </p:nvSpPr>
        <p:spPr bwMode="auto">
          <a:xfrm>
            <a:off x="5367338" y="3084513"/>
            <a:ext cx="285750" cy="1104900"/>
          </a:xfrm>
          <a:custGeom>
            <a:avLst/>
            <a:gdLst>
              <a:gd name="T0" fmla="*/ 2147483647 w 931"/>
              <a:gd name="T1" fmla="*/ 2147483647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0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1"/>
              <a:gd name="T169" fmla="*/ 0 h 3420"/>
              <a:gd name="T170" fmla="*/ 931 w 931"/>
              <a:gd name="T171" fmla="*/ 3420 h 34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1" h="3420">
                <a:moveTo>
                  <a:pt x="495" y="1"/>
                </a:moveTo>
                <a:lnTo>
                  <a:pt x="575" y="0"/>
                </a:lnTo>
                <a:lnTo>
                  <a:pt x="625" y="20"/>
                </a:lnTo>
                <a:lnTo>
                  <a:pt x="673" y="58"/>
                </a:lnTo>
                <a:lnTo>
                  <a:pt x="696" y="112"/>
                </a:lnTo>
                <a:lnTo>
                  <a:pt x="700" y="159"/>
                </a:lnTo>
                <a:lnTo>
                  <a:pt x="690" y="211"/>
                </a:lnTo>
                <a:lnTo>
                  <a:pt x="663" y="272"/>
                </a:lnTo>
                <a:lnTo>
                  <a:pt x="632" y="335"/>
                </a:lnTo>
                <a:lnTo>
                  <a:pt x="600" y="419"/>
                </a:lnTo>
                <a:lnTo>
                  <a:pt x="599" y="474"/>
                </a:lnTo>
                <a:lnTo>
                  <a:pt x="611" y="536"/>
                </a:lnTo>
                <a:lnTo>
                  <a:pt x="645" y="536"/>
                </a:lnTo>
                <a:lnTo>
                  <a:pt x="671" y="536"/>
                </a:lnTo>
                <a:lnTo>
                  <a:pt x="723" y="545"/>
                </a:lnTo>
                <a:lnTo>
                  <a:pt x="768" y="562"/>
                </a:lnTo>
                <a:lnTo>
                  <a:pt x="812" y="600"/>
                </a:lnTo>
                <a:lnTo>
                  <a:pt x="845" y="643"/>
                </a:lnTo>
                <a:lnTo>
                  <a:pt x="863" y="682"/>
                </a:lnTo>
                <a:lnTo>
                  <a:pt x="868" y="738"/>
                </a:lnTo>
                <a:lnTo>
                  <a:pt x="858" y="803"/>
                </a:lnTo>
                <a:lnTo>
                  <a:pt x="847" y="858"/>
                </a:lnTo>
                <a:lnTo>
                  <a:pt x="845" y="915"/>
                </a:lnTo>
                <a:lnTo>
                  <a:pt x="855" y="1111"/>
                </a:lnTo>
                <a:lnTo>
                  <a:pt x="851" y="1250"/>
                </a:lnTo>
                <a:lnTo>
                  <a:pt x="852" y="1363"/>
                </a:lnTo>
                <a:lnTo>
                  <a:pt x="856" y="1436"/>
                </a:lnTo>
                <a:lnTo>
                  <a:pt x="855" y="1503"/>
                </a:lnTo>
                <a:lnTo>
                  <a:pt x="918" y="1481"/>
                </a:lnTo>
                <a:lnTo>
                  <a:pt x="931" y="1760"/>
                </a:lnTo>
                <a:lnTo>
                  <a:pt x="689" y="1822"/>
                </a:lnTo>
                <a:lnTo>
                  <a:pt x="663" y="1961"/>
                </a:lnTo>
                <a:lnTo>
                  <a:pt x="613" y="2187"/>
                </a:lnTo>
                <a:lnTo>
                  <a:pt x="604" y="2275"/>
                </a:lnTo>
                <a:lnTo>
                  <a:pt x="617" y="2350"/>
                </a:lnTo>
                <a:lnTo>
                  <a:pt x="639" y="2429"/>
                </a:lnTo>
                <a:lnTo>
                  <a:pt x="639" y="2491"/>
                </a:lnTo>
                <a:lnTo>
                  <a:pt x="629" y="2625"/>
                </a:lnTo>
                <a:lnTo>
                  <a:pt x="616" y="2741"/>
                </a:lnTo>
                <a:lnTo>
                  <a:pt x="583" y="2927"/>
                </a:lnTo>
                <a:lnTo>
                  <a:pt x="564" y="3017"/>
                </a:lnTo>
                <a:lnTo>
                  <a:pt x="555" y="3147"/>
                </a:lnTo>
                <a:lnTo>
                  <a:pt x="573" y="3272"/>
                </a:lnTo>
                <a:lnTo>
                  <a:pt x="568" y="3287"/>
                </a:lnTo>
                <a:lnTo>
                  <a:pt x="542" y="3300"/>
                </a:lnTo>
                <a:lnTo>
                  <a:pt x="464" y="3362"/>
                </a:lnTo>
                <a:lnTo>
                  <a:pt x="433" y="3388"/>
                </a:lnTo>
                <a:lnTo>
                  <a:pt x="395" y="3410"/>
                </a:lnTo>
                <a:lnTo>
                  <a:pt x="332" y="3420"/>
                </a:lnTo>
                <a:lnTo>
                  <a:pt x="258" y="3409"/>
                </a:lnTo>
                <a:lnTo>
                  <a:pt x="238" y="3397"/>
                </a:lnTo>
                <a:lnTo>
                  <a:pt x="230" y="3379"/>
                </a:lnTo>
                <a:lnTo>
                  <a:pt x="229" y="3359"/>
                </a:lnTo>
                <a:lnTo>
                  <a:pt x="250" y="3337"/>
                </a:lnTo>
                <a:lnTo>
                  <a:pt x="329" y="3270"/>
                </a:lnTo>
                <a:lnTo>
                  <a:pt x="279" y="3291"/>
                </a:lnTo>
                <a:lnTo>
                  <a:pt x="214" y="3319"/>
                </a:lnTo>
                <a:lnTo>
                  <a:pt x="154" y="3336"/>
                </a:lnTo>
                <a:lnTo>
                  <a:pt x="86" y="3343"/>
                </a:lnTo>
                <a:lnTo>
                  <a:pt x="53" y="3343"/>
                </a:lnTo>
                <a:lnTo>
                  <a:pt x="24" y="3324"/>
                </a:lnTo>
                <a:lnTo>
                  <a:pt x="17" y="3298"/>
                </a:lnTo>
                <a:lnTo>
                  <a:pt x="31" y="3275"/>
                </a:lnTo>
                <a:lnTo>
                  <a:pt x="49" y="3261"/>
                </a:lnTo>
                <a:lnTo>
                  <a:pt x="136" y="3218"/>
                </a:lnTo>
                <a:lnTo>
                  <a:pt x="186" y="3179"/>
                </a:lnTo>
                <a:lnTo>
                  <a:pt x="230" y="3120"/>
                </a:lnTo>
                <a:lnTo>
                  <a:pt x="238" y="3077"/>
                </a:lnTo>
                <a:lnTo>
                  <a:pt x="236" y="3024"/>
                </a:lnTo>
                <a:lnTo>
                  <a:pt x="224" y="2977"/>
                </a:lnTo>
                <a:lnTo>
                  <a:pt x="153" y="2728"/>
                </a:lnTo>
                <a:lnTo>
                  <a:pt x="92" y="2555"/>
                </a:lnTo>
                <a:lnTo>
                  <a:pt x="53" y="2421"/>
                </a:lnTo>
                <a:lnTo>
                  <a:pt x="24" y="2374"/>
                </a:lnTo>
                <a:lnTo>
                  <a:pt x="0" y="2300"/>
                </a:lnTo>
                <a:lnTo>
                  <a:pt x="1" y="2230"/>
                </a:lnTo>
                <a:lnTo>
                  <a:pt x="11" y="2180"/>
                </a:lnTo>
                <a:lnTo>
                  <a:pt x="41" y="1938"/>
                </a:lnTo>
                <a:lnTo>
                  <a:pt x="65" y="1819"/>
                </a:lnTo>
                <a:lnTo>
                  <a:pt x="105" y="1699"/>
                </a:lnTo>
                <a:lnTo>
                  <a:pt x="153" y="1516"/>
                </a:lnTo>
                <a:lnTo>
                  <a:pt x="176" y="1381"/>
                </a:lnTo>
                <a:lnTo>
                  <a:pt x="195" y="1268"/>
                </a:lnTo>
                <a:lnTo>
                  <a:pt x="143" y="1258"/>
                </a:lnTo>
                <a:lnTo>
                  <a:pt x="92" y="1237"/>
                </a:lnTo>
                <a:lnTo>
                  <a:pt x="79" y="1209"/>
                </a:lnTo>
                <a:lnTo>
                  <a:pt x="78" y="1164"/>
                </a:lnTo>
                <a:lnTo>
                  <a:pt x="82" y="1120"/>
                </a:lnTo>
                <a:lnTo>
                  <a:pt x="136" y="950"/>
                </a:lnTo>
                <a:lnTo>
                  <a:pt x="172" y="879"/>
                </a:lnTo>
                <a:lnTo>
                  <a:pt x="174" y="854"/>
                </a:lnTo>
                <a:lnTo>
                  <a:pt x="191" y="728"/>
                </a:lnTo>
                <a:lnTo>
                  <a:pt x="207" y="671"/>
                </a:lnTo>
                <a:lnTo>
                  <a:pt x="231" y="630"/>
                </a:lnTo>
                <a:lnTo>
                  <a:pt x="264" y="600"/>
                </a:lnTo>
                <a:lnTo>
                  <a:pt x="307" y="577"/>
                </a:lnTo>
                <a:lnTo>
                  <a:pt x="398" y="551"/>
                </a:lnTo>
                <a:lnTo>
                  <a:pt x="412" y="513"/>
                </a:lnTo>
                <a:lnTo>
                  <a:pt x="410" y="475"/>
                </a:lnTo>
                <a:lnTo>
                  <a:pt x="390" y="449"/>
                </a:lnTo>
                <a:lnTo>
                  <a:pt x="372" y="422"/>
                </a:lnTo>
                <a:lnTo>
                  <a:pt x="354" y="373"/>
                </a:lnTo>
                <a:lnTo>
                  <a:pt x="350" y="341"/>
                </a:lnTo>
                <a:lnTo>
                  <a:pt x="348" y="290"/>
                </a:lnTo>
                <a:lnTo>
                  <a:pt x="348" y="269"/>
                </a:lnTo>
                <a:lnTo>
                  <a:pt x="330" y="245"/>
                </a:lnTo>
                <a:lnTo>
                  <a:pt x="316" y="223"/>
                </a:lnTo>
                <a:lnTo>
                  <a:pt x="309" y="194"/>
                </a:lnTo>
                <a:lnTo>
                  <a:pt x="309" y="154"/>
                </a:lnTo>
                <a:lnTo>
                  <a:pt x="322" y="105"/>
                </a:lnTo>
                <a:lnTo>
                  <a:pt x="347" y="63"/>
                </a:lnTo>
                <a:lnTo>
                  <a:pt x="381" y="36"/>
                </a:lnTo>
                <a:lnTo>
                  <a:pt x="443" y="9"/>
                </a:lnTo>
                <a:lnTo>
                  <a:pt x="464" y="7"/>
                </a:lnTo>
                <a:lnTo>
                  <a:pt x="495" y="1"/>
                </a:lnTo>
                <a:lnTo>
                  <a:pt x="757" y="1477"/>
                </a:lnTo>
                <a:lnTo>
                  <a:pt x="705" y="1498"/>
                </a:lnTo>
                <a:lnTo>
                  <a:pt x="705" y="1411"/>
                </a:lnTo>
                <a:lnTo>
                  <a:pt x="700" y="1375"/>
                </a:lnTo>
                <a:lnTo>
                  <a:pt x="690" y="1338"/>
                </a:lnTo>
                <a:lnTo>
                  <a:pt x="674" y="1303"/>
                </a:lnTo>
                <a:lnTo>
                  <a:pt x="654" y="1268"/>
                </a:lnTo>
                <a:lnTo>
                  <a:pt x="680" y="1223"/>
                </a:lnTo>
                <a:lnTo>
                  <a:pt x="705" y="1172"/>
                </a:lnTo>
                <a:lnTo>
                  <a:pt x="728" y="1114"/>
                </a:lnTo>
                <a:lnTo>
                  <a:pt x="742" y="1065"/>
                </a:lnTo>
                <a:lnTo>
                  <a:pt x="754" y="1001"/>
                </a:lnTo>
                <a:lnTo>
                  <a:pt x="763" y="1080"/>
                </a:lnTo>
                <a:lnTo>
                  <a:pt x="760" y="1177"/>
                </a:lnTo>
                <a:lnTo>
                  <a:pt x="758" y="1268"/>
                </a:lnTo>
                <a:lnTo>
                  <a:pt x="760" y="1343"/>
                </a:lnTo>
                <a:lnTo>
                  <a:pt x="758" y="1404"/>
                </a:lnTo>
                <a:lnTo>
                  <a:pt x="757" y="1477"/>
                </a:lnTo>
                <a:lnTo>
                  <a:pt x="495" y="1"/>
                </a:lnTo>
                <a:lnTo>
                  <a:pt x="410" y="3179"/>
                </a:lnTo>
                <a:lnTo>
                  <a:pt x="433" y="3137"/>
                </a:lnTo>
                <a:lnTo>
                  <a:pt x="448" y="3094"/>
                </a:lnTo>
                <a:lnTo>
                  <a:pt x="455" y="3038"/>
                </a:lnTo>
                <a:lnTo>
                  <a:pt x="448" y="2961"/>
                </a:lnTo>
                <a:lnTo>
                  <a:pt x="443" y="2873"/>
                </a:lnTo>
                <a:lnTo>
                  <a:pt x="440" y="2768"/>
                </a:lnTo>
                <a:lnTo>
                  <a:pt x="443" y="2654"/>
                </a:lnTo>
                <a:lnTo>
                  <a:pt x="450" y="2552"/>
                </a:lnTo>
                <a:lnTo>
                  <a:pt x="457" y="2483"/>
                </a:lnTo>
                <a:lnTo>
                  <a:pt x="452" y="2452"/>
                </a:lnTo>
                <a:lnTo>
                  <a:pt x="433" y="2407"/>
                </a:lnTo>
                <a:lnTo>
                  <a:pt x="417" y="2349"/>
                </a:lnTo>
                <a:lnTo>
                  <a:pt x="409" y="2277"/>
                </a:lnTo>
                <a:lnTo>
                  <a:pt x="410" y="2217"/>
                </a:lnTo>
                <a:lnTo>
                  <a:pt x="422" y="2173"/>
                </a:lnTo>
                <a:lnTo>
                  <a:pt x="270" y="2159"/>
                </a:lnTo>
                <a:lnTo>
                  <a:pt x="253" y="2205"/>
                </a:lnTo>
                <a:lnTo>
                  <a:pt x="237" y="2252"/>
                </a:lnTo>
                <a:lnTo>
                  <a:pt x="221" y="2301"/>
                </a:lnTo>
                <a:lnTo>
                  <a:pt x="221" y="2322"/>
                </a:lnTo>
                <a:lnTo>
                  <a:pt x="242" y="2362"/>
                </a:lnTo>
                <a:lnTo>
                  <a:pt x="270" y="2410"/>
                </a:lnTo>
                <a:lnTo>
                  <a:pt x="294" y="2468"/>
                </a:lnTo>
                <a:lnTo>
                  <a:pt x="309" y="2523"/>
                </a:lnTo>
                <a:lnTo>
                  <a:pt x="314" y="2599"/>
                </a:lnTo>
                <a:lnTo>
                  <a:pt x="314" y="2675"/>
                </a:lnTo>
                <a:lnTo>
                  <a:pt x="316" y="2783"/>
                </a:lnTo>
                <a:lnTo>
                  <a:pt x="322" y="2875"/>
                </a:lnTo>
                <a:lnTo>
                  <a:pt x="341" y="2979"/>
                </a:lnTo>
                <a:lnTo>
                  <a:pt x="373" y="3094"/>
                </a:lnTo>
                <a:lnTo>
                  <a:pt x="392" y="3144"/>
                </a:lnTo>
                <a:lnTo>
                  <a:pt x="410" y="3179"/>
                </a:lnTo>
                <a:lnTo>
                  <a:pt x="495" y="1"/>
                </a:lnTo>
                <a:close/>
              </a:path>
            </a:pathLst>
          </a:custGeom>
          <a:solidFill>
            <a:srgbClr val="8080FF"/>
          </a:solidFill>
          <a:ln w="9525">
            <a:noFill/>
            <a:round/>
            <a:headEnd/>
            <a:tailEnd/>
          </a:ln>
        </p:spPr>
        <p:txBody>
          <a:bodyPr/>
          <a:lstStyle/>
          <a:p>
            <a:endParaRPr lang="it-IT"/>
          </a:p>
        </p:txBody>
      </p:sp>
      <p:sp>
        <p:nvSpPr>
          <p:cNvPr id="65543" name="Freeform 361"/>
          <p:cNvSpPr>
            <a:spLocks/>
          </p:cNvSpPr>
          <p:nvPr/>
        </p:nvSpPr>
        <p:spPr bwMode="auto">
          <a:xfrm>
            <a:off x="5367338" y="3084513"/>
            <a:ext cx="285750" cy="1104900"/>
          </a:xfrm>
          <a:custGeom>
            <a:avLst/>
            <a:gdLst>
              <a:gd name="T0" fmla="*/ 2147483647 w 931"/>
              <a:gd name="T1" fmla="*/ 0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2147483647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2147483647 w 931"/>
              <a:gd name="T113" fmla="*/ 2147483647 h 34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31"/>
              <a:gd name="T172" fmla="*/ 0 h 3420"/>
              <a:gd name="T173" fmla="*/ 931 w 931"/>
              <a:gd name="T174" fmla="*/ 3420 h 34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31" h="3420">
                <a:moveTo>
                  <a:pt x="495" y="1"/>
                </a:moveTo>
                <a:lnTo>
                  <a:pt x="575" y="0"/>
                </a:lnTo>
                <a:lnTo>
                  <a:pt x="625" y="20"/>
                </a:lnTo>
                <a:lnTo>
                  <a:pt x="673" y="58"/>
                </a:lnTo>
                <a:lnTo>
                  <a:pt x="696" y="112"/>
                </a:lnTo>
                <a:lnTo>
                  <a:pt x="700" y="159"/>
                </a:lnTo>
                <a:lnTo>
                  <a:pt x="690" y="211"/>
                </a:lnTo>
                <a:lnTo>
                  <a:pt x="663" y="272"/>
                </a:lnTo>
                <a:lnTo>
                  <a:pt x="632" y="335"/>
                </a:lnTo>
                <a:lnTo>
                  <a:pt x="600" y="419"/>
                </a:lnTo>
                <a:lnTo>
                  <a:pt x="599" y="474"/>
                </a:lnTo>
                <a:lnTo>
                  <a:pt x="611" y="536"/>
                </a:lnTo>
                <a:lnTo>
                  <a:pt x="645" y="536"/>
                </a:lnTo>
                <a:lnTo>
                  <a:pt x="671" y="536"/>
                </a:lnTo>
                <a:lnTo>
                  <a:pt x="723" y="545"/>
                </a:lnTo>
                <a:lnTo>
                  <a:pt x="768" y="562"/>
                </a:lnTo>
                <a:lnTo>
                  <a:pt x="812" y="600"/>
                </a:lnTo>
                <a:lnTo>
                  <a:pt x="845" y="643"/>
                </a:lnTo>
                <a:lnTo>
                  <a:pt x="863" y="682"/>
                </a:lnTo>
                <a:lnTo>
                  <a:pt x="868" y="738"/>
                </a:lnTo>
                <a:lnTo>
                  <a:pt x="858" y="803"/>
                </a:lnTo>
                <a:lnTo>
                  <a:pt x="847" y="858"/>
                </a:lnTo>
                <a:lnTo>
                  <a:pt x="845" y="915"/>
                </a:lnTo>
                <a:lnTo>
                  <a:pt x="855" y="1111"/>
                </a:lnTo>
                <a:lnTo>
                  <a:pt x="851" y="1250"/>
                </a:lnTo>
                <a:lnTo>
                  <a:pt x="852" y="1363"/>
                </a:lnTo>
                <a:lnTo>
                  <a:pt x="856" y="1436"/>
                </a:lnTo>
                <a:lnTo>
                  <a:pt x="855" y="1503"/>
                </a:lnTo>
                <a:lnTo>
                  <a:pt x="918" y="1481"/>
                </a:lnTo>
                <a:lnTo>
                  <a:pt x="931" y="1760"/>
                </a:lnTo>
                <a:lnTo>
                  <a:pt x="689" y="1822"/>
                </a:lnTo>
                <a:lnTo>
                  <a:pt x="663" y="1961"/>
                </a:lnTo>
                <a:lnTo>
                  <a:pt x="613" y="2187"/>
                </a:lnTo>
                <a:lnTo>
                  <a:pt x="604" y="2275"/>
                </a:lnTo>
                <a:lnTo>
                  <a:pt x="617" y="2350"/>
                </a:lnTo>
                <a:lnTo>
                  <a:pt x="639" y="2429"/>
                </a:lnTo>
                <a:lnTo>
                  <a:pt x="639" y="2491"/>
                </a:lnTo>
                <a:lnTo>
                  <a:pt x="629" y="2625"/>
                </a:lnTo>
                <a:lnTo>
                  <a:pt x="616" y="2741"/>
                </a:lnTo>
                <a:lnTo>
                  <a:pt x="583" y="2927"/>
                </a:lnTo>
                <a:lnTo>
                  <a:pt x="564" y="3017"/>
                </a:lnTo>
                <a:lnTo>
                  <a:pt x="555" y="3147"/>
                </a:lnTo>
                <a:lnTo>
                  <a:pt x="573" y="3272"/>
                </a:lnTo>
                <a:lnTo>
                  <a:pt x="568" y="3287"/>
                </a:lnTo>
                <a:lnTo>
                  <a:pt x="542" y="3300"/>
                </a:lnTo>
                <a:lnTo>
                  <a:pt x="464" y="3362"/>
                </a:lnTo>
                <a:lnTo>
                  <a:pt x="433" y="3388"/>
                </a:lnTo>
                <a:lnTo>
                  <a:pt x="395" y="3410"/>
                </a:lnTo>
                <a:lnTo>
                  <a:pt x="332" y="3420"/>
                </a:lnTo>
                <a:lnTo>
                  <a:pt x="258" y="3409"/>
                </a:lnTo>
                <a:lnTo>
                  <a:pt x="238" y="3397"/>
                </a:lnTo>
                <a:lnTo>
                  <a:pt x="230" y="3379"/>
                </a:lnTo>
                <a:lnTo>
                  <a:pt x="229" y="3359"/>
                </a:lnTo>
                <a:lnTo>
                  <a:pt x="250" y="3337"/>
                </a:lnTo>
                <a:lnTo>
                  <a:pt x="329" y="3270"/>
                </a:lnTo>
                <a:lnTo>
                  <a:pt x="279" y="3291"/>
                </a:lnTo>
                <a:lnTo>
                  <a:pt x="214" y="3319"/>
                </a:lnTo>
                <a:lnTo>
                  <a:pt x="154" y="3336"/>
                </a:lnTo>
                <a:lnTo>
                  <a:pt x="86" y="3343"/>
                </a:lnTo>
                <a:lnTo>
                  <a:pt x="53" y="3343"/>
                </a:lnTo>
                <a:lnTo>
                  <a:pt x="24" y="3324"/>
                </a:lnTo>
                <a:lnTo>
                  <a:pt x="17" y="3298"/>
                </a:lnTo>
                <a:lnTo>
                  <a:pt x="31" y="3275"/>
                </a:lnTo>
                <a:lnTo>
                  <a:pt x="49" y="3261"/>
                </a:lnTo>
                <a:lnTo>
                  <a:pt x="136" y="3218"/>
                </a:lnTo>
                <a:lnTo>
                  <a:pt x="186" y="3179"/>
                </a:lnTo>
                <a:lnTo>
                  <a:pt x="230" y="3120"/>
                </a:lnTo>
                <a:lnTo>
                  <a:pt x="238" y="3077"/>
                </a:lnTo>
                <a:lnTo>
                  <a:pt x="236" y="3024"/>
                </a:lnTo>
                <a:lnTo>
                  <a:pt x="224" y="2977"/>
                </a:lnTo>
                <a:lnTo>
                  <a:pt x="153" y="2728"/>
                </a:lnTo>
                <a:lnTo>
                  <a:pt x="92" y="2555"/>
                </a:lnTo>
                <a:lnTo>
                  <a:pt x="53" y="2421"/>
                </a:lnTo>
                <a:lnTo>
                  <a:pt x="24" y="2374"/>
                </a:lnTo>
                <a:lnTo>
                  <a:pt x="0" y="2300"/>
                </a:lnTo>
                <a:lnTo>
                  <a:pt x="1" y="2230"/>
                </a:lnTo>
                <a:lnTo>
                  <a:pt x="11" y="2180"/>
                </a:lnTo>
                <a:lnTo>
                  <a:pt x="41" y="1938"/>
                </a:lnTo>
                <a:lnTo>
                  <a:pt x="65" y="1819"/>
                </a:lnTo>
                <a:lnTo>
                  <a:pt x="105" y="1699"/>
                </a:lnTo>
                <a:lnTo>
                  <a:pt x="153" y="1516"/>
                </a:lnTo>
                <a:lnTo>
                  <a:pt x="176" y="1381"/>
                </a:lnTo>
                <a:lnTo>
                  <a:pt x="195" y="1268"/>
                </a:lnTo>
                <a:lnTo>
                  <a:pt x="143" y="1258"/>
                </a:lnTo>
                <a:lnTo>
                  <a:pt x="92" y="1237"/>
                </a:lnTo>
                <a:lnTo>
                  <a:pt x="79" y="1209"/>
                </a:lnTo>
                <a:lnTo>
                  <a:pt x="78" y="1164"/>
                </a:lnTo>
                <a:lnTo>
                  <a:pt x="82" y="1120"/>
                </a:lnTo>
                <a:lnTo>
                  <a:pt x="136" y="950"/>
                </a:lnTo>
                <a:lnTo>
                  <a:pt x="172" y="879"/>
                </a:lnTo>
                <a:lnTo>
                  <a:pt x="174" y="854"/>
                </a:lnTo>
                <a:lnTo>
                  <a:pt x="191" y="728"/>
                </a:lnTo>
                <a:lnTo>
                  <a:pt x="207" y="671"/>
                </a:lnTo>
                <a:lnTo>
                  <a:pt x="231" y="630"/>
                </a:lnTo>
                <a:lnTo>
                  <a:pt x="264" y="600"/>
                </a:lnTo>
                <a:lnTo>
                  <a:pt x="307" y="577"/>
                </a:lnTo>
                <a:lnTo>
                  <a:pt x="398" y="551"/>
                </a:lnTo>
                <a:lnTo>
                  <a:pt x="412" y="513"/>
                </a:lnTo>
                <a:lnTo>
                  <a:pt x="410" y="475"/>
                </a:lnTo>
                <a:lnTo>
                  <a:pt x="390" y="449"/>
                </a:lnTo>
                <a:lnTo>
                  <a:pt x="372" y="422"/>
                </a:lnTo>
                <a:lnTo>
                  <a:pt x="354" y="373"/>
                </a:lnTo>
                <a:lnTo>
                  <a:pt x="350" y="341"/>
                </a:lnTo>
                <a:lnTo>
                  <a:pt x="348" y="290"/>
                </a:lnTo>
                <a:lnTo>
                  <a:pt x="348" y="269"/>
                </a:lnTo>
                <a:lnTo>
                  <a:pt x="330" y="245"/>
                </a:lnTo>
                <a:lnTo>
                  <a:pt x="316" y="223"/>
                </a:lnTo>
                <a:lnTo>
                  <a:pt x="309" y="194"/>
                </a:lnTo>
                <a:lnTo>
                  <a:pt x="309" y="154"/>
                </a:lnTo>
                <a:lnTo>
                  <a:pt x="322" y="105"/>
                </a:lnTo>
                <a:lnTo>
                  <a:pt x="347" y="63"/>
                </a:lnTo>
                <a:lnTo>
                  <a:pt x="381" y="36"/>
                </a:lnTo>
                <a:lnTo>
                  <a:pt x="443" y="9"/>
                </a:lnTo>
                <a:lnTo>
                  <a:pt x="464" y="7"/>
                </a:lnTo>
                <a:lnTo>
                  <a:pt x="495" y="1"/>
                </a:lnTo>
              </a:path>
            </a:pathLst>
          </a:custGeom>
          <a:noFill/>
          <a:ln w="0">
            <a:solidFill>
              <a:srgbClr val="000000"/>
            </a:solidFill>
            <a:round/>
            <a:headEnd/>
            <a:tailEnd/>
          </a:ln>
        </p:spPr>
        <p:txBody>
          <a:bodyPr/>
          <a:lstStyle/>
          <a:p>
            <a:endParaRPr lang="it-IT"/>
          </a:p>
        </p:txBody>
      </p:sp>
      <p:sp>
        <p:nvSpPr>
          <p:cNvPr id="65544" name="Freeform 430"/>
          <p:cNvSpPr>
            <a:spLocks/>
          </p:cNvSpPr>
          <p:nvPr/>
        </p:nvSpPr>
        <p:spPr bwMode="auto">
          <a:xfrm>
            <a:off x="8493125" y="3095625"/>
            <a:ext cx="346075" cy="1177925"/>
          </a:xfrm>
          <a:custGeom>
            <a:avLst/>
            <a:gdLst>
              <a:gd name="T0" fmla="*/ 2147483647 w 1125"/>
              <a:gd name="T1" fmla="*/ 2147483647 h 3645"/>
              <a:gd name="T2" fmla="*/ 2147483647 w 1125"/>
              <a:gd name="T3" fmla="*/ 2147483647 h 3645"/>
              <a:gd name="T4" fmla="*/ 2147483647 w 1125"/>
              <a:gd name="T5" fmla="*/ 2147483647 h 3645"/>
              <a:gd name="T6" fmla="*/ 2147483647 w 1125"/>
              <a:gd name="T7" fmla="*/ 2147483647 h 3645"/>
              <a:gd name="T8" fmla="*/ 2147483647 w 1125"/>
              <a:gd name="T9" fmla="*/ 2147483647 h 3645"/>
              <a:gd name="T10" fmla="*/ 2147483647 w 1125"/>
              <a:gd name="T11" fmla="*/ 2147483647 h 3645"/>
              <a:gd name="T12" fmla="*/ 2147483647 w 1125"/>
              <a:gd name="T13" fmla="*/ 2147483647 h 3645"/>
              <a:gd name="T14" fmla="*/ 2147483647 w 1125"/>
              <a:gd name="T15" fmla="*/ 2147483647 h 3645"/>
              <a:gd name="T16" fmla="*/ 2147483647 w 1125"/>
              <a:gd name="T17" fmla="*/ 2147483647 h 3645"/>
              <a:gd name="T18" fmla="*/ 2147483647 w 1125"/>
              <a:gd name="T19" fmla="*/ 2147483647 h 3645"/>
              <a:gd name="T20" fmla="*/ 2147483647 w 1125"/>
              <a:gd name="T21" fmla="*/ 2147483647 h 3645"/>
              <a:gd name="T22" fmla="*/ 2147483647 w 1125"/>
              <a:gd name="T23" fmla="*/ 2147483647 h 3645"/>
              <a:gd name="T24" fmla="*/ 2147483647 w 1125"/>
              <a:gd name="T25" fmla="*/ 2147483647 h 3645"/>
              <a:gd name="T26" fmla="*/ 2147483647 w 1125"/>
              <a:gd name="T27" fmla="*/ 2147483647 h 3645"/>
              <a:gd name="T28" fmla="*/ 2147483647 w 1125"/>
              <a:gd name="T29" fmla="*/ 2147483647 h 3645"/>
              <a:gd name="T30" fmla="*/ 2147483647 w 1125"/>
              <a:gd name="T31" fmla="*/ 2147483647 h 3645"/>
              <a:gd name="T32" fmla="*/ 2147483647 w 1125"/>
              <a:gd name="T33" fmla="*/ 2147483647 h 3645"/>
              <a:gd name="T34" fmla="*/ 2147483647 w 1125"/>
              <a:gd name="T35" fmla="*/ 2147483647 h 3645"/>
              <a:gd name="T36" fmla="*/ 2147483647 w 1125"/>
              <a:gd name="T37" fmla="*/ 2147483647 h 3645"/>
              <a:gd name="T38" fmla="*/ 2147483647 w 1125"/>
              <a:gd name="T39" fmla="*/ 2147483647 h 3645"/>
              <a:gd name="T40" fmla="*/ 2147483647 w 1125"/>
              <a:gd name="T41" fmla="*/ 2147483647 h 3645"/>
              <a:gd name="T42" fmla="*/ 2147483647 w 1125"/>
              <a:gd name="T43" fmla="*/ 2147483647 h 3645"/>
              <a:gd name="T44" fmla="*/ 2147483647 w 1125"/>
              <a:gd name="T45" fmla="*/ 2147483647 h 3645"/>
              <a:gd name="T46" fmla="*/ 2147483647 w 1125"/>
              <a:gd name="T47" fmla="*/ 2147483647 h 3645"/>
              <a:gd name="T48" fmla="*/ 2147483647 w 1125"/>
              <a:gd name="T49" fmla="*/ 2147483647 h 3645"/>
              <a:gd name="T50" fmla="*/ 2147483647 w 1125"/>
              <a:gd name="T51" fmla="*/ 2147483647 h 3645"/>
              <a:gd name="T52" fmla="*/ 2147483647 w 1125"/>
              <a:gd name="T53" fmla="*/ 2147483647 h 3645"/>
              <a:gd name="T54" fmla="*/ 2147483647 w 1125"/>
              <a:gd name="T55" fmla="*/ 2147483647 h 3645"/>
              <a:gd name="T56" fmla="*/ 2147483647 w 1125"/>
              <a:gd name="T57" fmla="*/ 2147483647 h 3645"/>
              <a:gd name="T58" fmla="*/ 2147483647 w 1125"/>
              <a:gd name="T59" fmla="*/ 2147483647 h 3645"/>
              <a:gd name="T60" fmla="*/ 0 w 1125"/>
              <a:gd name="T61" fmla="*/ 2147483647 h 3645"/>
              <a:gd name="T62" fmla="*/ 2147483647 w 1125"/>
              <a:gd name="T63" fmla="*/ 2147483647 h 3645"/>
              <a:gd name="T64" fmla="*/ 2147483647 w 1125"/>
              <a:gd name="T65" fmla="*/ 2147483647 h 3645"/>
              <a:gd name="T66" fmla="*/ 2147483647 w 1125"/>
              <a:gd name="T67" fmla="*/ 2147483647 h 3645"/>
              <a:gd name="T68" fmla="*/ 2147483647 w 1125"/>
              <a:gd name="T69" fmla="*/ 2147483647 h 3645"/>
              <a:gd name="T70" fmla="*/ 2147483647 w 1125"/>
              <a:gd name="T71" fmla="*/ 2147483647 h 3645"/>
              <a:gd name="T72" fmla="*/ 2147483647 w 1125"/>
              <a:gd name="T73" fmla="*/ 2147483647 h 3645"/>
              <a:gd name="T74" fmla="*/ 2147483647 w 1125"/>
              <a:gd name="T75" fmla="*/ 2147483647 h 3645"/>
              <a:gd name="T76" fmla="*/ 2147483647 w 1125"/>
              <a:gd name="T77" fmla="*/ 2147483647 h 3645"/>
              <a:gd name="T78" fmla="*/ 2147483647 w 1125"/>
              <a:gd name="T79" fmla="*/ 2147483647 h 3645"/>
              <a:gd name="T80" fmla="*/ 2147483647 w 1125"/>
              <a:gd name="T81" fmla="*/ 2147483647 h 3645"/>
              <a:gd name="T82" fmla="*/ 2147483647 w 1125"/>
              <a:gd name="T83" fmla="*/ 2147483647 h 3645"/>
              <a:gd name="T84" fmla="*/ 2147483647 w 1125"/>
              <a:gd name="T85" fmla="*/ 2147483647 h 3645"/>
              <a:gd name="T86" fmla="*/ 2147483647 w 1125"/>
              <a:gd name="T87" fmla="*/ 2147483647 h 3645"/>
              <a:gd name="T88" fmla="*/ 2147483647 w 1125"/>
              <a:gd name="T89" fmla="*/ 2147483647 h 3645"/>
              <a:gd name="T90" fmla="*/ 2147483647 w 1125"/>
              <a:gd name="T91" fmla="*/ 2147483647 h 3645"/>
              <a:gd name="T92" fmla="*/ 2147483647 w 1125"/>
              <a:gd name="T93" fmla="*/ 2147483647 h 36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25"/>
              <a:gd name="T142" fmla="*/ 0 h 3645"/>
              <a:gd name="T143" fmla="*/ 1125 w 1125"/>
              <a:gd name="T144" fmla="*/ 3645 h 36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25" h="3645">
                <a:moveTo>
                  <a:pt x="537" y="2281"/>
                </a:moveTo>
                <a:lnTo>
                  <a:pt x="563" y="2408"/>
                </a:lnTo>
                <a:lnTo>
                  <a:pt x="589" y="2537"/>
                </a:lnTo>
                <a:lnTo>
                  <a:pt x="608" y="2635"/>
                </a:lnTo>
                <a:lnTo>
                  <a:pt x="630" y="2752"/>
                </a:lnTo>
                <a:lnTo>
                  <a:pt x="640" y="2893"/>
                </a:lnTo>
                <a:lnTo>
                  <a:pt x="653" y="3007"/>
                </a:lnTo>
                <a:lnTo>
                  <a:pt x="665" y="3109"/>
                </a:lnTo>
                <a:lnTo>
                  <a:pt x="683" y="3207"/>
                </a:lnTo>
                <a:lnTo>
                  <a:pt x="700" y="3302"/>
                </a:lnTo>
                <a:lnTo>
                  <a:pt x="710" y="3366"/>
                </a:lnTo>
                <a:lnTo>
                  <a:pt x="710" y="3414"/>
                </a:lnTo>
                <a:lnTo>
                  <a:pt x="708" y="3453"/>
                </a:lnTo>
                <a:lnTo>
                  <a:pt x="719" y="3471"/>
                </a:lnTo>
                <a:lnTo>
                  <a:pt x="792" y="3489"/>
                </a:lnTo>
                <a:lnTo>
                  <a:pt x="806" y="3479"/>
                </a:lnTo>
                <a:lnTo>
                  <a:pt x="814" y="3467"/>
                </a:lnTo>
                <a:lnTo>
                  <a:pt x="884" y="3493"/>
                </a:lnTo>
                <a:lnTo>
                  <a:pt x="974" y="3521"/>
                </a:lnTo>
                <a:lnTo>
                  <a:pt x="1035" y="3530"/>
                </a:lnTo>
                <a:lnTo>
                  <a:pt x="1082" y="3525"/>
                </a:lnTo>
                <a:lnTo>
                  <a:pt x="1108" y="3514"/>
                </a:lnTo>
                <a:lnTo>
                  <a:pt x="1121" y="3496"/>
                </a:lnTo>
                <a:lnTo>
                  <a:pt x="1125" y="3477"/>
                </a:lnTo>
                <a:lnTo>
                  <a:pt x="1116" y="3456"/>
                </a:lnTo>
                <a:lnTo>
                  <a:pt x="1095" y="3437"/>
                </a:lnTo>
                <a:lnTo>
                  <a:pt x="1029" y="3402"/>
                </a:lnTo>
                <a:lnTo>
                  <a:pt x="972" y="3369"/>
                </a:lnTo>
                <a:lnTo>
                  <a:pt x="919" y="3340"/>
                </a:lnTo>
                <a:lnTo>
                  <a:pt x="896" y="3315"/>
                </a:lnTo>
                <a:lnTo>
                  <a:pt x="894" y="3222"/>
                </a:lnTo>
                <a:lnTo>
                  <a:pt x="894" y="3109"/>
                </a:lnTo>
                <a:lnTo>
                  <a:pt x="890" y="2994"/>
                </a:lnTo>
                <a:lnTo>
                  <a:pt x="890" y="2864"/>
                </a:lnTo>
                <a:lnTo>
                  <a:pt x="896" y="2702"/>
                </a:lnTo>
                <a:lnTo>
                  <a:pt x="896" y="2537"/>
                </a:lnTo>
                <a:lnTo>
                  <a:pt x="888" y="2364"/>
                </a:lnTo>
                <a:lnTo>
                  <a:pt x="883" y="2239"/>
                </a:lnTo>
                <a:lnTo>
                  <a:pt x="874" y="2114"/>
                </a:lnTo>
                <a:lnTo>
                  <a:pt x="872" y="2039"/>
                </a:lnTo>
                <a:lnTo>
                  <a:pt x="913" y="2035"/>
                </a:lnTo>
                <a:lnTo>
                  <a:pt x="954" y="2018"/>
                </a:lnTo>
                <a:lnTo>
                  <a:pt x="986" y="1974"/>
                </a:lnTo>
                <a:lnTo>
                  <a:pt x="990" y="1922"/>
                </a:lnTo>
                <a:lnTo>
                  <a:pt x="977" y="1855"/>
                </a:lnTo>
                <a:lnTo>
                  <a:pt x="953" y="1798"/>
                </a:lnTo>
                <a:lnTo>
                  <a:pt x="930" y="1759"/>
                </a:lnTo>
                <a:lnTo>
                  <a:pt x="970" y="1741"/>
                </a:lnTo>
                <a:lnTo>
                  <a:pt x="981" y="1728"/>
                </a:lnTo>
                <a:lnTo>
                  <a:pt x="980" y="1707"/>
                </a:lnTo>
                <a:lnTo>
                  <a:pt x="927" y="1566"/>
                </a:lnTo>
                <a:lnTo>
                  <a:pt x="910" y="1489"/>
                </a:lnTo>
                <a:lnTo>
                  <a:pt x="896" y="1224"/>
                </a:lnTo>
                <a:lnTo>
                  <a:pt x="896" y="1032"/>
                </a:lnTo>
                <a:lnTo>
                  <a:pt x="888" y="800"/>
                </a:lnTo>
                <a:lnTo>
                  <a:pt x="877" y="743"/>
                </a:lnTo>
                <a:lnTo>
                  <a:pt x="857" y="697"/>
                </a:lnTo>
                <a:lnTo>
                  <a:pt x="818" y="659"/>
                </a:lnTo>
                <a:lnTo>
                  <a:pt x="640" y="547"/>
                </a:lnTo>
                <a:lnTo>
                  <a:pt x="653" y="496"/>
                </a:lnTo>
                <a:lnTo>
                  <a:pt x="682" y="491"/>
                </a:lnTo>
                <a:lnTo>
                  <a:pt x="722" y="479"/>
                </a:lnTo>
                <a:lnTo>
                  <a:pt x="745" y="453"/>
                </a:lnTo>
                <a:lnTo>
                  <a:pt x="771" y="350"/>
                </a:lnTo>
                <a:lnTo>
                  <a:pt x="779" y="293"/>
                </a:lnTo>
                <a:lnTo>
                  <a:pt x="779" y="237"/>
                </a:lnTo>
                <a:lnTo>
                  <a:pt x="784" y="184"/>
                </a:lnTo>
                <a:lnTo>
                  <a:pt x="779" y="127"/>
                </a:lnTo>
                <a:lnTo>
                  <a:pt x="803" y="152"/>
                </a:lnTo>
                <a:lnTo>
                  <a:pt x="814" y="165"/>
                </a:lnTo>
                <a:lnTo>
                  <a:pt x="811" y="127"/>
                </a:lnTo>
                <a:lnTo>
                  <a:pt x="795" y="86"/>
                </a:lnTo>
                <a:lnTo>
                  <a:pt x="774" y="52"/>
                </a:lnTo>
                <a:lnTo>
                  <a:pt x="739" y="25"/>
                </a:lnTo>
                <a:lnTo>
                  <a:pt x="695" y="6"/>
                </a:lnTo>
                <a:lnTo>
                  <a:pt x="636" y="0"/>
                </a:lnTo>
                <a:lnTo>
                  <a:pt x="584" y="12"/>
                </a:lnTo>
                <a:lnTo>
                  <a:pt x="537" y="37"/>
                </a:lnTo>
                <a:lnTo>
                  <a:pt x="502" y="69"/>
                </a:lnTo>
                <a:lnTo>
                  <a:pt x="475" y="113"/>
                </a:lnTo>
                <a:lnTo>
                  <a:pt x="459" y="172"/>
                </a:lnTo>
                <a:lnTo>
                  <a:pt x="452" y="241"/>
                </a:lnTo>
                <a:lnTo>
                  <a:pt x="454" y="295"/>
                </a:lnTo>
                <a:lnTo>
                  <a:pt x="468" y="370"/>
                </a:lnTo>
                <a:lnTo>
                  <a:pt x="466" y="423"/>
                </a:lnTo>
                <a:lnTo>
                  <a:pt x="456" y="483"/>
                </a:lnTo>
                <a:lnTo>
                  <a:pt x="434" y="513"/>
                </a:lnTo>
                <a:lnTo>
                  <a:pt x="218" y="611"/>
                </a:lnTo>
                <a:lnTo>
                  <a:pt x="187" y="633"/>
                </a:lnTo>
                <a:lnTo>
                  <a:pt x="166" y="668"/>
                </a:lnTo>
                <a:lnTo>
                  <a:pt x="97" y="879"/>
                </a:lnTo>
                <a:lnTo>
                  <a:pt x="9" y="1179"/>
                </a:lnTo>
                <a:lnTo>
                  <a:pt x="0" y="1239"/>
                </a:lnTo>
                <a:lnTo>
                  <a:pt x="2" y="1273"/>
                </a:lnTo>
                <a:lnTo>
                  <a:pt x="16" y="1312"/>
                </a:lnTo>
                <a:lnTo>
                  <a:pt x="131" y="1516"/>
                </a:lnTo>
                <a:lnTo>
                  <a:pt x="148" y="1580"/>
                </a:lnTo>
                <a:lnTo>
                  <a:pt x="155" y="1645"/>
                </a:lnTo>
                <a:lnTo>
                  <a:pt x="131" y="1874"/>
                </a:lnTo>
                <a:lnTo>
                  <a:pt x="118" y="1974"/>
                </a:lnTo>
                <a:lnTo>
                  <a:pt x="118" y="2007"/>
                </a:lnTo>
                <a:lnTo>
                  <a:pt x="131" y="2032"/>
                </a:lnTo>
                <a:lnTo>
                  <a:pt x="166" y="2045"/>
                </a:lnTo>
                <a:lnTo>
                  <a:pt x="201" y="2051"/>
                </a:lnTo>
                <a:lnTo>
                  <a:pt x="211" y="2166"/>
                </a:lnTo>
                <a:lnTo>
                  <a:pt x="211" y="2293"/>
                </a:lnTo>
                <a:lnTo>
                  <a:pt x="208" y="2432"/>
                </a:lnTo>
                <a:lnTo>
                  <a:pt x="201" y="2563"/>
                </a:lnTo>
                <a:lnTo>
                  <a:pt x="183" y="2702"/>
                </a:lnTo>
                <a:lnTo>
                  <a:pt x="179" y="2842"/>
                </a:lnTo>
                <a:lnTo>
                  <a:pt x="170" y="2980"/>
                </a:lnTo>
                <a:lnTo>
                  <a:pt x="170" y="3088"/>
                </a:lnTo>
                <a:lnTo>
                  <a:pt x="176" y="3261"/>
                </a:lnTo>
                <a:lnTo>
                  <a:pt x="174" y="3369"/>
                </a:lnTo>
                <a:lnTo>
                  <a:pt x="179" y="3467"/>
                </a:lnTo>
                <a:lnTo>
                  <a:pt x="182" y="3489"/>
                </a:lnTo>
                <a:lnTo>
                  <a:pt x="237" y="3505"/>
                </a:lnTo>
                <a:lnTo>
                  <a:pt x="279" y="3530"/>
                </a:lnTo>
                <a:lnTo>
                  <a:pt x="321" y="3568"/>
                </a:lnTo>
                <a:lnTo>
                  <a:pt x="363" y="3604"/>
                </a:lnTo>
                <a:lnTo>
                  <a:pt x="418" y="3627"/>
                </a:lnTo>
                <a:lnTo>
                  <a:pt x="475" y="3644"/>
                </a:lnTo>
                <a:lnTo>
                  <a:pt x="524" y="3645"/>
                </a:lnTo>
                <a:lnTo>
                  <a:pt x="556" y="3633"/>
                </a:lnTo>
                <a:lnTo>
                  <a:pt x="578" y="3615"/>
                </a:lnTo>
                <a:lnTo>
                  <a:pt x="581" y="3594"/>
                </a:lnTo>
                <a:lnTo>
                  <a:pt x="569" y="3563"/>
                </a:lnTo>
                <a:lnTo>
                  <a:pt x="540" y="3535"/>
                </a:lnTo>
                <a:lnTo>
                  <a:pt x="504" y="3505"/>
                </a:lnTo>
                <a:lnTo>
                  <a:pt x="459" y="3463"/>
                </a:lnTo>
                <a:lnTo>
                  <a:pt x="423" y="3425"/>
                </a:lnTo>
                <a:lnTo>
                  <a:pt x="399" y="3392"/>
                </a:lnTo>
                <a:lnTo>
                  <a:pt x="409" y="3212"/>
                </a:lnTo>
                <a:lnTo>
                  <a:pt x="409" y="3085"/>
                </a:lnTo>
                <a:lnTo>
                  <a:pt x="421" y="2957"/>
                </a:lnTo>
                <a:lnTo>
                  <a:pt x="433" y="2842"/>
                </a:lnTo>
                <a:lnTo>
                  <a:pt x="452" y="2721"/>
                </a:lnTo>
                <a:lnTo>
                  <a:pt x="478" y="2599"/>
                </a:lnTo>
                <a:lnTo>
                  <a:pt x="502" y="2486"/>
                </a:lnTo>
                <a:lnTo>
                  <a:pt x="520" y="2391"/>
                </a:lnTo>
                <a:lnTo>
                  <a:pt x="537" y="2281"/>
                </a:lnTo>
                <a:close/>
              </a:path>
            </a:pathLst>
          </a:custGeom>
          <a:solidFill>
            <a:srgbClr val="8080FF"/>
          </a:solidFill>
          <a:ln w="0">
            <a:solidFill>
              <a:srgbClr val="000000"/>
            </a:solidFill>
            <a:round/>
            <a:headEnd/>
            <a:tailEnd/>
          </a:ln>
        </p:spPr>
        <p:txBody>
          <a:bodyPr/>
          <a:lstStyle/>
          <a:p>
            <a:endParaRPr lang="it-IT"/>
          </a:p>
        </p:txBody>
      </p:sp>
      <p:sp>
        <p:nvSpPr>
          <p:cNvPr id="65545" name="Freeform 463"/>
          <p:cNvSpPr>
            <a:spLocks/>
          </p:cNvSpPr>
          <p:nvPr/>
        </p:nvSpPr>
        <p:spPr bwMode="auto">
          <a:xfrm>
            <a:off x="6326188" y="2901950"/>
            <a:ext cx="393700" cy="1177925"/>
          </a:xfrm>
          <a:custGeom>
            <a:avLst/>
            <a:gdLst>
              <a:gd name="T0" fmla="*/ 2147483647 w 1276"/>
              <a:gd name="T1" fmla="*/ 2147483647 h 3645"/>
              <a:gd name="T2" fmla="*/ 2147483647 w 1276"/>
              <a:gd name="T3" fmla="*/ 2147483647 h 3645"/>
              <a:gd name="T4" fmla="*/ 2147483647 w 1276"/>
              <a:gd name="T5" fmla="*/ 2147483647 h 3645"/>
              <a:gd name="T6" fmla="*/ 2147483647 w 1276"/>
              <a:gd name="T7" fmla="*/ 2147483647 h 3645"/>
              <a:gd name="T8" fmla="*/ 2147483647 w 1276"/>
              <a:gd name="T9" fmla="*/ 2147483647 h 3645"/>
              <a:gd name="T10" fmla="*/ 2147483647 w 1276"/>
              <a:gd name="T11" fmla="*/ 2147483647 h 3645"/>
              <a:gd name="T12" fmla="*/ 2147483647 w 1276"/>
              <a:gd name="T13" fmla="*/ 2147483647 h 3645"/>
              <a:gd name="T14" fmla="*/ 2147483647 w 1276"/>
              <a:gd name="T15" fmla="*/ 2147483647 h 3645"/>
              <a:gd name="T16" fmla="*/ 2147483647 w 1276"/>
              <a:gd name="T17" fmla="*/ 2147483647 h 3645"/>
              <a:gd name="T18" fmla="*/ 2147483647 w 1276"/>
              <a:gd name="T19" fmla="*/ 2147483647 h 3645"/>
              <a:gd name="T20" fmla="*/ 2147483647 w 1276"/>
              <a:gd name="T21" fmla="*/ 2147483647 h 3645"/>
              <a:gd name="T22" fmla="*/ 2147483647 w 1276"/>
              <a:gd name="T23" fmla="*/ 2147483647 h 3645"/>
              <a:gd name="T24" fmla="*/ 2147483647 w 1276"/>
              <a:gd name="T25" fmla="*/ 2147483647 h 3645"/>
              <a:gd name="T26" fmla="*/ 2147483647 w 1276"/>
              <a:gd name="T27" fmla="*/ 2147483647 h 3645"/>
              <a:gd name="T28" fmla="*/ 2147483647 w 1276"/>
              <a:gd name="T29" fmla="*/ 2147483647 h 3645"/>
              <a:gd name="T30" fmla="*/ 2147483647 w 1276"/>
              <a:gd name="T31" fmla="*/ 2147483647 h 3645"/>
              <a:gd name="T32" fmla="*/ 2147483647 w 1276"/>
              <a:gd name="T33" fmla="*/ 2147483647 h 3645"/>
              <a:gd name="T34" fmla="*/ 2147483647 w 1276"/>
              <a:gd name="T35" fmla="*/ 2147483647 h 3645"/>
              <a:gd name="T36" fmla="*/ 2147483647 w 1276"/>
              <a:gd name="T37" fmla="*/ 2147483647 h 3645"/>
              <a:gd name="T38" fmla="*/ 2147483647 w 1276"/>
              <a:gd name="T39" fmla="*/ 2147483647 h 3645"/>
              <a:gd name="T40" fmla="*/ 2147483647 w 1276"/>
              <a:gd name="T41" fmla="*/ 2147483647 h 3645"/>
              <a:gd name="T42" fmla="*/ 2147483647 w 1276"/>
              <a:gd name="T43" fmla="*/ 2147483647 h 3645"/>
              <a:gd name="T44" fmla="*/ 2147483647 w 1276"/>
              <a:gd name="T45" fmla="*/ 2147483647 h 3645"/>
              <a:gd name="T46" fmla="*/ 2147483647 w 1276"/>
              <a:gd name="T47" fmla="*/ 2147483647 h 3645"/>
              <a:gd name="T48" fmla="*/ 2147483647 w 1276"/>
              <a:gd name="T49" fmla="*/ 2147483647 h 3645"/>
              <a:gd name="T50" fmla="*/ 2147483647 w 1276"/>
              <a:gd name="T51" fmla="*/ 2147483647 h 3645"/>
              <a:gd name="T52" fmla="*/ 2147483647 w 1276"/>
              <a:gd name="T53" fmla="*/ 2147483647 h 3645"/>
              <a:gd name="T54" fmla="*/ 2147483647 w 1276"/>
              <a:gd name="T55" fmla="*/ 2147483647 h 3645"/>
              <a:gd name="T56" fmla="*/ 2147483647 w 1276"/>
              <a:gd name="T57" fmla="*/ 2147483647 h 3645"/>
              <a:gd name="T58" fmla="*/ 2147483647 w 1276"/>
              <a:gd name="T59" fmla="*/ 2147483647 h 3645"/>
              <a:gd name="T60" fmla="*/ 0 w 1276"/>
              <a:gd name="T61" fmla="*/ 2147483647 h 3645"/>
              <a:gd name="T62" fmla="*/ 2147483647 w 1276"/>
              <a:gd name="T63" fmla="*/ 2147483647 h 3645"/>
              <a:gd name="T64" fmla="*/ 2147483647 w 1276"/>
              <a:gd name="T65" fmla="*/ 2147483647 h 3645"/>
              <a:gd name="T66" fmla="*/ 2147483647 w 1276"/>
              <a:gd name="T67" fmla="*/ 2147483647 h 3645"/>
              <a:gd name="T68" fmla="*/ 2147483647 w 1276"/>
              <a:gd name="T69" fmla="*/ 2147483647 h 3645"/>
              <a:gd name="T70" fmla="*/ 2147483647 w 1276"/>
              <a:gd name="T71" fmla="*/ 2147483647 h 3645"/>
              <a:gd name="T72" fmla="*/ 2147483647 w 1276"/>
              <a:gd name="T73" fmla="*/ 2147483647 h 3645"/>
              <a:gd name="T74" fmla="*/ 2147483647 w 1276"/>
              <a:gd name="T75" fmla="*/ 2147483647 h 3645"/>
              <a:gd name="T76" fmla="*/ 2147483647 w 1276"/>
              <a:gd name="T77" fmla="*/ 2147483647 h 3645"/>
              <a:gd name="T78" fmla="*/ 2147483647 w 1276"/>
              <a:gd name="T79" fmla="*/ 2147483647 h 3645"/>
              <a:gd name="T80" fmla="*/ 2147483647 w 1276"/>
              <a:gd name="T81" fmla="*/ 2147483647 h 3645"/>
              <a:gd name="T82" fmla="*/ 2147483647 w 1276"/>
              <a:gd name="T83" fmla="*/ 2147483647 h 3645"/>
              <a:gd name="T84" fmla="*/ 2147483647 w 1276"/>
              <a:gd name="T85" fmla="*/ 2147483647 h 3645"/>
              <a:gd name="T86" fmla="*/ 2147483647 w 1276"/>
              <a:gd name="T87" fmla="*/ 2147483647 h 3645"/>
              <a:gd name="T88" fmla="*/ 2147483647 w 1276"/>
              <a:gd name="T89" fmla="*/ 2147483647 h 3645"/>
              <a:gd name="T90" fmla="*/ 2147483647 w 1276"/>
              <a:gd name="T91" fmla="*/ 2147483647 h 3645"/>
              <a:gd name="T92" fmla="*/ 2147483647 w 1276"/>
              <a:gd name="T93" fmla="*/ 2147483647 h 36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76"/>
              <a:gd name="T142" fmla="*/ 0 h 3645"/>
              <a:gd name="T143" fmla="*/ 1276 w 1276"/>
              <a:gd name="T144" fmla="*/ 3645 h 36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76" h="3645">
                <a:moveTo>
                  <a:pt x="609" y="2281"/>
                </a:moveTo>
                <a:lnTo>
                  <a:pt x="639" y="2407"/>
                </a:lnTo>
                <a:lnTo>
                  <a:pt x="669" y="2536"/>
                </a:lnTo>
                <a:lnTo>
                  <a:pt x="690" y="2635"/>
                </a:lnTo>
                <a:lnTo>
                  <a:pt x="714" y="2752"/>
                </a:lnTo>
                <a:lnTo>
                  <a:pt x="727" y="2893"/>
                </a:lnTo>
                <a:lnTo>
                  <a:pt x="741" y="3006"/>
                </a:lnTo>
                <a:lnTo>
                  <a:pt x="755" y="3108"/>
                </a:lnTo>
                <a:lnTo>
                  <a:pt x="774" y="3207"/>
                </a:lnTo>
                <a:lnTo>
                  <a:pt x="793" y="3301"/>
                </a:lnTo>
                <a:lnTo>
                  <a:pt x="806" y="3365"/>
                </a:lnTo>
                <a:lnTo>
                  <a:pt x="806" y="3414"/>
                </a:lnTo>
                <a:lnTo>
                  <a:pt x="802" y="3453"/>
                </a:lnTo>
                <a:lnTo>
                  <a:pt x="814" y="3471"/>
                </a:lnTo>
                <a:lnTo>
                  <a:pt x="898" y="3488"/>
                </a:lnTo>
                <a:lnTo>
                  <a:pt x="915" y="3479"/>
                </a:lnTo>
                <a:lnTo>
                  <a:pt x="924" y="3467"/>
                </a:lnTo>
                <a:lnTo>
                  <a:pt x="1004" y="3493"/>
                </a:lnTo>
                <a:lnTo>
                  <a:pt x="1105" y="3520"/>
                </a:lnTo>
                <a:lnTo>
                  <a:pt x="1173" y="3530"/>
                </a:lnTo>
                <a:lnTo>
                  <a:pt x="1227" y="3525"/>
                </a:lnTo>
                <a:lnTo>
                  <a:pt x="1257" y="3513"/>
                </a:lnTo>
                <a:lnTo>
                  <a:pt x="1271" y="3495"/>
                </a:lnTo>
                <a:lnTo>
                  <a:pt x="1276" y="3477"/>
                </a:lnTo>
                <a:lnTo>
                  <a:pt x="1266" y="3455"/>
                </a:lnTo>
                <a:lnTo>
                  <a:pt x="1243" y="3436"/>
                </a:lnTo>
                <a:lnTo>
                  <a:pt x="1167" y="3402"/>
                </a:lnTo>
                <a:lnTo>
                  <a:pt x="1102" y="3369"/>
                </a:lnTo>
                <a:lnTo>
                  <a:pt x="1043" y="3339"/>
                </a:lnTo>
                <a:lnTo>
                  <a:pt x="1015" y="3314"/>
                </a:lnTo>
                <a:lnTo>
                  <a:pt x="1013" y="3222"/>
                </a:lnTo>
                <a:lnTo>
                  <a:pt x="1013" y="3108"/>
                </a:lnTo>
                <a:lnTo>
                  <a:pt x="1010" y="2993"/>
                </a:lnTo>
                <a:lnTo>
                  <a:pt x="1010" y="2863"/>
                </a:lnTo>
                <a:lnTo>
                  <a:pt x="1015" y="2702"/>
                </a:lnTo>
                <a:lnTo>
                  <a:pt x="1015" y="2536"/>
                </a:lnTo>
                <a:lnTo>
                  <a:pt x="1007" y="2363"/>
                </a:lnTo>
                <a:lnTo>
                  <a:pt x="1002" y="2239"/>
                </a:lnTo>
                <a:lnTo>
                  <a:pt x="991" y="2114"/>
                </a:lnTo>
                <a:lnTo>
                  <a:pt x="989" y="2039"/>
                </a:lnTo>
                <a:lnTo>
                  <a:pt x="1036" y="2034"/>
                </a:lnTo>
                <a:lnTo>
                  <a:pt x="1082" y="2018"/>
                </a:lnTo>
                <a:lnTo>
                  <a:pt x="1120" y="1974"/>
                </a:lnTo>
                <a:lnTo>
                  <a:pt x="1122" y="1922"/>
                </a:lnTo>
                <a:lnTo>
                  <a:pt x="1109" y="1854"/>
                </a:lnTo>
                <a:lnTo>
                  <a:pt x="1082" y="1797"/>
                </a:lnTo>
                <a:lnTo>
                  <a:pt x="1056" y="1758"/>
                </a:lnTo>
                <a:lnTo>
                  <a:pt x="1101" y="1741"/>
                </a:lnTo>
                <a:lnTo>
                  <a:pt x="1114" y="1728"/>
                </a:lnTo>
                <a:lnTo>
                  <a:pt x="1113" y="1706"/>
                </a:lnTo>
                <a:lnTo>
                  <a:pt x="1052" y="1565"/>
                </a:lnTo>
                <a:lnTo>
                  <a:pt x="1032" y="1488"/>
                </a:lnTo>
                <a:lnTo>
                  <a:pt x="1015" y="1223"/>
                </a:lnTo>
                <a:lnTo>
                  <a:pt x="1015" y="1031"/>
                </a:lnTo>
                <a:lnTo>
                  <a:pt x="1007" y="799"/>
                </a:lnTo>
                <a:lnTo>
                  <a:pt x="995" y="742"/>
                </a:lnTo>
                <a:lnTo>
                  <a:pt x="973" y="696"/>
                </a:lnTo>
                <a:lnTo>
                  <a:pt x="928" y="658"/>
                </a:lnTo>
                <a:lnTo>
                  <a:pt x="727" y="547"/>
                </a:lnTo>
                <a:lnTo>
                  <a:pt x="741" y="496"/>
                </a:lnTo>
                <a:lnTo>
                  <a:pt x="774" y="490"/>
                </a:lnTo>
                <a:lnTo>
                  <a:pt x="819" y="478"/>
                </a:lnTo>
                <a:lnTo>
                  <a:pt x="844" y="452"/>
                </a:lnTo>
                <a:lnTo>
                  <a:pt x="875" y="349"/>
                </a:lnTo>
                <a:lnTo>
                  <a:pt x="884" y="292"/>
                </a:lnTo>
                <a:lnTo>
                  <a:pt x="883" y="237"/>
                </a:lnTo>
                <a:lnTo>
                  <a:pt x="889" y="184"/>
                </a:lnTo>
                <a:lnTo>
                  <a:pt x="884" y="127"/>
                </a:lnTo>
                <a:lnTo>
                  <a:pt x="910" y="152"/>
                </a:lnTo>
                <a:lnTo>
                  <a:pt x="924" y="165"/>
                </a:lnTo>
                <a:lnTo>
                  <a:pt x="920" y="127"/>
                </a:lnTo>
                <a:lnTo>
                  <a:pt x="903" y="85"/>
                </a:lnTo>
                <a:lnTo>
                  <a:pt x="878" y="52"/>
                </a:lnTo>
                <a:lnTo>
                  <a:pt x="838" y="25"/>
                </a:lnTo>
                <a:lnTo>
                  <a:pt x="788" y="6"/>
                </a:lnTo>
                <a:lnTo>
                  <a:pt x="721" y="0"/>
                </a:lnTo>
                <a:lnTo>
                  <a:pt x="661" y="12"/>
                </a:lnTo>
                <a:lnTo>
                  <a:pt x="609" y="37"/>
                </a:lnTo>
                <a:lnTo>
                  <a:pt x="569" y="69"/>
                </a:lnTo>
                <a:lnTo>
                  <a:pt x="538" y="112"/>
                </a:lnTo>
                <a:lnTo>
                  <a:pt x="522" y="172"/>
                </a:lnTo>
                <a:lnTo>
                  <a:pt x="512" y="240"/>
                </a:lnTo>
                <a:lnTo>
                  <a:pt x="516" y="295"/>
                </a:lnTo>
                <a:lnTo>
                  <a:pt x="530" y="369"/>
                </a:lnTo>
                <a:lnTo>
                  <a:pt x="529" y="423"/>
                </a:lnTo>
                <a:lnTo>
                  <a:pt x="517" y="483"/>
                </a:lnTo>
                <a:lnTo>
                  <a:pt x="493" y="513"/>
                </a:lnTo>
                <a:lnTo>
                  <a:pt x="247" y="611"/>
                </a:lnTo>
                <a:lnTo>
                  <a:pt x="212" y="632"/>
                </a:lnTo>
                <a:lnTo>
                  <a:pt x="188" y="668"/>
                </a:lnTo>
                <a:lnTo>
                  <a:pt x="111" y="879"/>
                </a:lnTo>
                <a:lnTo>
                  <a:pt x="10" y="1178"/>
                </a:lnTo>
                <a:lnTo>
                  <a:pt x="0" y="1239"/>
                </a:lnTo>
                <a:lnTo>
                  <a:pt x="2" y="1273"/>
                </a:lnTo>
                <a:lnTo>
                  <a:pt x="19" y="1312"/>
                </a:lnTo>
                <a:lnTo>
                  <a:pt x="149" y="1516"/>
                </a:lnTo>
                <a:lnTo>
                  <a:pt x="168" y="1580"/>
                </a:lnTo>
                <a:lnTo>
                  <a:pt x="175" y="1645"/>
                </a:lnTo>
                <a:lnTo>
                  <a:pt x="149" y="1873"/>
                </a:lnTo>
                <a:lnTo>
                  <a:pt x="133" y="1974"/>
                </a:lnTo>
                <a:lnTo>
                  <a:pt x="133" y="2007"/>
                </a:lnTo>
                <a:lnTo>
                  <a:pt x="149" y="2032"/>
                </a:lnTo>
                <a:lnTo>
                  <a:pt x="188" y="2045"/>
                </a:lnTo>
                <a:lnTo>
                  <a:pt x="228" y="2051"/>
                </a:lnTo>
                <a:lnTo>
                  <a:pt x="239" y="2166"/>
                </a:lnTo>
                <a:lnTo>
                  <a:pt x="239" y="2292"/>
                </a:lnTo>
                <a:lnTo>
                  <a:pt x="236" y="2432"/>
                </a:lnTo>
                <a:lnTo>
                  <a:pt x="228" y="2562"/>
                </a:lnTo>
                <a:lnTo>
                  <a:pt x="208" y="2702"/>
                </a:lnTo>
                <a:lnTo>
                  <a:pt x="202" y="2842"/>
                </a:lnTo>
                <a:lnTo>
                  <a:pt x="194" y="2979"/>
                </a:lnTo>
                <a:lnTo>
                  <a:pt x="194" y="3088"/>
                </a:lnTo>
                <a:lnTo>
                  <a:pt x="200" y="3261"/>
                </a:lnTo>
                <a:lnTo>
                  <a:pt x="197" y="3369"/>
                </a:lnTo>
                <a:lnTo>
                  <a:pt x="202" y="3467"/>
                </a:lnTo>
                <a:lnTo>
                  <a:pt x="207" y="3488"/>
                </a:lnTo>
                <a:lnTo>
                  <a:pt x="267" y="3505"/>
                </a:lnTo>
                <a:lnTo>
                  <a:pt x="317" y="3530"/>
                </a:lnTo>
                <a:lnTo>
                  <a:pt x="363" y="3568"/>
                </a:lnTo>
                <a:lnTo>
                  <a:pt x="412" y="3603"/>
                </a:lnTo>
                <a:lnTo>
                  <a:pt x="474" y="3627"/>
                </a:lnTo>
                <a:lnTo>
                  <a:pt x="538" y="3643"/>
                </a:lnTo>
                <a:lnTo>
                  <a:pt x="595" y="3645"/>
                </a:lnTo>
                <a:lnTo>
                  <a:pt x="631" y="3633"/>
                </a:lnTo>
                <a:lnTo>
                  <a:pt x="656" y="3615"/>
                </a:lnTo>
                <a:lnTo>
                  <a:pt x="659" y="3594"/>
                </a:lnTo>
                <a:lnTo>
                  <a:pt x="646" y="3563"/>
                </a:lnTo>
                <a:lnTo>
                  <a:pt x="613" y="3535"/>
                </a:lnTo>
                <a:lnTo>
                  <a:pt x="573" y="3505"/>
                </a:lnTo>
                <a:lnTo>
                  <a:pt x="521" y="3462"/>
                </a:lnTo>
                <a:lnTo>
                  <a:pt x="479" y="3424"/>
                </a:lnTo>
                <a:lnTo>
                  <a:pt x="452" y="3391"/>
                </a:lnTo>
                <a:lnTo>
                  <a:pt x="465" y="3211"/>
                </a:lnTo>
                <a:lnTo>
                  <a:pt x="465" y="3085"/>
                </a:lnTo>
                <a:lnTo>
                  <a:pt x="478" y="2957"/>
                </a:lnTo>
                <a:lnTo>
                  <a:pt x="491" y="2842"/>
                </a:lnTo>
                <a:lnTo>
                  <a:pt x="513" y="2721"/>
                </a:lnTo>
                <a:lnTo>
                  <a:pt x="543" y="2599"/>
                </a:lnTo>
                <a:lnTo>
                  <a:pt x="569" y="2485"/>
                </a:lnTo>
                <a:lnTo>
                  <a:pt x="589" y="2391"/>
                </a:lnTo>
                <a:lnTo>
                  <a:pt x="609" y="2281"/>
                </a:lnTo>
                <a:close/>
              </a:path>
            </a:pathLst>
          </a:custGeom>
          <a:solidFill>
            <a:srgbClr val="8080FF"/>
          </a:solidFill>
          <a:ln w="0">
            <a:solidFill>
              <a:srgbClr val="000000"/>
            </a:solidFill>
            <a:round/>
            <a:headEnd/>
            <a:tailEnd/>
          </a:ln>
        </p:spPr>
        <p:txBody>
          <a:bodyPr/>
          <a:lstStyle/>
          <a:p>
            <a:endParaRPr lang="it-IT"/>
          </a:p>
        </p:txBody>
      </p:sp>
      <p:sp>
        <p:nvSpPr>
          <p:cNvPr id="65546" name="Freeform 474"/>
          <p:cNvSpPr>
            <a:spLocks/>
          </p:cNvSpPr>
          <p:nvPr/>
        </p:nvSpPr>
        <p:spPr bwMode="auto">
          <a:xfrm>
            <a:off x="6448425" y="3116263"/>
            <a:ext cx="379413" cy="1176337"/>
          </a:xfrm>
          <a:custGeom>
            <a:avLst/>
            <a:gdLst>
              <a:gd name="T0" fmla="*/ 2147483647 w 1234"/>
              <a:gd name="T1" fmla="*/ 2147483647 h 3644"/>
              <a:gd name="T2" fmla="*/ 2147483647 w 1234"/>
              <a:gd name="T3" fmla="*/ 2147483647 h 3644"/>
              <a:gd name="T4" fmla="*/ 2147483647 w 1234"/>
              <a:gd name="T5" fmla="*/ 2147483647 h 3644"/>
              <a:gd name="T6" fmla="*/ 2147483647 w 1234"/>
              <a:gd name="T7" fmla="*/ 2147483647 h 3644"/>
              <a:gd name="T8" fmla="*/ 2147483647 w 1234"/>
              <a:gd name="T9" fmla="*/ 2147483647 h 3644"/>
              <a:gd name="T10" fmla="*/ 2147483647 w 1234"/>
              <a:gd name="T11" fmla="*/ 2147483647 h 3644"/>
              <a:gd name="T12" fmla="*/ 2147483647 w 1234"/>
              <a:gd name="T13" fmla="*/ 2147483647 h 3644"/>
              <a:gd name="T14" fmla="*/ 0 w 1234"/>
              <a:gd name="T15" fmla="*/ 2147483647 h 3644"/>
              <a:gd name="T16" fmla="*/ 2147483647 w 1234"/>
              <a:gd name="T17" fmla="*/ 2147483647 h 3644"/>
              <a:gd name="T18" fmla="*/ 2147483647 w 1234"/>
              <a:gd name="T19" fmla="*/ 2147483647 h 3644"/>
              <a:gd name="T20" fmla="*/ 2147483647 w 1234"/>
              <a:gd name="T21" fmla="*/ 2147483647 h 3644"/>
              <a:gd name="T22" fmla="*/ 2147483647 w 1234"/>
              <a:gd name="T23" fmla="*/ 2147483647 h 3644"/>
              <a:gd name="T24" fmla="*/ 2147483647 w 1234"/>
              <a:gd name="T25" fmla="*/ 2147483647 h 3644"/>
              <a:gd name="T26" fmla="*/ 2147483647 w 1234"/>
              <a:gd name="T27" fmla="*/ 2147483647 h 3644"/>
              <a:gd name="T28" fmla="*/ 2147483647 w 1234"/>
              <a:gd name="T29" fmla="*/ 2147483647 h 3644"/>
              <a:gd name="T30" fmla="*/ 2147483647 w 1234"/>
              <a:gd name="T31" fmla="*/ 2147483647 h 3644"/>
              <a:gd name="T32" fmla="*/ 2147483647 w 1234"/>
              <a:gd name="T33" fmla="*/ 2147483647 h 3644"/>
              <a:gd name="T34" fmla="*/ 2147483647 w 1234"/>
              <a:gd name="T35" fmla="*/ 2147483647 h 3644"/>
              <a:gd name="T36" fmla="*/ 2147483647 w 1234"/>
              <a:gd name="T37" fmla="*/ 2147483647 h 3644"/>
              <a:gd name="T38" fmla="*/ 2147483647 w 1234"/>
              <a:gd name="T39" fmla="*/ 2147483647 h 3644"/>
              <a:gd name="T40" fmla="*/ 2147483647 w 1234"/>
              <a:gd name="T41" fmla="*/ 2147483647 h 3644"/>
              <a:gd name="T42" fmla="*/ 2147483647 w 1234"/>
              <a:gd name="T43" fmla="*/ 2147483647 h 3644"/>
              <a:gd name="T44" fmla="*/ 2147483647 w 1234"/>
              <a:gd name="T45" fmla="*/ 2147483647 h 3644"/>
              <a:gd name="T46" fmla="*/ 2147483647 w 1234"/>
              <a:gd name="T47" fmla="*/ 2147483647 h 3644"/>
              <a:gd name="T48" fmla="*/ 2147483647 w 1234"/>
              <a:gd name="T49" fmla="*/ 2147483647 h 3644"/>
              <a:gd name="T50" fmla="*/ 2147483647 w 1234"/>
              <a:gd name="T51" fmla="*/ 2147483647 h 3644"/>
              <a:gd name="T52" fmla="*/ 2147483647 w 1234"/>
              <a:gd name="T53" fmla="*/ 2147483647 h 3644"/>
              <a:gd name="T54" fmla="*/ 2147483647 w 1234"/>
              <a:gd name="T55" fmla="*/ 2147483647 h 3644"/>
              <a:gd name="T56" fmla="*/ 2147483647 w 1234"/>
              <a:gd name="T57" fmla="*/ 2147483647 h 3644"/>
              <a:gd name="T58" fmla="*/ 2147483647 w 1234"/>
              <a:gd name="T59" fmla="*/ 2147483647 h 3644"/>
              <a:gd name="T60" fmla="*/ 2147483647 w 1234"/>
              <a:gd name="T61" fmla="*/ 2147483647 h 3644"/>
              <a:gd name="T62" fmla="*/ 2147483647 w 1234"/>
              <a:gd name="T63" fmla="*/ 2147483647 h 3644"/>
              <a:gd name="T64" fmla="*/ 2147483647 w 1234"/>
              <a:gd name="T65" fmla="*/ 2147483647 h 3644"/>
              <a:gd name="T66" fmla="*/ 2147483647 w 1234"/>
              <a:gd name="T67" fmla="*/ 2147483647 h 3644"/>
              <a:gd name="T68" fmla="*/ 2147483647 w 1234"/>
              <a:gd name="T69" fmla="*/ 2147483647 h 3644"/>
              <a:gd name="T70" fmla="*/ 2147483647 w 1234"/>
              <a:gd name="T71" fmla="*/ 2147483647 h 3644"/>
              <a:gd name="T72" fmla="*/ 2147483647 w 1234"/>
              <a:gd name="T73" fmla="*/ 2147483647 h 3644"/>
              <a:gd name="T74" fmla="*/ 2147483647 w 1234"/>
              <a:gd name="T75" fmla="*/ 2147483647 h 3644"/>
              <a:gd name="T76" fmla="*/ 2147483647 w 1234"/>
              <a:gd name="T77" fmla="*/ 2147483647 h 3644"/>
              <a:gd name="T78" fmla="*/ 2147483647 w 1234"/>
              <a:gd name="T79" fmla="*/ 2147483647 h 3644"/>
              <a:gd name="T80" fmla="*/ 2147483647 w 1234"/>
              <a:gd name="T81" fmla="*/ 2147483647 h 3644"/>
              <a:gd name="T82" fmla="*/ 2147483647 w 1234"/>
              <a:gd name="T83" fmla="*/ 2147483647 h 3644"/>
              <a:gd name="T84" fmla="*/ 2147483647 w 1234"/>
              <a:gd name="T85" fmla="*/ 2147483647 h 3644"/>
              <a:gd name="T86" fmla="*/ 2147483647 w 1234"/>
              <a:gd name="T87" fmla="*/ 2147483647 h 3644"/>
              <a:gd name="T88" fmla="*/ 2147483647 w 1234"/>
              <a:gd name="T89" fmla="*/ 2147483647 h 3644"/>
              <a:gd name="T90" fmla="*/ 2147483647 w 1234"/>
              <a:gd name="T91" fmla="*/ 2147483647 h 3644"/>
              <a:gd name="T92" fmla="*/ 2147483647 w 1234"/>
              <a:gd name="T93" fmla="*/ 2147483647 h 36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4"/>
              <a:gd name="T142" fmla="*/ 0 h 3644"/>
              <a:gd name="T143" fmla="*/ 1234 w 1234"/>
              <a:gd name="T144" fmla="*/ 3644 h 36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4" h="3644">
                <a:moveTo>
                  <a:pt x="644" y="2280"/>
                </a:moveTo>
                <a:lnTo>
                  <a:pt x="616" y="2407"/>
                </a:lnTo>
                <a:lnTo>
                  <a:pt x="587" y="2536"/>
                </a:lnTo>
                <a:lnTo>
                  <a:pt x="566" y="2634"/>
                </a:lnTo>
                <a:lnTo>
                  <a:pt x="543" y="2752"/>
                </a:lnTo>
                <a:lnTo>
                  <a:pt x="530" y="2892"/>
                </a:lnTo>
                <a:lnTo>
                  <a:pt x="517" y="3006"/>
                </a:lnTo>
                <a:lnTo>
                  <a:pt x="504" y="3108"/>
                </a:lnTo>
                <a:lnTo>
                  <a:pt x="485" y="3206"/>
                </a:lnTo>
                <a:lnTo>
                  <a:pt x="466" y="3301"/>
                </a:lnTo>
                <a:lnTo>
                  <a:pt x="455" y="3365"/>
                </a:lnTo>
                <a:lnTo>
                  <a:pt x="455" y="3413"/>
                </a:lnTo>
                <a:lnTo>
                  <a:pt x="458" y="3453"/>
                </a:lnTo>
                <a:lnTo>
                  <a:pt x="446" y="3470"/>
                </a:lnTo>
                <a:lnTo>
                  <a:pt x="366" y="3488"/>
                </a:lnTo>
                <a:lnTo>
                  <a:pt x="349" y="3479"/>
                </a:lnTo>
                <a:lnTo>
                  <a:pt x="340" y="3467"/>
                </a:lnTo>
                <a:lnTo>
                  <a:pt x="264" y="3493"/>
                </a:lnTo>
                <a:lnTo>
                  <a:pt x="166" y="3520"/>
                </a:lnTo>
                <a:lnTo>
                  <a:pt x="101" y="3530"/>
                </a:lnTo>
                <a:lnTo>
                  <a:pt x="48" y="3525"/>
                </a:lnTo>
                <a:lnTo>
                  <a:pt x="19" y="3513"/>
                </a:lnTo>
                <a:lnTo>
                  <a:pt x="5" y="3495"/>
                </a:lnTo>
                <a:lnTo>
                  <a:pt x="0" y="3476"/>
                </a:lnTo>
                <a:lnTo>
                  <a:pt x="9" y="3455"/>
                </a:lnTo>
                <a:lnTo>
                  <a:pt x="33" y="3436"/>
                </a:lnTo>
                <a:lnTo>
                  <a:pt x="105" y="3402"/>
                </a:lnTo>
                <a:lnTo>
                  <a:pt x="169" y="3369"/>
                </a:lnTo>
                <a:lnTo>
                  <a:pt x="226" y="3339"/>
                </a:lnTo>
                <a:lnTo>
                  <a:pt x="252" y="3314"/>
                </a:lnTo>
                <a:lnTo>
                  <a:pt x="254" y="3222"/>
                </a:lnTo>
                <a:lnTo>
                  <a:pt x="254" y="3108"/>
                </a:lnTo>
                <a:lnTo>
                  <a:pt x="258" y="2993"/>
                </a:lnTo>
                <a:lnTo>
                  <a:pt x="258" y="2863"/>
                </a:lnTo>
                <a:lnTo>
                  <a:pt x="252" y="2702"/>
                </a:lnTo>
                <a:lnTo>
                  <a:pt x="252" y="2536"/>
                </a:lnTo>
                <a:lnTo>
                  <a:pt x="260" y="2363"/>
                </a:lnTo>
                <a:lnTo>
                  <a:pt x="265" y="2239"/>
                </a:lnTo>
                <a:lnTo>
                  <a:pt x="276" y="2113"/>
                </a:lnTo>
                <a:lnTo>
                  <a:pt x="277" y="2039"/>
                </a:lnTo>
                <a:lnTo>
                  <a:pt x="233" y="2034"/>
                </a:lnTo>
                <a:lnTo>
                  <a:pt x="188" y="2017"/>
                </a:lnTo>
                <a:lnTo>
                  <a:pt x="153" y="1974"/>
                </a:lnTo>
                <a:lnTo>
                  <a:pt x="149" y="1922"/>
                </a:lnTo>
                <a:lnTo>
                  <a:pt x="162" y="1854"/>
                </a:lnTo>
                <a:lnTo>
                  <a:pt x="188" y="1797"/>
                </a:lnTo>
                <a:lnTo>
                  <a:pt x="214" y="1758"/>
                </a:lnTo>
                <a:lnTo>
                  <a:pt x="170" y="1740"/>
                </a:lnTo>
                <a:lnTo>
                  <a:pt x="157" y="1727"/>
                </a:lnTo>
                <a:lnTo>
                  <a:pt x="159" y="1706"/>
                </a:lnTo>
                <a:lnTo>
                  <a:pt x="217" y="1565"/>
                </a:lnTo>
                <a:lnTo>
                  <a:pt x="235" y="1488"/>
                </a:lnTo>
                <a:lnTo>
                  <a:pt x="252" y="1223"/>
                </a:lnTo>
                <a:lnTo>
                  <a:pt x="252" y="1031"/>
                </a:lnTo>
                <a:lnTo>
                  <a:pt x="260" y="799"/>
                </a:lnTo>
                <a:lnTo>
                  <a:pt x="271" y="742"/>
                </a:lnTo>
                <a:lnTo>
                  <a:pt x="293" y="696"/>
                </a:lnTo>
                <a:lnTo>
                  <a:pt x="337" y="658"/>
                </a:lnTo>
                <a:lnTo>
                  <a:pt x="530" y="547"/>
                </a:lnTo>
                <a:lnTo>
                  <a:pt x="517" y="496"/>
                </a:lnTo>
                <a:lnTo>
                  <a:pt x="485" y="490"/>
                </a:lnTo>
                <a:lnTo>
                  <a:pt x="443" y="478"/>
                </a:lnTo>
                <a:lnTo>
                  <a:pt x="418" y="452"/>
                </a:lnTo>
                <a:lnTo>
                  <a:pt x="388" y="349"/>
                </a:lnTo>
                <a:lnTo>
                  <a:pt x="379" y="292"/>
                </a:lnTo>
                <a:lnTo>
                  <a:pt x="380" y="237"/>
                </a:lnTo>
                <a:lnTo>
                  <a:pt x="374" y="183"/>
                </a:lnTo>
                <a:lnTo>
                  <a:pt x="379" y="126"/>
                </a:lnTo>
                <a:lnTo>
                  <a:pt x="354" y="151"/>
                </a:lnTo>
                <a:lnTo>
                  <a:pt x="340" y="164"/>
                </a:lnTo>
                <a:lnTo>
                  <a:pt x="344" y="126"/>
                </a:lnTo>
                <a:lnTo>
                  <a:pt x="361" y="85"/>
                </a:lnTo>
                <a:lnTo>
                  <a:pt x="385" y="52"/>
                </a:lnTo>
                <a:lnTo>
                  <a:pt x="424" y="25"/>
                </a:lnTo>
                <a:lnTo>
                  <a:pt x="471" y="6"/>
                </a:lnTo>
                <a:lnTo>
                  <a:pt x="537" y="0"/>
                </a:lnTo>
                <a:lnTo>
                  <a:pt x="594" y="12"/>
                </a:lnTo>
                <a:lnTo>
                  <a:pt x="644" y="36"/>
                </a:lnTo>
                <a:lnTo>
                  <a:pt x="683" y="68"/>
                </a:lnTo>
                <a:lnTo>
                  <a:pt x="713" y="112"/>
                </a:lnTo>
                <a:lnTo>
                  <a:pt x="729" y="171"/>
                </a:lnTo>
                <a:lnTo>
                  <a:pt x="737" y="240"/>
                </a:lnTo>
                <a:lnTo>
                  <a:pt x="734" y="295"/>
                </a:lnTo>
                <a:lnTo>
                  <a:pt x="720" y="369"/>
                </a:lnTo>
                <a:lnTo>
                  <a:pt x="722" y="422"/>
                </a:lnTo>
                <a:lnTo>
                  <a:pt x="734" y="483"/>
                </a:lnTo>
                <a:lnTo>
                  <a:pt x="756" y="512"/>
                </a:lnTo>
                <a:lnTo>
                  <a:pt x="994" y="611"/>
                </a:lnTo>
                <a:lnTo>
                  <a:pt x="1028" y="632"/>
                </a:lnTo>
                <a:lnTo>
                  <a:pt x="1051" y="668"/>
                </a:lnTo>
                <a:lnTo>
                  <a:pt x="1126" y="878"/>
                </a:lnTo>
                <a:lnTo>
                  <a:pt x="1223" y="1178"/>
                </a:lnTo>
                <a:lnTo>
                  <a:pt x="1234" y="1238"/>
                </a:lnTo>
                <a:lnTo>
                  <a:pt x="1230" y="1273"/>
                </a:lnTo>
                <a:lnTo>
                  <a:pt x="1215" y="1312"/>
                </a:lnTo>
                <a:lnTo>
                  <a:pt x="1088" y="1515"/>
                </a:lnTo>
                <a:lnTo>
                  <a:pt x="1070" y="1579"/>
                </a:lnTo>
                <a:lnTo>
                  <a:pt x="1063" y="1644"/>
                </a:lnTo>
                <a:lnTo>
                  <a:pt x="1088" y="1873"/>
                </a:lnTo>
                <a:lnTo>
                  <a:pt x="1103" y="1974"/>
                </a:lnTo>
                <a:lnTo>
                  <a:pt x="1103" y="2007"/>
                </a:lnTo>
                <a:lnTo>
                  <a:pt x="1089" y="2032"/>
                </a:lnTo>
                <a:lnTo>
                  <a:pt x="1051" y="2045"/>
                </a:lnTo>
                <a:lnTo>
                  <a:pt x="1012" y="2051"/>
                </a:lnTo>
                <a:lnTo>
                  <a:pt x="1003" y="2165"/>
                </a:lnTo>
                <a:lnTo>
                  <a:pt x="1003" y="2292"/>
                </a:lnTo>
                <a:lnTo>
                  <a:pt x="1005" y="2432"/>
                </a:lnTo>
                <a:lnTo>
                  <a:pt x="1012" y="2562"/>
                </a:lnTo>
                <a:lnTo>
                  <a:pt x="1031" y="2702"/>
                </a:lnTo>
                <a:lnTo>
                  <a:pt x="1037" y="2842"/>
                </a:lnTo>
                <a:lnTo>
                  <a:pt x="1045" y="2979"/>
                </a:lnTo>
                <a:lnTo>
                  <a:pt x="1045" y="3088"/>
                </a:lnTo>
                <a:lnTo>
                  <a:pt x="1039" y="3261"/>
                </a:lnTo>
                <a:lnTo>
                  <a:pt x="1042" y="3369"/>
                </a:lnTo>
                <a:lnTo>
                  <a:pt x="1037" y="3467"/>
                </a:lnTo>
                <a:lnTo>
                  <a:pt x="1033" y="3488"/>
                </a:lnTo>
                <a:lnTo>
                  <a:pt x="974" y="3505"/>
                </a:lnTo>
                <a:lnTo>
                  <a:pt x="927" y="3530"/>
                </a:lnTo>
                <a:lnTo>
                  <a:pt x="882" y="3567"/>
                </a:lnTo>
                <a:lnTo>
                  <a:pt x="835" y="3603"/>
                </a:lnTo>
                <a:lnTo>
                  <a:pt x="774" y="3627"/>
                </a:lnTo>
                <a:lnTo>
                  <a:pt x="713" y="3643"/>
                </a:lnTo>
                <a:lnTo>
                  <a:pt x="658" y="3644"/>
                </a:lnTo>
                <a:lnTo>
                  <a:pt x="624" y="3633"/>
                </a:lnTo>
                <a:lnTo>
                  <a:pt x="599" y="3615"/>
                </a:lnTo>
                <a:lnTo>
                  <a:pt x="597" y="3593"/>
                </a:lnTo>
                <a:lnTo>
                  <a:pt x="608" y="3563"/>
                </a:lnTo>
                <a:lnTo>
                  <a:pt x="642" y="3534"/>
                </a:lnTo>
                <a:lnTo>
                  <a:pt x="679" y="3505"/>
                </a:lnTo>
                <a:lnTo>
                  <a:pt x="729" y="3462"/>
                </a:lnTo>
                <a:lnTo>
                  <a:pt x="769" y="3424"/>
                </a:lnTo>
                <a:lnTo>
                  <a:pt x="795" y="3391"/>
                </a:lnTo>
                <a:lnTo>
                  <a:pt x="784" y="3211"/>
                </a:lnTo>
                <a:lnTo>
                  <a:pt x="784" y="3084"/>
                </a:lnTo>
                <a:lnTo>
                  <a:pt x="771" y="2956"/>
                </a:lnTo>
                <a:lnTo>
                  <a:pt x="758" y="2842"/>
                </a:lnTo>
                <a:lnTo>
                  <a:pt x="736" y="2721"/>
                </a:lnTo>
                <a:lnTo>
                  <a:pt x="708" y="2599"/>
                </a:lnTo>
                <a:lnTo>
                  <a:pt x="683" y="2485"/>
                </a:lnTo>
                <a:lnTo>
                  <a:pt x="663" y="2390"/>
                </a:lnTo>
                <a:lnTo>
                  <a:pt x="644" y="2280"/>
                </a:lnTo>
                <a:close/>
              </a:path>
            </a:pathLst>
          </a:custGeom>
          <a:solidFill>
            <a:srgbClr val="8080FF"/>
          </a:solidFill>
          <a:ln w="0">
            <a:solidFill>
              <a:srgbClr val="000000"/>
            </a:solidFill>
            <a:round/>
            <a:headEnd/>
            <a:tailEnd/>
          </a:ln>
        </p:spPr>
        <p:txBody>
          <a:bodyPr/>
          <a:lstStyle/>
          <a:p>
            <a:endParaRPr lang="it-IT"/>
          </a:p>
        </p:txBody>
      </p:sp>
      <p:sp>
        <p:nvSpPr>
          <p:cNvPr id="65547" name="Freeform 475"/>
          <p:cNvSpPr>
            <a:spLocks/>
          </p:cNvSpPr>
          <p:nvPr/>
        </p:nvSpPr>
        <p:spPr bwMode="auto">
          <a:xfrm>
            <a:off x="5008563" y="3128963"/>
            <a:ext cx="398462" cy="1100137"/>
          </a:xfrm>
          <a:custGeom>
            <a:avLst/>
            <a:gdLst>
              <a:gd name="T0" fmla="*/ 2147483647 w 1292"/>
              <a:gd name="T1" fmla="*/ 2147483647 h 3406"/>
              <a:gd name="T2" fmla="*/ 2147483647 w 1292"/>
              <a:gd name="T3" fmla="*/ 2147483647 h 3406"/>
              <a:gd name="T4" fmla="*/ 2147483647 w 1292"/>
              <a:gd name="T5" fmla="*/ 2147483647 h 3406"/>
              <a:gd name="T6" fmla="*/ 2147483647 w 1292"/>
              <a:gd name="T7" fmla="*/ 2147483647 h 3406"/>
              <a:gd name="T8" fmla="*/ 2147483647 w 1292"/>
              <a:gd name="T9" fmla="*/ 2147483647 h 3406"/>
              <a:gd name="T10" fmla="*/ 2147483647 w 1292"/>
              <a:gd name="T11" fmla="*/ 2147483647 h 3406"/>
              <a:gd name="T12" fmla="*/ 2147483647 w 1292"/>
              <a:gd name="T13" fmla="*/ 2147483647 h 3406"/>
              <a:gd name="T14" fmla="*/ 2147483647 w 1292"/>
              <a:gd name="T15" fmla="*/ 2147483647 h 3406"/>
              <a:gd name="T16" fmla="*/ 2147483647 w 1292"/>
              <a:gd name="T17" fmla="*/ 2147483647 h 3406"/>
              <a:gd name="T18" fmla="*/ 2147483647 w 1292"/>
              <a:gd name="T19" fmla="*/ 2147483647 h 3406"/>
              <a:gd name="T20" fmla="*/ 2147483647 w 1292"/>
              <a:gd name="T21" fmla="*/ 2147483647 h 3406"/>
              <a:gd name="T22" fmla="*/ 2147483647 w 1292"/>
              <a:gd name="T23" fmla="*/ 2147483647 h 3406"/>
              <a:gd name="T24" fmla="*/ 2147483647 w 1292"/>
              <a:gd name="T25" fmla="*/ 2147483647 h 3406"/>
              <a:gd name="T26" fmla="*/ 2147483647 w 1292"/>
              <a:gd name="T27" fmla="*/ 2147483647 h 3406"/>
              <a:gd name="T28" fmla="*/ 2147483647 w 1292"/>
              <a:gd name="T29" fmla="*/ 2147483647 h 3406"/>
              <a:gd name="T30" fmla="*/ 2147483647 w 1292"/>
              <a:gd name="T31" fmla="*/ 2147483647 h 3406"/>
              <a:gd name="T32" fmla="*/ 2147483647 w 1292"/>
              <a:gd name="T33" fmla="*/ 2147483647 h 3406"/>
              <a:gd name="T34" fmla="*/ 2147483647 w 1292"/>
              <a:gd name="T35" fmla="*/ 2147483647 h 3406"/>
              <a:gd name="T36" fmla="*/ 2147483647 w 1292"/>
              <a:gd name="T37" fmla="*/ 2147483647 h 3406"/>
              <a:gd name="T38" fmla="*/ 2147483647 w 1292"/>
              <a:gd name="T39" fmla="*/ 2147483647 h 3406"/>
              <a:gd name="T40" fmla="*/ 2147483647 w 1292"/>
              <a:gd name="T41" fmla="*/ 2147483647 h 3406"/>
              <a:gd name="T42" fmla="*/ 2147483647 w 1292"/>
              <a:gd name="T43" fmla="*/ 2147483647 h 3406"/>
              <a:gd name="T44" fmla="*/ 2147483647 w 1292"/>
              <a:gd name="T45" fmla="*/ 2147483647 h 3406"/>
              <a:gd name="T46" fmla="*/ 2147483647 w 1292"/>
              <a:gd name="T47" fmla="*/ 2147483647 h 3406"/>
              <a:gd name="T48" fmla="*/ 2147483647 w 1292"/>
              <a:gd name="T49" fmla="*/ 2147483647 h 3406"/>
              <a:gd name="T50" fmla="*/ 2147483647 w 1292"/>
              <a:gd name="T51" fmla="*/ 2147483647 h 3406"/>
              <a:gd name="T52" fmla="*/ 2147483647 w 1292"/>
              <a:gd name="T53" fmla="*/ 2147483647 h 3406"/>
              <a:gd name="T54" fmla="*/ 2147483647 w 1292"/>
              <a:gd name="T55" fmla="*/ 2147483647 h 3406"/>
              <a:gd name="T56" fmla="*/ 2147483647 w 1292"/>
              <a:gd name="T57" fmla="*/ 2147483647 h 3406"/>
              <a:gd name="T58" fmla="*/ 2147483647 w 1292"/>
              <a:gd name="T59" fmla="*/ 2147483647 h 3406"/>
              <a:gd name="T60" fmla="*/ 2147483647 w 1292"/>
              <a:gd name="T61" fmla="*/ 2147483647 h 3406"/>
              <a:gd name="T62" fmla="*/ 2147483647 w 1292"/>
              <a:gd name="T63" fmla="*/ 2147483647 h 3406"/>
              <a:gd name="T64" fmla="*/ 2147483647 w 1292"/>
              <a:gd name="T65" fmla="*/ 2147483647 h 3406"/>
              <a:gd name="T66" fmla="*/ 0 w 1292"/>
              <a:gd name="T67" fmla="*/ 2147483647 h 3406"/>
              <a:gd name="T68" fmla="*/ 2147483647 w 1292"/>
              <a:gd name="T69" fmla="*/ 2147483647 h 3406"/>
              <a:gd name="T70" fmla="*/ 2147483647 w 1292"/>
              <a:gd name="T71" fmla="*/ 2147483647 h 3406"/>
              <a:gd name="T72" fmla="*/ 2147483647 w 1292"/>
              <a:gd name="T73" fmla="*/ 2147483647 h 3406"/>
              <a:gd name="T74" fmla="*/ 2147483647 w 1292"/>
              <a:gd name="T75" fmla="*/ 2147483647 h 3406"/>
              <a:gd name="T76" fmla="*/ 2147483647 w 1292"/>
              <a:gd name="T77" fmla="*/ 2147483647 h 3406"/>
              <a:gd name="T78" fmla="*/ 2147483647 w 1292"/>
              <a:gd name="T79" fmla="*/ 2147483647 h 3406"/>
              <a:gd name="T80" fmla="*/ 2147483647 w 1292"/>
              <a:gd name="T81" fmla="*/ 2147483647 h 3406"/>
              <a:gd name="T82" fmla="*/ 2147483647 w 1292"/>
              <a:gd name="T83" fmla="*/ 2147483647 h 3406"/>
              <a:gd name="T84" fmla="*/ 2147483647 w 1292"/>
              <a:gd name="T85" fmla="*/ 2147483647 h 3406"/>
              <a:gd name="T86" fmla="*/ 2147483647 w 1292"/>
              <a:gd name="T87" fmla="*/ 2147483647 h 3406"/>
              <a:gd name="T88" fmla="*/ 2147483647 w 1292"/>
              <a:gd name="T89" fmla="*/ 2147483647 h 3406"/>
              <a:gd name="T90" fmla="*/ 2147483647 w 1292"/>
              <a:gd name="T91" fmla="*/ 2147483647 h 3406"/>
              <a:gd name="T92" fmla="*/ 2147483647 w 1292"/>
              <a:gd name="T93" fmla="*/ 0 h 3406"/>
              <a:gd name="T94" fmla="*/ 2147483647 w 1292"/>
              <a:gd name="T95" fmla="*/ 2147483647 h 3406"/>
              <a:gd name="T96" fmla="*/ 2147483647 w 1292"/>
              <a:gd name="T97" fmla="*/ 2147483647 h 3406"/>
              <a:gd name="T98" fmla="*/ 2147483647 w 1292"/>
              <a:gd name="T99" fmla="*/ 2147483647 h 3406"/>
              <a:gd name="T100" fmla="*/ 2147483647 w 1292"/>
              <a:gd name="T101" fmla="*/ 2147483647 h 3406"/>
              <a:gd name="T102" fmla="*/ 2147483647 w 1292"/>
              <a:gd name="T103" fmla="*/ 2147483647 h 3406"/>
              <a:gd name="T104" fmla="*/ 2147483647 w 1292"/>
              <a:gd name="T105" fmla="*/ 2147483647 h 3406"/>
              <a:gd name="T106" fmla="*/ 2147483647 w 1292"/>
              <a:gd name="T107" fmla="*/ 2147483647 h 3406"/>
              <a:gd name="T108" fmla="*/ 2147483647 w 1292"/>
              <a:gd name="T109" fmla="*/ 2147483647 h 3406"/>
              <a:gd name="T110" fmla="*/ 2147483647 w 1292"/>
              <a:gd name="T111" fmla="*/ 2147483647 h 3406"/>
              <a:gd name="T112" fmla="*/ 2147483647 w 1292"/>
              <a:gd name="T113" fmla="*/ 2147483647 h 3406"/>
              <a:gd name="T114" fmla="*/ 2147483647 w 1292"/>
              <a:gd name="T115" fmla="*/ 2147483647 h 3406"/>
              <a:gd name="T116" fmla="*/ 2147483647 w 1292"/>
              <a:gd name="T117" fmla="*/ 2147483647 h 34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92"/>
              <a:gd name="T178" fmla="*/ 0 h 3406"/>
              <a:gd name="T179" fmla="*/ 1292 w 1292"/>
              <a:gd name="T180" fmla="*/ 3406 h 34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92" h="3406">
                <a:moveTo>
                  <a:pt x="1129" y="1486"/>
                </a:moveTo>
                <a:lnTo>
                  <a:pt x="1131" y="1573"/>
                </a:lnTo>
                <a:lnTo>
                  <a:pt x="1152" y="1749"/>
                </a:lnTo>
                <a:lnTo>
                  <a:pt x="951" y="1876"/>
                </a:lnTo>
                <a:lnTo>
                  <a:pt x="951" y="1953"/>
                </a:lnTo>
                <a:lnTo>
                  <a:pt x="961" y="2090"/>
                </a:lnTo>
                <a:lnTo>
                  <a:pt x="976" y="2500"/>
                </a:lnTo>
                <a:lnTo>
                  <a:pt x="988" y="2680"/>
                </a:lnTo>
                <a:lnTo>
                  <a:pt x="1001" y="2999"/>
                </a:lnTo>
                <a:lnTo>
                  <a:pt x="1001" y="3112"/>
                </a:lnTo>
                <a:lnTo>
                  <a:pt x="1003" y="3150"/>
                </a:lnTo>
                <a:lnTo>
                  <a:pt x="1014" y="3163"/>
                </a:lnTo>
                <a:lnTo>
                  <a:pt x="1049" y="3187"/>
                </a:lnTo>
                <a:lnTo>
                  <a:pt x="1122" y="3223"/>
                </a:lnTo>
                <a:lnTo>
                  <a:pt x="1207" y="3246"/>
                </a:lnTo>
                <a:lnTo>
                  <a:pt x="1236" y="3255"/>
                </a:lnTo>
                <a:lnTo>
                  <a:pt x="1267" y="3270"/>
                </a:lnTo>
                <a:lnTo>
                  <a:pt x="1286" y="3296"/>
                </a:lnTo>
                <a:lnTo>
                  <a:pt x="1292" y="3317"/>
                </a:lnTo>
                <a:lnTo>
                  <a:pt x="1280" y="3325"/>
                </a:lnTo>
                <a:lnTo>
                  <a:pt x="1110" y="3328"/>
                </a:lnTo>
                <a:lnTo>
                  <a:pt x="887" y="3342"/>
                </a:lnTo>
                <a:lnTo>
                  <a:pt x="849" y="3342"/>
                </a:lnTo>
                <a:lnTo>
                  <a:pt x="823" y="3329"/>
                </a:lnTo>
                <a:lnTo>
                  <a:pt x="810" y="3304"/>
                </a:lnTo>
                <a:lnTo>
                  <a:pt x="810" y="3266"/>
                </a:lnTo>
                <a:lnTo>
                  <a:pt x="823" y="3205"/>
                </a:lnTo>
                <a:lnTo>
                  <a:pt x="830" y="3195"/>
                </a:lnTo>
                <a:lnTo>
                  <a:pt x="849" y="3189"/>
                </a:lnTo>
                <a:lnTo>
                  <a:pt x="823" y="3186"/>
                </a:lnTo>
                <a:lnTo>
                  <a:pt x="816" y="3174"/>
                </a:lnTo>
                <a:lnTo>
                  <a:pt x="810" y="3125"/>
                </a:lnTo>
                <a:lnTo>
                  <a:pt x="785" y="3023"/>
                </a:lnTo>
                <a:lnTo>
                  <a:pt x="734" y="2781"/>
                </a:lnTo>
                <a:lnTo>
                  <a:pt x="723" y="2666"/>
                </a:lnTo>
                <a:lnTo>
                  <a:pt x="695" y="2298"/>
                </a:lnTo>
                <a:lnTo>
                  <a:pt x="679" y="2206"/>
                </a:lnTo>
                <a:lnTo>
                  <a:pt x="647" y="2093"/>
                </a:lnTo>
                <a:lnTo>
                  <a:pt x="621" y="2208"/>
                </a:lnTo>
                <a:lnTo>
                  <a:pt x="596" y="2322"/>
                </a:lnTo>
                <a:lnTo>
                  <a:pt x="552" y="2642"/>
                </a:lnTo>
                <a:lnTo>
                  <a:pt x="532" y="2740"/>
                </a:lnTo>
                <a:lnTo>
                  <a:pt x="488" y="3097"/>
                </a:lnTo>
                <a:lnTo>
                  <a:pt x="488" y="3150"/>
                </a:lnTo>
                <a:lnTo>
                  <a:pt x="482" y="3160"/>
                </a:lnTo>
                <a:lnTo>
                  <a:pt x="443" y="3176"/>
                </a:lnTo>
                <a:lnTo>
                  <a:pt x="453" y="3229"/>
                </a:lnTo>
                <a:lnTo>
                  <a:pt x="455" y="3291"/>
                </a:lnTo>
                <a:lnTo>
                  <a:pt x="455" y="3329"/>
                </a:lnTo>
                <a:lnTo>
                  <a:pt x="440" y="3366"/>
                </a:lnTo>
                <a:lnTo>
                  <a:pt x="414" y="3390"/>
                </a:lnTo>
                <a:lnTo>
                  <a:pt x="367" y="3406"/>
                </a:lnTo>
                <a:lnTo>
                  <a:pt x="317" y="3406"/>
                </a:lnTo>
                <a:lnTo>
                  <a:pt x="262" y="3401"/>
                </a:lnTo>
                <a:lnTo>
                  <a:pt x="240" y="3381"/>
                </a:lnTo>
                <a:lnTo>
                  <a:pt x="228" y="3355"/>
                </a:lnTo>
                <a:lnTo>
                  <a:pt x="229" y="3322"/>
                </a:lnTo>
                <a:lnTo>
                  <a:pt x="243" y="3276"/>
                </a:lnTo>
                <a:lnTo>
                  <a:pt x="279" y="3227"/>
                </a:lnTo>
                <a:lnTo>
                  <a:pt x="303" y="3176"/>
                </a:lnTo>
                <a:lnTo>
                  <a:pt x="279" y="3176"/>
                </a:lnTo>
                <a:lnTo>
                  <a:pt x="266" y="3023"/>
                </a:lnTo>
                <a:lnTo>
                  <a:pt x="262" y="2847"/>
                </a:lnTo>
                <a:lnTo>
                  <a:pt x="269" y="2727"/>
                </a:lnTo>
                <a:lnTo>
                  <a:pt x="286" y="2588"/>
                </a:lnTo>
                <a:lnTo>
                  <a:pt x="299" y="2463"/>
                </a:lnTo>
                <a:lnTo>
                  <a:pt x="317" y="2360"/>
                </a:lnTo>
                <a:lnTo>
                  <a:pt x="0" y="2245"/>
                </a:lnTo>
                <a:lnTo>
                  <a:pt x="0" y="1889"/>
                </a:lnTo>
                <a:lnTo>
                  <a:pt x="38" y="1863"/>
                </a:lnTo>
                <a:lnTo>
                  <a:pt x="184" y="1902"/>
                </a:lnTo>
                <a:lnTo>
                  <a:pt x="200" y="1824"/>
                </a:lnTo>
                <a:lnTo>
                  <a:pt x="204" y="1728"/>
                </a:lnTo>
                <a:lnTo>
                  <a:pt x="132" y="1331"/>
                </a:lnTo>
                <a:lnTo>
                  <a:pt x="127" y="1226"/>
                </a:lnTo>
                <a:lnTo>
                  <a:pt x="139" y="1099"/>
                </a:lnTo>
                <a:lnTo>
                  <a:pt x="200" y="757"/>
                </a:lnTo>
                <a:lnTo>
                  <a:pt x="228" y="663"/>
                </a:lnTo>
                <a:lnTo>
                  <a:pt x="253" y="626"/>
                </a:lnTo>
                <a:lnTo>
                  <a:pt x="279" y="614"/>
                </a:lnTo>
                <a:lnTo>
                  <a:pt x="455" y="550"/>
                </a:lnTo>
                <a:lnTo>
                  <a:pt x="532" y="525"/>
                </a:lnTo>
                <a:lnTo>
                  <a:pt x="557" y="435"/>
                </a:lnTo>
                <a:lnTo>
                  <a:pt x="536" y="370"/>
                </a:lnTo>
                <a:lnTo>
                  <a:pt x="525" y="331"/>
                </a:lnTo>
                <a:lnTo>
                  <a:pt x="525" y="281"/>
                </a:lnTo>
                <a:lnTo>
                  <a:pt x="532" y="218"/>
                </a:lnTo>
                <a:lnTo>
                  <a:pt x="557" y="129"/>
                </a:lnTo>
                <a:lnTo>
                  <a:pt x="571" y="84"/>
                </a:lnTo>
                <a:lnTo>
                  <a:pt x="591" y="51"/>
                </a:lnTo>
                <a:lnTo>
                  <a:pt x="621" y="24"/>
                </a:lnTo>
                <a:lnTo>
                  <a:pt x="647" y="15"/>
                </a:lnTo>
                <a:lnTo>
                  <a:pt x="697" y="0"/>
                </a:lnTo>
                <a:lnTo>
                  <a:pt x="734" y="0"/>
                </a:lnTo>
                <a:lnTo>
                  <a:pt x="785" y="15"/>
                </a:lnTo>
                <a:lnTo>
                  <a:pt x="834" y="31"/>
                </a:lnTo>
                <a:lnTo>
                  <a:pt x="873" y="61"/>
                </a:lnTo>
                <a:lnTo>
                  <a:pt x="887" y="103"/>
                </a:lnTo>
                <a:lnTo>
                  <a:pt x="892" y="159"/>
                </a:lnTo>
                <a:lnTo>
                  <a:pt x="886" y="212"/>
                </a:lnTo>
                <a:lnTo>
                  <a:pt x="877" y="272"/>
                </a:lnTo>
                <a:lnTo>
                  <a:pt x="863" y="321"/>
                </a:lnTo>
                <a:lnTo>
                  <a:pt x="836" y="372"/>
                </a:lnTo>
                <a:lnTo>
                  <a:pt x="810" y="410"/>
                </a:lnTo>
                <a:lnTo>
                  <a:pt x="785" y="448"/>
                </a:lnTo>
                <a:lnTo>
                  <a:pt x="785" y="511"/>
                </a:lnTo>
                <a:lnTo>
                  <a:pt x="843" y="526"/>
                </a:lnTo>
                <a:lnTo>
                  <a:pt x="1056" y="652"/>
                </a:lnTo>
                <a:lnTo>
                  <a:pt x="1090" y="690"/>
                </a:lnTo>
                <a:lnTo>
                  <a:pt x="1099" y="717"/>
                </a:lnTo>
                <a:lnTo>
                  <a:pt x="1116" y="1077"/>
                </a:lnTo>
                <a:lnTo>
                  <a:pt x="1099" y="1132"/>
                </a:lnTo>
                <a:lnTo>
                  <a:pt x="1079" y="1189"/>
                </a:lnTo>
                <a:lnTo>
                  <a:pt x="1065" y="1251"/>
                </a:lnTo>
                <a:lnTo>
                  <a:pt x="1068" y="1298"/>
                </a:lnTo>
                <a:lnTo>
                  <a:pt x="1088" y="1353"/>
                </a:lnTo>
                <a:lnTo>
                  <a:pt x="1129" y="1409"/>
                </a:lnTo>
                <a:lnTo>
                  <a:pt x="1129" y="1486"/>
                </a:lnTo>
                <a:close/>
              </a:path>
            </a:pathLst>
          </a:custGeom>
          <a:solidFill>
            <a:srgbClr val="8080FF"/>
          </a:solidFill>
          <a:ln w="0">
            <a:solidFill>
              <a:srgbClr val="000000"/>
            </a:solidFill>
            <a:round/>
            <a:headEnd/>
            <a:tailEnd/>
          </a:ln>
        </p:spPr>
        <p:txBody>
          <a:bodyPr/>
          <a:lstStyle/>
          <a:p>
            <a:endParaRPr lang="it-IT"/>
          </a:p>
        </p:txBody>
      </p:sp>
      <p:sp>
        <p:nvSpPr>
          <p:cNvPr id="65548" name="Freeform 476"/>
          <p:cNvSpPr>
            <a:spLocks/>
          </p:cNvSpPr>
          <p:nvPr/>
        </p:nvSpPr>
        <p:spPr bwMode="auto">
          <a:xfrm>
            <a:off x="5824538" y="3135313"/>
            <a:ext cx="355600" cy="1120775"/>
          </a:xfrm>
          <a:custGeom>
            <a:avLst/>
            <a:gdLst>
              <a:gd name="T0" fmla="*/ 2147483647 w 1154"/>
              <a:gd name="T1" fmla="*/ 2147483647 h 3472"/>
              <a:gd name="T2" fmla="*/ 2147483647 w 1154"/>
              <a:gd name="T3" fmla="*/ 2147483647 h 3472"/>
              <a:gd name="T4" fmla="*/ 2147483647 w 1154"/>
              <a:gd name="T5" fmla="*/ 2147483647 h 3472"/>
              <a:gd name="T6" fmla="*/ 2147483647 w 1154"/>
              <a:gd name="T7" fmla="*/ 2147483647 h 3472"/>
              <a:gd name="T8" fmla="*/ 2147483647 w 1154"/>
              <a:gd name="T9" fmla="*/ 2147483647 h 3472"/>
              <a:gd name="T10" fmla="*/ 2147483647 w 1154"/>
              <a:gd name="T11" fmla="*/ 2147483647 h 3472"/>
              <a:gd name="T12" fmla="*/ 2147483647 w 1154"/>
              <a:gd name="T13" fmla="*/ 2147483647 h 3472"/>
              <a:gd name="T14" fmla="*/ 2147483647 w 1154"/>
              <a:gd name="T15" fmla="*/ 2147483647 h 3472"/>
              <a:gd name="T16" fmla="*/ 0 w 1154"/>
              <a:gd name="T17" fmla="*/ 2147483647 h 3472"/>
              <a:gd name="T18" fmla="*/ 2147483647 w 1154"/>
              <a:gd name="T19" fmla="*/ 2147483647 h 3472"/>
              <a:gd name="T20" fmla="*/ 2147483647 w 1154"/>
              <a:gd name="T21" fmla="*/ 2147483647 h 3472"/>
              <a:gd name="T22" fmla="*/ 2147483647 w 1154"/>
              <a:gd name="T23" fmla="*/ 2147483647 h 3472"/>
              <a:gd name="T24" fmla="*/ 2147483647 w 1154"/>
              <a:gd name="T25" fmla="*/ 2147483647 h 3472"/>
              <a:gd name="T26" fmla="*/ 2147483647 w 1154"/>
              <a:gd name="T27" fmla="*/ 2147483647 h 3472"/>
              <a:gd name="T28" fmla="*/ 2147483647 w 1154"/>
              <a:gd name="T29" fmla="*/ 2147483647 h 3472"/>
              <a:gd name="T30" fmla="*/ 2147483647 w 1154"/>
              <a:gd name="T31" fmla="*/ 2147483647 h 3472"/>
              <a:gd name="T32" fmla="*/ 2147483647 w 1154"/>
              <a:gd name="T33" fmla="*/ 2147483647 h 3472"/>
              <a:gd name="T34" fmla="*/ 2147483647 w 1154"/>
              <a:gd name="T35" fmla="*/ 2147483647 h 3472"/>
              <a:gd name="T36" fmla="*/ 2147483647 w 1154"/>
              <a:gd name="T37" fmla="*/ 2147483647 h 3472"/>
              <a:gd name="T38" fmla="*/ 2147483647 w 1154"/>
              <a:gd name="T39" fmla="*/ 2147483647 h 3472"/>
              <a:gd name="T40" fmla="*/ 2147483647 w 1154"/>
              <a:gd name="T41" fmla="*/ 2147483647 h 3472"/>
              <a:gd name="T42" fmla="*/ 2147483647 w 1154"/>
              <a:gd name="T43" fmla="*/ 2147483647 h 3472"/>
              <a:gd name="T44" fmla="*/ 2147483647 w 1154"/>
              <a:gd name="T45" fmla="*/ 2147483647 h 3472"/>
              <a:gd name="T46" fmla="*/ 2147483647 w 1154"/>
              <a:gd name="T47" fmla="*/ 2147483647 h 3472"/>
              <a:gd name="T48" fmla="*/ 2147483647 w 1154"/>
              <a:gd name="T49" fmla="*/ 2147483647 h 3472"/>
              <a:gd name="T50" fmla="*/ 2147483647 w 1154"/>
              <a:gd name="T51" fmla="*/ 2147483647 h 3472"/>
              <a:gd name="T52" fmla="*/ 2147483647 w 1154"/>
              <a:gd name="T53" fmla="*/ 2147483647 h 3472"/>
              <a:gd name="T54" fmla="*/ 2147483647 w 1154"/>
              <a:gd name="T55" fmla="*/ 2147483647 h 3472"/>
              <a:gd name="T56" fmla="*/ 2147483647 w 1154"/>
              <a:gd name="T57" fmla="*/ 2147483647 h 3472"/>
              <a:gd name="T58" fmla="*/ 2147483647 w 1154"/>
              <a:gd name="T59" fmla="*/ 2147483647 h 3472"/>
              <a:gd name="T60" fmla="*/ 2147483647 w 1154"/>
              <a:gd name="T61" fmla="*/ 2147483647 h 3472"/>
              <a:gd name="T62" fmla="*/ 2147483647 w 1154"/>
              <a:gd name="T63" fmla="*/ 2147483647 h 3472"/>
              <a:gd name="T64" fmla="*/ 2147483647 w 1154"/>
              <a:gd name="T65" fmla="*/ 2147483647 h 3472"/>
              <a:gd name="T66" fmla="*/ 2147483647 w 1154"/>
              <a:gd name="T67" fmla="*/ 2147483647 h 3472"/>
              <a:gd name="T68" fmla="*/ 2147483647 w 1154"/>
              <a:gd name="T69" fmla="*/ 2147483647 h 3472"/>
              <a:gd name="T70" fmla="*/ 2147483647 w 1154"/>
              <a:gd name="T71" fmla="*/ 2147483647 h 3472"/>
              <a:gd name="T72" fmla="*/ 2147483647 w 1154"/>
              <a:gd name="T73" fmla="*/ 2147483647 h 3472"/>
              <a:gd name="T74" fmla="*/ 2147483647 w 1154"/>
              <a:gd name="T75" fmla="*/ 2147483647 h 3472"/>
              <a:gd name="T76" fmla="*/ 2147483647 w 1154"/>
              <a:gd name="T77" fmla="*/ 2147483647 h 3472"/>
              <a:gd name="T78" fmla="*/ 2147483647 w 1154"/>
              <a:gd name="T79" fmla="*/ 2147483647 h 3472"/>
              <a:gd name="T80" fmla="*/ 2147483647 w 1154"/>
              <a:gd name="T81" fmla="*/ 2147483647 h 3472"/>
              <a:gd name="T82" fmla="*/ 2147483647 w 1154"/>
              <a:gd name="T83" fmla="*/ 2147483647 h 3472"/>
              <a:gd name="T84" fmla="*/ 2147483647 w 1154"/>
              <a:gd name="T85" fmla="*/ 2147483647 h 3472"/>
              <a:gd name="T86" fmla="*/ 2147483647 w 1154"/>
              <a:gd name="T87" fmla="*/ 2147483647 h 3472"/>
              <a:gd name="T88" fmla="*/ 2147483647 w 1154"/>
              <a:gd name="T89" fmla="*/ 2147483647 h 3472"/>
              <a:gd name="T90" fmla="*/ 2147483647 w 1154"/>
              <a:gd name="T91" fmla="*/ 2147483647 h 3472"/>
              <a:gd name="T92" fmla="*/ 2147483647 w 1154"/>
              <a:gd name="T93" fmla="*/ 0 h 3472"/>
              <a:gd name="T94" fmla="*/ 2147483647 w 1154"/>
              <a:gd name="T95" fmla="*/ 2147483647 h 3472"/>
              <a:gd name="T96" fmla="*/ 2147483647 w 1154"/>
              <a:gd name="T97" fmla="*/ 2147483647 h 3472"/>
              <a:gd name="T98" fmla="*/ 2147483647 w 1154"/>
              <a:gd name="T99" fmla="*/ 2147483647 h 3472"/>
              <a:gd name="T100" fmla="*/ 2147483647 w 1154"/>
              <a:gd name="T101" fmla="*/ 2147483647 h 3472"/>
              <a:gd name="T102" fmla="*/ 2147483647 w 1154"/>
              <a:gd name="T103" fmla="*/ 2147483647 h 3472"/>
              <a:gd name="T104" fmla="*/ 2147483647 w 1154"/>
              <a:gd name="T105" fmla="*/ 2147483647 h 3472"/>
              <a:gd name="T106" fmla="*/ 2147483647 w 1154"/>
              <a:gd name="T107" fmla="*/ 2147483647 h 3472"/>
              <a:gd name="T108" fmla="*/ 2147483647 w 1154"/>
              <a:gd name="T109" fmla="*/ 2147483647 h 3472"/>
              <a:gd name="T110" fmla="*/ 2147483647 w 1154"/>
              <a:gd name="T111" fmla="*/ 2147483647 h 3472"/>
              <a:gd name="T112" fmla="*/ 2147483647 w 1154"/>
              <a:gd name="T113" fmla="*/ 2147483647 h 3472"/>
              <a:gd name="T114" fmla="*/ 2147483647 w 1154"/>
              <a:gd name="T115" fmla="*/ 2147483647 h 3472"/>
              <a:gd name="T116" fmla="*/ 2147483647 w 1154"/>
              <a:gd name="T117" fmla="*/ 2147483647 h 3472"/>
              <a:gd name="T118" fmla="*/ 2147483647 w 1154"/>
              <a:gd name="T119" fmla="*/ 2147483647 h 34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54"/>
              <a:gd name="T181" fmla="*/ 0 h 3472"/>
              <a:gd name="T182" fmla="*/ 1154 w 1154"/>
              <a:gd name="T183" fmla="*/ 3472 h 34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54" h="3472">
                <a:moveTo>
                  <a:pt x="140" y="1732"/>
                </a:moveTo>
                <a:lnTo>
                  <a:pt x="133" y="2342"/>
                </a:lnTo>
                <a:lnTo>
                  <a:pt x="127" y="2471"/>
                </a:lnTo>
                <a:lnTo>
                  <a:pt x="177" y="2483"/>
                </a:lnTo>
                <a:lnTo>
                  <a:pt x="230" y="2488"/>
                </a:lnTo>
                <a:lnTo>
                  <a:pt x="224" y="2607"/>
                </a:lnTo>
                <a:lnTo>
                  <a:pt x="224" y="2729"/>
                </a:lnTo>
                <a:lnTo>
                  <a:pt x="234" y="3015"/>
                </a:lnTo>
                <a:lnTo>
                  <a:pt x="229" y="3108"/>
                </a:lnTo>
                <a:lnTo>
                  <a:pt x="224" y="3150"/>
                </a:lnTo>
                <a:lnTo>
                  <a:pt x="212" y="3186"/>
                </a:lnTo>
                <a:lnTo>
                  <a:pt x="190" y="3210"/>
                </a:lnTo>
                <a:lnTo>
                  <a:pt x="153" y="3236"/>
                </a:lnTo>
                <a:lnTo>
                  <a:pt x="111" y="3256"/>
                </a:lnTo>
                <a:lnTo>
                  <a:pt x="58" y="3285"/>
                </a:lnTo>
                <a:lnTo>
                  <a:pt x="25" y="3306"/>
                </a:lnTo>
                <a:lnTo>
                  <a:pt x="8" y="3324"/>
                </a:lnTo>
                <a:lnTo>
                  <a:pt x="0" y="3347"/>
                </a:lnTo>
                <a:lnTo>
                  <a:pt x="5" y="3366"/>
                </a:lnTo>
                <a:lnTo>
                  <a:pt x="28" y="3383"/>
                </a:lnTo>
                <a:lnTo>
                  <a:pt x="69" y="3388"/>
                </a:lnTo>
                <a:lnTo>
                  <a:pt x="143" y="3381"/>
                </a:lnTo>
                <a:lnTo>
                  <a:pt x="212" y="3366"/>
                </a:lnTo>
                <a:lnTo>
                  <a:pt x="291" y="3357"/>
                </a:lnTo>
                <a:lnTo>
                  <a:pt x="368" y="3351"/>
                </a:lnTo>
                <a:lnTo>
                  <a:pt x="410" y="3347"/>
                </a:lnTo>
                <a:lnTo>
                  <a:pt x="431" y="3340"/>
                </a:lnTo>
                <a:lnTo>
                  <a:pt x="443" y="3249"/>
                </a:lnTo>
                <a:lnTo>
                  <a:pt x="459" y="3116"/>
                </a:lnTo>
                <a:lnTo>
                  <a:pt x="517" y="2749"/>
                </a:lnTo>
                <a:lnTo>
                  <a:pt x="533" y="2649"/>
                </a:lnTo>
                <a:lnTo>
                  <a:pt x="560" y="2527"/>
                </a:lnTo>
                <a:lnTo>
                  <a:pt x="621" y="2542"/>
                </a:lnTo>
                <a:lnTo>
                  <a:pt x="621" y="2637"/>
                </a:lnTo>
                <a:lnTo>
                  <a:pt x="640" y="2759"/>
                </a:lnTo>
                <a:lnTo>
                  <a:pt x="698" y="2968"/>
                </a:lnTo>
                <a:lnTo>
                  <a:pt x="726" y="3186"/>
                </a:lnTo>
                <a:lnTo>
                  <a:pt x="735" y="3244"/>
                </a:lnTo>
                <a:lnTo>
                  <a:pt x="748" y="3275"/>
                </a:lnTo>
                <a:lnTo>
                  <a:pt x="732" y="3339"/>
                </a:lnTo>
                <a:lnTo>
                  <a:pt x="723" y="3381"/>
                </a:lnTo>
                <a:lnTo>
                  <a:pt x="723" y="3408"/>
                </a:lnTo>
                <a:lnTo>
                  <a:pt x="743" y="3441"/>
                </a:lnTo>
                <a:lnTo>
                  <a:pt x="768" y="3465"/>
                </a:lnTo>
                <a:lnTo>
                  <a:pt x="804" y="3472"/>
                </a:lnTo>
                <a:lnTo>
                  <a:pt x="845" y="3468"/>
                </a:lnTo>
                <a:lnTo>
                  <a:pt x="887" y="3453"/>
                </a:lnTo>
                <a:lnTo>
                  <a:pt x="925" y="3430"/>
                </a:lnTo>
                <a:lnTo>
                  <a:pt x="955" y="3403"/>
                </a:lnTo>
                <a:lnTo>
                  <a:pt x="973" y="3376"/>
                </a:lnTo>
                <a:lnTo>
                  <a:pt x="980" y="3339"/>
                </a:lnTo>
                <a:lnTo>
                  <a:pt x="975" y="3293"/>
                </a:lnTo>
                <a:lnTo>
                  <a:pt x="964" y="3249"/>
                </a:lnTo>
                <a:lnTo>
                  <a:pt x="951" y="3134"/>
                </a:lnTo>
                <a:lnTo>
                  <a:pt x="933" y="2862"/>
                </a:lnTo>
                <a:lnTo>
                  <a:pt x="922" y="2729"/>
                </a:lnTo>
                <a:lnTo>
                  <a:pt x="913" y="2618"/>
                </a:lnTo>
                <a:lnTo>
                  <a:pt x="900" y="2522"/>
                </a:lnTo>
                <a:lnTo>
                  <a:pt x="975" y="2508"/>
                </a:lnTo>
                <a:lnTo>
                  <a:pt x="973" y="2402"/>
                </a:lnTo>
                <a:lnTo>
                  <a:pt x="961" y="1731"/>
                </a:lnTo>
                <a:lnTo>
                  <a:pt x="958" y="1601"/>
                </a:lnTo>
                <a:lnTo>
                  <a:pt x="951" y="1462"/>
                </a:lnTo>
                <a:lnTo>
                  <a:pt x="951" y="1387"/>
                </a:lnTo>
                <a:lnTo>
                  <a:pt x="986" y="1350"/>
                </a:lnTo>
                <a:lnTo>
                  <a:pt x="1022" y="1301"/>
                </a:lnTo>
                <a:lnTo>
                  <a:pt x="1042" y="1261"/>
                </a:lnTo>
                <a:lnTo>
                  <a:pt x="1052" y="1221"/>
                </a:lnTo>
                <a:lnTo>
                  <a:pt x="1058" y="1175"/>
                </a:lnTo>
                <a:lnTo>
                  <a:pt x="1046" y="1089"/>
                </a:lnTo>
                <a:lnTo>
                  <a:pt x="1034" y="1017"/>
                </a:lnTo>
                <a:lnTo>
                  <a:pt x="1154" y="852"/>
                </a:lnTo>
                <a:lnTo>
                  <a:pt x="1103" y="787"/>
                </a:lnTo>
                <a:lnTo>
                  <a:pt x="1003" y="920"/>
                </a:lnTo>
                <a:lnTo>
                  <a:pt x="991" y="863"/>
                </a:lnTo>
                <a:lnTo>
                  <a:pt x="982" y="787"/>
                </a:lnTo>
                <a:lnTo>
                  <a:pt x="980" y="722"/>
                </a:lnTo>
                <a:lnTo>
                  <a:pt x="977" y="678"/>
                </a:lnTo>
                <a:lnTo>
                  <a:pt x="965" y="638"/>
                </a:lnTo>
                <a:lnTo>
                  <a:pt x="937" y="611"/>
                </a:lnTo>
                <a:lnTo>
                  <a:pt x="899" y="593"/>
                </a:lnTo>
                <a:lnTo>
                  <a:pt x="711" y="533"/>
                </a:lnTo>
                <a:lnTo>
                  <a:pt x="673" y="520"/>
                </a:lnTo>
                <a:lnTo>
                  <a:pt x="667" y="457"/>
                </a:lnTo>
                <a:lnTo>
                  <a:pt x="679" y="408"/>
                </a:lnTo>
                <a:lnTo>
                  <a:pt x="703" y="354"/>
                </a:lnTo>
                <a:lnTo>
                  <a:pt x="720" y="300"/>
                </a:lnTo>
                <a:lnTo>
                  <a:pt x="724" y="230"/>
                </a:lnTo>
                <a:lnTo>
                  <a:pt x="714" y="149"/>
                </a:lnTo>
                <a:lnTo>
                  <a:pt x="698" y="99"/>
                </a:lnTo>
                <a:lnTo>
                  <a:pt x="669" y="52"/>
                </a:lnTo>
                <a:lnTo>
                  <a:pt x="637" y="27"/>
                </a:lnTo>
                <a:lnTo>
                  <a:pt x="568" y="6"/>
                </a:lnTo>
                <a:lnTo>
                  <a:pt x="507" y="0"/>
                </a:lnTo>
                <a:lnTo>
                  <a:pt x="450" y="6"/>
                </a:lnTo>
                <a:lnTo>
                  <a:pt x="409" y="34"/>
                </a:lnTo>
                <a:lnTo>
                  <a:pt x="382" y="60"/>
                </a:lnTo>
                <a:lnTo>
                  <a:pt x="345" y="109"/>
                </a:lnTo>
                <a:lnTo>
                  <a:pt x="318" y="161"/>
                </a:lnTo>
                <a:lnTo>
                  <a:pt x="354" y="188"/>
                </a:lnTo>
                <a:lnTo>
                  <a:pt x="351" y="251"/>
                </a:lnTo>
                <a:lnTo>
                  <a:pt x="347" y="318"/>
                </a:lnTo>
                <a:lnTo>
                  <a:pt x="357" y="379"/>
                </a:lnTo>
                <a:lnTo>
                  <a:pt x="371" y="426"/>
                </a:lnTo>
                <a:lnTo>
                  <a:pt x="386" y="463"/>
                </a:lnTo>
                <a:lnTo>
                  <a:pt x="420" y="520"/>
                </a:lnTo>
                <a:lnTo>
                  <a:pt x="420" y="533"/>
                </a:lnTo>
                <a:lnTo>
                  <a:pt x="368" y="558"/>
                </a:lnTo>
                <a:lnTo>
                  <a:pt x="165" y="646"/>
                </a:lnTo>
                <a:lnTo>
                  <a:pt x="130" y="681"/>
                </a:lnTo>
                <a:lnTo>
                  <a:pt x="105" y="722"/>
                </a:lnTo>
                <a:lnTo>
                  <a:pt x="89" y="776"/>
                </a:lnTo>
                <a:lnTo>
                  <a:pt x="79" y="844"/>
                </a:lnTo>
                <a:lnTo>
                  <a:pt x="107" y="888"/>
                </a:lnTo>
                <a:lnTo>
                  <a:pt x="260" y="1082"/>
                </a:lnTo>
                <a:lnTo>
                  <a:pt x="280" y="1147"/>
                </a:lnTo>
                <a:lnTo>
                  <a:pt x="291" y="1260"/>
                </a:lnTo>
                <a:lnTo>
                  <a:pt x="227" y="1442"/>
                </a:lnTo>
                <a:lnTo>
                  <a:pt x="154" y="1512"/>
                </a:lnTo>
                <a:lnTo>
                  <a:pt x="154" y="1593"/>
                </a:lnTo>
                <a:lnTo>
                  <a:pt x="140" y="1732"/>
                </a:lnTo>
                <a:close/>
              </a:path>
            </a:pathLst>
          </a:custGeom>
          <a:solidFill>
            <a:srgbClr val="8080FF"/>
          </a:solidFill>
          <a:ln w="0">
            <a:solidFill>
              <a:srgbClr val="000000"/>
            </a:solidFill>
            <a:round/>
            <a:headEnd/>
            <a:tailEnd/>
          </a:ln>
        </p:spPr>
        <p:txBody>
          <a:bodyPr/>
          <a:lstStyle/>
          <a:p>
            <a:endParaRPr lang="it-IT"/>
          </a:p>
        </p:txBody>
      </p:sp>
      <p:sp>
        <p:nvSpPr>
          <p:cNvPr id="65549" name="Freeform 477"/>
          <p:cNvSpPr>
            <a:spLocks/>
          </p:cNvSpPr>
          <p:nvPr/>
        </p:nvSpPr>
        <p:spPr bwMode="auto">
          <a:xfrm>
            <a:off x="5337175" y="3157538"/>
            <a:ext cx="288925" cy="1058862"/>
          </a:xfrm>
          <a:custGeom>
            <a:avLst/>
            <a:gdLst>
              <a:gd name="T0" fmla="*/ 2147483647 w 940"/>
              <a:gd name="T1" fmla="*/ 2147483647 h 3279"/>
              <a:gd name="T2" fmla="*/ 2147483647 w 940"/>
              <a:gd name="T3" fmla="*/ 2147483647 h 3279"/>
              <a:gd name="T4" fmla="*/ 2147483647 w 940"/>
              <a:gd name="T5" fmla="*/ 2147483647 h 3279"/>
              <a:gd name="T6" fmla="*/ 2147483647 w 940"/>
              <a:gd name="T7" fmla="*/ 2147483647 h 3279"/>
              <a:gd name="T8" fmla="*/ 2147483647 w 940"/>
              <a:gd name="T9" fmla="*/ 2147483647 h 3279"/>
              <a:gd name="T10" fmla="*/ 2147483647 w 940"/>
              <a:gd name="T11" fmla="*/ 2147483647 h 3279"/>
              <a:gd name="T12" fmla="*/ 2147483647 w 940"/>
              <a:gd name="T13" fmla="*/ 2147483647 h 3279"/>
              <a:gd name="T14" fmla="*/ 2147483647 w 940"/>
              <a:gd name="T15" fmla="*/ 2147483647 h 3279"/>
              <a:gd name="T16" fmla="*/ 2147483647 w 940"/>
              <a:gd name="T17" fmla="*/ 2147483647 h 3279"/>
              <a:gd name="T18" fmla="*/ 2147483647 w 940"/>
              <a:gd name="T19" fmla="*/ 2147483647 h 3279"/>
              <a:gd name="T20" fmla="*/ 2147483647 w 940"/>
              <a:gd name="T21" fmla="*/ 2147483647 h 3279"/>
              <a:gd name="T22" fmla="*/ 2147483647 w 940"/>
              <a:gd name="T23" fmla="*/ 2147483647 h 3279"/>
              <a:gd name="T24" fmla="*/ 2147483647 w 940"/>
              <a:gd name="T25" fmla="*/ 2147483647 h 3279"/>
              <a:gd name="T26" fmla="*/ 2147483647 w 940"/>
              <a:gd name="T27" fmla="*/ 2147483647 h 3279"/>
              <a:gd name="T28" fmla="*/ 2147483647 w 940"/>
              <a:gd name="T29" fmla="*/ 2147483647 h 3279"/>
              <a:gd name="T30" fmla="*/ 2147483647 w 940"/>
              <a:gd name="T31" fmla="*/ 2147483647 h 3279"/>
              <a:gd name="T32" fmla="*/ 2147483647 w 940"/>
              <a:gd name="T33" fmla="*/ 2147483647 h 3279"/>
              <a:gd name="T34" fmla="*/ 2147483647 w 940"/>
              <a:gd name="T35" fmla="*/ 2147483647 h 3279"/>
              <a:gd name="T36" fmla="*/ 2147483647 w 940"/>
              <a:gd name="T37" fmla="*/ 2147483647 h 3279"/>
              <a:gd name="T38" fmla="*/ 2147483647 w 940"/>
              <a:gd name="T39" fmla="*/ 2147483647 h 3279"/>
              <a:gd name="T40" fmla="*/ 2147483647 w 940"/>
              <a:gd name="T41" fmla="*/ 2147483647 h 3279"/>
              <a:gd name="T42" fmla="*/ 2147483647 w 940"/>
              <a:gd name="T43" fmla="*/ 2147483647 h 3279"/>
              <a:gd name="T44" fmla="*/ 2147483647 w 940"/>
              <a:gd name="T45" fmla="*/ 2147483647 h 3279"/>
              <a:gd name="T46" fmla="*/ 2147483647 w 940"/>
              <a:gd name="T47" fmla="*/ 2147483647 h 3279"/>
              <a:gd name="T48" fmla="*/ 2147483647 w 940"/>
              <a:gd name="T49" fmla="*/ 2147483647 h 3279"/>
              <a:gd name="T50" fmla="*/ 2147483647 w 940"/>
              <a:gd name="T51" fmla="*/ 2147483647 h 3279"/>
              <a:gd name="T52" fmla="*/ 2147483647 w 940"/>
              <a:gd name="T53" fmla="*/ 2147483647 h 3279"/>
              <a:gd name="T54" fmla="*/ 2147483647 w 940"/>
              <a:gd name="T55" fmla="*/ 2147483647 h 3279"/>
              <a:gd name="T56" fmla="*/ 0 w 940"/>
              <a:gd name="T57" fmla="*/ 2147483647 h 3279"/>
              <a:gd name="T58" fmla="*/ 2147483647 w 940"/>
              <a:gd name="T59" fmla="*/ 2147483647 h 3279"/>
              <a:gd name="T60" fmla="*/ 2147483647 w 940"/>
              <a:gd name="T61" fmla="*/ 2147483647 h 3279"/>
              <a:gd name="T62" fmla="*/ 2147483647 w 940"/>
              <a:gd name="T63" fmla="*/ 2147483647 h 3279"/>
              <a:gd name="T64" fmla="*/ 2147483647 w 940"/>
              <a:gd name="T65" fmla="*/ 2147483647 h 3279"/>
              <a:gd name="T66" fmla="*/ 2147483647 w 940"/>
              <a:gd name="T67" fmla="*/ 2147483647 h 3279"/>
              <a:gd name="T68" fmla="*/ 2147483647 w 940"/>
              <a:gd name="T69" fmla="*/ 2147483647 h 3279"/>
              <a:gd name="T70" fmla="*/ 2147483647 w 940"/>
              <a:gd name="T71" fmla="*/ 2147483647 h 3279"/>
              <a:gd name="T72" fmla="*/ 2147483647 w 940"/>
              <a:gd name="T73" fmla="*/ 2147483647 h 3279"/>
              <a:gd name="T74" fmla="*/ 2147483647 w 940"/>
              <a:gd name="T75" fmla="*/ 2147483647 h 3279"/>
              <a:gd name="T76" fmla="*/ 2147483647 w 940"/>
              <a:gd name="T77" fmla="*/ 0 h 3279"/>
              <a:gd name="T78" fmla="*/ 2147483647 w 940"/>
              <a:gd name="T79" fmla="*/ 2147483647 h 3279"/>
              <a:gd name="T80" fmla="*/ 2147483647 w 940"/>
              <a:gd name="T81" fmla="*/ 2147483647 h 3279"/>
              <a:gd name="T82" fmla="*/ 2147483647 w 940"/>
              <a:gd name="T83" fmla="*/ 2147483647 h 3279"/>
              <a:gd name="T84" fmla="*/ 2147483647 w 940"/>
              <a:gd name="T85" fmla="*/ 2147483647 h 3279"/>
              <a:gd name="T86" fmla="*/ 2147483647 w 940"/>
              <a:gd name="T87" fmla="*/ 2147483647 h 3279"/>
              <a:gd name="T88" fmla="*/ 2147483647 w 940"/>
              <a:gd name="T89" fmla="*/ 2147483647 h 3279"/>
              <a:gd name="T90" fmla="*/ 2147483647 w 940"/>
              <a:gd name="T91" fmla="*/ 2147483647 h 3279"/>
              <a:gd name="T92" fmla="*/ 2147483647 w 940"/>
              <a:gd name="T93" fmla="*/ 2147483647 h 3279"/>
              <a:gd name="T94" fmla="*/ 2147483647 w 940"/>
              <a:gd name="T95" fmla="*/ 2147483647 h 3279"/>
              <a:gd name="T96" fmla="*/ 2147483647 w 940"/>
              <a:gd name="T97" fmla="*/ 2147483647 h 3279"/>
              <a:gd name="T98" fmla="*/ 2147483647 w 940"/>
              <a:gd name="T99" fmla="*/ 2147483647 h 3279"/>
              <a:gd name="T100" fmla="*/ 2147483647 w 940"/>
              <a:gd name="T101" fmla="*/ 2147483647 h 3279"/>
              <a:gd name="T102" fmla="*/ 2147483647 w 940"/>
              <a:gd name="T103" fmla="*/ 2147483647 h 3279"/>
              <a:gd name="T104" fmla="*/ 2147483647 w 940"/>
              <a:gd name="T105" fmla="*/ 2147483647 h 3279"/>
              <a:gd name="T106" fmla="*/ 2147483647 w 940"/>
              <a:gd name="T107" fmla="*/ 2147483647 h 3279"/>
              <a:gd name="T108" fmla="*/ 2147483647 w 940"/>
              <a:gd name="T109" fmla="*/ 2147483647 h 3279"/>
              <a:gd name="T110" fmla="*/ 2147483647 w 940"/>
              <a:gd name="T111" fmla="*/ 2147483647 h 3279"/>
              <a:gd name="T112" fmla="*/ 2147483647 w 940"/>
              <a:gd name="T113" fmla="*/ 2147483647 h 3279"/>
              <a:gd name="T114" fmla="*/ 2147483647 w 940"/>
              <a:gd name="T115" fmla="*/ 2147483647 h 3279"/>
              <a:gd name="T116" fmla="*/ 2147483647 w 940"/>
              <a:gd name="T117" fmla="*/ 2147483647 h 3279"/>
              <a:gd name="T118" fmla="*/ 2147483647 w 940"/>
              <a:gd name="T119" fmla="*/ 2147483647 h 3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40"/>
              <a:gd name="T181" fmla="*/ 0 h 3279"/>
              <a:gd name="T182" fmla="*/ 940 w 940"/>
              <a:gd name="T183" fmla="*/ 3279 h 32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40" h="3279">
                <a:moveTo>
                  <a:pt x="494" y="2655"/>
                </a:moveTo>
                <a:lnTo>
                  <a:pt x="499" y="2513"/>
                </a:lnTo>
                <a:lnTo>
                  <a:pt x="504" y="2449"/>
                </a:lnTo>
                <a:lnTo>
                  <a:pt x="506" y="2387"/>
                </a:lnTo>
                <a:lnTo>
                  <a:pt x="521" y="2282"/>
                </a:lnTo>
                <a:lnTo>
                  <a:pt x="534" y="2210"/>
                </a:lnTo>
                <a:lnTo>
                  <a:pt x="554" y="2118"/>
                </a:lnTo>
                <a:lnTo>
                  <a:pt x="570" y="2030"/>
                </a:lnTo>
                <a:lnTo>
                  <a:pt x="574" y="2091"/>
                </a:lnTo>
                <a:lnTo>
                  <a:pt x="579" y="2125"/>
                </a:lnTo>
                <a:lnTo>
                  <a:pt x="593" y="2169"/>
                </a:lnTo>
                <a:lnTo>
                  <a:pt x="611" y="2205"/>
                </a:lnTo>
                <a:lnTo>
                  <a:pt x="621" y="2246"/>
                </a:lnTo>
                <a:lnTo>
                  <a:pt x="619" y="2284"/>
                </a:lnTo>
                <a:lnTo>
                  <a:pt x="603" y="2324"/>
                </a:lnTo>
                <a:lnTo>
                  <a:pt x="577" y="2371"/>
                </a:lnTo>
                <a:lnTo>
                  <a:pt x="556" y="2423"/>
                </a:lnTo>
                <a:lnTo>
                  <a:pt x="530" y="2489"/>
                </a:lnTo>
                <a:lnTo>
                  <a:pt x="510" y="2578"/>
                </a:lnTo>
                <a:lnTo>
                  <a:pt x="494" y="2655"/>
                </a:lnTo>
                <a:lnTo>
                  <a:pt x="608" y="2960"/>
                </a:lnTo>
                <a:lnTo>
                  <a:pt x="595" y="3011"/>
                </a:lnTo>
                <a:lnTo>
                  <a:pt x="620" y="3037"/>
                </a:lnTo>
                <a:lnTo>
                  <a:pt x="671" y="3063"/>
                </a:lnTo>
                <a:lnTo>
                  <a:pt x="785" y="3111"/>
                </a:lnTo>
                <a:lnTo>
                  <a:pt x="811" y="3128"/>
                </a:lnTo>
                <a:lnTo>
                  <a:pt x="831" y="3157"/>
                </a:lnTo>
                <a:lnTo>
                  <a:pt x="837" y="3180"/>
                </a:lnTo>
                <a:lnTo>
                  <a:pt x="820" y="3188"/>
                </a:lnTo>
                <a:lnTo>
                  <a:pt x="773" y="3190"/>
                </a:lnTo>
                <a:lnTo>
                  <a:pt x="732" y="3190"/>
                </a:lnTo>
                <a:lnTo>
                  <a:pt x="754" y="3197"/>
                </a:lnTo>
                <a:lnTo>
                  <a:pt x="761" y="3208"/>
                </a:lnTo>
                <a:lnTo>
                  <a:pt x="761" y="3224"/>
                </a:lnTo>
                <a:lnTo>
                  <a:pt x="749" y="3246"/>
                </a:lnTo>
                <a:lnTo>
                  <a:pt x="711" y="3262"/>
                </a:lnTo>
                <a:lnTo>
                  <a:pt x="641" y="3276"/>
                </a:lnTo>
                <a:lnTo>
                  <a:pt x="542" y="3279"/>
                </a:lnTo>
                <a:lnTo>
                  <a:pt x="466" y="3269"/>
                </a:lnTo>
                <a:lnTo>
                  <a:pt x="397" y="3252"/>
                </a:lnTo>
                <a:lnTo>
                  <a:pt x="342" y="3229"/>
                </a:lnTo>
                <a:lnTo>
                  <a:pt x="300" y="3204"/>
                </a:lnTo>
                <a:lnTo>
                  <a:pt x="294" y="3165"/>
                </a:lnTo>
                <a:lnTo>
                  <a:pt x="297" y="3121"/>
                </a:lnTo>
                <a:lnTo>
                  <a:pt x="266" y="2884"/>
                </a:lnTo>
                <a:lnTo>
                  <a:pt x="257" y="2716"/>
                </a:lnTo>
                <a:lnTo>
                  <a:pt x="215" y="2195"/>
                </a:lnTo>
                <a:lnTo>
                  <a:pt x="196" y="1877"/>
                </a:lnTo>
                <a:lnTo>
                  <a:pt x="200" y="1724"/>
                </a:lnTo>
                <a:lnTo>
                  <a:pt x="206" y="1626"/>
                </a:lnTo>
                <a:lnTo>
                  <a:pt x="216" y="1541"/>
                </a:lnTo>
                <a:lnTo>
                  <a:pt x="227" y="1469"/>
                </a:lnTo>
                <a:lnTo>
                  <a:pt x="164" y="1417"/>
                </a:lnTo>
                <a:lnTo>
                  <a:pt x="101" y="1363"/>
                </a:lnTo>
                <a:lnTo>
                  <a:pt x="64" y="1321"/>
                </a:lnTo>
                <a:lnTo>
                  <a:pt x="24" y="1265"/>
                </a:lnTo>
                <a:lnTo>
                  <a:pt x="3" y="1210"/>
                </a:lnTo>
                <a:lnTo>
                  <a:pt x="0" y="1163"/>
                </a:lnTo>
                <a:lnTo>
                  <a:pt x="14" y="1101"/>
                </a:lnTo>
                <a:lnTo>
                  <a:pt x="126" y="716"/>
                </a:lnTo>
                <a:lnTo>
                  <a:pt x="145" y="673"/>
                </a:lnTo>
                <a:lnTo>
                  <a:pt x="159" y="652"/>
                </a:lnTo>
                <a:lnTo>
                  <a:pt x="183" y="632"/>
                </a:lnTo>
                <a:lnTo>
                  <a:pt x="227" y="602"/>
                </a:lnTo>
                <a:lnTo>
                  <a:pt x="355" y="538"/>
                </a:lnTo>
                <a:lnTo>
                  <a:pt x="386" y="500"/>
                </a:lnTo>
                <a:lnTo>
                  <a:pt x="409" y="456"/>
                </a:lnTo>
                <a:lnTo>
                  <a:pt x="419" y="423"/>
                </a:lnTo>
                <a:lnTo>
                  <a:pt x="382" y="384"/>
                </a:lnTo>
                <a:lnTo>
                  <a:pt x="352" y="333"/>
                </a:lnTo>
                <a:lnTo>
                  <a:pt x="331" y="272"/>
                </a:lnTo>
                <a:lnTo>
                  <a:pt x="317" y="220"/>
                </a:lnTo>
                <a:lnTo>
                  <a:pt x="307" y="156"/>
                </a:lnTo>
                <a:lnTo>
                  <a:pt x="315" y="105"/>
                </a:lnTo>
                <a:lnTo>
                  <a:pt x="329" y="67"/>
                </a:lnTo>
                <a:lnTo>
                  <a:pt x="360" y="34"/>
                </a:lnTo>
                <a:lnTo>
                  <a:pt x="399" y="13"/>
                </a:lnTo>
                <a:lnTo>
                  <a:pt x="453" y="0"/>
                </a:lnTo>
                <a:lnTo>
                  <a:pt x="494" y="4"/>
                </a:lnTo>
                <a:lnTo>
                  <a:pt x="538" y="13"/>
                </a:lnTo>
                <a:lnTo>
                  <a:pt x="569" y="25"/>
                </a:lnTo>
                <a:lnTo>
                  <a:pt x="595" y="45"/>
                </a:lnTo>
                <a:lnTo>
                  <a:pt x="611" y="69"/>
                </a:lnTo>
                <a:lnTo>
                  <a:pt x="619" y="90"/>
                </a:lnTo>
                <a:lnTo>
                  <a:pt x="629" y="142"/>
                </a:lnTo>
                <a:lnTo>
                  <a:pt x="639" y="207"/>
                </a:lnTo>
                <a:lnTo>
                  <a:pt x="646" y="269"/>
                </a:lnTo>
                <a:lnTo>
                  <a:pt x="646" y="309"/>
                </a:lnTo>
                <a:lnTo>
                  <a:pt x="633" y="360"/>
                </a:lnTo>
                <a:lnTo>
                  <a:pt x="620" y="385"/>
                </a:lnTo>
                <a:lnTo>
                  <a:pt x="619" y="435"/>
                </a:lnTo>
                <a:lnTo>
                  <a:pt x="620" y="487"/>
                </a:lnTo>
                <a:lnTo>
                  <a:pt x="633" y="513"/>
                </a:lnTo>
                <a:lnTo>
                  <a:pt x="671" y="538"/>
                </a:lnTo>
                <a:lnTo>
                  <a:pt x="801" y="609"/>
                </a:lnTo>
                <a:lnTo>
                  <a:pt x="846" y="639"/>
                </a:lnTo>
                <a:lnTo>
                  <a:pt x="865" y="690"/>
                </a:lnTo>
                <a:lnTo>
                  <a:pt x="899" y="867"/>
                </a:lnTo>
                <a:lnTo>
                  <a:pt x="912" y="946"/>
                </a:lnTo>
                <a:lnTo>
                  <a:pt x="924" y="1014"/>
                </a:lnTo>
                <a:lnTo>
                  <a:pt x="936" y="1108"/>
                </a:lnTo>
                <a:lnTo>
                  <a:pt x="940" y="1190"/>
                </a:lnTo>
                <a:lnTo>
                  <a:pt x="936" y="1292"/>
                </a:lnTo>
                <a:lnTo>
                  <a:pt x="924" y="1402"/>
                </a:lnTo>
                <a:lnTo>
                  <a:pt x="912" y="1479"/>
                </a:lnTo>
                <a:lnTo>
                  <a:pt x="902" y="1564"/>
                </a:lnTo>
                <a:lnTo>
                  <a:pt x="885" y="1639"/>
                </a:lnTo>
                <a:lnTo>
                  <a:pt x="862" y="1697"/>
                </a:lnTo>
                <a:lnTo>
                  <a:pt x="844" y="1757"/>
                </a:lnTo>
                <a:lnTo>
                  <a:pt x="838" y="1833"/>
                </a:lnTo>
                <a:lnTo>
                  <a:pt x="858" y="2172"/>
                </a:lnTo>
                <a:lnTo>
                  <a:pt x="865" y="2291"/>
                </a:lnTo>
                <a:lnTo>
                  <a:pt x="865" y="2339"/>
                </a:lnTo>
                <a:lnTo>
                  <a:pt x="848" y="2400"/>
                </a:lnTo>
                <a:lnTo>
                  <a:pt x="820" y="2472"/>
                </a:lnTo>
                <a:lnTo>
                  <a:pt x="747" y="2693"/>
                </a:lnTo>
                <a:lnTo>
                  <a:pt x="697" y="2871"/>
                </a:lnTo>
                <a:lnTo>
                  <a:pt x="671" y="2935"/>
                </a:lnTo>
                <a:lnTo>
                  <a:pt x="639" y="2948"/>
                </a:lnTo>
                <a:lnTo>
                  <a:pt x="608" y="2960"/>
                </a:lnTo>
                <a:lnTo>
                  <a:pt x="494" y="2655"/>
                </a:lnTo>
                <a:close/>
              </a:path>
            </a:pathLst>
          </a:custGeom>
          <a:solidFill>
            <a:srgbClr val="8080FF"/>
          </a:solidFill>
          <a:ln w="0">
            <a:solidFill>
              <a:srgbClr val="000000"/>
            </a:solidFill>
            <a:round/>
            <a:headEnd/>
            <a:tailEnd/>
          </a:ln>
        </p:spPr>
        <p:txBody>
          <a:bodyPr/>
          <a:lstStyle/>
          <a:p>
            <a:endParaRPr lang="it-IT"/>
          </a:p>
        </p:txBody>
      </p:sp>
      <p:sp>
        <p:nvSpPr>
          <p:cNvPr id="65550" name="Freeform 478"/>
          <p:cNvSpPr>
            <a:spLocks/>
          </p:cNvSpPr>
          <p:nvPr/>
        </p:nvSpPr>
        <p:spPr bwMode="auto">
          <a:xfrm>
            <a:off x="5619750" y="3187700"/>
            <a:ext cx="298450" cy="1052513"/>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2147483647 w 974"/>
              <a:gd name="T107" fmla="*/ 2147483647 h 3255"/>
              <a:gd name="T108" fmla="*/ 2147483647 w 974"/>
              <a:gd name="T109" fmla="*/ 2147483647 h 3255"/>
              <a:gd name="T110" fmla="*/ 2147483647 w 974"/>
              <a:gd name="T111" fmla="*/ 2147483647 h 3255"/>
              <a:gd name="T112" fmla="*/ 2147483647 w 974"/>
              <a:gd name="T113" fmla="*/ 2147483647 h 3255"/>
              <a:gd name="T114" fmla="*/ 2147483647 w 974"/>
              <a:gd name="T115" fmla="*/ 2147483647 h 32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4"/>
              <a:gd name="T175" fmla="*/ 0 h 3255"/>
              <a:gd name="T176" fmla="*/ 974 w 974"/>
              <a:gd name="T177" fmla="*/ 3255 h 32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4" h="3255">
                <a:moveTo>
                  <a:pt x="326" y="0"/>
                </a:moveTo>
                <a:lnTo>
                  <a:pt x="353" y="6"/>
                </a:lnTo>
                <a:lnTo>
                  <a:pt x="396" y="19"/>
                </a:lnTo>
                <a:lnTo>
                  <a:pt x="412" y="38"/>
                </a:lnTo>
                <a:lnTo>
                  <a:pt x="426" y="52"/>
                </a:lnTo>
                <a:lnTo>
                  <a:pt x="445" y="87"/>
                </a:lnTo>
                <a:lnTo>
                  <a:pt x="469" y="120"/>
                </a:lnTo>
                <a:lnTo>
                  <a:pt x="480" y="152"/>
                </a:lnTo>
                <a:lnTo>
                  <a:pt x="504" y="231"/>
                </a:lnTo>
                <a:lnTo>
                  <a:pt x="514" y="286"/>
                </a:lnTo>
                <a:lnTo>
                  <a:pt x="509" y="357"/>
                </a:lnTo>
                <a:lnTo>
                  <a:pt x="486" y="408"/>
                </a:lnTo>
                <a:lnTo>
                  <a:pt x="471" y="456"/>
                </a:lnTo>
                <a:lnTo>
                  <a:pt x="502" y="498"/>
                </a:lnTo>
                <a:lnTo>
                  <a:pt x="562" y="533"/>
                </a:lnTo>
                <a:lnTo>
                  <a:pt x="638" y="575"/>
                </a:lnTo>
                <a:lnTo>
                  <a:pt x="695" y="604"/>
                </a:lnTo>
                <a:lnTo>
                  <a:pt x="718" y="625"/>
                </a:lnTo>
                <a:lnTo>
                  <a:pt x="955" y="942"/>
                </a:lnTo>
                <a:lnTo>
                  <a:pt x="974" y="1031"/>
                </a:lnTo>
                <a:lnTo>
                  <a:pt x="967" y="1107"/>
                </a:lnTo>
                <a:lnTo>
                  <a:pt x="947" y="1192"/>
                </a:lnTo>
                <a:lnTo>
                  <a:pt x="824" y="1411"/>
                </a:lnTo>
                <a:lnTo>
                  <a:pt x="766" y="1518"/>
                </a:lnTo>
                <a:lnTo>
                  <a:pt x="721" y="1550"/>
                </a:lnTo>
                <a:lnTo>
                  <a:pt x="678" y="1558"/>
                </a:lnTo>
                <a:lnTo>
                  <a:pt x="709" y="1628"/>
                </a:lnTo>
                <a:lnTo>
                  <a:pt x="711" y="1674"/>
                </a:lnTo>
                <a:lnTo>
                  <a:pt x="680" y="1727"/>
                </a:lnTo>
                <a:lnTo>
                  <a:pt x="620" y="1773"/>
                </a:lnTo>
                <a:lnTo>
                  <a:pt x="637" y="2472"/>
                </a:lnTo>
                <a:lnTo>
                  <a:pt x="540" y="2499"/>
                </a:lnTo>
                <a:lnTo>
                  <a:pt x="524" y="2624"/>
                </a:lnTo>
                <a:lnTo>
                  <a:pt x="503" y="2715"/>
                </a:lnTo>
                <a:lnTo>
                  <a:pt x="471" y="2818"/>
                </a:lnTo>
                <a:lnTo>
                  <a:pt x="458" y="2877"/>
                </a:lnTo>
                <a:lnTo>
                  <a:pt x="466" y="2960"/>
                </a:lnTo>
                <a:lnTo>
                  <a:pt x="492" y="2990"/>
                </a:lnTo>
                <a:lnTo>
                  <a:pt x="505" y="3032"/>
                </a:lnTo>
                <a:lnTo>
                  <a:pt x="499"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4"/>
                </a:lnTo>
                <a:lnTo>
                  <a:pt x="62" y="3168"/>
                </a:lnTo>
                <a:lnTo>
                  <a:pt x="80" y="3140"/>
                </a:lnTo>
                <a:lnTo>
                  <a:pt x="132" y="3106"/>
                </a:lnTo>
                <a:lnTo>
                  <a:pt x="220" y="3039"/>
                </a:lnTo>
                <a:lnTo>
                  <a:pt x="266" y="2977"/>
                </a:lnTo>
                <a:lnTo>
                  <a:pt x="283" y="2917"/>
                </a:lnTo>
                <a:lnTo>
                  <a:pt x="272" y="2824"/>
                </a:lnTo>
                <a:lnTo>
                  <a:pt x="195" y="2564"/>
                </a:lnTo>
                <a:lnTo>
                  <a:pt x="177" y="2467"/>
                </a:lnTo>
                <a:lnTo>
                  <a:pt x="177" y="2446"/>
                </a:lnTo>
                <a:lnTo>
                  <a:pt x="112" y="2438"/>
                </a:lnTo>
                <a:lnTo>
                  <a:pt x="74" y="2438"/>
                </a:lnTo>
                <a:lnTo>
                  <a:pt x="48" y="1808"/>
                </a:lnTo>
                <a:lnTo>
                  <a:pt x="14" y="1773"/>
                </a:lnTo>
                <a:lnTo>
                  <a:pt x="26" y="1686"/>
                </a:lnTo>
                <a:lnTo>
                  <a:pt x="61" y="1571"/>
                </a:lnTo>
                <a:lnTo>
                  <a:pt x="103" y="1468"/>
                </a:lnTo>
                <a:lnTo>
                  <a:pt x="65" y="1437"/>
                </a:lnTo>
                <a:lnTo>
                  <a:pt x="17" y="1395"/>
                </a:lnTo>
                <a:lnTo>
                  <a:pt x="0" y="1297"/>
                </a:lnTo>
                <a:lnTo>
                  <a:pt x="10" y="1200"/>
                </a:lnTo>
                <a:lnTo>
                  <a:pt x="16" y="1089"/>
                </a:lnTo>
                <a:lnTo>
                  <a:pt x="12" y="1004"/>
                </a:lnTo>
                <a:lnTo>
                  <a:pt x="0" y="914"/>
                </a:lnTo>
                <a:lnTo>
                  <a:pt x="6" y="805"/>
                </a:lnTo>
                <a:lnTo>
                  <a:pt x="21" y="737"/>
                </a:lnTo>
                <a:lnTo>
                  <a:pt x="39" y="688"/>
                </a:lnTo>
                <a:lnTo>
                  <a:pt x="60" y="655"/>
                </a:lnTo>
                <a:lnTo>
                  <a:pt x="81" y="632"/>
                </a:lnTo>
                <a:lnTo>
                  <a:pt x="164" y="582"/>
                </a:lnTo>
                <a:lnTo>
                  <a:pt x="241" y="535"/>
                </a:lnTo>
                <a:lnTo>
                  <a:pt x="280" y="497"/>
                </a:lnTo>
                <a:lnTo>
                  <a:pt x="279" y="485"/>
                </a:lnTo>
                <a:lnTo>
                  <a:pt x="264" y="483"/>
                </a:lnTo>
                <a:lnTo>
                  <a:pt x="239" y="477"/>
                </a:lnTo>
                <a:lnTo>
                  <a:pt x="216" y="465"/>
                </a:lnTo>
                <a:lnTo>
                  <a:pt x="203" y="453"/>
                </a:lnTo>
                <a:lnTo>
                  <a:pt x="189" y="434"/>
                </a:lnTo>
                <a:lnTo>
                  <a:pt x="170" y="450"/>
                </a:lnTo>
                <a:lnTo>
                  <a:pt x="139" y="471"/>
                </a:lnTo>
                <a:lnTo>
                  <a:pt x="137" y="406"/>
                </a:lnTo>
                <a:lnTo>
                  <a:pt x="129" y="364"/>
                </a:lnTo>
                <a:lnTo>
                  <a:pt x="103" y="284"/>
                </a:lnTo>
                <a:lnTo>
                  <a:pt x="93" y="218"/>
                </a:lnTo>
                <a:lnTo>
                  <a:pt x="97" y="147"/>
                </a:lnTo>
                <a:lnTo>
                  <a:pt x="107" y="99"/>
                </a:lnTo>
                <a:lnTo>
                  <a:pt x="130" y="68"/>
                </a:lnTo>
                <a:lnTo>
                  <a:pt x="150" y="54"/>
                </a:lnTo>
                <a:lnTo>
                  <a:pt x="170" y="42"/>
                </a:lnTo>
                <a:lnTo>
                  <a:pt x="212" y="20"/>
                </a:lnTo>
                <a:lnTo>
                  <a:pt x="247" y="7"/>
                </a:lnTo>
                <a:lnTo>
                  <a:pt x="289" y="1"/>
                </a:lnTo>
                <a:lnTo>
                  <a:pt x="326" y="0"/>
                </a:lnTo>
                <a:lnTo>
                  <a:pt x="684" y="956"/>
                </a:lnTo>
                <a:lnTo>
                  <a:pt x="679" y="1077"/>
                </a:lnTo>
                <a:lnTo>
                  <a:pt x="673" y="1144"/>
                </a:lnTo>
                <a:lnTo>
                  <a:pt x="737" y="1152"/>
                </a:lnTo>
                <a:lnTo>
                  <a:pt x="754" y="1099"/>
                </a:lnTo>
                <a:lnTo>
                  <a:pt x="754" y="1054"/>
                </a:lnTo>
                <a:lnTo>
                  <a:pt x="728" y="1010"/>
                </a:lnTo>
                <a:lnTo>
                  <a:pt x="711" y="979"/>
                </a:lnTo>
                <a:lnTo>
                  <a:pt x="695" y="956"/>
                </a:lnTo>
                <a:lnTo>
                  <a:pt x="684" y="956"/>
                </a:lnTo>
                <a:lnTo>
                  <a:pt x="326" y="0"/>
                </a:lnTo>
                <a:close/>
              </a:path>
            </a:pathLst>
          </a:custGeom>
          <a:solidFill>
            <a:srgbClr val="8080FF"/>
          </a:solidFill>
          <a:ln w="9525">
            <a:noFill/>
            <a:round/>
            <a:headEnd/>
            <a:tailEnd/>
          </a:ln>
        </p:spPr>
        <p:txBody>
          <a:bodyPr/>
          <a:lstStyle/>
          <a:p>
            <a:endParaRPr lang="it-IT"/>
          </a:p>
        </p:txBody>
      </p:sp>
      <p:sp>
        <p:nvSpPr>
          <p:cNvPr id="65551" name="Freeform 479"/>
          <p:cNvSpPr>
            <a:spLocks/>
          </p:cNvSpPr>
          <p:nvPr/>
        </p:nvSpPr>
        <p:spPr bwMode="auto">
          <a:xfrm>
            <a:off x="5619750" y="3187700"/>
            <a:ext cx="298450" cy="1052513"/>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4"/>
              <a:gd name="T160" fmla="*/ 0 h 3255"/>
              <a:gd name="T161" fmla="*/ 974 w 974"/>
              <a:gd name="T162" fmla="*/ 3255 h 32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4" h="3255">
                <a:moveTo>
                  <a:pt x="326" y="0"/>
                </a:moveTo>
                <a:lnTo>
                  <a:pt x="353" y="6"/>
                </a:lnTo>
                <a:lnTo>
                  <a:pt x="396" y="19"/>
                </a:lnTo>
                <a:lnTo>
                  <a:pt x="412" y="38"/>
                </a:lnTo>
                <a:lnTo>
                  <a:pt x="426" y="52"/>
                </a:lnTo>
                <a:lnTo>
                  <a:pt x="445" y="87"/>
                </a:lnTo>
                <a:lnTo>
                  <a:pt x="469" y="120"/>
                </a:lnTo>
                <a:lnTo>
                  <a:pt x="480" y="152"/>
                </a:lnTo>
                <a:lnTo>
                  <a:pt x="504" y="231"/>
                </a:lnTo>
                <a:lnTo>
                  <a:pt x="514" y="286"/>
                </a:lnTo>
                <a:lnTo>
                  <a:pt x="509" y="357"/>
                </a:lnTo>
                <a:lnTo>
                  <a:pt x="486" y="408"/>
                </a:lnTo>
                <a:lnTo>
                  <a:pt x="471" y="456"/>
                </a:lnTo>
                <a:lnTo>
                  <a:pt x="502" y="498"/>
                </a:lnTo>
                <a:lnTo>
                  <a:pt x="562" y="533"/>
                </a:lnTo>
                <a:lnTo>
                  <a:pt x="638" y="575"/>
                </a:lnTo>
                <a:lnTo>
                  <a:pt x="695" y="604"/>
                </a:lnTo>
                <a:lnTo>
                  <a:pt x="718" y="625"/>
                </a:lnTo>
                <a:lnTo>
                  <a:pt x="955" y="942"/>
                </a:lnTo>
                <a:lnTo>
                  <a:pt x="974" y="1031"/>
                </a:lnTo>
                <a:lnTo>
                  <a:pt x="967" y="1107"/>
                </a:lnTo>
                <a:lnTo>
                  <a:pt x="947" y="1192"/>
                </a:lnTo>
                <a:lnTo>
                  <a:pt x="824" y="1411"/>
                </a:lnTo>
                <a:lnTo>
                  <a:pt x="766" y="1518"/>
                </a:lnTo>
                <a:lnTo>
                  <a:pt x="721" y="1550"/>
                </a:lnTo>
                <a:lnTo>
                  <a:pt x="678" y="1558"/>
                </a:lnTo>
                <a:lnTo>
                  <a:pt x="709" y="1628"/>
                </a:lnTo>
                <a:lnTo>
                  <a:pt x="711" y="1674"/>
                </a:lnTo>
                <a:lnTo>
                  <a:pt x="680" y="1727"/>
                </a:lnTo>
                <a:lnTo>
                  <a:pt x="620" y="1773"/>
                </a:lnTo>
                <a:lnTo>
                  <a:pt x="637" y="2472"/>
                </a:lnTo>
                <a:lnTo>
                  <a:pt x="540" y="2499"/>
                </a:lnTo>
                <a:lnTo>
                  <a:pt x="524" y="2624"/>
                </a:lnTo>
                <a:lnTo>
                  <a:pt x="503" y="2715"/>
                </a:lnTo>
                <a:lnTo>
                  <a:pt x="471" y="2818"/>
                </a:lnTo>
                <a:lnTo>
                  <a:pt x="458" y="2877"/>
                </a:lnTo>
                <a:lnTo>
                  <a:pt x="466" y="2960"/>
                </a:lnTo>
                <a:lnTo>
                  <a:pt x="492" y="2990"/>
                </a:lnTo>
                <a:lnTo>
                  <a:pt x="505" y="3032"/>
                </a:lnTo>
                <a:lnTo>
                  <a:pt x="499"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4"/>
                </a:lnTo>
                <a:lnTo>
                  <a:pt x="62" y="3168"/>
                </a:lnTo>
                <a:lnTo>
                  <a:pt x="80" y="3140"/>
                </a:lnTo>
                <a:lnTo>
                  <a:pt x="132" y="3106"/>
                </a:lnTo>
                <a:lnTo>
                  <a:pt x="220" y="3039"/>
                </a:lnTo>
                <a:lnTo>
                  <a:pt x="266" y="2977"/>
                </a:lnTo>
                <a:lnTo>
                  <a:pt x="283" y="2917"/>
                </a:lnTo>
                <a:lnTo>
                  <a:pt x="272" y="2824"/>
                </a:lnTo>
                <a:lnTo>
                  <a:pt x="195" y="2564"/>
                </a:lnTo>
                <a:lnTo>
                  <a:pt x="177" y="2467"/>
                </a:lnTo>
                <a:lnTo>
                  <a:pt x="177" y="2446"/>
                </a:lnTo>
                <a:lnTo>
                  <a:pt x="112" y="2438"/>
                </a:lnTo>
                <a:lnTo>
                  <a:pt x="74" y="2438"/>
                </a:lnTo>
                <a:lnTo>
                  <a:pt x="48" y="1808"/>
                </a:lnTo>
                <a:lnTo>
                  <a:pt x="14" y="1773"/>
                </a:lnTo>
                <a:lnTo>
                  <a:pt x="26" y="1686"/>
                </a:lnTo>
                <a:lnTo>
                  <a:pt x="61" y="1571"/>
                </a:lnTo>
                <a:lnTo>
                  <a:pt x="103" y="1468"/>
                </a:lnTo>
                <a:lnTo>
                  <a:pt x="65" y="1437"/>
                </a:lnTo>
                <a:lnTo>
                  <a:pt x="17" y="1395"/>
                </a:lnTo>
                <a:lnTo>
                  <a:pt x="0" y="1297"/>
                </a:lnTo>
                <a:lnTo>
                  <a:pt x="10" y="1200"/>
                </a:lnTo>
                <a:lnTo>
                  <a:pt x="16" y="1089"/>
                </a:lnTo>
                <a:lnTo>
                  <a:pt x="12" y="1004"/>
                </a:lnTo>
                <a:lnTo>
                  <a:pt x="0" y="914"/>
                </a:lnTo>
                <a:lnTo>
                  <a:pt x="6" y="805"/>
                </a:lnTo>
                <a:lnTo>
                  <a:pt x="21" y="737"/>
                </a:lnTo>
                <a:lnTo>
                  <a:pt x="39" y="688"/>
                </a:lnTo>
                <a:lnTo>
                  <a:pt x="60" y="655"/>
                </a:lnTo>
                <a:lnTo>
                  <a:pt x="81" y="632"/>
                </a:lnTo>
                <a:lnTo>
                  <a:pt x="164" y="582"/>
                </a:lnTo>
                <a:lnTo>
                  <a:pt x="241" y="535"/>
                </a:lnTo>
                <a:lnTo>
                  <a:pt x="280" y="497"/>
                </a:lnTo>
                <a:lnTo>
                  <a:pt x="279" y="485"/>
                </a:lnTo>
                <a:lnTo>
                  <a:pt x="264" y="483"/>
                </a:lnTo>
                <a:lnTo>
                  <a:pt x="239" y="477"/>
                </a:lnTo>
                <a:lnTo>
                  <a:pt x="216" y="465"/>
                </a:lnTo>
                <a:lnTo>
                  <a:pt x="203" y="453"/>
                </a:lnTo>
                <a:lnTo>
                  <a:pt x="189" y="434"/>
                </a:lnTo>
                <a:lnTo>
                  <a:pt x="170" y="450"/>
                </a:lnTo>
                <a:lnTo>
                  <a:pt x="139" y="471"/>
                </a:lnTo>
                <a:lnTo>
                  <a:pt x="137" y="406"/>
                </a:lnTo>
                <a:lnTo>
                  <a:pt x="129" y="364"/>
                </a:lnTo>
                <a:lnTo>
                  <a:pt x="103" y="284"/>
                </a:lnTo>
                <a:lnTo>
                  <a:pt x="93" y="218"/>
                </a:lnTo>
                <a:lnTo>
                  <a:pt x="97" y="147"/>
                </a:lnTo>
                <a:lnTo>
                  <a:pt x="107" y="99"/>
                </a:lnTo>
                <a:lnTo>
                  <a:pt x="130" y="68"/>
                </a:lnTo>
                <a:lnTo>
                  <a:pt x="150" y="54"/>
                </a:lnTo>
                <a:lnTo>
                  <a:pt x="170" y="42"/>
                </a:lnTo>
                <a:lnTo>
                  <a:pt x="212" y="20"/>
                </a:lnTo>
                <a:lnTo>
                  <a:pt x="247" y="7"/>
                </a:lnTo>
                <a:lnTo>
                  <a:pt x="289" y="1"/>
                </a:lnTo>
                <a:lnTo>
                  <a:pt x="326" y="0"/>
                </a:lnTo>
              </a:path>
            </a:pathLst>
          </a:custGeom>
          <a:noFill/>
          <a:ln w="0">
            <a:solidFill>
              <a:srgbClr val="000000"/>
            </a:solidFill>
            <a:round/>
            <a:headEnd/>
            <a:tailEnd/>
          </a:ln>
        </p:spPr>
        <p:txBody>
          <a:bodyPr/>
          <a:lstStyle/>
          <a:p>
            <a:endParaRPr lang="it-IT"/>
          </a:p>
        </p:txBody>
      </p:sp>
      <p:sp>
        <p:nvSpPr>
          <p:cNvPr id="65552" name="Freeform 481"/>
          <p:cNvSpPr>
            <a:spLocks/>
          </p:cNvSpPr>
          <p:nvPr/>
        </p:nvSpPr>
        <p:spPr bwMode="auto">
          <a:xfrm>
            <a:off x="6172200" y="3167063"/>
            <a:ext cx="287338" cy="1104900"/>
          </a:xfrm>
          <a:custGeom>
            <a:avLst/>
            <a:gdLst>
              <a:gd name="T0" fmla="*/ 2147483647 w 931"/>
              <a:gd name="T1" fmla="*/ 2147483647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0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1"/>
              <a:gd name="T169" fmla="*/ 0 h 3420"/>
              <a:gd name="T170" fmla="*/ 931 w 931"/>
              <a:gd name="T171" fmla="*/ 3420 h 34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1" h="3420">
                <a:moveTo>
                  <a:pt x="495" y="2"/>
                </a:moveTo>
                <a:lnTo>
                  <a:pt x="575" y="0"/>
                </a:lnTo>
                <a:lnTo>
                  <a:pt x="625" y="21"/>
                </a:lnTo>
                <a:lnTo>
                  <a:pt x="672" y="58"/>
                </a:lnTo>
                <a:lnTo>
                  <a:pt x="696" y="113"/>
                </a:lnTo>
                <a:lnTo>
                  <a:pt x="700" y="159"/>
                </a:lnTo>
                <a:lnTo>
                  <a:pt x="690" y="211"/>
                </a:lnTo>
                <a:lnTo>
                  <a:pt x="663" y="273"/>
                </a:lnTo>
                <a:lnTo>
                  <a:pt x="632" y="336"/>
                </a:lnTo>
                <a:lnTo>
                  <a:pt x="600" y="420"/>
                </a:lnTo>
                <a:lnTo>
                  <a:pt x="599" y="474"/>
                </a:lnTo>
                <a:lnTo>
                  <a:pt x="611" y="537"/>
                </a:lnTo>
                <a:lnTo>
                  <a:pt x="645" y="537"/>
                </a:lnTo>
                <a:lnTo>
                  <a:pt x="671" y="537"/>
                </a:lnTo>
                <a:lnTo>
                  <a:pt x="723" y="545"/>
                </a:lnTo>
                <a:lnTo>
                  <a:pt x="768" y="563"/>
                </a:lnTo>
                <a:lnTo>
                  <a:pt x="812" y="601"/>
                </a:lnTo>
                <a:lnTo>
                  <a:pt x="845" y="643"/>
                </a:lnTo>
                <a:lnTo>
                  <a:pt x="863" y="682"/>
                </a:lnTo>
                <a:lnTo>
                  <a:pt x="868" y="738"/>
                </a:lnTo>
                <a:lnTo>
                  <a:pt x="858" y="803"/>
                </a:lnTo>
                <a:lnTo>
                  <a:pt x="847" y="859"/>
                </a:lnTo>
                <a:lnTo>
                  <a:pt x="845" y="916"/>
                </a:lnTo>
                <a:lnTo>
                  <a:pt x="855" y="1111"/>
                </a:lnTo>
                <a:lnTo>
                  <a:pt x="851" y="1251"/>
                </a:lnTo>
                <a:lnTo>
                  <a:pt x="852" y="1363"/>
                </a:lnTo>
                <a:lnTo>
                  <a:pt x="856" y="1437"/>
                </a:lnTo>
                <a:lnTo>
                  <a:pt x="855" y="1503"/>
                </a:lnTo>
                <a:lnTo>
                  <a:pt x="918" y="1482"/>
                </a:lnTo>
                <a:lnTo>
                  <a:pt x="931" y="1760"/>
                </a:lnTo>
                <a:lnTo>
                  <a:pt x="689" y="1823"/>
                </a:lnTo>
                <a:lnTo>
                  <a:pt x="663" y="1961"/>
                </a:lnTo>
                <a:lnTo>
                  <a:pt x="613" y="2187"/>
                </a:lnTo>
                <a:lnTo>
                  <a:pt x="604" y="2275"/>
                </a:lnTo>
                <a:lnTo>
                  <a:pt x="617" y="2351"/>
                </a:lnTo>
                <a:lnTo>
                  <a:pt x="639" y="2429"/>
                </a:lnTo>
                <a:lnTo>
                  <a:pt x="639" y="2492"/>
                </a:lnTo>
                <a:lnTo>
                  <a:pt x="629" y="2626"/>
                </a:lnTo>
                <a:lnTo>
                  <a:pt x="616" y="2742"/>
                </a:lnTo>
                <a:lnTo>
                  <a:pt x="582" y="2928"/>
                </a:lnTo>
                <a:lnTo>
                  <a:pt x="564" y="3017"/>
                </a:lnTo>
                <a:lnTo>
                  <a:pt x="555" y="3148"/>
                </a:lnTo>
                <a:lnTo>
                  <a:pt x="573" y="3272"/>
                </a:lnTo>
                <a:lnTo>
                  <a:pt x="568" y="3287"/>
                </a:lnTo>
                <a:lnTo>
                  <a:pt x="542" y="3300"/>
                </a:lnTo>
                <a:lnTo>
                  <a:pt x="464" y="3362"/>
                </a:lnTo>
                <a:lnTo>
                  <a:pt x="433" y="3388"/>
                </a:lnTo>
                <a:lnTo>
                  <a:pt x="395" y="3411"/>
                </a:lnTo>
                <a:lnTo>
                  <a:pt x="331" y="3420"/>
                </a:lnTo>
                <a:lnTo>
                  <a:pt x="258" y="3409"/>
                </a:lnTo>
                <a:lnTo>
                  <a:pt x="238" y="3398"/>
                </a:lnTo>
                <a:lnTo>
                  <a:pt x="230" y="3380"/>
                </a:lnTo>
                <a:lnTo>
                  <a:pt x="228" y="3360"/>
                </a:lnTo>
                <a:lnTo>
                  <a:pt x="250" y="3337"/>
                </a:lnTo>
                <a:lnTo>
                  <a:pt x="329" y="3271"/>
                </a:lnTo>
                <a:lnTo>
                  <a:pt x="279" y="3291"/>
                </a:lnTo>
                <a:lnTo>
                  <a:pt x="214" y="3319"/>
                </a:lnTo>
                <a:lnTo>
                  <a:pt x="154" y="3336"/>
                </a:lnTo>
                <a:lnTo>
                  <a:pt x="86" y="3343"/>
                </a:lnTo>
                <a:lnTo>
                  <a:pt x="53" y="3343"/>
                </a:lnTo>
                <a:lnTo>
                  <a:pt x="24" y="3324"/>
                </a:lnTo>
                <a:lnTo>
                  <a:pt x="17" y="3298"/>
                </a:lnTo>
                <a:lnTo>
                  <a:pt x="31" y="3276"/>
                </a:lnTo>
                <a:lnTo>
                  <a:pt x="49" y="3261"/>
                </a:lnTo>
                <a:lnTo>
                  <a:pt x="136" y="3219"/>
                </a:lnTo>
                <a:lnTo>
                  <a:pt x="186" y="3180"/>
                </a:lnTo>
                <a:lnTo>
                  <a:pt x="230" y="3121"/>
                </a:lnTo>
                <a:lnTo>
                  <a:pt x="238" y="3078"/>
                </a:lnTo>
                <a:lnTo>
                  <a:pt x="236" y="3025"/>
                </a:lnTo>
                <a:lnTo>
                  <a:pt x="224" y="2977"/>
                </a:lnTo>
                <a:lnTo>
                  <a:pt x="153" y="2729"/>
                </a:lnTo>
                <a:lnTo>
                  <a:pt x="92" y="2556"/>
                </a:lnTo>
                <a:lnTo>
                  <a:pt x="53" y="2422"/>
                </a:lnTo>
                <a:lnTo>
                  <a:pt x="24" y="2375"/>
                </a:lnTo>
                <a:lnTo>
                  <a:pt x="0" y="2300"/>
                </a:lnTo>
                <a:lnTo>
                  <a:pt x="1" y="2230"/>
                </a:lnTo>
                <a:lnTo>
                  <a:pt x="11" y="2180"/>
                </a:lnTo>
                <a:lnTo>
                  <a:pt x="41" y="1939"/>
                </a:lnTo>
                <a:lnTo>
                  <a:pt x="65" y="1819"/>
                </a:lnTo>
                <a:lnTo>
                  <a:pt x="105" y="1700"/>
                </a:lnTo>
                <a:lnTo>
                  <a:pt x="153" y="1516"/>
                </a:lnTo>
                <a:lnTo>
                  <a:pt x="176" y="1381"/>
                </a:lnTo>
                <a:lnTo>
                  <a:pt x="195" y="1269"/>
                </a:lnTo>
                <a:lnTo>
                  <a:pt x="143" y="1258"/>
                </a:lnTo>
                <a:lnTo>
                  <a:pt x="92" y="1238"/>
                </a:lnTo>
                <a:lnTo>
                  <a:pt x="79" y="1209"/>
                </a:lnTo>
                <a:lnTo>
                  <a:pt x="78" y="1164"/>
                </a:lnTo>
                <a:lnTo>
                  <a:pt x="82" y="1121"/>
                </a:lnTo>
                <a:lnTo>
                  <a:pt x="136" y="950"/>
                </a:lnTo>
                <a:lnTo>
                  <a:pt x="172" y="879"/>
                </a:lnTo>
                <a:lnTo>
                  <a:pt x="174" y="854"/>
                </a:lnTo>
                <a:lnTo>
                  <a:pt x="191" y="729"/>
                </a:lnTo>
                <a:lnTo>
                  <a:pt x="207" y="672"/>
                </a:lnTo>
                <a:lnTo>
                  <a:pt x="231" y="630"/>
                </a:lnTo>
                <a:lnTo>
                  <a:pt x="264" y="601"/>
                </a:lnTo>
                <a:lnTo>
                  <a:pt x="307" y="577"/>
                </a:lnTo>
                <a:lnTo>
                  <a:pt x="398" y="551"/>
                </a:lnTo>
                <a:lnTo>
                  <a:pt x="412" y="513"/>
                </a:lnTo>
                <a:lnTo>
                  <a:pt x="410" y="475"/>
                </a:lnTo>
                <a:lnTo>
                  <a:pt x="390" y="449"/>
                </a:lnTo>
                <a:lnTo>
                  <a:pt x="372" y="422"/>
                </a:lnTo>
                <a:lnTo>
                  <a:pt x="354" y="373"/>
                </a:lnTo>
                <a:lnTo>
                  <a:pt x="350" y="341"/>
                </a:lnTo>
                <a:lnTo>
                  <a:pt x="348" y="291"/>
                </a:lnTo>
                <a:lnTo>
                  <a:pt x="348" y="269"/>
                </a:lnTo>
                <a:lnTo>
                  <a:pt x="330" y="246"/>
                </a:lnTo>
                <a:lnTo>
                  <a:pt x="316" y="223"/>
                </a:lnTo>
                <a:lnTo>
                  <a:pt x="309" y="195"/>
                </a:lnTo>
                <a:lnTo>
                  <a:pt x="309" y="154"/>
                </a:lnTo>
                <a:lnTo>
                  <a:pt x="322" y="106"/>
                </a:lnTo>
                <a:lnTo>
                  <a:pt x="347" y="63"/>
                </a:lnTo>
                <a:lnTo>
                  <a:pt x="381" y="36"/>
                </a:lnTo>
                <a:lnTo>
                  <a:pt x="443" y="10"/>
                </a:lnTo>
                <a:lnTo>
                  <a:pt x="464" y="8"/>
                </a:lnTo>
                <a:lnTo>
                  <a:pt x="495" y="2"/>
                </a:lnTo>
                <a:lnTo>
                  <a:pt x="757" y="1477"/>
                </a:lnTo>
                <a:lnTo>
                  <a:pt x="704" y="1498"/>
                </a:lnTo>
                <a:lnTo>
                  <a:pt x="704" y="1412"/>
                </a:lnTo>
                <a:lnTo>
                  <a:pt x="700" y="1375"/>
                </a:lnTo>
                <a:lnTo>
                  <a:pt x="690" y="1338"/>
                </a:lnTo>
                <a:lnTo>
                  <a:pt x="674" y="1303"/>
                </a:lnTo>
                <a:lnTo>
                  <a:pt x="654" y="1269"/>
                </a:lnTo>
                <a:lnTo>
                  <a:pt x="680" y="1224"/>
                </a:lnTo>
                <a:lnTo>
                  <a:pt x="704" y="1173"/>
                </a:lnTo>
                <a:lnTo>
                  <a:pt x="728" y="1115"/>
                </a:lnTo>
                <a:lnTo>
                  <a:pt x="742" y="1065"/>
                </a:lnTo>
                <a:lnTo>
                  <a:pt x="754" y="1001"/>
                </a:lnTo>
                <a:lnTo>
                  <a:pt x="762" y="1080"/>
                </a:lnTo>
                <a:lnTo>
                  <a:pt x="760" y="1177"/>
                </a:lnTo>
                <a:lnTo>
                  <a:pt x="758" y="1269"/>
                </a:lnTo>
                <a:lnTo>
                  <a:pt x="760" y="1343"/>
                </a:lnTo>
                <a:lnTo>
                  <a:pt x="758" y="1405"/>
                </a:lnTo>
                <a:lnTo>
                  <a:pt x="757" y="1477"/>
                </a:lnTo>
                <a:lnTo>
                  <a:pt x="495" y="2"/>
                </a:lnTo>
                <a:lnTo>
                  <a:pt x="410" y="3180"/>
                </a:lnTo>
                <a:lnTo>
                  <a:pt x="433" y="3137"/>
                </a:lnTo>
                <a:lnTo>
                  <a:pt x="448" y="3094"/>
                </a:lnTo>
                <a:lnTo>
                  <a:pt x="455" y="3039"/>
                </a:lnTo>
                <a:lnTo>
                  <a:pt x="448" y="2962"/>
                </a:lnTo>
                <a:lnTo>
                  <a:pt x="443" y="2873"/>
                </a:lnTo>
                <a:lnTo>
                  <a:pt x="440" y="2769"/>
                </a:lnTo>
                <a:lnTo>
                  <a:pt x="443" y="2654"/>
                </a:lnTo>
                <a:lnTo>
                  <a:pt x="450" y="2552"/>
                </a:lnTo>
                <a:lnTo>
                  <a:pt x="457" y="2483"/>
                </a:lnTo>
                <a:lnTo>
                  <a:pt x="452" y="2453"/>
                </a:lnTo>
                <a:lnTo>
                  <a:pt x="433" y="2408"/>
                </a:lnTo>
                <a:lnTo>
                  <a:pt x="417" y="2350"/>
                </a:lnTo>
                <a:lnTo>
                  <a:pt x="408" y="2277"/>
                </a:lnTo>
                <a:lnTo>
                  <a:pt x="410" y="2217"/>
                </a:lnTo>
                <a:lnTo>
                  <a:pt x="421" y="2173"/>
                </a:lnTo>
                <a:lnTo>
                  <a:pt x="270" y="2159"/>
                </a:lnTo>
                <a:lnTo>
                  <a:pt x="253" y="2205"/>
                </a:lnTo>
                <a:lnTo>
                  <a:pt x="237" y="2253"/>
                </a:lnTo>
                <a:lnTo>
                  <a:pt x="221" y="2301"/>
                </a:lnTo>
                <a:lnTo>
                  <a:pt x="221" y="2322"/>
                </a:lnTo>
                <a:lnTo>
                  <a:pt x="242" y="2363"/>
                </a:lnTo>
                <a:lnTo>
                  <a:pt x="270" y="2410"/>
                </a:lnTo>
                <a:lnTo>
                  <a:pt x="294" y="2468"/>
                </a:lnTo>
                <a:lnTo>
                  <a:pt x="309" y="2524"/>
                </a:lnTo>
                <a:lnTo>
                  <a:pt x="314" y="2600"/>
                </a:lnTo>
                <a:lnTo>
                  <a:pt x="314" y="2675"/>
                </a:lnTo>
                <a:lnTo>
                  <a:pt x="316" y="2783"/>
                </a:lnTo>
                <a:lnTo>
                  <a:pt x="322" y="2875"/>
                </a:lnTo>
                <a:lnTo>
                  <a:pt x="341" y="2980"/>
                </a:lnTo>
                <a:lnTo>
                  <a:pt x="373" y="3094"/>
                </a:lnTo>
                <a:lnTo>
                  <a:pt x="392" y="3144"/>
                </a:lnTo>
                <a:lnTo>
                  <a:pt x="410" y="3180"/>
                </a:lnTo>
                <a:lnTo>
                  <a:pt x="495" y="2"/>
                </a:lnTo>
                <a:close/>
              </a:path>
            </a:pathLst>
          </a:custGeom>
          <a:solidFill>
            <a:srgbClr val="8080FF"/>
          </a:solidFill>
          <a:ln w="9525">
            <a:noFill/>
            <a:round/>
            <a:headEnd/>
            <a:tailEnd/>
          </a:ln>
        </p:spPr>
        <p:txBody>
          <a:bodyPr/>
          <a:lstStyle/>
          <a:p>
            <a:endParaRPr lang="it-IT"/>
          </a:p>
        </p:txBody>
      </p:sp>
      <p:sp>
        <p:nvSpPr>
          <p:cNvPr id="65553" name="Freeform 482"/>
          <p:cNvSpPr>
            <a:spLocks/>
          </p:cNvSpPr>
          <p:nvPr/>
        </p:nvSpPr>
        <p:spPr bwMode="auto">
          <a:xfrm>
            <a:off x="6172200" y="3167063"/>
            <a:ext cx="287338" cy="1104900"/>
          </a:xfrm>
          <a:custGeom>
            <a:avLst/>
            <a:gdLst>
              <a:gd name="T0" fmla="*/ 2147483647 w 931"/>
              <a:gd name="T1" fmla="*/ 0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2147483647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2147483647 w 931"/>
              <a:gd name="T113" fmla="*/ 2147483647 h 34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31"/>
              <a:gd name="T172" fmla="*/ 0 h 3420"/>
              <a:gd name="T173" fmla="*/ 931 w 931"/>
              <a:gd name="T174" fmla="*/ 3420 h 34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31" h="3420">
                <a:moveTo>
                  <a:pt x="495" y="2"/>
                </a:moveTo>
                <a:lnTo>
                  <a:pt x="575" y="0"/>
                </a:lnTo>
                <a:lnTo>
                  <a:pt x="625" y="21"/>
                </a:lnTo>
                <a:lnTo>
                  <a:pt x="672" y="58"/>
                </a:lnTo>
                <a:lnTo>
                  <a:pt x="696" y="113"/>
                </a:lnTo>
                <a:lnTo>
                  <a:pt x="700" y="159"/>
                </a:lnTo>
                <a:lnTo>
                  <a:pt x="690" y="211"/>
                </a:lnTo>
                <a:lnTo>
                  <a:pt x="663" y="273"/>
                </a:lnTo>
                <a:lnTo>
                  <a:pt x="632" y="336"/>
                </a:lnTo>
                <a:lnTo>
                  <a:pt x="600" y="420"/>
                </a:lnTo>
                <a:lnTo>
                  <a:pt x="599" y="474"/>
                </a:lnTo>
                <a:lnTo>
                  <a:pt x="611" y="537"/>
                </a:lnTo>
                <a:lnTo>
                  <a:pt x="645" y="537"/>
                </a:lnTo>
                <a:lnTo>
                  <a:pt x="671" y="537"/>
                </a:lnTo>
                <a:lnTo>
                  <a:pt x="723" y="545"/>
                </a:lnTo>
                <a:lnTo>
                  <a:pt x="768" y="563"/>
                </a:lnTo>
                <a:lnTo>
                  <a:pt x="812" y="601"/>
                </a:lnTo>
                <a:lnTo>
                  <a:pt x="845" y="643"/>
                </a:lnTo>
                <a:lnTo>
                  <a:pt x="863" y="682"/>
                </a:lnTo>
                <a:lnTo>
                  <a:pt x="868" y="738"/>
                </a:lnTo>
                <a:lnTo>
                  <a:pt x="858" y="803"/>
                </a:lnTo>
                <a:lnTo>
                  <a:pt x="847" y="859"/>
                </a:lnTo>
                <a:lnTo>
                  <a:pt x="845" y="916"/>
                </a:lnTo>
                <a:lnTo>
                  <a:pt x="855" y="1111"/>
                </a:lnTo>
                <a:lnTo>
                  <a:pt x="851" y="1251"/>
                </a:lnTo>
                <a:lnTo>
                  <a:pt x="852" y="1363"/>
                </a:lnTo>
                <a:lnTo>
                  <a:pt x="856" y="1437"/>
                </a:lnTo>
                <a:lnTo>
                  <a:pt x="855" y="1503"/>
                </a:lnTo>
                <a:lnTo>
                  <a:pt x="918" y="1482"/>
                </a:lnTo>
                <a:lnTo>
                  <a:pt x="931" y="1760"/>
                </a:lnTo>
                <a:lnTo>
                  <a:pt x="689" y="1823"/>
                </a:lnTo>
                <a:lnTo>
                  <a:pt x="663" y="1961"/>
                </a:lnTo>
                <a:lnTo>
                  <a:pt x="613" y="2187"/>
                </a:lnTo>
                <a:lnTo>
                  <a:pt x="604" y="2275"/>
                </a:lnTo>
                <a:lnTo>
                  <a:pt x="617" y="2351"/>
                </a:lnTo>
                <a:lnTo>
                  <a:pt x="639" y="2429"/>
                </a:lnTo>
                <a:lnTo>
                  <a:pt x="639" y="2492"/>
                </a:lnTo>
                <a:lnTo>
                  <a:pt x="629" y="2626"/>
                </a:lnTo>
                <a:lnTo>
                  <a:pt x="616" y="2742"/>
                </a:lnTo>
                <a:lnTo>
                  <a:pt x="582" y="2928"/>
                </a:lnTo>
                <a:lnTo>
                  <a:pt x="564" y="3017"/>
                </a:lnTo>
                <a:lnTo>
                  <a:pt x="555" y="3148"/>
                </a:lnTo>
                <a:lnTo>
                  <a:pt x="573" y="3272"/>
                </a:lnTo>
                <a:lnTo>
                  <a:pt x="568" y="3287"/>
                </a:lnTo>
                <a:lnTo>
                  <a:pt x="542" y="3300"/>
                </a:lnTo>
                <a:lnTo>
                  <a:pt x="464" y="3362"/>
                </a:lnTo>
                <a:lnTo>
                  <a:pt x="433" y="3388"/>
                </a:lnTo>
                <a:lnTo>
                  <a:pt x="395" y="3411"/>
                </a:lnTo>
                <a:lnTo>
                  <a:pt x="331" y="3420"/>
                </a:lnTo>
                <a:lnTo>
                  <a:pt x="258" y="3409"/>
                </a:lnTo>
                <a:lnTo>
                  <a:pt x="238" y="3398"/>
                </a:lnTo>
                <a:lnTo>
                  <a:pt x="230" y="3380"/>
                </a:lnTo>
                <a:lnTo>
                  <a:pt x="228" y="3360"/>
                </a:lnTo>
                <a:lnTo>
                  <a:pt x="250" y="3337"/>
                </a:lnTo>
                <a:lnTo>
                  <a:pt x="329" y="3271"/>
                </a:lnTo>
                <a:lnTo>
                  <a:pt x="279" y="3291"/>
                </a:lnTo>
                <a:lnTo>
                  <a:pt x="214" y="3319"/>
                </a:lnTo>
                <a:lnTo>
                  <a:pt x="154" y="3336"/>
                </a:lnTo>
                <a:lnTo>
                  <a:pt x="86" y="3343"/>
                </a:lnTo>
                <a:lnTo>
                  <a:pt x="53" y="3343"/>
                </a:lnTo>
                <a:lnTo>
                  <a:pt x="24" y="3324"/>
                </a:lnTo>
                <a:lnTo>
                  <a:pt x="17" y="3298"/>
                </a:lnTo>
                <a:lnTo>
                  <a:pt x="31" y="3276"/>
                </a:lnTo>
                <a:lnTo>
                  <a:pt x="49" y="3261"/>
                </a:lnTo>
                <a:lnTo>
                  <a:pt x="136" y="3219"/>
                </a:lnTo>
                <a:lnTo>
                  <a:pt x="186" y="3180"/>
                </a:lnTo>
                <a:lnTo>
                  <a:pt x="230" y="3121"/>
                </a:lnTo>
                <a:lnTo>
                  <a:pt x="238" y="3078"/>
                </a:lnTo>
                <a:lnTo>
                  <a:pt x="236" y="3025"/>
                </a:lnTo>
                <a:lnTo>
                  <a:pt x="224" y="2977"/>
                </a:lnTo>
                <a:lnTo>
                  <a:pt x="153" y="2729"/>
                </a:lnTo>
                <a:lnTo>
                  <a:pt x="92" y="2556"/>
                </a:lnTo>
                <a:lnTo>
                  <a:pt x="53" y="2422"/>
                </a:lnTo>
                <a:lnTo>
                  <a:pt x="24" y="2375"/>
                </a:lnTo>
                <a:lnTo>
                  <a:pt x="0" y="2300"/>
                </a:lnTo>
                <a:lnTo>
                  <a:pt x="1" y="2230"/>
                </a:lnTo>
                <a:lnTo>
                  <a:pt x="11" y="2180"/>
                </a:lnTo>
                <a:lnTo>
                  <a:pt x="41" y="1939"/>
                </a:lnTo>
                <a:lnTo>
                  <a:pt x="65" y="1819"/>
                </a:lnTo>
                <a:lnTo>
                  <a:pt x="105" y="1700"/>
                </a:lnTo>
                <a:lnTo>
                  <a:pt x="153" y="1516"/>
                </a:lnTo>
                <a:lnTo>
                  <a:pt x="176" y="1381"/>
                </a:lnTo>
                <a:lnTo>
                  <a:pt x="195" y="1269"/>
                </a:lnTo>
                <a:lnTo>
                  <a:pt x="143" y="1258"/>
                </a:lnTo>
                <a:lnTo>
                  <a:pt x="92" y="1238"/>
                </a:lnTo>
                <a:lnTo>
                  <a:pt x="79" y="1209"/>
                </a:lnTo>
                <a:lnTo>
                  <a:pt x="78" y="1164"/>
                </a:lnTo>
                <a:lnTo>
                  <a:pt x="82" y="1121"/>
                </a:lnTo>
                <a:lnTo>
                  <a:pt x="136" y="950"/>
                </a:lnTo>
                <a:lnTo>
                  <a:pt x="172" y="879"/>
                </a:lnTo>
                <a:lnTo>
                  <a:pt x="174" y="854"/>
                </a:lnTo>
                <a:lnTo>
                  <a:pt x="191" y="729"/>
                </a:lnTo>
                <a:lnTo>
                  <a:pt x="207" y="672"/>
                </a:lnTo>
                <a:lnTo>
                  <a:pt x="231" y="630"/>
                </a:lnTo>
                <a:lnTo>
                  <a:pt x="264" y="601"/>
                </a:lnTo>
                <a:lnTo>
                  <a:pt x="307" y="577"/>
                </a:lnTo>
                <a:lnTo>
                  <a:pt x="398" y="551"/>
                </a:lnTo>
                <a:lnTo>
                  <a:pt x="412" y="513"/>
                </a:lnTo>
                <a:lnTo>
                  <a:pt x="410" y="475"/>
                </a:lnTo>
                <a:lnTo>
                  <a:pt x="390" y="449"/>
                </a:lnTo>
                <a:lnTo>
                  <a:pt x="372" y="422"/>
                </a:lnTo>
                <a:lnTo>
                  <a:pt x="354" y="373"/>
                </a:lnTo>
                <a:lnTo>
                  <a:pt x="350" y="341"/>
                </a:lnTo>
                <a:lnTo>
                  <a:pt x="348" y="291"/>
                </a:lnTo>
                <a:lnTo>
                  <a:pt x="348" y="269"/>
                </a:lnTo>
                <a:lnTo>
                  <a:pt x="330" y="246"/>
                </a:lnTo>
                <a:lnTo>
                  <a:pt x="316" y="223"/>
                </a:lnTo>
                <a:lnTo>
                  <a:pt x="309" y="195"/>
                </a:lnTo>
                <a:lnTo>
                  <a:pt x="309" y="154"/>
                </a:lnTo>
                <a:lnTo>
                  <a:pt x="322" y="106"/>
                </a:lnTo>
                <a:lnTo>
                  <a:pt x="347" y="63"/>
                </a:lnTo>
                <a:lnTo>
                  <a:pt x="381" y="36"/>
                </a:lnTo>
                <a:lnTo>
                  <a:pt x="443" y="10"/>
                </a:lnTo>
                <a:lnTo>
                  <a:pt x="464" y="8"/>
                </a:lnTo>
                <a:lnTo>
                  <a:pt x="495" y="2"/>
                </a:lnTo>
              </a:path>
            </a:pathLst>
          </a:custGeom>
          <a:noFill/>
          <a:ln w="0">
            <a:solidFill>
              <a:srgbClr val="000000"/>
            </a:solidFill>
            <a:round/>
            <a:headEnd/>
            <a:tailEnd/>
          </a:ln>
        </p:spPr>
        <p:txBody>
          <a:bodyPr/>
          <a:lstStyle/>
          <a:p>
            <a:endParaRPr lang="it-IT"/>
          </a:p>
        </p:txBody>
      </p:sp>
      <p:sp>
        <p:nvSpPr>
          <p:cNvPr id="65554" name="Freeform 485"/>
          <p:cNvSpPr>
            <a:spLocks/>
          </p:cNvSpPr>
          <p:nvPr/>
        </p:nvSpPr>
        <p:spPr bwMode="auto">
          <a:xfrm>
            <a:off x="8159750" y="3146425"/>
            <a:ext cx="377825" cy="1177925"/>
          </a:xfrm>
          <a:custGeom>
            <a:avLst/>
            <a:gdLst>
              <a:gd name="T0" fmla="*/ 2147483647 w 1234"/>
              <a:gd name="T1" fmla="*/ 2147483647 h 3644"/>
              <a:gd name="T2" fmla="*/ 2147483647 w 1234"/>
              <a:gd name="T3" fmla="*/ 2147483647 h 3644"/>
              <a:gd name="T4" fmla="*/ 2147483647 w 1234"/>
              <a:gd name="T5" fmla="*/ 2147483647 h 3644"/>
              <a:gd name="T6" fmla="*/ 2147483647 w 1234"/>
              <a:gd name="T7" fmla="*/ 2147483647 h 3644"/>
              <a:gd name="T8" fmla="*/ 2147483647 w 1234"/>
              <a:gd name="T9" fmla="*/ 2147483647 h 3644"/>
              <a:gd name="T10" fmla="*/ 2147483647 w 1234"/>
              <a:gd name="T11" fmla="*/ 2147483647 h 3644"/>
              <a:gd name="T12" fmla="*/ 2147483647 w 1234"/>
              <a:gd name="T13" fmla="*/ 2147483647 h 3644"/>
              <a:gd name="T14" fmla="*/ 0 w 1234"/>
              <a:gd name="T15" fmla="*/ 2147483647 h 3644"/>
              <a:gd name="T16" fmla="*/ 2147483647 w 1234"/>
              <a:gd name="T17" fmla="*/ 2147483647 h 3644"/>
              <a:gd name="T18" fmla="*/ 2147483647 w 1234"/>
              <a:gd name="T19" fmla="*/ 2147483647 h 3644"/>
              <a:gd name="T20" fmla="*/ 2147483647 w 1234"/>
              <a:gd name="T21" fmla="*/ 2147483647 h 3644"/>
              <a:gd name="T22" fmla="*/ 2147483647 w 1234"/>
              <a:gd name="T23" fmla="*/ 2147483647 h 3644"/>
              <a:gd name="T24" fmla="*/ 2147483647 w 1234"/>
              <a:gd name="T25" fmla="*/ 2147483647 h 3644"/>
              <a:gd name="T26" fmla="*/ 2147483647 w 1234"/>
              <a:gd name="T27" fmla="*/ 2147483647 h 3644"/>
              <a:gd name="T28" fmla="*/ 2147483647 w 1234"/>
              <a:gd name="T29" fmla="*/ 2147483647 h 3644"/>
              <a:gd name="T30" fmla="*/ 2147483647 w 1234"/>
              <a:gd name="T31" fmla="*/ 2147483647 h 3644"/>
              <a:gd name="T32" fmla="*/ 2147483647 w 1234"/>
              <a:gd name="T33" fmla="*/ 2147483647 h 3644"/>
              <a:gd name="T34" fmla="*/ 2147483647 w 1234"/>
              <a:gd name="T35" fmla="*/ 2147483647 h 3644"/>
              <a:gd name="T36" fmla="*/ 2147483647 w 1234"/>
              <a:gd name="T37" fmla="*/ 2147483647 h 3644"/>
              <a:gd name="T38" fmla="*/ 2147483647 w 1234"/>
              <a:gd name="T39" fmla="*/ 2147483647 h 3644"/>
              <a:gd name="T40" fmla="*/ 2147483647 w 1234"/>
              <a:gd name="T41" fmla="*/ 2147483647 h 3644"/>
              <a:gd name="T42" fmla="*/ 2147483647 w 1234"/>
              <a:gd name="T43" fmla="*/ 2147483647 h 3644"/>
              <a:gd name="T44" fmla="*/ 2147483647 w 1234"/>
              <a:gd name="T45" fmla="*/ 2147483647 h 3644"/>
              <a:gd name="T46" fmla="*/ 2147483647 w 1234"/>
              <a:gd name="T47" fmla="*/ 2147483647 h 3644"/>
              <a:gd name="T48" fmla="*/ 2147483647 w 1234"/>
              <a:gd name="T49" fmla="*/ 2147483647 h 3644"/>
              <a:gd name="T50" fmla="*/ 2147483647 w 1234"/>
              <a:gd name="T51" fmla="*/ 2147483647 h 3644"/>
              <a:gd name="T52" fmla="*/ 2147483647 w 1234"/>
              <a:gd name="T53" fmla="*/ 2147483647 h 3644"/>
              <a:gd name="T54" fmla="*/ 2147483647 w 1234"/>
              <a:gd name="T55" fmla="*/ 2147483647 h 3644"/>
              <a:gd name="T56" fmla="*/ 2147483647 w 1234"/>
              <a:gd name="T57" fmla="*/ 2147483647 h 3644"/>
              <a:gd name="T58" fmla="*/ 2147483647 w 1234"/>
              <a:gd name="T59" fmla="*/ 2147483647 h 3644"/>
              <a:gd name="T60" fmla="*/ 2147483647 w 1234"/>
              <a:gd name="T61" fmla="*/ 2147483647 h 3644"/>
              <a:gd name="T62" fmla="*/ 2147483647 w 1234"/>
              <a:gd name="T63" fmla="*/ 2147483647 h 3644"/>
              <a:gd name="T64" fmla="*/ 2147483647 w 1234"/>
              <a:gd name="T65" fmla="*/ 2147483647 h 3644"/>
              <a:gd name="T66" fmla="*/ 2147483647 w 1234"/>
              <a:gd name="T67" fmla="*/ 2147483647 h 3644"/>
              <a:gd name="T68" fmla="*/ 2147483647 w 1234"/>
              <a:gd name="T69" fmla="*/ 2147483647 h 3644"/>
              <a:gd name="T70" fmla="*/ 2147483647 w 1234"/>
              <a:gd name="T71" fmla="*/ 2147483647 h 3644"/>
              <a:gd name="T72" fmla="*/ 2147483647 w 1234"/>
              <a:gd name="T73" fmla="*/ 2147483647 h 3644"/>
              <a:gd name="T74" fmla="*/ 2147483647 w 1234"/>
              <a:gd name="T75" fmla="*/ 2147483647 h 3644"/>
              <a:gd name="T76" fmla="*/ 2147483647 w 1234"/>
              <a:gd name="T77" fmla="*/ 2147483647 h 3644"/>
              <a:gd name="T78" fmla="*/ 2147483647 w 1234"/>
              <a:gd name="T79" fmla="*/ 2147483647 h 3644"/>
              <a:gd name="T80" fmla="*/ 2147483647 w 1234"/>
              <a:gd name="T81" fmla="*/ 2147483647 h 3644"/>
              <a:gd name="T82" fmla="*/ 2147483647 w 1234"/>
              <a:gd name="T83" fmla="*/ 2147483647 h 3644"/>
              <a:gd name="T84" fmla="*/ 2147483647 w 1234"/>
              <a:gd name="T85" fmla="*/ 2147483647 h 3644"/>
              <a:gd name="T86" fmla="*/ 2147483647 w 1234"/>
              <a:gd name="T87" fmla="*/ 2147483647 h 3644"/>
              <a:gd name="T88" fmla="*/ 2147483647 w 1234"/>
              <a:gd name="T89" fmla="*/ 2147483647 h 3644"/>
              <a:gd name="T90" fmla="*/ 2147483647 w 1234"/>
              <a:gd name="T91" fmla="*/ 2147483647 h 3644"/>
              <a:gd name="T92" fmla="*/ 2147483647 w 1234"/>
              <a:gd name="T93" fmla="*/ 2147483647 h 364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4"/>
              <a:gd name="T142" fmla="*/ 0 h 3644"/>
              <a:gd name="T143" fmla="*/ 1234 w 1234"/>
              <a:gd name="T144" fmla="*/ 3644 h 3644"/>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4" h="3644">
                <a:moveTo>
                  <a:pt x="644" y="2280"/>
                </a:moveTo>
                <a:lnTo>
                  <a:pt x="616" y="2407"/>
                </a:lnTo>
                <a:lnTo>
                  <a:pt x="587" y="2536"/>
                </a:lnTo>
                <a:lnTo>
                  <a:pt x="566" y="2634"/>
                </a:lnTo>
                <a:lnTo>
                  <a:pt x="544" y="2752"/>
                </a:lnTo>
                <a:lnTo>
                  <a:pt x="531" y="2893"/>
                </a:lnTo>
                <a:lnTo>
                  <a:pt x="518" y="3006"/>
                </a:lnTo>
                <a:lnTo>
                  <a:pt x="505" y="3108"/>
                </a:lnTo>
                <a:lnTo>
                  <a:pt x="486" y="3206"/>
                </a:lnTo>
                <a:lnTo>
                  <a:pt x="467" y="3301"/>
                </a:lnTo>
                <a:lnTo>
                  <a:pt x="455" y="3365"/>
                </a:lnTo>
                <a:lnTo>
                  <a:pt x="455" y="3414"/>
                </a:lnTo>
                <a:lnTo>
                  <a:pt x="458" y="3453"/>
                </a:lnTo>
                <a:lnTo>
                  <a:pt x="447" y="3470"/>
                </a:lnTo>
                <a:lnTo>
                  <a:pt x="366" y="3488"/>
                </a:lnTo>
                <a:lnTo>
                  <a:pt x="349" y="3479"/>
                </a:lnTo>
                <a:lnTo>
                  <a:pt x="340" y="3467"/>
                </a:lnTo>
                <a:lnTo>
                  <a:pt x="264" y="3493"/>
                </a:lnTo>
                <a:lnTo>
                  <a:pt x="166" y="3520"/>
                </a:lnTo>
                <a:lnTo>
                  <a:pt x="101" y="3530"/>
                </a:lnTo>
                <a:lnTo>
                  <a:pt x="49" y="3525"/>
                </a:lnTo>
                <a:lnTo>
                  <a:pt x="19" y="3513"/>
                </a:lnTo>
                <a:lnTo>
                  <a:pt x="5" y="3495"/>
                </a:lnTo>
                <a:lnTo>
                  <a:pt x="0" y="3476"/>
                </a:lnTo>
                <a:lnTo>
                  <a:pt x="10" y="3455"/>
                </a:lnTo>
                <a:lnTo>
                  <a:pt x="33" y="3436"/>
                </a:lnTo>
                <a:lnTo>
                  <a:pt x="106" y="3402"/>
                </a:lnTo>
                <a:lnTo>
                  <a:pt x="169" y="3369"/>
                </a:lnTo>
                <a:lnTo>
                  <a:pt x="226" y="3339"/>
                </a:lnTo>
                <a:lnTo>
                  <a:pt x="252" y="3314"/>
                </a:lnTo>
                <a:lnTo>
                  <a:pt x="255" y="3222"/>
                </a:lnTo>
                <a:lnTo>
                  <a:pt x="255" y="3108"/>
                </a:lnTo>
                <a:lnTo>
                  <a:pt x="258" y="2993"/>
                </a:lnTo>
                <a:lnTo>
                  <a:pt x="258" y="2863"/>
                </a:lnTo>
                <a:lnTo>
                  <a:pt x="252" y="2702"/>
                </a:lnTo>
                <a:lnTo>
                  <a:pt x="252" y="2536"/>
                </a:lnTo>
                <a:lnTo>
                  <a:pt x="261" y="2363"/>
                </a:lnTo>
                <a:lnTo>
                  <a:pt x="265" y="2239"/>
                </a:lnTo>
                <a:lnTo>
                  <a:pt x="276" y="2113"/>
                </a:lnTo>
                <a:lnTo>
                  <a:pt x="277" y="2039"/>
                </a:lnTo>
                <a:lnTo>
                  <a:pt x="233" y="2034"/>
                </a:lnTo>
                <a:lnTo>
                  <a:pt x="188" y="2018"/>
                </a:lnTo>
                <a:lnTo>
                  <a:pt x="153" y="1974"/>
                </a:lnTo>
                <a:lnTo>
                  <a:pt x="149" y="1922"/>
                </a:lnTo>
                <a:lnTo>
                  <a:pt x="162" y="1854"/>
                </a:lnTo>
                <a:lnTo>
                  <a:pt x="188" y="1797"/>
                </a:lnTo>
                <a:lnTo>
                  <a:pt x="214" y="1758"/>
                </a:lnTo>
                <a:lnTo>
                  <a:pt x="171" y="1740"/>
                </a:lnTo>
                <a:lnTo>
                  <a:pt x="158" y="1727"/>
                </a:lnTo>
                <a:lnTo>
                  <a:pt x="159" y="1706"/>
                </a:lnTo>
                <a:lnTo>
                  <a:pt x="217" y="1565"/>
                </a:lnTo>
                <a:lnTo>
                  <a:pt x="236" y="1488"/>
                </a:lnTo>
                <a:lnTo>
                  <a:pt x="252" y="1223"/>
                </a:lnTo>
                <a:lnTo>
                  <a:pt x="252" y="1031"/>
                </a:lnTo>
                <a:lnTo>
                  <a:pt x="261" y="799"/>
                </a:lnTo>
                <a:lnTo>
                  <a:pt x="271" y="742"/>
                </a:lnTo>
                <a:lnTo>
                  <a:pt x="294" y="696"/>
                </a:lnTo>
                <a:lnTo>
                  <a:pt x="338" y="658"/>
                </a:lnTo>
                <a:lnTo>
                  <a:pt x="531" y="547"/>
                </a:lnTo>
                <a:lnTo>
                  <a:pt x="518" y="496"/>
                </a:lnTo>
                <a:lnTo>
                  <a:pt x="486" y="490"/>
                </a:lnTo>
                <a:lnTo>
                  <a:pt x="443" y="478"/>
                </a:lnTo>
                <a:lnTo>
                  <a:pt x="418" y="452"/>
                </a:lnTo>
                <a:lnTo>
                  <a:pt x="388" y="349"/>
                </a:lnTo>
                <a:lnTo>
                  <a:pt x="379" y="292"/>
                </a:lnTo>
                <a:lnTo>
                  <a:pt x="380" y="237"/>
                </a:lnTo>
                <a:lnTo>
                  <a:pt x="374" y="183"/>
                </a:lnTo>
                <a:lnTo>
                  <a:pt x="379" y="127"/>
                </a:lnTo>
                <a:lnTo>
                  <a:pt x="354" y="151"/>
                </a:lnTo>
                <a:lnTo>
                  <a:pt x="340" y="164"/>
                </a:lnTo>
                <a:lnTo>
                  <a:pt x="345" y="127"/>
                </a:lnTo>
                <a:lnTo>
                  <a:pt x="361" y="85"/>
                </a:lnTo>
                <a:lnTo>
                  <a:pt x="385" y="52"/>
                </a:lnTo>
                <a:lnTo>
                  <a:pt x="424" y="25"/>
                </a:lnTo>
                <a:lnTo>
                  <a:pt x="471" y="6"/>
                </a:lnTo>
                <a:lnTo>
                  <a:pt x="538" y="0"/>
                </a:lnTo>
                <a:lnTo>
                  <a:pt x="595" y="12"/>
                </a:lnTo>
                <a:lnTo>
                  <a:pt x="644" y="37"/>
                </a:lnTo>
                <a:lnTo>
                  <a:pt x="683" y="69"/>
                </a:lnTo>
                <a:lnTo>
                  <a:pt x="713" y="112"/>
                </a:lnTo>
                <a:lnTo>
                  <a:pt x="729" y="172"/>
                </a:lnTo>
                <a:lnTo>
                  <a:pt x="738" y="240"/>
                </a:lnTo>
                <a:lnTo>
                  <a:pt x="734" y="295"/>
                </a:lnTo>
                <a:lnTo>
                  <a:pt x="720" y="369"/>
                </a:lnTo>
                <a:lnTo>
                  <a:pt x="722" y="423"/>
                </a:lnTo>
                <a:lnTo>
                  <a:pt x="734" y="483"/>
                </a:lnTo>
                <a:lnTo>
                  <a:pt x="757" y="513"/>
                </a:lnTo>
                <a:lnTo>
                  <a:pt x="995" y="611"/>
                </a:lnTo>
                <a:lnTo>
                  <a:pt x="1028" y="632"/>
                </a:lnTo>
                <a:lnTo>
                  <a:pt x="1052" y="668"/>
                </a:lnTo>
                <a:lnTo>
                  <a:pt x="1126" y="878"/>
                </a:lnTo>
                <a:lnTo>
                  <a:pt x="1223" y="1178"/>
                </a:lnTo>
                <a:lnTo>
                  <a:pt x="1234" y="1238"/>
                </a:lnTo>
                <a:lnTo>
                  <a:pt x="1230" y="1273"/>
                </a:lnTo>
                <a:lnTo>
                  <a:pt x="1215" y="1312"/>
                </a:lnTo>
                <a:lnTo>
                  <a:pt x="1088" y="1515"/>
                </a:lnTo>
                <a:lnTo>
                  <a:pt x="1070" y="1579"/>
                </a:lnTo>
                <a:lnTo>
                  <a:pt x="1063" y="1645"/>
                </a:lnTo>
                <a:lnTo>
                  <a:pt x="1088" y="1873"/>
                </a:lnTo>
                <a:lnTo>
                  <a:pt x="1104" y="1974"/>
                </a:lnTo>
                <a:lnTo>
                  <a:pt x="1104" y="2007"/>
                </a:lnTo>
                <a:lnTo>
                  <a:pt x="1089" y="2032"/>
                </a:lnTo>
                <a:lnTo>
                  <a:pt x="1052" y="2045"/>
                </a:lnTo>
                <a:lnTo>
                  <a:pt x="1012" y="2051"/>
                </a:lnTo>
                <a:lnTo>
                  <a:pt x="1003" y="2166"/>
                </a:lnTo>
                <a:lnTo>
                  <a:pt x="1003" y="2292"/>
                </a:lnTo>
                <a:lnTo>
                  <a:pt x="1005" y="2432"/>
                </a:lnTo>
                <a:lnTo>
                  <a:pt x="1012" y="2562"/>
                </a:lnTo>
                <a:lnTo>
                  <a:pt x="1031" y="2702"/>
                </a:lnTo>
                <a:lnTo>
                  <a:pt x="1037" y="2842"/>
                </a:lnTo>
                <a:lnTo>
                  <a:pt x="1046" y="2979"/>
                </a:lnTo>
                <a:lnTo>
                  <a:pt x="1046" y="3088"/>
                </a:lnTo>
                <a:lnTo>
                  <a:pt x="1040" y="3261"/>
                </a:lnTo>
                <a:lnTo>
                  <a:pt x="1042" y="3369"/>
                </a:lnTo>
                <a:lnTo>
                  <a:pt x="1037" y="3467"/>
                </a:lnTo>
                <a:lnTo>
                  <a:pt x="1034" y="3488"/>
                </a:lnTo>
                <a:lnTo>
                  <a:pt x="975" y="3505"/>
                </a:lnTo>
                <a:lnTo>
                  <a:pt x="927" y="3530"/>
                </a:lnTo>
                <a:lnTo>
                  <a:pt x="882" y="3568"/>
                </a:lnTo>
                <a:lnTo>
                  <a:pt x="835" y="3603"/>
                </a:lnTo>
                <a:lnTo>
                  <a:pt x="774" y="3627"/>
                </a:lnTo>
                <a:lnTo>
                  <a:pt x="713" y="3643"/>
                </a:lnTo>
                <a:lnTo>
                  <a:pt x="658" y="3644"/>
                </a:lnTo>
                <a:lnTo>
                  <a:pt x="624" y="3633"/>
                </a:lnTo>
                <a:lnTo>
                  <a:pt x="599" y="3615"/>
                </a:lnTo>
                <a:lnTo>
                  <a:pt x="597" y="3594"/>
                </a:lnTo>
                <a:lnTo>
                  <a:pt x="609" y="3563"/>
                </a:lnTo>
                <a:lnTo>
                  <a:pt x="642" y="3534"/>
                </a:lnTo>
                <a:lnTo>
                  <a:pt x="680" y="3505"/>
                </a:lnTo>
                <a:lnTo>
                  <a:pt x="729" y="3462"/>
                </a:lnTo>
                <a:lnTo>
                  <a:pt x="770" y="3424"/>
                </a:lnTo>
                <a:lnTo>
                  <a:pt x="796" y="3391"/>
                </a:lnTo>
                <a:lnTo>
                  <a:pt x="784" y="3211"/>
                </a:lnTo>
                <a:lnTo>
                  <a:pt x="784" y="3084"/>
                </a:lnTo>
                <a:lnTo>
                  <a:pt x="771" y="2957"/>
                </a:lnTo>
                <a:lnTo>
                  <a:pt x="758" y="2842"/>
                </a:lnTo>
                <a:lnTo>
                  <a:pt x="737" y="2721"/>
                </a:lnTo>
                <a:lnTo>
                  <a:pt x="708" y="2599"/>
                </a:lnTo>
                <a:lnTo>
                  <a:pt x="683" y="2485"/>
                </a:lnTo>
                <a:lnTo>
                  <a:pt x="663" y="2391"/>
                </a:lnTo>
                <a:lnTo>
                  <a:pt x="644" y="2280"/>
                </a:lnTo>
                <a:close/>
              </a:path>
            </a:pathLst>
          </a:custGeom>
          <a:solidFill>
            <a:srgbClr val="8080FF"/>
          </a:solidFill>
          <a:ln w="0">
            <a:solidFill>
              <a:srgbClr val="000000"/>
            </a:solidFill>
            <a:round/>
            <a:headEnd/>
            <a:tailEnd/>
          </a:ln>
        </p:spPr>
        <p:txBody>
          <a:bodyPr/>
          <a:lstStyle/>
          <a:p>
            <a:endParaRPr lang="it-IT"/>
          </a:p>
        </p:txBody>
      </p:sp>
      <p:sp>
        <p:nvSpPr>
          <p:cNvPr id="65555" name="Freeform 486"/>
          <p:cNvSpPr>
            <a:spLocks/>
          </p:cNvSpPr>
          <p:nvPr/>
        </p:nvSpPr>
        <p:spPr bwMode="auto">
          <a:xfrm>
            <a:off x="6719888" y="3160713"/>
            <a:ext cx="398462" cy="1100137"/>
          </a:xfrm>
          <a:custGeom>
            <a:avLst/>
            <a:gdLst>
              <a:gd name="T0" fmla="*/ 2147483647 w 1291"/>
              <a:gd name="T1" fmla="*/ 2147483647 h 3406"/>
              <a:gd name="T2" fmla="*/ 2147483647 w 1291"/>
              <a:gd name="T3" fmla="*/ 2147483647 h 3406"/>
              <a:gd name="T4" fmla="*/ 2147483647 w 1291"/>
              <a:gd name="T5" fmla="*/ 2147483647 h 3406"/>
              <a:gd name="T6" fmla="*/ 2147483647 w 1291"/>
              <a:gd name="T7" fmla="*/ 2147483647 h 3406"/>
              <a:gd name="T8" fmla="*/ 2147483647 w 1291"/>
              <a:gd name="T9" fmla="*/ 2147483647 h 3406"/>
              <a:gd name="T10" fmla="*/ 2147483647 w 1291"/>
              <a:gd name="T11" fmla="*/ 2147483647 h 3406"/>
              <a:gd name="T12" fmla="*/ 2147483647 w 1291"/>
              <a:gd name="T13" fmla="*/ 2147483647 h 3406"/>
              <a:gd name="T14" fmla="*/ 2147483647 w 1291"/>
              <a:gd name="T15" fmla="*/ 2147483647 h 3406"/>
              <a:gd name="T16" fmla="*/ 2147483647 w 1291"/>
              <a:gd name="T17" fmla="*/ 2147483647 h 3406"/>
              <a:gd name="T18" fmla="*/ 2147483647 w 1291"/>
              <a:gd name="T19" fmla="*/ 2147483647 h 3406"/>
              <a:gd name="T20" fmla="*/ 2147483647 w 1291"/>
              <a:gd name="T21" fmla="*/ 2147483647 h 3406"/>
              <a:gd name="T22" fmla="*/ 2147483647 w 1291"/>
              <a:gd name="T23" fmla="*/ 2147483647 h 3406"/>
              <a:gd name="T24" fmla="*/ 2147483647 w 1291"/>
              <a:gd name="T25" fmla="*/ 2147483647 h 3406"/>
              <a:gd name="T26" fmla="*/ 2147483647 w 1291"/>
              <a:gd name="T27" fmla="*/ 2147483647 h 3406"/>
              <a:gd name="T28" fmla="*/ 2147483647 w 1291"/>
              <a:gd name="T29" fmla="*/ 2147483647 h 3406"/>
              <a:gd name="T30" fmla="*/ 2147483647 w 1291"/>
              <a:gd name="T31" fmla="*/ 2147483647 h 3406"/>
              <a:gd name="T32" fmla="*/ 2147483647 w 1291"/>
              <a:gd name="T33" fmla="*/ 2147483647 h 3406"/>
              <a:gd name="T34" fmla="*/ 2147483647 w 1291"/>
              <a:gd name="T35" fmla="*/ 2147483647 h 3406"/>
              <a:gd name="T36" fmla="*/ 2147483647 w 1291"/>
              <a:gd name="T37" fmla="*/ 2147483647 h 3406"/>
              <a:gd name="T38" fmla="*/ 2147483647 w 1291"/>
              <a:gd name="T39" fmla="*/ 2147483647 h 3406"/>
              <a:gd name="T40" fmla="*/ 2147483647 w 1291"/>
              <a:gd name="T41" fmla="*/ 2147483647 h 3406"/>
              <a:gd name="T42" fmla="*/ 2147483647 w 1291"/>
              <a:gd name="T43" fmla="*/ 2147483647 h 3406"/>
              <a:gd name="T44" fmla="*/ 2147483647 w 1291"/>
              <a:gd name="T45" fmla="*/ 2147483647 h 3406"/>
              <a:gd name="T46" fmla="*/ 2147483647 w 1291"/>
              <a:gd name="T47" fmla="*/ 2147483647 h 3406"/>
              <a:gd name="T48" fmla="*/ 2147483647 w 1291"/>
              <a:gd name="T49" fmla="*/ 2147483647 h 3406"/>
              <a:gd name="T50" fmla="*/ 2147483647 w 1291"/>
              <a:gd name="T51" fmla="*/ 2147483647 h 3406"/>
              <a:gd name="T52" fmla="*/ 2147483647 w 1291"/>
              <a:gd name="T53" fmla="*/ 2147483647 h 3406"/>
              <a:gd name="T54" fmla="*/ 2147483647 w 1291"/>
              <a:gd name="T55" fmla="*/ 2147483647 h 3406"/>
              <a:gd name="T56" fmla="*/ 2147483647 w 1291"/>
              <a:gd name="T57" fmla="*/ 2147483647 h 3406"/>
              <a:gd name="T58" fmla="*/ 2147483647 w 1291"/>
              <a:gd name="T59" fmla="*/ 2147483647 h 3406"/>
              <a:gd name="T60" fmla="*/ 2147483647 w 1291"/>
              <a:gd name="T61" fmla="*/ 2147483647 h 3406"/>
              <a:gd name="T62" fmla="*/ 2147483647 w 1291"/>
              <a:gd name="T63" fmla="*/ 2147483647 h 3406"/>
              <a:gd name="T64" fmla="*/ 2147483647 w 1291"/>
              <a:gd name="T65" fmla="*/ 2147483647 h 3406"/>
              <a:gd name="T66" fmla="*/ 0 w 1291"/>
              <a:gd name="T67" fmla="*/ 2147483647 h 3406"/>
              <a:gd name="T68" fmla="*/ 2147483647 w 1291"/>
              <a:gd name="T69" fmla="*/ 2147483647 h 3406"/>
              <a:gd name="T70" fmla="*/ 2147483647 w 1291"/>
              <a:gd name="T71" fmla="*/ 2147483647 h 3406"/>
              <a:gd name="T72" fmla="*/ 2147483647 w 1291"/>
              <a:gd name="T73" fmla="*/ 2147483647 h 3406"/>
              <a:gd name="T74" fmla="*/ 2147483647 w 1291"/>
              <a:gd name="T75" fmla="*/ 2147483647 h 3406"/>
              <a:gd name="T76" fmla="*/ 2147483647 w 1291"/>
              <a:gd name="T77" fmla="*/ 2147483647 h 3406"/>
              <a:gd name="T78" fmla="*/ 2147483647 w 1291"/>
              <a:gd name="T79" fmla="*/ 2147483647 h 3406"/>
              <a:gd name="T80" fmla="*/ 2147483647 w 1291"/>
              <a:gd name="T81" fmla="*/ 2147483647 h 3406"/>
              <a:gd name="T82" fmla="*/ 2147483647 w 1291"/>
              <a:gd name="T83" fmla="*/ 2147483647 h 3406"/>
              <a:gd name="T84" fmla="*/ 2147483647 w 1291"/>
              <a:gd name="T85" fmla="*/ 2147483647 h 3406"/>
              <a:gd name="T86" fmla="*/ 2147483647 w 1291"/>
              <a:gd name="T87" fmla="*/ 2147483647 h 3406"/>
              <a:gd name="T88" fmla="*/ 2147483647 w 1291"/>
              <a:gd name="T89" fmla="*/ 2147483647 h 3406"/>
              <a:gd name="T90" fmla="*/ 2147483647 w 1291"/>
              <a:gd name="T91" fmla="*/ 2147483647 h 3406"/>
              <a:gd name="T92" fmla="*/ 2147483647 w 1291"/>
              <a:gd name="T93" fmla="*/ 0 h 3406"/>
              <a:gd name="T94" fmla="*/ 2147483647 w 1291"/>
              <a:gd name="T95" fmla="*/ 2147483647 h 3406"/>
              <a:gd name="T96" fmla="*/ 2147483647 w 1291"/>
              <a:gd name="T97" fmla="*/ 2147483647 h 3406"/>
              <a:gd name="T98" fmla="*/ 2147483647 w 1291"/>
              <a:gd name="T99" fmla="*/ 2147483647 h 3406"/>
              <a:gd name="T100" fmla="*/ 2147483647 w 1291"/>
              <a:gd name="T101" fmla="*/ 2147483647 h 3406"/>
              <a:gd name="T102" fmla="*/ 2147483647 w 1291"/>
              <a:gd name="T103" fmla="*/ 2147483647 h 3406"/>
              <a:gd name="T104" fmla="*/ 2147483647 w 1291"/>
              <a:gd name="T105" fmla="*/ 2147483647 h 3406"/>
              <a:gd name="T106" fmla="*/ 2147483647 w 1291"/>
              <a:gd name="T107" fmla="*/ 2147483647 h 3406"/>
              <a:gd name="T108" fmla="*/ 2147483647 w 1291"/>
              <a:gd name="T109" fmla="*/ 2147483647 h 3406"/>
              <a:gd name="T110" fmla="*/ 2147483647 w 1291"/>
              <a:gd name="T111" fmla="*/ 2147483647 h 3406"/>
              <a:gd name="T112" fmla="*/ 2147483647 w 1291"/>
              <a:gd name="T113" fmla="*/ 2147483647 h 3406"/>
              <a:gd name="T114" fmla="*/ 2147483647 w 1291"/>
              <a:gd name="T115" fmla="*/ 2147483647 h 3406"/>
              <a:gd name="T116" fmla="*/ 2147483647 w 1291"/>
              <a:gd name="T117" fmla="*/ 2147483647 h 34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91"/>
              <a:gd name="T178" fmla="*/ 0 h 3406"/>
              <a:gd name="T179" fmla="*/ 1291 w 1291"/>
              <a:gd name="T180" fmla="*/ 3406 h 34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91" h="3406">
                <a:moveTo>
                  <a:pt x="1128" y="1487"/>
                </a:moveTo>
                <a:lnTo>
                  <a:pt x="1130" y="1573"/>
                </a:lnTo>
                <a:lnTo>
                  <a:pt x="1152" y="1749"/>
                </a:lnTo>
                <a:lnTo>
                  <a:pt x="950" y="1876"/>
                </a:lnTo>
                <a:lnTo>
                  <a:pt x="950" y="1953"/>
                </a:lnTo>
                <a:lnTo>
                  <a:pt x="960" y="2090"/>
                </a:lnTo>
                <a:lnTo>
                  <a:pt x="975" y="2500"/>
                </a:lnTo>
                <a:lnTo>
                  <a:pt x="987" y="2680"/>
                </a:lnTo>
                <a:lnTo>
                  <a:pt x="1000" y="2999"/>
                </a:lnTo>
                <a:lnTo>
                  <a:pt x="1000" y="3112"/>
                </a:lnTo>
                <a:lnTo>
                  <a:pt x="1002" y="3150"/>
                </a:lnTo>
                <a:lnTo>
                  <a:pt x="1013" y="3163"/>
                </a:lnTo>
                <a:lnTo>
                  <a:pt x="1049" y="3187"/>
                </a:lnTo>
                <a:lnTo>
                  <a:pt x="1121" y="3224"/>
                </a:lnTo>
                <a:lnTo>
                  <a:pt x="1206" y="3246"/>
                </a:lnTo>
                <a:lnTo>
                  <a:pt x="1236" y="3256"/>
                </a:lnTo>
                <a:lnTo>
                  <a:pt x="1267" y="3270"/>
                </a:lnTo>
                <a:lnTo>
                  <a:pt x="1285" y="3296"/>
                </a:lnTo>
                <a:lnTo>
                  <a:pt x="1291" y="3317"/>
                </a:lnTo>
                <a:lnTo>
                  <a:pt x="1280" y="3325"/>
                </a:lnTo>
                <a:lnTo>
                  <a:pt x="1109" y="3328"/>
                </a:lnTo>
                <a:lnTo>
                  <a:pt x="886" y="3342"/>
                </a:lnTo>
                <a:lnTo>
                  <a:pt x="849" y="3342"/>
                </a:lnTo>
                <a:lnTo>
                  <a:pt x="823" y="3329"/>
                </a:lnTo>
                <a:lnTo>
                  <a:pt x="809" y="3304"/>
                </a:lnTo>
                <a:lnTo>
                  <a:pt x="809" y="3266"/>
                </a:lnTo>
                <a:lnTo>
                  <a:pt x="823" y="3205"/>
                </a:lnTo>
                <a:lnTo>
                  <a:pt x="830" y="3195"/>
                </a:lnTo>
                <a:lnTo>
                  <a:pt x="849" y="3189"/>
                </a:lnTo>
                <a:lnTo>
                  <a:pt x="823" y="3186"/>
                </a:lnTo>
                <a:lnTo>
                  <a:pt x="815" y="3174"/>
                </a:lnTo>
                <a:lnTo>
                  <a:pt x="809" y="3125"/>
                </a:lnTo>
                <a:lnTo>
                  <a:pt x="785" y="3023"/>
                </a:lnTo>
                <a:lnTo>
                  <a:pt x="734" y="2781"/>
                </a:lnTo>
                <a:lnTo>
                  <a:pt x="722" y="2666"/>
                </a:lnTo>
                <a:lnTo>
                  <a:pt x="695" y="2298"/>
                </a:lnTo>
                <a:lnTo>
                  <a:pt x="678" y="2206"/>
                </a:lnTo>
                <a:lnTo>
                  <a:pt x="646" y="2093"/>
                </a:lnTo>
                <a:lnTo>
                  <a:pt x="620" y="2208"/>
                </a:lnTo>
                <a:lnTo>
                  <a:pt x="595" y="2322"/>
                </a:lnTo>
                <a:lnTo>
                  <a:pt x="551" y="2642"/>
                </a:lnTo>
                <a:lnTo>
                  <a:pt x="531" y="2740"/>
                </a:lnTo>
                <a:lnTo>
                  <a:pt x="487" y="3097"/>
                </a:lnTo>
                <a:lnTo>
                  <a:pt x="487" y="3150"/>
                </a:lnTo>
                <a:lnTo>
                  <a:pt x="482" y="3160"/>
                </a:lnTo>
                <a:lnTo>
                  <a:pt x="442" y="3176"/>
                </a:lnTo>
                <a:lnTo>
                  <a:pt x="452" y="3230"/>
                </a:lnTo>
                <a:lnTo>
                  <a:pt x="454" y="3291"/>
                </a:lnTo>
                <a:lnTo>
                  <a:pt x="454" y="3329"/>
                </a:lnTo>
                <a:lnTo>
                  <a:pt x="439" y="3366"/>
                </a:lnTo>
                <a:lnTo>
                  <a:pt x="413" y="3391"/>
                </a:lnTo>
                <a:lnTo>
                  <a:pt x="367" y="3406"/>
                </a:lnTo>
                <a:lnTo>
                  <a:pt x="316" y="3406"/>
                </a:lnTo>
                <a:lnTo>
                  <a:pt x="261" y="3401"/>
                </a:lnTo>
                <a:lnTo>
                  <a:pt x="239" y="3381"/>
                </a:lnTo>
                <a:lnTo>
                  <a:pt x="227" y="3355"/>
                </a:lnTo>
                <a:lnTo>
                  <a:pt x="228" y="3322"/>
                </a:lnTo>
                <a:lnTo>
                  <a:pt x="242" y="3276"/>
                </a:lnTo>
                <a:lnTo>
                  <a:pt x="278" y="3227"/>
                </a:lnTo>
                <a:lnTo>
                  <a:pt x="303" y="3176"/>
                </a:lnTo>
                <a:lnTo>
                  <a:pt x="278" y="3176"/>
                </a:lnTo>
                <a:lnTo>
                  <a:pt x="265" y="3023"/>
                </a:lnTo>
                <a:lnTo>
                  <a:pt x="261" y="2847"/>
                </a:lnTo>
                <a:lnTo>
                  <a:pt x="268" y="2727"/>
                </a:lnTo>
                <a:lnTo>
                  <a:pt x="285" y="2588"/>
                </a:lnTo>
                <a:lnTo>
                  <a:pt x="298" y="2463"/>
                </a:lnTo>
                <a:lnTo>
                  <a:pt x="316" y="2360"/>
                </a:lnTo>
                <a:lnTo>
                  <a:pt x="0" y="2246"/>
                </a:lnTo>
                <a:lnTo>
                  <a:pt x="0" y="1889"/>
                </a:lnTo>
                <a:lnTo>
                  <a:pt x="38" y="1863"/>
                </a:lnTo>
                <a:lnTo>
                  <a:pt x="183" y="1902"/>
                </a:lnTo>
                <a:lnTo>
                  <a:pt x="200" y="1824"/>
                </a:lnTo>
                <a:lnTo>
                  <a:pt x="203" y="1728"/>
                </a:lnTo>
                <a:lnTo>
                  <a:pt x="131" y="1331"/>
                </a:lnTo>
                <a:lnTo>
                  <a:pt x="126" y="1226"/>
                </a:lnTo>
                <a:lnTo>
                  <a:pt x="138" y="1099"/>
                </a:lnTo>
                <a:lnTo>
                  <a:pt x="200" y="757"/>
                </a:lnTo>
                <a:lnTo>
                  <a:pt x="227" y="664"/>
                </a:lnTo>
                <a:lnTo>
                  <a:pt x="252" y="626"/>
                </a:lnTo>
                <a:lnTo>
                  <a:pt x="278" y="614"/>
                </a:lnTo>
                <a:lnTo>
                  <a:pt x="454" y="550"/>
                </a:lnTo>
                <a:lnTo>
                  <a:pt x="531" y="525"/>
                </a:lnTo>
                <a:lnTo>
                  <a:pt x="556" y="435"/>
                </a:lnTo>
                <a:lnTo>
                  <a:pt x="535" y="370"/>
                </a:lnTo>
                <a:lnTo>
                  <a:pt x="524" y="331"/>
                </a:lnTo>
                <a:lnTo>
                  <a:pt x="524" y="281"/>
                </a:lnTo>
                <a:lnTo>
                  <a:pt x="531" y="218"/>
                </a:lnTo>
                <a:lnTo>
                  <a:pt x="556" y="130"/>
                </a:lnTo>
                <a:lnTo>
                  <a:pt x="570" y="85"/>
                </a:lnTo>
                <a:lnTo>
                  <a:pt x="590" y="51"/>
                </a:lnTo>
                <a:lnTo>
                  <a:pt x="620" y="24"/>
                </a:lnTo>
                <a:lnTo>
                  <a:pt x="646" y="15"/>
                </a:lnTo>
                <a:lnTo>
                  <a:pt x="696" y="0"/>
                </a:lnTo>
                <a:lnTo>
                  <a:pt x="734" y="0"/>
                </a:lnTo>
                <a:lnTo>
                  <a:pt x="785" y="15"/>
                </a:lnTo>
                <a:lnTo>
                  <a:pt x="833" y="31"/>
                </a:lnTo>
                <a:lnTo>
                  <a:pt x="872" y="61"/>
                </a:lnTo>
                <a:lnTo>
                  <a:pt x="886" y="103"/>
                </a:lnTo>
                <a:lnTo>
                  <a:pt x="891" y="159"/>
                </a:lnTo>
                <a:lnTo>
                  <a:pt x="885" y="212"/>
                </a:lnTo>
                <a:lnTo>
                  <a:pt x="876" y="272"/>
                </a:lnTo>
                <a:lnTo>
                  <a:pt x="863" y="321"/>
                </a:lnTo>
                <a:lnTo>
                  <a:pt x="836" y="372"/>
                </a:lnTo>
                <a:lnTo>
                  <a:pt x="809" y="410"/>
                </a:lnTo>
                <a:lnTo>
                  <a:pt x="785" y="448"/>
                </a:lnTo>
                <a:lnTo>
                  <a:pt x="785" y="511"/>
                </a:lnTo>
                <a:lnTo>
                  <a:pt x="843" y="526"/>
                </a:lnTo>
                <a:lnTo>
                  <a:pt x="1056" y="652"/>
                </a:lnTo>
                <a:lnTo>
                  <a:pt x="1089" y="690"/>
                </a:lnTo>
                <a:lnTo>
                  <a:pt x="1098" y="717"/>
                </a:lnTo>
                <a:lnTo>
                  <a:pt x="1115" y="1077"/>
                </a:lnTo>
                <a:lnTo>
                  <a:pt x="1098" y="1132"/>
                </a:lnTo>
                <a:lnTo>
                  <a:pt x="1078" y="1189"/>
                </a:lnTo>
                <a:lnTo>
                  <a:pt x="1064" y="1251"/>
                </a:lnTo>
                <a:lnTo>
                  <a:pt x="1068" y="1298"/>
                </a:lnTo>
                <a:lnTo>
                  <a:pt x="1088" y="1353"/>
                </a:lnTo>
                <a:lnTo>
                  <a:pt x="1128" y="1410"/>
                </a:lnTo>
                <a:lnTo>
                  <a:pt x="1128" y="1487"/>
                </a:lnTo>
                <a:close/>
              </a:path>
            </a:pathLst>
          </a:custGeom>
          <a:solidFill>
            <a:srgbClr val="8080FF"/>
          </a:solidFill>
          <a:ln w="0">
            <a:solidFill>
              <a:srgbClr val="000000"/>
            </a:solidFill>
            <a:round/>
            <a:headEnd/>
            <a:tailEnd/>
          </a:ln>
        </p:spPr>
        <p:txBody>
          <a:bodyPr/>
          <a:lstStyle/>
          <a:p>
            <a:endParaRPr lang="it-IT"/>
          </a:p>
        </p:txBody>
      </p:sp>
      <p:sp>
        <p:nvSpPr>
          <p:cNvPr id="65556" name="Freeform 487"/>
          <p:cNvSpPr>
            <a:spLocks/>
          </p:cNvSpPr>
          <p:nvPr/>
        </p:nvSpPr>
        <p:spPr bwMode="auto">
          <a:xfrm>
            <a:off x="7535863" y="3165475"/>
            <a:ext cx="355600" cy="1122363"/>
          </a:xfrm>
          <a:custGeom>
            <a:avLst/>
            <a:gdLst>
              <a:gd name="T0" fmla="*/ 2147483647 w 1153"/>
              <a:gd name="T1" fmla="*/ 2147483647 h 3472"/>
              <a:gd name="T2" fmla="*/ 2147483647 w 1153"/>
              <a:gd name="T3" fmla="*/ 2147483647 h 3472"/>
              <a:gd name="T4" fmla="*/ 2147483647 w 1153"/>
              <a:gd name="T5" fmla="*/ 2147483647 h 3472"/>
              <a:gd name="T6" fmla="*/ 2147483647 w 1153"/>
              <a:gd name="T7" fmla="*/ 2147483647 h 3472"/>
              <a:gd name="T8" fmla="*/ 2147483647 w 1153"/>
              <a:gd name="T9" fmla="*/ 2147483647 h 3472"/>
              <a:gd name="T10" fmla="*/ 2147483647 w 1153"/>
              <a:gd name="T11" fmla="*/ 2147483647 h 3472"/>
              <a:gd name="T12" fmla="*/ 2147483647 w 1153"/>
              <a:gd name="T13" fmla="*/ 2147483647 h 3472"/>
              <a:gd name="T14" fmla="*/ 2147483647 w 1153"/>
              <a:gd name="T15" fmla="*/ 2147483647 h 3472"/>
              <a:gd name="T16" fmla="*/ 0 w 1153"/>
              <a:gd name="T17" fmla="*/ 2147483647 h 3472"/>
              <a:gd name="T18" fmla="*/ 2147483647 w 1153"/>
              <a:gd name="T19" fmla="*/ 2147483647 h 3472"/>
              <a:gd name="T20" fmla="*/ 2147483647 w 1153"/>
              <a:gd name="T21" fmla="*/ 2147483647 h 3472"/>
              <a:gd name="T22" fmla="*/ 2147483647 w 1153"/>
              <a:gd name="T23" fmla="*/ 2147483647 h 3472"/>
              <a:gd name="T24" fmla="*/ 2147483647 w 1153"/>
              <a:gd name="T25" fmla="*/ 2147483647 h 3472"/>
              <a:gd name="T26" fmla="*/ 2147483647 w 1153"/>
              <a:gd name="T27" fmla="*/ 2147483647 h 3472"/>
              <a:gd name="T28" fmla="*/ 2147483647 w 1153"/>
              <a:gd name="T29" fmla="*/ 2147483647 h 3472"/>
              <a:gd name="T30" fmla="*/ 2147483647 w 1153"/>
              <a:gd name="T31" fmla="*/ 2147483647 h 3472"/>
              <a:gd name="T32" fmla="*/ 2147483647 w 1153"/>
              <a:gd name="T33" fmla="*/ 2147483647 h 3472"/>
              <a:gd name="T34" fmla="*/ 2147483647 w 1153"/>
              <a:gd name="T35" fmla="*/ 2147483647 h 3472"/>
              <a:gd name="T36" fmla="*/ 2147483647 w 1153"/>
              <a:gd name="T37" fmla="*/ 2147483647 h 3472"/>
              <a:gd name="T38" fmla="*/ 2147483647 w 1153"/>
              <a:gd name="T39" fmla="*/ 2147483647 h 3472"/>
              <a:gd name="T40" fmla="*/ 2147483647 w 1153"/>
              <a:gd name="T41" fmla="*/ 2147483647 h 3472"/>
              <a:gd name="T42" fmla="*/ 2147483647 w 1153"/>
              <a:gd name="T43" fmla="*/ 2147483647 h 3472"/>
              <a:gd name="T44" fmla="*/ 2147483647 w 1153"/>
              <a:gd name="T45" fmla="*/ 2147483647 h 3472"/>
              <a:gd name="T46" fmla="*/ 2147483647 w 1153"/>
              <a:gd name="T47" fmla="*/ 2147483647 h 3472"/>
              <a:gd name="T48" fmla="*/ 2147483647 w 1153"/>
              <a:gd name="T49" fmla="*/ 2147483647 h 3472"/>
              <a:gd name="T50" fmla="*/ 2147483647 w 1153"/>
              <a:gd name="T51" fmla="*/ 2147483647 h 3472"/>
              <a:gd name="T52" fmla="*/ 2147483647 w 1153"/>
              <a:gd name="T53" fmla="*/ 2147483647 h 3472"/>
              <a:gd name="T54" fmla="*/ 2147483647 w 1153"/>
              <a:gd name="T55" fmla="*/ 2147483647 h 3472"/>
              <a:gd name="T56" fmla="*/ 2147483647 w 1153"/>
              <a:gd name="T57" fmla="*/ 2147483647 h 3472"/>
              <a:gd name="T58" fmla="*/ 2147483647 w 1153"/>
              <a:gd name="T59" fmla="*/ 2147483647 h 3472"/>
              <a:gd name="T60" fmla="*/ 2147483647 w 1153"/>
              <a:gd name="T61" fmla="*/ 2147483647 h 3472"/>
              <a:gd name="T62" fmla="*/ 2147483647 w 1153"/>
              <a:gd name="T63" fmla="*/ 2147483647 h 3472"/>
              <a:gd name="T64" fmla="*/ 2147483647 w 1153"/>
              <a:gd name="T65" fmla="*/ 2147483647 h 3472"/>
              <a:gd name="T66" fmla="*/ 2147483647 w 1153"/>
              <a:gd name="T67" fmla="*/ 2147483647 h 3472"/>
              <a:gd name="T68" fmla="*/ 2147483647 w 1153"/>
              <a:gd name="T69" fmla="*/ 2147483647 h 3472"/>
              <a:gd name="T70" fmla="*/ 2147483647 w 1153"/>
              <a:gd name="T71" fmla="*/ 2147483647 h 3472"/>
              <a:gd name="T72" fmla="*/ 2147483647 w 1153"/>
              <a:gd name="T73" fmla="*/ 2147483647 h 3472"/>
              <a:gd name="T74" fmla="*/ 2147483647 w 1153"/>
              <a:gd name="T75" fmla="*/ 2147483647 h 3472"/>
              <a:gd name="T76" fmla="*/ 2147483647 w 1153"/>
              <a:gd name="T77" fmla="*/ 2147483647 h 3472"/>
              <a:gd name="T78" fmla="*/ 2147483647 w 1153"/>
              <a:gd name="T79" fmla="*/ 2147483647 h 3472"/>
              <a:gd name="T80" fmla="*/ 2147483647 w 1153"/>
              <a:gd name="T81" fmla="*/ 2147483647 h 3472"/>
              <a:gd name="T82" fmla="*/ 2147483647 w 1153"/>
              <a:gd name="T83" fmla="*/ 2147483647 h 3472"/>
              <a:gd name="T84" fmla="*/ 2147483647 w 1153"/>
              <a:gd name="T85" fmla="*/ 2147483647 h 3472"/>
              <a:gd name="T86" fmla="*/ 2147483647 w 1153"/>
              <a:gd name="T87" fmla="*/ 2147483647 h 3472"/>
              <a:gd name="T88" fmla="*/ 2147483647 w 1153"/>
              <a:gd name="T89" fmla="*/ 2147483647 h 3472"/>
              <a:gd name="T90" fmla="*/ 2147483647 w 1153"/>
              <a:gd name="T91" fmla="*/ 2147483647 h 3472"/>
              <a:gd name="T92" fmla="*/ 2147483647 w 1153"/>
              <a:gd name="T93" fmla="*/ 0 h 3472"/>
              <a:gd name="T94" fmla="*/ 2147483647 w 1153"/>
              <a:gd name="T95" fmla="*/ 2147483647 h 3472"/>
              <a:gd name="T96" fmla="*/ 2147483647 w 1153"/>
              <a:gd name="T97" fmla="*/ 2147483647 h 3472"/>
              <a:gd name="T98" fmla="*/ 2147483647 w 1153"/>
              <a:gd name="T99" fmla="*/ 2147483647 h 3472"/>
              <a:gd name="T100" fmla="*/ 2147483647 w 1153"/>
              <a:gd name="T101" fmla="*/ 2147483647 h 3472"/>
              <a:gd name="T102" fmla="*/ 2147483647 w 1153"/>
              <a:gd name="T103" fmla="*/ 2147483647 h 3472"/>
              <a:gd name="T104" fmla="*/ 2147483647 w 1153"/>
              <a:gd name="T105" fmla="*/ 2147483647 h 3472"/>
              <a:gd name="T106" fmla="*/ 2147483647 w 1153"/>
              <a:gd name="T107" fmla="*/ 2147483647 h 3472"/>
              <a:gd name="T108" fmla="*/ 2147483647 w 1153"/>
              <a:gd name="T109" fmla="*/ 2147483647 h 3472"/>
              <a:gd name="T110" fmla="*/ 2147483647 w 1153"/>
              <a:gd name="T111" fmla="*/ 2147483647 h 3472"/>
              <a:gd name="T112" fmla="*/ 2147483647 w 1153"/>
              <a:gd name="T113" fmla="*/ 2147483647 h 3472"/>
              <a:gd name="T114" fmla="*/ 2147483647 w 1153"/>
              <a:gd name="T115" fmla="*/ 2147483647 h 3472"/>
              <a:gd name="T116" fmla="*/ 2147483647 w 1153"/>
              <a:gd name="T117" fmla="*/ 2147483647 h 3472"/>
              <a:gd name="T118" fmla="*/ 2147483647 w 1153"/>
              <a:gd name="T119" fmla="*/ 2147483647 h 3472"/>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153"/>
              <a:gd name="T181" fmla="*/ 0 h 3472"/>
              <a:gd name="T182" fmla="*/ 1153 w 1153"/>
              <a:gd name="T183" fmla="*/ 3472 h 3472"/>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153" h="3472">
                <a:moveTo>
                  <a:pt x="139" y="1732"/>
                </a:moveTo>
                <a:lnTo>
                  <a:pt x="132" y="2342"/>
                </a:lnTo>
                <a:lnTo>
                  <a:pt x="126" y="2471"/>
                </a:lnTo>
                <a:lnTo>
                  <a:pt x="176" y="2483"/>
                </a:lnTo>
                <a:lnTo>
                  <a:pt x="229" y="2488"/>
                </a:lnTo>
                <a:lnTo>
                  <a:pt x="224" y="2607"/>
                </a:lnTo>
                <a:lnTo>
                  <a:pt x="224" y="2729"/>
                </a:lnTo>
                <a:lnTo>
                  <a:pt x="233" y="3015"/>
                </a:lnTo>
                <a:lnTo>
                  <a:pt x="228" y="3108"/>
                </a:lnTo>
                <a:lnTo>
                  <a:pt x="224" y="3150"/>
                </a:lnTo>
                <a:lnTo>
                  <a:pt x="212" y="3186"/>
                </a:lnTo>
                <a:lnTo>
                  <a:pt x="189" y="3210"/>
                </a:lnTo>
                <a:lnTo>
                  <a:pt x="152" y="3236"/>
                </a:lnTo>
                <a:lnTo>
                  <a:pt x="110" y="3256"/>
                </a:lnTo>
                <a:lnTo>
                  <a:pt x="58" y="3285"/>
                </a:lnTo>
                <a:lnTo>
                  <a:pt x="25" y="3306"/>
                </a:lnTo>
                <a:lnTo>
                  <a:pt x="7" y="3324"/>
                </a:lnTo>
                <a:lnTo>
                  <a:pt x="0" y="3347"/>
                </a:lnTo>
                <a:lnTo>
                  <a:pt x="4" y="3366"/>
                </a:lnTo>
                <a:lnTo>
                  <a:pt x="27" y="3383"/>
                </a:lnTo>
                <a:lnTo>
                  <a:pt x="68" y="3388"/>
                </a:lnTo>
                <a:lnTo>
                  <a:pt x="142" y="3381"/>
                </a:lnTo>
                <a:lnTo>
                  <a:pt x="212" y="3366"/>
                </a:lnTo>
                <a:lnTo>
                  <a:pt x="290" y="3357"/>
                </a:lnTo>
                <a:lnTo>
                  <a:pt x="367" y="3351"/>
                </a:lnTo>
                <a:lnTo>
                  <a:pt x="409" y="3347"/>
                </a:lnTo>
                <a:lnTo>
                  <a:pt x="431" y="3340"/>
                </a:lnTo>
                <a:lnTo>
                  <a:pt x="443" y="3249"/>
                </a:lnTo>
                <a:lnTo>
                  <a:pt x="458" y="3117"/>
                </a:lnTo>
                <a:lnTo>
                  <a:pt x="516" y="2750"/>
                </a:lnTo>
                <a:lnTo>
                  <a:pt x="533" y="2649"/>
                </a:lnTo>
                <a:lnTo>
                  <a:pt x="560" y="2527"/>
                </a:lnTo>
                <a:lnTo>
                  <a:pt x="620" y="2542"/>
                </a:lnTo>
                <a:lnTo>
                  <a:pt x="620" y="2637"/>
                </a:lnTo>
                <a:lnTo>
                  <a:pt x="639" y="2759"/>
                </a:lnTo>
                <a:lnTo>
                  <a:pt x="697" y="2969"/>
                </a:lnTo>
                <a:lnTo>
                  <a:pt x="726" y="3186"/>
                </a:lnTo>
                <a:lnTo>
                  <a:pt x="734" y="3244"/>
                </a:lnTo>
                <a:lnTo>
                  <a:pt x="747" y="3275"/>
                </a:lnTo>
                <a:lnTo>
                  <a:pt x="731" y="3339"/>
                </a:lnTo>
                <a:lnTo>
                  <a:pt x="722" y="3381"/>
                </a:lnTo>
                <a:lnTo>
                  <a:pt x="722" y="3408"/>
                </a:lnTo>
                <a:lnTo>
                  <a:pt x="742" y="3441"/>
                </a:lnTo>
                <a:lnTo>
                  <a:pt x="767" y="3465"/>
                </a:lnTo>
                <a:lnTo>
                  <a:pt x="804" y="3472"/>
                </a:lnTo>
                <a:lnTo>
                  <a:pt x="844" y="3468"/>
                </a:lnTo>
                <a:lnTo>
                  <a:pt x="887" y="3453"/>
                </a:lnTo>
                <a:lnTo>
                  <a:pt x="924" y="3430"/>
                </a:lnTo>
                <a:lnTo>
                  <a:pt x="954" y="3403"/>
                </a:lnTo>
                <a:lnTo>
                  <a:pt x="972" y="3376"/>
                </a:lnTo>
                <a:lnTo>
                  <a:pt x="979" y="3339"/>
                </a:lnTo>
                <a:lnTo>
                  <a:pt x="974" y="3293"/>
                </a:lnTo>
                <a:lnTo>
                  <a:pt x="963" y="3249"/>
                </a:lnTo>
                <a:lnTo>
                  <a:pt x="950" y="3134"/>
                </a:lnTo>
                <a:lnTo>
                  <a:pt x="933" y="2862"/>
                </a:lnTo>
                <a:lnTo>
                  <a:pt x="921" y="2729"/>
                </a:lnTo>
                <a:lnTo>
                  <a:pt x="913" y="2618"/>
                </a:lnTo>
                <a:lnTo>
                  <a:pt x="900" y="2522"/>
                </a:lnTo>
                <a:lnTo>
                  <a:pt x="974" y="2508"/>
                </a:lnTo>
                <a:lnTo>
                  <a:pt x="972" y="2403"/>
                </a:lnTo>
                <a:lnTo>
                  <a:pt x="960" y="1731"/>
                </a:lnTo>
                <a:lnTo>
                  <a:pt x="958" y="1601"/>
                </a:lnTo>
                <a:lnTo>
                  <a:pt x="950" y="1462"/>
                </a:lnTo>
                <a:lnTo>
                  <a:pt x="950" y="1387"/>
                </a:lnTo>
                <a:lnTo>
                  <a:pt x="985" y="1350"/>
                </a:lnTo>
                <a:lnTo>
                  <a:pt x="1022" y="1301"/>
                </a:lnTo>
                <a:lnTo>
                  <a:pt x="1042" y="1261"/>
                </a:lnTo>
                <a:lnTo>
                  <a:pt x="1051" y="1221"/>
                </a:lnTo>
                <a:lnTo>
                  <a:pt x="1057" y="1175"/>
                </a:lnTo>
                <a:lnTo>
                  <a:pt x="1045" y="1089"/>
                </a:lnTo>
                <a:lnTo>
                  <a:pt x="1033" y="1017"/>
                </a:lnTo>
                <a:lnTo>
                  <a:pt x="1153" y="853"/>
                </a:lnTo>
                <a:lnTo>
                  <a:pt x="1102" y="787"/>
                </a:lnTo>
                <a:lnTo>
                  <a:pt x="1003" y="920"/>
                </a:lnTo>
                <a:lnTo>
                  <a:pt x="991" y="863"/>
                </a:lnTo>
                <a:lnTo>
                  <a:pt x="981" y="787"/>
                </a:lnTo>
                <a:lnTo>
                  <a:pt x="979" y="722"/>
                </a:lnTo>
                <a:lnTo>
                  <a:pt x="977" y="679"/>
                </a:lnTo>
                <a:lnTo>
                  <a:pt x="965" y="638"/>
                </a:lnTo>
                <a:lnTo>
                  <a:pt x="936" y="611"/>
                </a:lnTo>
                <a:lnTo>
                  <a:pt x="898" y="593"/>
                </a:lnTo>
                <a:lnTo>
                  <a:pt x="710" y="533"/>
                </a:lnTo>
                <a:lnTo>
                  <a:pt x="672" y="520"/>
                </a:lnTo>
                <a:lnTo>
                  <a:pt x="666" y="457"/>
                </a:lnTo>
                <a:lnTo>
                  <a:pt x="678" y="409"/>
                </a:lnTo>
                <a:lnTo>
                  <a:pt x="702" y="354"/>
                </a:lnTo>
                <a:lnTo>
                  <a:pt x="720" y="300"/>
                </a:lnTo>
                <a:lnTo>
                  <a:pt x="723" y="230"/>
                </a:lnTo>
                <a:lnTo>
                  <a:pt x="714" y="149"/>
                </a:lnTo>
                <a:lnTo>
                  <a:pt x="697" y="99"/>
                </a:lnTo>
                <a:lnTo>
                  <a:pt x="669" y="52"/>
                </a:lnTo>
                <a:lnTo>
                  <a:pt x="637" y="27"/>
                </a:lnTo>
                <a:lnTo>
                  <a:pt x="567" y="6"/>
                </a:lnTo>
                <a:lnTo>
                  <a:pt x="506" y="0"/>
                </a:lnTo>
                <a:lnTo>
                  <a:pt x="450" y="6"/>
                </a:lnTo>
                <a:lnTo>
                  <a:pt x="408" y="34"/>
                </a:lnTo>
                <a:lnTo>
                  <a:pt x="381" y="60"/>
                </a:lnTo>
                <a:lnTo>
                  <a:pt x="344" y="109"/>
                </a:lnTo>
                <a:lnTo>
                  <a:pt x="317" y="161"/>
                </a:lnTo>
                <a:lnTo>
                  <a:pt x="354" y="188"/>
                </a:lnTo>
                <a:lnTo>
                  <a:pt x="350" y="251"/>
                </a:lnTo>
                <a:lnTo>
                  <a:pt x="347" y="319"/>
                </a:lnTo>
                <a:lnTo>
                  <a:pt x="356" y="379"/>
                </a:lnTo>
                <a:lnTo>
                  <a:pt x="370" y="426"/>
                </a:lnTo>
                <a:lnTo>
                  <a:pt x="386" y="463"/>
                </a:lnTo>
                <a:lnTo>
                  <a:pt x="419" y="520"/>
                </a:lnTo>
                <a:lnTo>
                  <a:pt x="419" y="533"/>
                </a:lnTo>
                <a:lnTo>
                  <a:pt x="367" y="558"/>
                </a:lnTo>
                <a:lnTo>
                  <a:pt x="164" y="647"/>
                </a:lnTo>
                <a:lnTo>
                  <a:pt x="129" y="681"/>
                </a:lnTo>
                <a:lnTo>
                  <a:pt x="104" y="722"/>
                </a:lnTo>
                <a:lnTo>
                  <a:pt x="89" y="776"/>
                </a:lnTo>
                <a:lnTo>
                  <a:pt x="78" y="844"/>
                </a:lnTo>
                <a:lnTo>
                  <a:pt x="106" y="888"/>
                </a:lnTo>
                <a:lnTo>
                  <a:pt x="259" y="1082"/>
                </a:lnTo>
                <a:lnTo>
                  <a:pt x="279" y="1147"/>
                </a:lnTo>
                <a:lnTo>
                  <a:pt x="290" y="1260"/>
                </a:lnTo>
                <a:lnTo>
                  <a:pt x="226" y="1442"/>
                </a:lnTo>
                <a:lnTo>
                  <a:pt x="154" y="1512"/>
                </a:lnTo>
                <a:lnTo>
                  <a:pt x="154" y="1593"/>
                </a:lnTo>
                <a:lnTo>
                  <a:pt x="139" y="1732"/>
                </a:lnTo>
                <a:close/>
              </a:path>
            </a:pathLst>
          </a:custGeom>
          <a:solidFill>
            <a:srgbClr val="8080FF"/>
          </a:solidFill>
          <a:ln w="0">
            <a:solidFill>
              <a:srgbClr val="000000"/>
            </a:solidFill>
            <a:round/>
            <a:headEnd/>
            <a:tailEnd/>
          </a:ln>
        </p:spPr>
        <p:txBody>
          <a:bodyPr/>
          <a:lstStyle/>
          <a:p>
            <a:endParaRPr lang="it-IT"/>
          </a:p>
        </p:txBody>
      </p:sp>
      <p:sp>
        <p:nvSpPr>
          <p:cNvPr id="65557" name="Freeform 488"/>
          <p:cNvSpPr>
            <a:spLocks/>
          </p:cNvSpPr>
          <p:nvPr/>
        </p:nvSpPr>
        <p:spPr bwMode="auto">
          <a:xfrm>
            <a:off x="7048500" y="3189288"/>
            <a:ext cx="287338" cy="1058862"/>
          </a:xfrm>
          <a:custGeom>
            <a:avLst/>
            <a:gdLst>
              <a:gd name="T0" fmla="*/ 2147483647 w 940"/>
              <a:gd name="T1" fmla="*/ 2147483647 h 3279"/>
              <a:gd name="T2" fmla="*/ 2147483647 w 940"/>
              <a:gd name="T3" fmla="*/ 2147483647 h 3279"/>
              <a:gd name="T4" fmla="*/ 2147483647 w 940"/>
              <a:gd name="T5" fmla="*/ 2147483647 h 3279"/>
              <a:gd name="T6" fmla="*/ 2147483647 w 940"/>
              <a:gd name="T7" fmla="*/ 2147483647 h 3279"/>
              <a:gd name="T8" fmla="*/ 2147483647 w 940"/>
              <a:gd name="T9" fmla="*/ 2147483647 h 3279"/>
              <a:gd name="T10" fmla="*/ 2147483647 w 940"/>
              <a:gd name="T11" fmla="*/ 2147483647 h 3279"/>
              <a:gd name="T12" fmla="*/ 2147483647 w 940"/>
              <a:gd name="T13" fmla="*/ 2147483647 h 3279"/>
              <a:gd name="T14" fmla="*/ 2147483647 w 940"/>
              <a:gd name="T15" fmla="*/ 2147483647 h 3279"/>
              <a:gd name="T16" fmla="*/ 2147483647 w 940"/>
              <a:gd name="T17" fmla="*/ 2147483647 h 3279"/>
              <a:gd name="T18" fmla="*/ 2147483647 w 940"/>
              <a:gd name="T19" fmla="*/ 2147483647 h 3279"/>
              <a:gd name="T20" fmla="*/ 2147483647 w 940"/>
              <a:gd name="T21" fmla="*/ 2147483647 h 3279"/>
              <a:gd name="T22" fmla="*/ 2147483647 w 940"/>
              <a:gd name="T23" fmla="*/ 2147483647 h 3279"/>
              <a:gd name="T24" fmla="*/ 2147483647 w 940"/>
              <a:gd name="T25" fmla="*/ 2147483647 h 3279"/>
              <a:gd name="T26" fmla="*/ 2147483647 w 940"/>
              <a:gd name="T27" fmla="*/ 2147483647 h 3279"/>
              <a:gd name="T28" fmla="*/ 2147483647 w 940"/>
              <a:gd name="T29" fmla="*/ 2147483647 h 3279"/>
              <a:gd name="T30" fmla="*/ 2147483647 w 940"/>
              <a:gd name="T31" fmla="*/ 2147483647 h 3279"/>
              <a:gd name="T32" fmla="*/ 2147483647 w 940"/>
              <a:gd name="T33" fmla="*/ 2147483647 h 3279"/>
              <a:gd name="T34" fmla="*/ 2147483647 w 940"/>
              <a:gd name="T35" fmla="*/ 2147483647 h 3279"/>
              <a:gd name="T36" fmla="*/ 2147483647 w 940"/>
              <a:gd name="T37" fmla="*/ 2147483647 h 3279"/>
              <a:gd name="T38" fmla="*/ 2147483647 w 940"/>
              <a:gd name="T39" fmla="*/ 2147483647 h 3279"/>
              <a:gd name="T40" fmla="*/ 2147483647 w 940"/>
              <a:gd name="T41" fmla="*/ 2147483647 h 3279"/>
              <a:gd name="T42" fmla="*/ 2147483647 w 940"/>
              <a:gd name="T43" fmla="*/ 2147483647 h 3279"/>
              <a:gd name="T44" fmla="*/ 2147483647 w 940"/>
              <a:gd name="T45" fmla="*/ 2147483647 h 3279"/>
              <a:gd name="T46" fmla="*/ 2147483647 w 940"/>
              <a:gd name="T47" fmla="*/ 2147483647 h 3279"/>
              <a:gd name="T48" fmla="*/ 2147483647 w 940"/>
              <a:gd name="T49" fmla="*/ 2147483647 h 3279"/>
              <a:gd name="T50" fmla="*/ 2147483647 w 940"/>
              <a:gd name="T51" fmla="*/ 2147483647 h 3279"/>
              <a:gd name="T52" fmla="*/ 2147483647 w 940"/>
              <a:gd name="T53" fmla="*/ 2147483647 h 3279"/>
              <a:gd name="T54" fmla="*/ 2147483647 w 940"/>
              <a:gd name="T55" fmla="*/ 2147483647 h 3279"/>
              <a:gd name="T56" fmla="*/ 0 w 940"/>
              <a:gd name="T57" fmla="*/ 2147483647 h 3279"/>
              <a:gd name="T58" fmla="*/ 2147483647 w 940"/>
              <a:gd name="T59" fmla="*/ 2147483647 h 3279"/>
              <a:gd name="T60" fmla="*/ 2147483647 w 940"/>
              <a:gd name="T61" fmla="*/ 2147483647 h 3279"/>
              <a:gd name="T62" fmla="*/ 2147483647 w 940"/>
              <a:gd name="T63" fmla="*/ 2147483647 h 3279"/>
              <a:gd name="T64" fmla="*/ 2147483647 w 940"/>
              <a:gd name="T65" fmla="*/ 2147483647 h 3279"/>
              <a:gd name="T66" fmla="*/ 2147483647 w 940"/>
              <a:gd name="T67" fmla="*/ 2147483647 h 3279"/>
              <a:gd name="T68" fmla="*/ 2147483647 w 940"/>
              <a:gd name="T69" fmla="*/ 2147483647 h 3279"/>
              <a:gd name="T70" fmla="*/ 2147483647 w 940"/>
              <a:gd name="T71" fmla="*/ 2147483647 h 3279"/>
              <a:gd name="T72" fmla="*/ 2147483647 w 940"/>
              <a:gd name="T73" fmla="*/ 2147483647 h 3279"/>
              <a:gd name="T74" fmla="*/ 2147483647 w 940"/>
              <a:gd name="T75" fmla="*/ 2147483647 h 3279"/>
              <a:gd name="T76" fmla="*/ 2147483647 w 940"/>
              <a:gd name="T77" fmla="*/ 0 h 3279"/>
              <a:gd name="T78" fmla="*/ 2147483647 w 940"/>
              <a:gd name="T79" fmla="*/ 2147483647 h 3279"/>
              <a:gd name="T80" fmla="*/ 2147483647 w 940"/>
              <a:gd name="T81" fmla="*/ 2147483647 h 3279"/>
              <a:gd name="T82" fmla="*/ 2147483647 w 940"/>
              <a:gd name="T83" fmla="*/ 2147483647 h 3279"/>
              <a:gd name="T84" fmla="*/ 2147483647 w 940"/>
              <a:gd name="T85" fmla="*/ 2147483647 h 3279"/>
              <a:gd name="T86" fmla="*/ 2147483647 w 940"/>
              <a:gd name="T87" fmla="*/ 2147483647 h 3279"/>
              <a:gd name="T88" fmla="*/ 2147483647 w 940"/>
              <a:gd name="T89" fmla="*/ 2147483647 h 3279"/>
              <a:gd name="T90" fmla="*/ 2147483647 w 940"/>
              <a:gd name="T91" fmla="*/ 2147483647 h 3279"/>
              <a:gd name="T92" fmla="*/ 2147483647 w 940"/>
              <a:gd name="T93" fmla="*/ 2147483647 h 3279"/>
              <a:gd name="T94" fmla="*/ 2147483647 w 940"/>
              <a:gd name="T95" fmla="*/ 2147483647 h 3279"/>
              <a:gd name="T96" fmla="*/ 2147483647 w 940"/>
              <a:gd name="T97" fmla="*/ 2147483647 h 3279"/>
              <a:gd name="T98" fmla="*/ 2147483647 w 940"/>
              <a:gd name="T99" fmla="*/ 2147483647 h 3279"/>
              <a:gd name="T100" fmla="*/ 2147483647 w 940"/>
              <a:gd name="T101" fmla="*/ 2147483647 h 3279"/>
              <a:gd name="T102" fmla="*/ 2147483647 w 940"/>
              <a:gd name="T103" fmla="*/ 2147483647 h 3279"/>
              <a:gd name="T104" fmla="*/ 2147483647 w 940"/>
              <a:gd name="T105" fmla="*/ 2147483647 h 3279"/>
              <a:gd name="T106" fmla="*/ 2147483647 w 940"/>
              <a:gd name="T107" fmla="*/ 2147483647 h 3279"/>
              <a:gd name="T108" fmla="*/ 2147483647 w 940"/>
              <a:gd name="T109" fmla="*/ 2147483647 h 3279"/>
              <a:gd name="T110" fmla="*/ 2147483647 w 940"/>
              <a:gd name="T111" fmla="*/ 2147483647 h 3279"/>
              <a:gd name="T112" fmla="*/ 2147483647 w 940"/>
              <a:gd name="T113" fmla="*/ 2147483647 h 3279"/>
              <a:gd name="T114" fmla="*/ 2147483647 w 940"/>
              <a:gd name="T115" fmla="*/ 2147483647 h 3279"/>
              <a:gd name="T116" fmla="*/ 2147483647 w 940"/>
              <a:gd name="T117" fmla="*/ 2147483647 h 3279"/>
              <a:gd name="T118" fmla="*/ 2147483647 w 940"/>
              <a:gd name="T119" fmla="*/ 2147483647 h 3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40"/>
              <a:gd name="T181" fmla="*/ 0 h 3279"/>
              <a:gd name="T182" fmla="*/ 940 w 940"/>
              <a:gd name="T183" fmla="*/ 3279 h 32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40" h="3279">
                <a:moveTo>
                  <a:pt x="495" y="2655"/>
                </a:moveTo>
                <a:lnTo>
                  <a:pt x="499" y="2513"/>
                </a:lnTo>
                <a:lnTo>
                  <a:pt x="504" y="2449"/>
                </a:lnTo>
                <a:lnTo>
                  <a:pt x="507" y="2387"/>
                </a:lnTo>
                <a:lnTo>
                  <a:pt x="521" y="2282"/>
                </a:lnTo>
                <a:lnTo>
                  <a:pt x="534" y="2210"/>
                </a:lnTo>
                <a:lnTo>
                  <a:pt x="554" y="2118"/>
                </a:lnTo>
                <a:lnTo>
                  <a:pt x="571" y="2030"/>
                </a:lnTo>
                <a:lnTo>
                  <a:pt x="574" y="2091"/>
                </a:lnTo>
                <a:lnTo>
                  <a:pt x="579" y="2126"/>
                </a:lnTo>
                <a:lnTo>
                  <a:pt x="593" y="2169"/>
                </a:lnTo>
                <a:lnTo>
                  <a:pt x="611" y="2205"/>
                </a:lnTo>
                <a:lnTo>
                  <a:pt x="621" y="2246"/>
                </a:lnTo>
                <a:lnTo>
                  <a:pt x="619" y="2284"/>
                </a:lnTo>
                <a:lnTo>
                  <a:pt x="604" y="2324"/>
                </a:lnTo>
                <a:lnTo>
                  <a:pt x="578" y="2371"/>
                </a:lnTo>
                <a:lnTo>
                  <a:pt x="556" y="2423"/>
                </a:lnTo>
                <a:lnTo>
                  <a:pt x="530" y="2489"/>
                </a:lnTo>
                <a:lnTo>
                  <a:pt x="510" y="2578"/>
                </a:lnTo>
                <a:lnTo>
                  <a:pt x="495" y="2655"/>
                </a:lnTo>
                <a:lnTo>
                  <a:pt x="608" y="2960"/>
                </a:lnTo>
                <a:lnTo>
                  <a:pt x="595" y="3011"/>
                </a:lnTo>
                <a:lnTo>
                  <a:pt x="620" y="3037"/>
                </a:lnTo>
                <a:lnTo>
                  <a:pt x="671" y="3063"/>
                </a:lnTo>
                <a:lnTo>
                  <a:pt x="785" y="3111"/>
                </a:lnTo>
                <a:lnTo>
                  <a:pt x="811" y="3128"/>
                </a:lnTo>
                <a:lnTo>
                  <a:pt x="831" y="3157"/>
                </a:lnTo>
                <a:lnTo>
                  <a:pt x="837" y="3181"/>
                </a:lnTo>
                <a:lnTo>
                  <a:pt x="820" y="3188"/>
                </a:lnTo>
                <a:lnTo>
                  <a:pt x="773" y="3190"/>
                </a:lnTo>
                <a:lnTo>
                  <a:pt x="733" y="3190"/>
                </a:lnTo>
                <a:lnTo>
                  <a:pt x="754" y="3197"/>
                </a:lnTo>
                <a:lnTo>
                  <a:pt x="761" y="3208"/>
                </a:lnTo>
                <a:lnTo>
                  <a:pt x="761" y="3224"/>
                </a:lnTo>
                <a:lnTo>
                  <a:pt x="749" y="3246"/>
                </a:lnTo>
                <a:lnTo>
                  <a:pt x="711" y="3262"/>
                </a:lnTo>
                <a:lnTo>
                  <a:pt x="642" y="3276"/>
                </a:lnTo>
                <a:lnTo>
                  <a:pt x="542" y="3279"/>
                </a:lnTo>
                <a:lnTo>
                  <a:pt x="466" y="3269"/>
                </a:lnTo>
                <a:lnTo>
                  <a:pt x="398" y="3252"/>
                </a:lnTo>
                <a:lnTo>
                  <a:pt x="342" y="3229"/>
                </a:lnTo>
                <a:lnTo>
                  <a:pt x="301" y="3204"/>
                </a:lnTo>
                <a:lnTo>
                  <a:pt x="295" y="3165"/>
                </a:lnTo>
                <a:lnTo>
                  <a:pt x="297" y="3121"/>
                </a:lnTo>
                <a:lnTo>
                  <a:pt x="266" y="2885"/>
                </a:lnTo>
                <a:lnTo>
                  <a:pt x="257" y="2716"/>
                </a:lnTo>
                <a:lnTo>
                  <a:pt x="215" y="2195"/>
                </a:lnTo>
                <a:lnTo>
                  <a:pt x="196" y="1877"/>
                </a:lnTo>
                <a:lnTo>
                  <a:pt x="200" y="1724"/>
                </a:lnTo>
                <a:lnTo>
                  <a:pt x="206" y="1626"/>
                </a:lnTo>
                <a:lnTo>
                  <a:pt x="217" y="1541"/>
                </a:lnTo>
                <a:lnTo>
                  <a:pt x="227" y="1470"/>
                </a:lnTo>
                <a:lnTo>
                  <a:pt x="164" y="1417"/>
                </a:lnTo>
                <a:lnTo>
                  <a:pt x="102" y="1363"/>
                </a:lnTo>
                <a:lnTo>
                  <a:pt x="64" y="1322"/>
                </a:lnTo>
                <a:lnTo>
                  <a:pt x="25" y="1265"/>
                </a:lnTo>
                <a:lnTo>
                  <a:pt x="3" y="1210"/>
                </a:lnTo>
                <a:lnTo>
                  <a:pt x="0" y="1163"/>
                </a:lnTo>
                <a:lnTo>
                  <a:pt x="14" y="1101"/>
                </a:lnTo>
                <a:lnTo>
                  <a:pt x="127" y="716"/>
                </a:lnTo>
                <a:lnTo>
                  <a:pt x="145" y="673"/>
                </a:lnTo>
                <a:lnTo>
                  <a:pt x="160" y="653"/>
                </a:lnTo>
                <a:lnTo>
                  <a:pt x="183" y="632"/>
                </a:lnTo>
                <a:lnTo>
                  <a:pt x="227" y="602"/>
                </a:lnTo>
                <a:lnTo>
                  <a:pt x="355" y="538"/>
                </a:lnTo>
                <a:lnTo>
                  <a:pt x="386" y="500"/>
                </a:lnTo>
                <a:lnTo>
                  <a:pt x="410" y="456"/>
                </a:lnTo>
                <a:lnTo>
                  <a:pt x="419" y="423"/>
                </a:lnTo>
                <a:lnTo>
                  <a:pt x="382" y="384"/>
                </a:lnTo>
                <a:lnTo>
                  <a:pt x="353" y="333"/>
                </a:lnTo>
                <a:lnTo>
                  <a:pt x="331" y="272"/>
                </a:lnTo>
                <a:lnTo>
                  <a:pt x="317" y="220"/>
                </a:lnTo>
                <a:lnTo>
                  <a:pt x="308" y="156"/>
                </a:lnTo>
                <a:lnTo>
                  <a:pt x="315" y="105"/>
                </a:lnTo>
                <a:lnTo>
                  <a:pt x="329" y="68"/>
                </a:lnTo>
                <a:lnTo>
                  <a:pt x="360" y="34"/>
                </a:lnTo>
                <a:lnTo>
                  <a:pt x="399" y="13"/>
                </a:lnTo>
                <a:lnTo>
                  <a:pt x="453" y="0"/>
                </a:lnTo>
                <a:lnTo>
                  <a:pt x="495" y="4"/>
                </a:lnTo>
                <a:lnTo>
                  <a:pt x="539" y="13"/>
                </a:lnTo>
                <a:lnTo>
                  <a:pt x="569" y="25"/>
                </a:lnTo>
                <a:lnTo>
                  <a:pt x="595" y="45"/>
                </a:lnTo>
                <a:lnTo>
                  <a:pt x="611" y="69"/>
                </a:lnTo>
                <a:lnTo>
                  <a:pt x="619" y="90"/>
                </a:lnTo>
                <a:lnTo>
                  <a:pt x="630" y="142"/>
                </a:lnTo>
                <a:lnTo>
                  <a:pt x="639" y="207"/>
                </a:lnTo>
                <a:lnTo>
                  <a:pt x="646" y="269"/>
                </a:lnTo>
                <a:lnTo>
                  <a:pt x="646" y="309"/>
                </a:lnTo>
                <a:lnTo>
                  <a:pt x="633" y="360"/>
                </a:lnTo>
                <a:lnTo>
                  <a:pt x="620" y="385"/>
                </a:lnTo>
                <a:lnTo>
                  <a:pt x="619" y="435"/>
                </a:lnTo>
                <a:lnTo>
                  <a:pt x="620" y="487"/>
                </a:lnTo>
                <a:lnTo>
                  <a:pt x="633" y="513"/>
                </a:lnTo>
                <a:lnTo>
                  <a:pt x="671" y="538"/>
                </a:lnTo>
                <a:lnTo>
                  <a:pt x="801" y="609"/>
                </a:lnTo>
                <a:lnTo>
                  <a:pt x="846" y="639"/>
                </a:lnTo>
                <a:lnTo>
                  <a:pt x="865" y="690"/>
                </a:lnTo>
                <a:lnTo>
                  <a:pt x="900" y="867"/>
                </a:lnTo>
                <a:lnTo>
                  <a:pt x="913" y="946"/>
                </a:lnTo>
                <a:lnTo>
                  <a:pt x="925" y="1014"/>
                </a:lnTo>
                <a:lnTo>
                  <a:pt x="936" y="1108"/>
                </a:lnTo>
                <a:lnTo>
                  <a:pt x="940" y="1190"/>
                </a:lnTo>
                <a:lnTo>
                  <a:pt x="936" y="1292"/>
                </a:lnTo>
                <a:lnTo>
                  <a:pt x="925" y="1402"/>
                </a:lnTo>
                <a:lnTo>
                  <a:pt x="913" y="1479"/>
                </a:lnTo>
                <a:lnTo>
                  <a:pt x="902" y="1564"/>
                </a:lnTo>
                <a:lnTo>
                  <a:pt x="885" y="1639"/>
                </a:lnTo>
                <a:lnTo>
                  <a:pt x="862" y="1697"/>
                </a:lnTo>
                <a:lnTo>
                  <a:pt x="844" y="1757"/>
                </a:lnTo>
                <a:lnTo>
                  <a:pt x="838" y="1833"/>
                </a:lnTo>
                <a:lnTo>
                  <a:pt x="858" y="2172"/>
                </a:lnTo>
                <a:lnTo>
                  <a:pt x="865" y="2291"/>
                </a:lnTo>
                <a:lnTo>
                  <a:pt x="865" y="2339"/>
                </a:lnTo>
                <a:lnTo>
                  <a:pt x="849" y="2400"/>
                </a:lnTo>
                <a:lnTo>
                  <a:pt x="820" y="2472"/>
                </a:lnTo>
                <a:lnTo>
                  <a:pt x="747" y="2693"/>
                </a:lnTo>
                <a:lnTo>
                  <a:pt x="697" y="2872"/>
                </a:lnTo>
                <a:lnTo>
                  <a:pt x="671" y="2935"/>
                </a:lnTo>
                <a:lnTo>
                  <a:pt x="639" y="2948"/>
                </a:lnTo>
                <a:lnTo>
                  <a:pt x="608" y="2960"/>
                </a:lnTo>
                <a:lnTo>
                  <a:pt x="495" y="2655"/>
                </a:lnTo>
                <a:close/>
              </a:path>
            </a:pathLst>
          </a:custGeom>
          <a:solidFill>
            <a:srgbClr val="8080FF"/>
          </a:solidFill>
          <a:ln w="0">
            <a:solidFill>
              <a:srgbClr val="000000"/>
            </a:solidFill>
            <a:round/>
            <a:headEnd/>
            <a:tailEnd/>
          </a:ln>
        </p:spPr>
        <p:txBody>
          <a:bodyPr/>
          <a:lstStyle/>
          <a:p>
            <a:endParaRPr lang="it-IT"/>
          </a:p>
        </p:txBody>
      </p:sp>
      <p:sp>
        <p:nvSpPr>
          <p:cNvPr id="65558" name="Freeform 489"/>
          <p:cNvSpPr>
            <a:spLocks/>
          </p:cNvSpPr>
          <p:nvPr/>
        </p:nvSpPr>
        <p:spPr bwMode="auto">
          <a:xfrm>
            <a:off x="7331075" y="3219450"/>
            <a:ext cx="298450" cy="1050925"/>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2147483647 w 974"/>
              <a:gd name="T107" fmla="*/ 2147483647 h 3255"/>
              <a:gd name="T108" fmla="*/ 2147483647 w 974"/>
              <a:gd name="T109" fmla="*/ 2147483647 h 3255"/>
              <a:gd name="T110" fmla="*/ 2147483647 w 974"/>
              <a:gd name="T111" fmla="*/ 2147483647 h 3255"/>
              <a:gd name="T112" fmla="*/ 2147483647 w 974"/>
              <a:gd name="T113" fmla="*/ 2147483647 h 3255"/>
              <a:gd name="T114" fmla="*/ 2147483647 w 974"/>
              <a:gd name="T115" fmla="*/ 2147483647 h 32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4"/>
              <a:gd name="T175" fmla="*/ 0 h 3255"/>
              <a:gd name="T176" fmla="*/ 974 w 974"/>
              <a:gd name="T177" fmla="*/ 3255 h 32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4" h="3255">
                <a:moveTo>
                  <a:pt x="327" y="0"/>
                </a:moveTo>
                <a:lnTo>
                  <a:pt x="353" y="6"/>
                </a:lnTo>
                <a:lnTo>
                  <a:pt x="397" y="19"/>
                </a:lnTo>
                <a:lnTo>
                  <a:pt x="412" y="38"/>
                </a:lnTo>
                <a:lnTo>
                  <a:pt x="426" y="52"/>
                </a:lnTo>
                <a:lnTo>
                  <a:pt x="445" y="87"/>
                </a:lnTo>
                <a:lnTo>
                  <a:pt x="469" y="121"/>
                </a:lnTo>
                <a:lnTo>
                  <a:pt x="481" y="153"/>
                </a:lnTo>
                <a:lnTo>
                  <a:pt x="504" y="231"/>
                </a:lnTo>
                <a:lnTo>
                  <a:pt x="514" y="286"/>
                </a:lnTo>
                <a:lnTo>
                  <a:pt x="509" y="357"/>
                </a:lnTo>
                <a:lnTo>
                  <a:pt x="487" y="408"/>
                </a:lnTo>
                <a:lnTo>
                  <a:pt x="471" y="456"/>
                </a:lnTo>
                <a:lnTo>
                  <a:pt x="502" y="498"/>
                </a:lnTo>
                <a:lnTo>
                  <a:pt x="562" y="533"/>
                </a:lnTo>
                <a:lnTo>
                  <a:pt x="638" y="575"/>
                </a:lnTo>
                <a:lnTo>
                  <a:pt x="695" y="604"/>
                </a:lnTo>
                <a:lnTo>
                  <a:pt x="719" y="625"/>
                </a:lnTo>
                <a:lnTo>
                  <a:pt x="955" y="942"/>
                </a:lnTo>
                <a:lnTo>
                  <a:pt x="974" y="1031"/>
                </a:lnTo>
                <a:lnTo>
                  <a:pt x="967" y="1107"/>
                </a:lnTo>
                <a:lnTo>
                  <a:pt x="947" y="1192"/>
                </a:lnTo>
                <a:lnTo>
                  <a:pt x="824" y="1411"/>
                </a:lnTo>
                <a:lnTo>
                  <a:pt x="766" y="1518"/>
                </a:lnTo>
                <a:lnTo>
                  <a:pt x="721" y="1550"/>
                </a:lnTo>
                <a:lnTo>
                  <a:pt x="678" y="1558"/>
                </a:lnTo>
                <a:lnTo>
                  <a:pt x="709" y="1628"/>
                </a:lnTo>
                <a:lnTo>
                  <a:pt x="712" y="1674"/>
                </a:lnTo>
                <a:lnTo>
                  <a:pt x="681" y="1727"/>
                </a:lnTo>
                <a:lnTo>
                  <a:pt x="620" y="1774"/>
                </a:lnTo>
                <a:lnTo>
                  <a:pt x="637" y="2472"/>
                </a:lnTo>
                <a:lnTo>
                  <a:pt x="540" y="2499"/>
                </a:lnTo>
                <a:lnTo>
                  <a:pt x="524" y="2624"/>
                </a:lnTo>
                <a:lnTo>
                  <a:pt x="503" y="2715"/>
                </a:lnTo>
                <a:lnTo>
                  <a:pt x="471" y="2818"/>
                </a:lnTo>
                <a:lnTo>
                  <a:pt x="458" y="2877"/>
                </a:lnTo>
                <a:lnTo>
                  <a:pt x="466" y="2960"/>
                </a:lnTo>
                <a:lnTo>
                  <a:pt x="493" y="2990"/>
                </a:lnTo>
                <a:lnTo>
                  <a:pt x="506" y="3032"/>
                </a:lnTo>
                <a:lnTo>
                  <a:pt x="500"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5"/>
                </a:lnTo>
                <a:lnTo>
                  <a:pt x="63" y="3168"/>
                </a:lnTo>
                <a:lnTo>
                  <a:pt x="81" y="3140"/>
                </a:lnTo>
                <a:lnTo>
                  <a:pt x="133" y="3106"/>
                </a:lnTo>
                <a:lnTo>
                  <a:pt x="220" y="3039"/>
                </a:lnTo>
                <a:lnTo>
                  <a:pt x="266" y="2977"/>
                </a:lnTo>
                <a:lnTo>
                  <a:pt x="283" y="2917"/>
                </a:lnTo>
                <a:lnTo>
                  <a:pt x="272" y="2824"/>
                </a:lnTo>
                <a:lnTo>
                  <a:pt x="195" y="2565"/>
                </a:lnTo>
                <a:lnTo>
                  <a:pt x="178" y="2467"/>
                </a:lnTo>
                <a:lnTo>
                  <a:pt x="178" y="2446"/>
                </a:lnTo>
                <a:lnTo>
                  <a:pt x="112" y="2438"/>
                </a:lnTo>
                <a:lnTo>
                  <a:pt x="75" y="2438"/>
                </a:lnTo>
                <a:lnTo>
                  <a:pt x="49" y="1808"/>
                </a:lnTo>
                <a:lnTo>
                  <a:pt x="14" y="1774"/>
                </a:lnTo>
                <a:lnTo>
                  <a:pt x="26" y="1686"/>
                </a:lnTo>
                <a:lnTo>
                  <a:pt x="62" y="1571"/>
                </a:lnTo>
                <a:lnTo>
                  <a:pt x="103" y="1468"/>
                </a:lnTo>
                <a:lnTo>
                  <a:pt x="65" y="1437"/>
                </a:lnTo>
                <a:lnTo>
                  <a:pt x="18" y="1395"/>
                </a:lnTo>
                <a:lnTo>
                  <a:pt x="0" y="1298"/>
                </a:lnTo>
                <a:lnTo>
                  <a:pt x="11" y="1200"/>
                </a:lnTo>
                <a:lnTo>
                  <a:pt x="17" y="1089"/>
                </a:lnTo>
                <a:lnTo>
                  <a:pt x="12" y="1004"/>
                </a:lnTo>
                <a:lnTo>
                  <a:pt x="0" y="914"/>
                </a:lnTo>
                <a:lnTo>
                  <a:pt x="6" y="805"/>
                </a:lnTo>
                <a:lnTo>
                  <a:pt x="21" y="738"/>
                </a:lnTo>
                <a:lnTo>
                  <a:pt x="39" y="688"/>
                </a:lnTo>
                <a:lnTo>
                  <a:pt x="60" y="655"/>
                </a:lnTo>
                <a:lnTo>
                  <a:pt x="82" y="632"/>
                </a:lnTo>
                <a:lnTo>
                  <a:pt x="165" y="582"/>
                </a:lnTo>
                <a:lnTo>
                  <a:pt x="242" y="535"/>
                </a:lnTo>
                <a:lnTo>
                  <a:pt x="281" y="497"/>
                </a:lnTo>
                <a:lnTo>
                  <a:pt x="279" y="485"/>
                </a:lnTo>
                <a:lnTo>
                  <a:pt x="264" y="483"/>
                </a:lnTo>
                <a:lnTo>
                  <a:pt x="239" y="477"/>
                </a:lnTo>
                <a:lnTo>
                  <a:pt x="217" y="465"/>
                </a:lnTo>
                <a:lnTo>
                  <a:pt x="204" y="453"/>
                </a:lnTo>
                <a:lnTo>
                  <a:pt x="189" y="434"/>
                </a:lnTo>
                <a:lnTo>
                  <a:pt x="170" y="450"/>
                </a:lnTo>
                <a:lnTo>
                  <a:pt x="140" y="471"/>
                </a:lnTo>
                <a:lnTo>
                  <a:pt x="137" y="406"/>
                </a:lnTo>
                <a:lnTo>
                  <a:pt x="129" y="365"/>
                </a:lnTo>
                <a:lnTo>
                  <a:pt x="103" y="284"/>
                </a:lnTo>
                <a:lnTo>
                  <a:pt x="94" y="218"/>
                </a:lnTo>
                <a:lnTo>
                  <a:pt x="97" y="147"/>
                </a:lnTo>
                <a:lnTo>
                  <a:pt x="108" y="99"/>
                </a:lnTo>
                <a:lnTo>
                  <a:pt x="130" y="68"/>
                </a:lnTo>
                <a:lnTo>
                  <a:pt x="150" y="54"/>
                </a:lnTo>
                <a:lnTo>
                  <a:pt x="170" y="42"/>
                </a:lnTo>
                <a:lnTo>
                  <a:pt x="212" y="20"/>
                </a:lnTo>
                <a:lnTo>
                  <a:pt x="247" y="7"/>
                </a:lnTo>
                <a:lnTo>
                  <a:pt x="289" y="1"/>
                </a:lnTo>
                <a:lnTo>
                  <a:pt x="327" y="0"/>
                </a:lnTo>
                <a:lnTo>
                  <a:pt x="684" y="957"/>
                </a:lnTo>
                <a:lnTo>
                  <a:pt x="680" y="1077"/>
                </a:lnTo>
                <a:lnTo>
                  <a:pt x="674" y="1144"/>
                </a:lnTo>
                <a:lnTo>
                  <a:pt x="738" y="1152"/>
                </a:lnTo>
                <a:lnTo>
                  <a:pt x="754" y="1099"/>
                </a:lnTo>
                <a:lnTo>
                  <a:pt x="754" y="1054"/>
                </a:lnTo>
                <a:lnTo>
                  <a:pt x="728" y="1010"/>
                </a:lnTo>
                <a:lnTo>
                  <a:pt x="712" y="979"/>
                </a:lnTo>
                <a:lnTo>
                  <a:pt x="695" y="957"/>
                </a:lnTo>
                <a:lnTo>
                  <a:pt x="684" y="957"/>
                </a:lnTo>
                <a:lnTo>
                  <a:pt x="327" y="0"/>
                </a:lnTo>
                <a:close/>
              </a:path>
            </a:pathLst>
          </a:custGeom>
          <a:solidFill>
            <a:srgbClr val="8080FF"/>
          </a:solidFill>
          <a:ln w="9525">
            <a:noFill/>
            <a:round/>
            <a:headEnd/>
            <a:tailEnd/>
          </a:ln>
        </p:spPr>
        <p:txBody>
          <a:bodyPr/>
          <a:lstStyle/>
          <a:p>
            <a:endParaRPr lang="it-IT"/>
          </a:p>
        </p:txBody>
      </p:sp>
      <p:sp>
        <p:nvSpPr>
          <p:cNvPr id="65559" name="Freeform 490"/>
          <p:cNvSpPr>
            <a:spLocks/>
          </p:cNvSpPr>
          <p:nvPr/>
        </p:nvSpPr>
        <p:spPr bwMode="auto">
          <a:xfrm>
            <a:off x="7331075" y="3219450"/>
            <a:ext cx="298450" cy="1050925"/>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4"/>
              <a:gd name="T160" fmla="*/ 0 h 3255"/>
              <a:gd name="T161" fmla="*/ 974 w 974"/>
              <a:gd name="T162" fmla="*/ 3255 h 32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4" h="3255">
                <a:moveTo>
                  <a:pt x="327" y="0"/>
                </a:moveTo>
                <a:lnTo>
                  <a:pt x="353" y="6"/>
                </a:lnTo>
                <a:lnTo>
                  <a:pt x="397" y="19"/>
                </a:lnTo>
                <a:lnTo>
                  <a:pt x="412" y="38"/>
                </a:lnTo>
                <a:lnTo>
                  <a:pt x="426" y="52"/>
                </a:lnTo>
                <a:lnTo>
                  <a:pt x="445" y="87"/>
                </a:lnTo>
                <a:lnTo>
                  <a:pt x="469" y="121"/>
                </a:lnTo>
                <a:lnTo>
                  <a:pt x="481" y="153"/>
                </a:lnTo>
                <a:lnTo>
                  <a:pt x="504" y="231"/>
                </a:lnTo>
                <a:lnTo>
                  <a:pt x="514" y="286"/>
                </a:lnTo>
                <a:lnTo>
                  <a:pt x="509" y="357"/>
                </a:lnTo>
                <a:lnTo>
                  <a:pt x="487" y="408"/>
                </a:lnTo>
                <a:lnTo>
                  <a:pt x="471" y="456"/>
                </a:lnTo>
                <a:lnTo>
                  <a:pt x="502" y="498"/>
                </a:lnTo>
                <a:lnTo>
                  <a:pt x="562" y="533"/>
                </a:lnTo>
                <a:lnTo>
                  <a:pt x="638" y="575"/>
                </a:lnTo>
                <a:lnTo>
                  <a:pt x="695" y="604"/>
                </a:lnTo>
                <a:lnTo>
                  <a:pt x="719" y="625"/>
                </a:lnTo>
                <a:lnTo>
                  <a:pt x="955" y="942"/>
                </a:lnTo>
                <a:lnTo>
                  <a:pt x="974" y="1031"/>
                </a:lnTo>
                <a:lnTo>
                  <a:pt x="967" y="1107"/>
                </a:lnTo>
                <a:lnTo>
                  <a:pt x="947" y="1192"/>
                </a:lnTo>
                <a:lnTo>
                  <a:pt x="824" y="1411"/>
                </a:lnTo>
                <a:lnTo>
                  <a:pt x="766" y="1518"/>
                </a:lnTo>
                <a:lnTo>
                  <a:pt x="721" y="1550"/>
                </a:lnTo>
                <a:lnTo>
                  <a:pt x="678" y="1558"/>
                </a:lnTo>
                <a:lnTo>
                  <a:pt x="709" y="1628"/>
                </a:lnTo>
                <a:lnTo>
                  <a:pt x="712" y="1674"/>
                </a:lnTo>
                <a:lnTo>
                  <a:pt x="681" y="1727"/>
                </a:lnTo>
                <a:lnTo>
                  <a:pt x="620" y="1774"/>
                </a:lnTo>
                <a:lnTo>
                  <a:pt x="637" y="2472"/>
                </a:lnTo>
                <a:lnTo>
                  <a:pt x="540" y="2499"/>
                </a:lnTo>
                <a:lnTo>
                  <a:pt x="524" y="2624"/>
                </a:lnTo>
                <a:lnTo>
                  <a:pt x="503" y="2715"/>
                </a:lnTo>
                <a:lnTo>
                  <a:pt x="471" y="2818"/>
                </a:lnTo>
                <a:lnTo>
                  <a:pt x="458" y="2877"/>
                </a:lnTo>
                <a:lnTo>
                  <a:pt x="466" y="2960"/>
                </a:lnTo>
                <a:lnTo>
                  <a:pt x="493" y="2990"/>
                </a:lnTo>
                <a:lnTo>
                  <a:pt x="506" y="3032"/>
                </a:lnTo>
                <a:lnTo>
                  <a:pt x="500"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5"/>
                </a:lnTo>
                <a:lnTo>
                  <a:pt x="63" y="3168"/>
                </a:lnTo>
                <a:lnTo>
                  <a:pt x="81" y="3140"/>
                </a:lnTo>
                <a:lnTo>
                  <a:pt x="133" y="3106"/>
                </a:lnTo>
                <a:lnTo>
                  <a:pt x="220" y="3039"/>
                </a:lnTo>
                <a:lnTo>
                  <a:pt x="266" y="2977"/>
                </a:lnTo>
                <a:lnTo>
                  <a:pt x="283" y="2917"/>
                </a:lnTo>
                <a:lnTo>
                  <a:pt x="272" y="2824"/>
                </a:lnTo>
                <a:lnTo>
                  <a:pt x="195" y="2565"/>
                </a:lnTo>
                <a:lnTo>
                  <a:pt x="178" y="2467"/>
                </a:lnTo>
                <a:lnTo>
                  <a:pt x="178" y="2446"/>
                </a:lnTo>
                <a:lnTo>
                  <a:pt x="112" y="2438"/>
                </a:lnTo>
                <a:lnTo>
                  <a:pt x="75" y="2438"/>
                </a:lnTo>
                <a:lnTo>
                  <a:pt x="49" y="1808"/>
                </a:lnTo>
                <a:lnTo>
                  <a:pt x="14" y="1774"/>
                </a:lnTo>
                <a:lnTo>
                  <a:pt x="26" y="1686"/>
                </a:lnTo>
                <a:lnTo>
                  <a:pt x="62" y="1571"/>
                </a:lnTo>
                <a:lnTo>
                  <a:pt x="103" y="1468"/>
                </a:lnTo>
                <a:lnTo>
                  <a:pt x="65" y="1437"/>
                </a:lnTo>
                <a:lnTo>
                  <a:pt x="18" y="1395"/>
                </a:lnTo>
                <a:lnTo>
                  <a:pt x="0" y="1298"/>
                </a:lnTo>
                <a:lnTo>
                  <a:pt x="11" y="1200"/>
                </a:lnTo>
                <a:lnTo>
                  <a:pt x="17" y="1089"/>
                </a:lnTo>
                <a:lnTo>
                  <a:pt x="12" y="1004"/>
                </a:lnTo>
                <a:lnTo>
                  <a:pt x="0" y="914"/>
                </a:lnTo>
                <a:lnTo>
                  <a:pt x="6" y="805"/>
                </a:lnTo>
                <a:lnTo>
                  <a:pt x="21" y="738"/>
                </a:lnTo>
                <a:lnTo>
                  <a:pt x="39" y="688"/>
                </a:lnTo>
                <a:lnTo>
                  <a:pt x="60" y="655"/>
                </a:lnTo>
                <a:lnTo>
                  <a:pt x="82" y="632"/>
                </a:lnTo>
                <a:lnTo>
                  <a:pt x="165" y="582"/>
                </a:lnTo>
                <a:lnTo>
                  <a:pt x="242" y="535"/>
                </a:lnTo>
                <a:lnTo>
                  <a:pt x="281" y="497"/>
                </a:lnTo>
                <a:lnTo>
                  <a:pt x="279" y="485"/>
                </a:lnTo>
                <a:lnTo>
                  <a:pt x="264" y="483"/>
                </a:lnTo>
                <a:lnTo>
                  <a:pt x="239" y="477"/>
                </a:lnTo>
                <a:lnTo>
                  <a:pt x="217" y="465"/>
                </a:lnTo>
                <a:lnTo>
                  <a:pt x="204" y="453"/>
                </a:lnTo>
                <a:lnTo>
                  <a:pt x="189" y="434"/>
                </a:lnTo>
                <a:lnTo>
                  <a:pt x="170" y="450"/>
                </a:lnTo>
                <a:lnTo>
                  <a:pt x="140" y="471"/>
                </a:lnTo>
                <a:lnTo>
                  <a:pt x="137" y="406"/>
                </a:lnTo>
                <a:lnTo>
                  <a:pt x="129" y="365"/>
                </a:lnTo>
                <a:lnTo>
                  <a:pt x="103" y="284"/>
                </a:lnTo>
                <a:lnTo>
                  <a:pt x="94" y="218"/>
                </a:lnTo>
                <a:lnTo>
                  <a:pt x="97" y="147"/>
                </a:lnTo>
                <a:lnTo>
                  <a:pt x="108" y="99"/>
                </a:lnTo>
                <a:lnTo>
                  <a:pt x="130" y="68"/>
                </a:lnTo>
                <a:lnTo>
                  <a:pt x="150" y="54"/>
                </a:lnTo>
                <a:lnTo>
                  <a:pt x="170" y="42"/>
                </a:lnTo>
                <a:lnTo>
                  <a:pt x="212" y="20"/>
                </a:lnTo>
                <a:lnTo>
                  <a:pt x="247" y="7"/>
                </a:lnTo>
                <a:lnTo>
                  <a:pt x="289" y="1"/>
                </a:lnTo>
                <a:lnTo>
                  <a:pt x="327" y="0"/>
                </a:lnTo>
              </a:path>
            </a:pathLst>
          </a:custGeom>
          <a:noFill/>
          <a:ln w="0">
            <a:solidFill>
              <a:srgbClr val="000000"/>
            </a:solidFill>
            <a:round/>
            <a:headEnd/>
            <a:tailEnd/>
          </a:ln>
        </p:spPr>
        <p:txBody>
          <a:bodyPr/>
          <a:lstStyle/>
          <a:p>
            <a:endParaRPr lang="it-IT"/>
          </a:p>
        </p:txBody>
      </p:sp>
      <p:sp>
        <p:nvSpPr>
          <p:cNvPr id="65560" name="Freeform 492"/>
          <p:cNvSpPr>
            <a:spLocks/>
          </p:cNvSpPr>
          <p:nvPr/>
        </p:nvSpPr>
        <p:spPr bwMode="auto">
          <a:xfrm>
            <a:off x="7883525" y="3197225"/>
            <a:ext cx="285750" cy="1104900"/>
          </a:xfrm>
          <a:custGeom>
            <a:avLst/>
            <a:gdLst>
              <a:gd name="T0" fmla="*/ 2147483647 w 931"/>
              <a:gd name="T1" fmla="*/ 2147483647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0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1"/>
              <a:gd name="T169" fmla="*/ 0 h 3420"/>
              <a:gd name="T170" fmla="*/ 931 w 931"/>
              <a:gd name="T171" fmla="*/ 3420 h 34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1" h="3420">
                <a:moveTo>
                  <a:pt x="495" y="2"/>
                </a:moveTo>
                <a:lnTo>
                  <a:pt x="576" y="0"/>
                </a:lnTo>
                <a:lnTo>
                  <a:pt x="625" y="21"/>
                </a:lnTo>
                <a:lnTo>
                  <a:pt x="673" y="59"/>
                </a:lnTo>
                <a:lnTo>
                  <a:pt x="696" y="113"/>
                </a:lnTo>
                <a:lnTo>
                  <a:pt x="700" y="159"/>
                </a:lnTo>
                <a:lnTo>
                  <a:pt x="691" y="211"/>
                </a:lnTo>
                <a:lnTo>
                  <a:pt x="663" y="273"/>
                </a:lnTo>
                <a:lnTo>
                  <a:pt x="632" y="336"/>
                </a:lnTo>
                <a:lnTo>
                  <a:pt x="601" y="420"/>
                </a:lnTo>
                <a:lnTo>
                  <a:pt x="599" y="474"/>
                </a:lnTo>
                <a:lnTo>
                  <a:pt x="611" y="537"/>
                </a:lnTo>
                <a:lnTo>
                  <a:pt x="646" y="537"/>
                </a:lnTo>
                <a:lnTo>
                  <a:pt x="672" y="537"/>
                </a:lnTo>
                <a:lnTo>
                  <a:pt x="724" y="545"/>
                </a:lnTo>
                <a:lnTo>
                  <a:pt x="769" y="563"/>
                </a:lnTo>
                <a:lnTo>
                  <a:pt x="812" y="601"/>
                </a:lnTo>
                <a:lnTo>
                  <a:pt x="846" y="643"/>
                </a:lnTo>
                <a:lnTo>
                  <a:pt x="863" y="683"/>
                </a:lnTo>
                <a:lnTo>
                  <a:pt x="868" y="738"/>
                </a:lnTo>
                <a:lnTo>
                  <a:pt x="859" y="803"/>
                </a:lnTo>
                <a:lnTo>
                  <a:pt x="847" y="859"/>
                </a:lnTo>
                <a:lnTo>
                  <a:pt x="846" y="916"/>
                </a:lnTo>
                <a:lnTo>
                  <a:pt x="855" y="1111"/>
                </a:lnTo>
                <a:lnTo>
                  <a:pt x="852" y="1251"/>
                </a:lnTo>
                <a:lnTo>
                  <a:pt x="853" y="1363"/>
                </a:lnTo>
                <a:lnTo>
                  <a:pt x="856" y="1437"/>
                </a:lnTo>
                <a:lnTo>
                  <a:pt x="855" y="1503"/>
                </a:lnTo>
                <a:lnTo>
                  <a:pt x="918" y="1482"/>
                </a:lnTo>
                <a:lnTo>
                  <a:pt x="931" y="1760"/>
                </a:lnTo>
                <a:lnTo>
                  <a:pt x="689" y="1823"/>
                </a:lnTo>
                <a:lnTo>
                  <a:pt x="663" y="1961"/>
                </a:lnTo>
                <a:lnTo>
                  <a:pt x="614" y="2188"/>
                </a:lnTo>
                <a:lnTo>
                  <a:pt x="604" y="2275"/>
                </a:lnTo>
                <a:lnTo>
                  <a:pt x="617" y="2351"/>
                </a:lnTo>
                <a:lnTo>
                  <a:pt x="640" y="2429"/>
                </a:lnTo>
                <a:lnTo>
                  <a:pt x="640" y="2492"/>
                </a:lnTo>
                <a:lnTo>
                  <a:pt x="629" y="2626"/>
                </a:lnTo>
                <a:lnTo>
                  <a:pt x="616" y="2742"/>
                </a:lnTo>
                <a:lnTo>
                  <a:pt x="583" y="2928"/>
                </a:lnTo>
                <a:lnTo>
                  <a:pt x="564" y="3018"/>
                </a:lnTo>
                <a:lnTo>
                  <a:pt x="556" y="3148"/>
                </a:lnTo>
                <a:lnTo>
                  <a:pt x="573" y="3272"/>
                </a:lnTo>
                <a:lnTo>
                  <a:pt x="569" y="3288"/>
                </a:lnTo>
                <a:lnTo>
                  <a:pt x="543" y="3301"/>
                </a:lnTo>
                <a:lnTo>
                  <a:pt x="464" y="3362"/>
                </a:lnTo>
                <a:lnTo>
                  <a:pt x="434" y="3388"/>
                </a:lnTo>
                <a:lnTo>
                  <a:pt x="396" y="3411"/>
                </a:lnTo>
                <a:lnTo>
                  <a:pt x="332" y="3420"/>
                </a:lnTo>
                <a:lnTo>
                  <a:pt x="258" y="3410"/>
                </a:lnTo>
                <a:lnTo>
                  <a:pt x="238" y="3398"/>
                </a:lnTo>
                <a:lnTo>
                  <a:pt x="230" y="3380"/>
                </a:lnTo>
                <a:lnTo>
                  <a:pt x="229" y="3360"/>
                </a:lnTo>
                <a:lnTo>
                  <a:pt x="250" y="3337"/>
                </a:lnTo>
                <a:lnTo>
                  <a:pt x="329" y="3271"/>
                </a:lnTo>
                <a:lnTo>
                  <a:pt x="280" y="3291"/>
                </a:lnTo>
                <a:lnTo>
                  <a:pt x="215" y="3320"/>
                </a:lnTo>
                <a:lnTo>
                  <a:pt x="154" y="3336"/>
                </a:lnTo>
                <a:lnTo>
                  <a:pt x="87" y="3343"/>
                </a:lnTo>
                <a:lnTo>
                  <a:pt x="54" y="3343"/>
                </a:lnTo>
                <a:lnTo>
                  <a:pt x="24" y="3324"/>
                </a:lnTo>
                <a:lnTo>
                  <a:pt x="17" y="3298"/>
                </a:lnTo>
                <a:lnTo>
                  <a:pt x="31" y="3276"/>
                </a:lnTo>
                <a:lnTo>
                  <a:pt x="49" y="3262"/>
                </a:lnTo>
                <a:lnTo>
                  <a:pt x="136" y="3219"/>
                </a:lnTo>
                <a:lnTo>
                  <a:pt x="186" y="3180"/>
                </a:lnTo>
                <a:lnTo>
                  <a:pt x="230" y="3121"/>
                </a:lnTo>
                <a:lnTo>
                  <a:pt x="238" y="3078"/>
                </a:lnTo>
                <a:lnTo>
                  <a:pt x="236" y="3025"/>
                </a:lnTo>
                <a:lnTo>
                  <a:pt x="224" y="2977"/>
                </a:lnTo>
                <a:lnTo>
                  <a:pt x="153" y="2729"/>
                </a:lnTo>
                <a:lnTo>
                  <a:pt x="93" y="2556"/>
                </a:lnTo>
                <a:lnTo>
                  <a:pt x="54" y="2422"/>
                </a:lnTo>
                <a:lnTo>
                  <a:pt x="24" y="2375"/>
                </a:lnTo>
                <a:lnTo>
                  <a:pt x="0" y="2300"/>
                </a:lnTo>
                <a:lnTo>
                  <a:pt x="1" y="2230"/>
                </a:lnTo>
                <a:lnTo>
                  <a:pt x="11" y="2180"/>
                </a:lnTo>
                <a:lnTo>
                  <a:pt x="42" y="1939"/>
                </a:lnTo>
                <a:lnTo>
                  <a:pt x="65" y="1819"/>
                </a:lnTo>
                <a:lnTo>
                  <a:pt x="106" y="1700"/>
                </a:lnTo>
                <a:lnTo>
                  <a:pt x="153" y="1516"/>
                </a:lnTo>
                <a:lnTo>
                  <a:pt x="177" y="1381"/>
                </a:lnTo>
                <a:lnTo>
                  <a:pt x="196" y="1269"/>
                </a:lnTo>
                <a:lnTo>
                  <a:pt x="144" y="1258"/>
                </a:lnTo>
                <a:lnTo>
                  <a:pt x="93" y="1238"/>
                </a:lnTo>
                <a:lnTo>
                  <a:pt x="80" y="1209"/>
                </a:lnTo>
                <a:lnTo>
                  <a:pt x="78" y="1164"/>
                </a:lnTo>
                <a:lnTo>
                  <a:pt x="82" y="1121"/>
                </a:lnTo>
                <a:lnTo>
                  <a:pt x="136" y="950"/>
                </a:lnTo>
                <a:lnTo>
                  <a:pt x="172" y="879"/>
                </a:lnTo>
                <a:lnTo>
                  <a:pt x="174" y="854"/>
                </a:lnTo>
                <a:lnTo>
                  <a:pt x="191" y="729"/>
                </a:lnTo>
                <a:lnTo>
                  <a:pt x="207" y="672"/>
                </a:lnTo>
                <a:lnTo>
                  <a:pt x="231" y="630"/>
                </a:lnTo>
                <a:lnTo>
                  <a:pt x="264" y="601"/>
                </a:lnTo>
                <a:lnTo>
                  <a:pt x="307" y="577"/>
                </a:lnTo>
                <a:lnTo>
                  <a:pt x="398" y="551"/>
                </a:lnTo>
                <a:lnTo>
                  <a:pt x="412" y="513"/>
                </a:lnTo>
                <a:lnTo>
                  <a:pt x="410" y="475"/>
                </a:lnTo>
                <a:lnTo>
                  <a:pt x="390" y="449"/>
                </a:lnTo>
                <a:lnTo>
                  <a:pt x="372" y="422"/>
                </a:lnTo>
                <a:lnTo>
                  <a:pt x="354" y="373"/>
                </a:lnTo>
                <a:lnTo>
                  <a:pt x="351" y="342"/>
                </a:lnTo>
                <a:lnTo>
                  <a:pt x="348" y="291"/>
                </a:lnTo>
                <a:lnTo>
                  <a:pt x="348" y="269"/>
                </a:lnTo>
                <a:lnTo>
                  <a:pt x="331" y="246"/>
                </a:lnTo>
                <a:lnTo>
                  <a:pt x="316" y="223"/>
                </a:lnTo>
                <a:lnTo>
                  <a:pt x="309" y="195"/>
                </a:lnTo>
                <a:lnTo>
                  <a:pt x="309" y="154"/>
                </a:lnTo>
                <a:lnTo>
                  <a:pt x="322" y="106"/>
                </a:lnTo>
                <a:lnTo>
                  <a:pt x="347" y="63"/>
                </a:lnTo>
                <a:lnTo>
                  <a:pt x="381" y="36"/>
                </a:lnTo>
                <a:lnTo>
                  <a:pt x="443" y="10"/>
                </a:lnTo>
                <a:lnTo>
                  <a:pt x="464" y="8"/>
                </a:lnTo>
                <a:lnTo>
                  <a:pt x="495" y="2"/>
                </a:lnTo>
                <a:lnTo>
                  <a:pt x="757" y="1477"/>
                </a:lnTo>
                <a:lnTo>
                  <a:pt x="705" y="1498"/>
                </a:lnTo>
                <a:lnTo>
                  <a:pt x="705" y="1412"/>
                </a:lnTo>
                <a:lnTo>
                  <a:pt x="700" y="1375"/>
                </a:lnTo>
                <a:lnTo>
                  <a:pt x="691" y="1339"/>
                </a:lnTo>
                <a:lnTo>
                  <a:pt x="674" y="1303"/>
                </a:lnTo>
                <a:lnTo>
                  <a:pt x="654" y="1269"/>
                </a:lnTo>
                <a:lnTo>
                  <a:pt x="680" y="1224"/>
                </a:lnTo>
                <a:lnTo>
                  <a:pt x="705" y="1173"/>
                </a:lnTo>
                <a:lnTo>
                  <a:pt x="728" y="1115"/>
                </a:lnTo>
                <a:lnTo>
                  <a:pt x="743" y="1065"/>
                </a:lnTo>
                <a:lnTo>
                  <a:pt x="754" y="1001"/>
                </a:lnTo>
                <a:lnTo>
                  <a:pt x="763" y="1080"/>
                </a:lnTo>
                <a:lnTo>
                  <a:pt x="760" y="1177"/>
                </a:lnTo>
                <a:lnTo>
                  <a:pt x="758" y="1269"/>
                </a:lnTo>
                <a:lnTo>
                  <a:pt x="760" y="1343"/>
                </a:lnTo>
                <a:lnTo>
                  <a:pt x="758" y="1405"/>
                </a:lnTo>
                <a:lnTo>
                  <a:pt x="757" y="1477"/>
                </a:lnTo>
                <a:lnTo>
                  <a:pt x="495" y="2"/>
                </a:lnTo>
                <a:lnTo>
                  <a:pt x="410" y="3180"/>
                </a:lnTo>
                <a:lnTo>
                  <a:pt x="434" y="3137"/>
                </a:lnTo>
                <a:lnTo>
                  <a:pt x="448" y="3095"/>
                </a:lnTo>
                <a:lnTo>
                  <a:pt x="455" y="3039"/>
                </a:lnTo>
                <a:lnTo>
                  <a:pt x="448" y="2962"/>
                </a:lnTo>
                <a:lnTo>
                  <a:pt x="443" y="2873"/>
                </a:lnTo>
                <a:lnTo>
                  <a:pt x="441" y="2769"/>
                </a:lnTo>
                <a:lnTo>
                  <a:pt x="443" y="2654"/>
                </a:lnTo>
                <a:lnTo>
                  <a:pt x="450" y="2552"/>
                </a:lnTo>
                <a:lnTo>
                  <a:pt x="457" y="2484"/>
                </a:lnTo>
                <a:lnTo>
                  <a:pt x="453" y="2453"/>
                </a:lnTo>
                <a:lnTo>
                  <a:pt x="434" y="2408"/>
                </a:lnTo>
                <a:lnTo>
                  <a:pt x="417" y="2350"/>
                </a:lnTo>
                <a:lnTo>
                  <a:pt x="409" y="2278"/>
                </a:lnTo>
                <a:lnTo>
                  <a:pt x="410" y="2217"/>
                </a:lnTo>
                <a:lnTo>
                  <a:pt x="422" y="2173"/>
                </a:lnTo>
                <a:lnTo>
                  <a:pt x="270" y="2159"/>
                </a:lnTo>
                <a:lnTo>
                  <a:pt x="254" y="2205"/>
                </a:lnTo>
                <a:lnTo>
                  <a:pt x="237" y="2253"/>
                </a:lnTo>
                <a:lnTo>
                  <a:pt x="222" y="2301"/>
                </a:lnTo>
                <a:lnTo>
                  <a:pt x="222" y="2323"/>
                </a:lnTo>
                <a:lnTo>
                  <a:pt x="242" y="2363"/>
                </a:lnTo>
                <a:lnTo>
                  <a:pt x="270" y="2410"/>
                </a:lnTo>
                <a:lnTo>
                  <a:pt x="294" y="2468"/>
                </a:lnTo>
                <a:lnTo>
                  <a:pt x="309" y="2524"/>
                </a:lnTo>
                <a:lnTo>
                  <a:pt x="314" y="2600"/>
                </a:lnTo>
                <a:lnTo>
                  <a:pt x="314" y="2675"/>
                </a:lnTo>
                <a:lnTo>
                  <a:pt x="316" y="2783"/>
                </a:lnTo>
                <a:lnTo>
                  <a:pt x="322" y="2875"/>
                </a:lnTo>
                <a:lnTo>
                  <a:pt x="341" y="2980"/>
                </a:lnTo>
                <a:lnTo>
                  <a:pt x="373" y="3095"/>
                </a:lnTo>
                <a:lnTo>
                  <a:pt x="392" y="3144"/>
                </a:lnTo>
                <a:lnTo>
                  <a:pt x="410" y="3180"/>
                </a:lnTo>
                <a:lnTo>
                  <a:pt x="495" y="2"/>
                </a:lnTo>
                <a:close/>
              </a:path>
            </a:pathLst>
          </a:custGeom>
          <a:solidFill>
            <a:srgbClr val="8080FF"/>
          </a:solidFill>
          <a:ln w="9525">
            <a:noFill/>
            <a:round/>
            <a:headEnd/>
            <a:tailEnd/>
          </a:ln>
        </p:spPr>
        <p:txBody>
          <a:bodyPr/>
          <a:lstStyle/>
          <a:p>
            <a:endParaRPr lang="it-IT"/>
          </a:p>
        </p:txBody>
      </p:sp>
      <p:sp>
        <p:nvSpPr>
          <p:cNvPr id="65561" name="Freeform 493"/>
          <p:cNvSpPr>
            <a:spLocks/>
          </p:cNvSpPr>
          <p:nvPr/>
        </p:nvSpPr>
        <p:spPr bwMode="auto">
          <a:xfrm>
            <a:off x="7883525" y="3197225"/>
            <a:ext cx="285750" cy="1104900"/>
          </a:xfrm>
          <a:custGeom>
            <a:avLst/>
            <a:gdLst>
              <a:gd name="T0" fmla="*/ 2147483647 w 931"/>
              <a:gd name="T1" fmla="*/ 0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2147483647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2147483647 w 931"/>
              <a:gd name="T113" fmla="*/ 2147483647 h 34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31"/>
              <a:gd name="T172" fmla="*/ 0 h 3420"/>
              <a:gd name="T173" fmla="*/ 931 w 931"/>
              <a:gd name="T174" fmla="*/ 3420 h 34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31" h="3420">
                <a:moveTo>
                  <a:pt x="495" y="2"/>
                </a:moveTo>
                <a:lnTo>
                  <a:pt x="576" y="0"/>
                </a:lnTo>
                <a:lnTo>
                  <a:pt x="625" y="21"/>
                </a:lnTo>
                <a:lnTo>
                  <a:pt x="673" y="59"/>
                </a:lnTo>
                <a:lnTo>
                  <a:pt x="696" y="113"/>
                </a:lnTo>
                <a:lnTo>
                  <a:pt x="700" y="159"/>
                </a:lnTo>
                <a:lnTo>
                  <a:pt x="691" y="211"/>
                </a:lnTo>
                <a:lnTo>
                  <a:pt x="663" y="273"/>
                </a:lnTo>
                <a:lnTo>
                  <a:pt x="632" y="336"/>
                </a:lnTo>
                <a:lnTo>
                  <a:pt x="601" y="420"/>
                </a:lnTo>
                <a:lnTo>
                  <a:pt x="599" y="474"/>
                </a:lnTo>
                <a:lnTo>
                  <a:pt x="611" y="537"/>
                </a:lnTo>
                <a:lnTo>
                  <a:pt x="646" y="537"/>
                </a:lnTo>
                <a:lnTo>
                  <a:pt x="672" y="537"/>
                </a:lnTo>
                <a:lnTo>
                  <a:pt x="724" y="545"/>
                </a:lnTo>
                <a:lnTo>
                  <a:pt x="769" y="563"/>
                </a:lnTo>
                <a:lnTo>
                  <a:pt x="812" y="601"/>
                </a:lnTo>
                <a:lnTo>
                  <a:pt x="846" y="643"/>
                </a:lnTo>
                <a:lnTo>
                  <a:pt x="863" y="683"/>
                </a:lnTo>
                <a:lnTo>
                  <a:pt x="868" y="738"/>
                </a:lnTo>
                <a:lnTo>
                  <a:pt x="859" y="803"/>
                </a:lnTo>
                <a:lnTo>
                  <a:pt x="847" y="859"/>
                </a:lnTo>
                <a:lnTo>
                  <a:pt x="846" y="916"/>
                </a:lnTo>
                <a:lnTo>
                  <a:pt x="855" y="1111"/>
                </a:lnTo>
                <a:lnTo>
                  <a:pt x="852" y="1251"/>
                </a:lnTo>
                <a:lnTo>
                  <a:pt x="853" y="1363"/>
                </a:lnTo>
                <a:lnTo>
                  <a:pt x="856" y="1437"/>
                </a:lnTo>
                <a:lnTo>
                  <a:pt x="855" y="1503"/>
                </a:lnTo>
                <a:lnTo>
                  <a:pt x="918" y="1482"/>
                </a:lnTo>
                <a:lnTo>
                  <a:pt x="931" y="1760"/>
                </a:lnTo>
                <a:lnTo>
                  <a:pt x="689" y="1823"/>
                </a:lnTo>
                <a:lnTo>
                  <a:pt x="663" y="1961"/>
                </a:lnTo>
                <a:lnTo>
                  <a:pt x="614" y="2188"/>
                </a:lnTo>
                <a:lnTo>
                  <a:pt x="604" y="2275"/>
                </a:lnTo>
                <a:lnTo>
                  <a:pt x="617" y="2351"/>
                </a:lnTo>
                <a:lnTo>
                  <a:pt x="640" y="2429"/>
                </a:lnTo>
                <a:lnTo>
                  <a:pt x="640" y="2492"/>
                </a:lnTo>
                <a:lnTo>
                  <a:pt x="629" y="2626"/>
                </a:lnTo>
                <a:lnTo>
                  <a:pt x="616" y="2742"/>
                </a:lnTo>
                <a:lnTo>
                  <a:pt x="583" y="2928"/>
                </a:lnTo>
                <a:lnTo>
                  <a:pt x="564" y="3018"/>
                </a:lnTo>
                <a:lnTo>
                  <a:pt x="556" y="3148"/>
                </a:lnTo>
                <a:lnTo>
                  <a:pt x="573" y="3272"/>
                </a:lnTo>
                <a:lnTo>
                  <a:pt x="569" y="3288"/>
                </a:lnTo>
                <a:lnTo>
                  <a:pt x="543" y="3301"/>
                </a:lnTo>
                <a:lnTo>
                  <a:pt x="464" y="3362"/>
                </a:lnTo>
                <a:lnTo>
                  <a:pt x="434" y="3388"/>
                </a:lnTo>
                <a:lnTo>
                  <a:pt x="396" y="3411"/>
                </a:lnTo>
                <a:lnTo>
                  <a:pt x="332" y="3420"/>
                </a:lnTo>
                <a:lnTo>
                  <a:pt x="258" y="3410"/>
                </a:lnTo>
                <a:lnTo>
                  <a:pt x="238" y="3398"/>
                </a:lnTo>
                <a:lnTo>
                  <a:pt x="230" y="3380"/>
                </a:lnTo>
                <a:lnTo>
                  <a:pt x="229" y="3360"/>
                </a:lnTo>
                <a:lnTo>
                  <a:pt x="250" y="3337"/>
                </a:lnTo>
                <a:lnTo>
                  <a:pt x="329" y="3271"/>
                </a:lnTo>
                <a:lnTo>
                  <a:pt x="280" y="3291"/>
                </a:lnTo>
                <a:lnTo>
                  <a:pt x="215" y="3320"/>
                </a:lnTo>
                <a:lnTo>
                  <a:pt x="154" y="3336"/>
                </a:lnTo>
                <a:lnTo>
                  <a:pt x="87" y="3343"/>
                </a:lnTo>
                <a:lnTo>
                  <a:pt x="54" y="3343"/>
                </a:lnTo>
                <a:lnTo>
                  <a:pt x="24" y="3324"/>
                </a:lnTo>
                <a:lnTo>
                  <a:pt x="17" y="3298"/>
                </a:lnTo>
                <a:lnTo>
                  <a:pt x="31" y="3276"/>
                </a:lnTo>
                <a:lnTo>
                  <a:pt x="49" y="3262"/>
                </a:lnTo>
                <a:lnTo>
                  <a:pt x="136" y="3219"/>
                </a:lnTo>
                <a:lnTo>
                  <a:pt x="186" y="3180"/>
                </a:lnTo>
                <a:lnTo>
                  <a:pt x="230" y="3121"/>
                </a:lnTo>
                <a:lnTo>
                  <a:pt x="238" y="3078"/>
                </a:lnTo>
                <a:lnTo>
                  <a:pt x="236" y="3025"/>
                </a:lnTo>
                <a:lnTo>
                  <a:pt x="224" y="2977"/>
                </a:lnTo>
                <a:lnTo>
                  <a:pt x="153" y="2729"/>
                </a:lnTo>
                <a:lnTo>
                  <a:pt x="93" y="2556"/>
                </a:lnTo>
                <a:lnTo>
                  <a:pt x="54" y="2422"/>
                </a:lnTo>
                <a:lnTo>
                  <a:pt x="24" y="2375"/>
                </a:lnTo>
                <a:lnTo>
                  <a:pt x="0" y="2300"/>
                </a:lnTo>
                <a:lnTo>
                  <a:pt x="1" y="2230"/>
                </a:lnTo>
                <a:lnTo>
                  <a:pt x="11" y="2180"/>
                </a:lnTo>
                <a:lnTo>
                  <a:pt x="42" y="1939"/>
                </a:lnTo>
                <a:lnTo>
                  <a:pt x="65" y="1819"/>
                </a:lnTo>
                <a:lnTo>
                  <a:pt x="106" y="1700"/>
                </a:lnTo>
                <a:lnTo>
                  <a:pt x="153" y="1516"/>
                </a:lnTo>
                <a:lnTo>
                  <a:pt x="177" y="1381"/>
                </a:lnTo>
                <a:lnTo>
                  <a:pt x="196" y="1269"/>
                </a:lnTo>
                <a:lnTo>
                  <a:pt x="144" y="1258"/>
                </a:lnTo>
                <a:lnTo>
                  <a:pt x="93" y="1238"/>
                </a:lnTo>
                <a:lnTo>
                  <a:pt x="80" y="1209"/>
                </a:lnTo>
                <a:lnTo>
                  <a:pt x="78" y="1164"/>
                </a:lnTo>
                <a:lnTo>
                  <a:pt x="82" y="1121"/>
                </a:lnTo>
                <a:lnTo>
                  <a:pt x="136" y="950"/>
                </a:lnTo>
                <a:lnTo>
                  <a:pt x="172" y="879"/>
                </a:lnTo>
                <a:lnTo>
                  <a:pt x="174" y="854"/>
                </a:lnTo>
                <a:lnTo>
                  <a:pt x="191" y="729"/>
                </a:lnTo>
                <a:lnTo>
                  <a:pt x="207" y="672"/>
                </a:lnTo>
                <a:lnTo>
                  <a:pt x="231" y="630"/>
                </a:lnTo>
                <a:lnTo>
                  <a:pt x="264" y="601"/>
                </a:lnTo>
                <a:lnTo>
                  <a:pt x="307" y="577"/>
                </a:lnTo>
                <a:lnTo>
                  <a:pt x="398" y="551"/>
                </a:lnTo>
                <a:lnTo>
                  <a:pt x="412" y="513"/>
                </a:lnTo>
                <a:lnTo>
                  <a:pt x="410" y="475"/>
                </a:lnTo>
                <a:lnTo>
                  <a:pt x="390" y="449"/>
                </a:lnTo>
                <a:lnTo>
                  <a:pt x="372" y="422"/>
                </a:lnTo>
                <a:lnTo>
                  <a:pt x="354" y="373"/>
                </a:lnTo>
                <a:lnTo>
                  <a:pt x="351" y="342"/>
                </a:lnTo>
                <a:lnTo>
                  <a:pt x="348" y="291"/>
                </a:lnTo>
                <a:lnTo>
                  <a:pt x="348" y="269"/>
                </a:lnTo>
                <a:lnTo>
                  <a:pt x="331" y="246"/>
                </a:lnTo>
                <a:lnTo>
                  <a:pt x="316" y="223"/>
                </a:lnTo>
                <a:lnTo>
                  <a:pt x="309" y="195"/>
                </a:lnTo>
                <a:lnTo>
                  <a:pt x="309" y="154"/>
                </a:lnTo>
                <a:lnTo>
                  <a:pt x="322" y="106"/>
                </a:lnTo>
                <a:lnTo>
                  <a:pt x="347" y="63"/>
                </a:lnTo>
                <a:lnTo>
                  <a:pt x="381" y="36"/>
                </a:lnTo>
                <a:lnTo>
                  <a:pt x="443" y="10"/>
                </a:lnTo>
                <a:lnTo>
                  <a:pt x="464" y="8"/>
                </a:lnTo>
                <a:lnTo>
                  <a:pt x="495" y="2"/>
                </a:lnTo>
              </a:path>
            </a:pathLst>
          </a:custGeom>
          <a:noFill/>
          <a:ln w="0">
            <a:solidFill>
              <a:srgbClr val="000000"/>
            </a:solidFill>
            <a:round/>
            <a:headEnd/>
            <a:tailEnd/>
          </a:ln>
        </p:spPr>
        <p:txBody>
          <a:bodyPr/>
          <a:lstStyle/>
          <a:p>
            <a:endParaRPr lang="it-IT"/>
          </a:p>
        </p:txBody>
      </p:sp>
      <p:sp>
        <p:nvSpPr>
          <p:cNvPr id="65562" name="Freeform 495"/>
          <p:cNvSpPr>
            <a:spLocks/>
          </p:cNvSpPr>
          <p:nvPr/>
        </p:nvSpPr>
        <p:spPr bwMode="auto">
          <a:xfrm>
            <a:off x="7951788" y="3895725"/>
            <a:ext cx="73025" cy="328613"/>
          </a:xfrm>
          <a:custGeom>
            <a:avLst/>
            <a:gdLst>
              <a:gd name="T0" fmla="*/ 2147483647 w 234"/>
              <a:gd name="T1" fmla="*/ 2147483647 h 1021"/>
              <a:gd name="T2" fmla="*/ 2147483647 w 234"/>
              <a:gd name="T3" fmla="*/ 2147483647 h 1021"/>
              <a:gd name="T4" fmla="*/ 2147483647 w 234"/>
              <a:gd name="T5" fmla="*/ 2147483647 h 1021"/>
              <a:gd name="T6" fmla="*/ 2147483647 w 234"/>
              <a:gd name="T7" fmla="*/ 2147483647 h 1021"/>
              <a:gd name="T8" fmla="*/ 2147483647 w 234"/>
              <a:gd name="T9" fmla="*/ 2147483647 h 1021"/>
              <a:gd name="T10" fmla="*/ 2147483647 w 234"/>
              <a:gd name="T11" fmla="*/ 2147483647 h 1021"/>
              <a:gd name="T12" fmla="*/ 2147483647 w 234"/>
              <a:gd name="T13" fmla="*/ 2147483647 h 1021"/>
              <a:gd name="T14" fmla="*/ 2147483647 w 234"/>
              <a:gd name="T15" fmla="*/ 2147483647 h 1021"/>
              <a:gd name="T16" fmla="*/ 2147483647 w 234"/>
              <a:gd name="T17" fmla="*/ 2147483647 h 1021"/>
              <a:gd name="T18" fmla="*/ 2147483647 w 234"/>
              <a:gd name="T19" fmla="*/ 2147483647 h 1021"/>
              <a:gd name="T20" fmla="*/ 2147483647 w 234"/>
              <a:gd name="T21" fmla="*/ 2147483647 h 1021"/>
              <a:gd name="T22" fmla="*/ 2147483647 w 234"/>
              <a:gd name="T23" fmla="*/ 2147483647 h 1021"/>
              <a:gd name="T24" fmla="*/ 2147483647 w 234"/>
              <a:gd name="T25" fmla="*/ 2147483647 h 1021"/>
              <a:gd name="T26" fmla="*/ 2147483647 w 234"/>
              <a:gd name="T27" fmla="*/ 2147483647 h 1021"/>
              <a:gd name="T28" fmla="*/ 2147483647 w 234"/>
              <a:gd name="T29" fmla="*/ 2147483647 h 1021"/>
              <a:gd name="T30" fmla="*/ 2147483647 w 234"/>
              <a:gd name="T31" fmla="*/ 2147483647 h 1021"/>
              <a:gd name="T32" fmla="*/ 2147483647 w 234"/>
              <a:gd name="T33" fmla="*/ 0 h 1021"/>
              <a:gd name="T34" fmla="*/ 2147483647 w 234"/>
              <a:gd name="T35" fmla="*/ 2147483647 h 1021"/>
              <a:gd name="T36" fmla="*/ 2147483647 w 234"/>
              <a:gd name="T37" fmla="*/ 2147483647 h 1021"/>
              <a:gd name="T38" fmla="*/ 0 w 234"/>
              <a:gd name="T39" fmla="*/ 2147483647 h 1021"/>
              <a:gd name="T40" fmla="*/ 0 w 234"/>
              <a:gd name="T41" fmla="*/ 2147483647 h 1021"/>
              <a:gd name="T42" fmla="*/ 2147483647 w 234"/>
              <a:gd name="T43" fmla="*/ 2147483647 h 1021"/>
              <a:gd name="T44" fmla="*/ 2147483647 w 234"/>
              <a:gd name="T45" fmla="*/ 2147483647 h 1021"/>
              <a:gd name="T46" fmla="*/ 2147483647 w 234"/>
              <a:gd name="T47" fmla="*/ 2147483647 h 1021"/>
              <a:gd name="T48" fmla="*/ 2147483647 w 234"/>
              <a:gd name="T49" fmla="*/ 2147483647 h 1021"/>
              <a:gd name="T50" fmla="*/ 2147483647 w 234"/>
              <a:gd name="T51" fmla="*/ 2147483647 h 1021"/>
              <a:gd name="T52" fmla="*/ 2147483647 w 234"/>
              <a:gd name="T53" fmla="*/ 2147483647 h 1021"/>
              <a:gd name="T54" fmla="*/ 2147483647 w 234"/>
              <a:gd name="T55" fmla="*/ 2147483647 h 1021"/>
              <a:gd name="T56" fmla="*/ 2147483647 w 234"/>
              <a:gd name="T57" fmla="*/ 2147483647 h 1021"/>
              <a:gd name="T58" fmla="*/ 2147483647 w 234"/>
              <a:gd name="T59" fmla="*/ 2147483647 h 1021"/>
              <a:gd name="T60" fmla="*/ 2147483647 w 234"/>
              <a:gd name="T61" fmla="*/ 2147483647 h 1021"/>
              <a:gd name="T62" fmla="*/ 2147483647 w 234"/>
              <a:gd name="T63" fmla="*/ 2147483647 h 1021"/>
              <a:gd name="T64" fmla="*/ 2147483647 w 234"/>
              <a:gd name="T65" fmla="*/ 2147483647 h 10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4"/>
              <a:gd name="T100" fmla="*/ 0 h 1021"/>
              <a:gd name="T101" fmla="*/ 234 w 234"/>
              <a:gd name="T102" fmla="*/ 1021 h 10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4" h="1021">
                <a:moveTo>
                  <a:pt x="187" y="1021"/>
                </a:moveTo>
                <a:lnTo>
                  <a:pt x="210" y="978"/>
                </a:lnTo>
                <a:lnTo>
                  <a:pt x="225" y="936"/>
                </a:lnTo>
                <a:lnTo>
                  <a:pt x="232" y="880"/>
                </a:lnTo>
                <a:lnTo>
                  <a:pt x="225" y="803"/>
                </a:lnTo>
                <a:lnTo>
                  <a:pt x="221" y="714"/>
                </a:lnTo>
                <a:lnTo>
                  <a:pt x="218" y="610"/>
                </a:lnTo>
                <a:lnTo>
                  <a:pt x="221" y="495"/>
                </a:lnTo>
                <a:lnTo>
                  <a:pt x="228" y="393"/>
                </a:lnTo>
                <a:lnTo>
                  <a:pt x="234" y="325"/>
                </a:lnTo>
                <a:lnTo>
                  <a:pt x="229" y="294"/>
                </a:lnTo>
                <a:lnTo>
                  <a:pt x="212" y="249"/>
                </a:lnTo>
                <a:lnTo>
                  <a:pt x="194" y="191"/>
                </a:lnTo>
                <a:lnTo>
                  <a:pt x="187" y="119"/>
                </a:lnTo>
                <a:lnTo>
                  <a:pt x="188" y="58"/>
                </a:lnTo>
                <a:lnTo>
                  <a:pt x="199" y="14"/>
                </a:lnTo>
                <a:lnTo>
                  <a:pt x="48" y="0"/>
                </a:lnTo>
                <a:lnTo>
                  <a:pt x="32" y="46"/>
                </a:lnTo>
                <a:lnTo>
                  <a:pt x="15" y="94"/>
                </a:lnTo>
                <a:lnTo>
                  <a:pt x="0" y="142"/>
                </a:lnTo>
                <a:lnTo>
                  <a:pt x="0" y="164"/>
                </a:lnTo>
                <a:lnTo>
                  <a:pt x="20" y="205"/>
                </a:lnTo>
                <a:lnTo>
                  <a:pt x="48" y="251"/>
                </a:lnTo>
                <a:lnTo>
                  <a:pt x="71" y="310"/>
                </a:lnTo>
                <a:lnTo>
                  <a:pt x="87" y="365"/>
                </a:lnTo>
                <a:lnTo>
                  <a:pt x="92" y="441"/>
                </a:lnTo>
                <a:lnTo>
                  <a:pt x="92" y="516"/>
                </a:lnTo>
                <a:lnTo>
                  <a:pt x="94" y="624"/>
                </a:lnTo>
                <a:lnTo>
                  <a:pt x="100" y="716"/>
                </a:lnTo>
                <a:lnTo>
                  <a:pt x="118" y="821"/>
                </a:lnTo>
                <a:lnTo>
                  <a:pt x="151" y="936"/>
                </a:lnTo>
                <a:lnTo>
                  <a:pt x="170" y="985"/>
                </a:lnTo>
                <a:lnTo>
                  <a:pt x="187" y="1021"/>
                </a:lnTo>
              </a:path>
            </a:pathLst>
          </a:custGeom>
          <a:noFill/>
          <a:ln w="0">
            <a:solidFill>
              <a:srgbClr val="000000"/>
            </a:solidFill>
            <a:round/>
            <a:headEnd/>
            <a:tailEnd/>
          </a:ln>
        </p:spPr>
        <p:txBody>
          <a:bodyPr/>
          <a:lstStyle/>
          <a:p>
            <a:endParaRPr lang="it-IT"/>
          </a:p>
        </p:txBody>
      </p:sp>
      <p:sp>
        <p:nvSpPr>
          <p:cNvPr id="65563" name="Freeform 507"/>
          <p:cNvSpPr>
            <a:spLocks/>
          </p:cNvSpPr>
          <p:nvPr/>
        </p:nvSpPr>
        <p:spPr bwMode="auto">
          <a:xfrm>
            <a:off x="7588250" y="3317875"/>
            <a:ext cx="350838" cy="1173163"/>
          </a:xfrm>
          <a:custGeom>
            <a:avLst/>
            <a:gdLst>
              <a:gd name="T0" fmla="*/ 2147483647 w 1138"/>
              <a:gd name="T1" fmla="*/ 2147483647 h 3636"/>
              <a:gd name="T2" fmla="*/ 2147483647 w 1138"/>
              <a:gd name="T3" fmla="*/ 2147483647 h 3636"/>
              <a:gd name="T4" fmla="*/ 2147483647 w 1138"/>
              <a:gd name="T5" fmla="*/ 2147483647 h 3636"/>
              <a:gd name="T6" fmla="*/ 2147483647 w 1138"/>
              <a:gd name="T7" fmla="*/ 2147483647 h 3636"/>
              <a:gd name="T8" fmla="*/ 2147483647 w 1138"/>
              <a:gd name="T9" fmla="*/ 2147483647 h 3636"/>
              <a:gd name="T10" fmla="*/ 2147483647 w 1138"/>
              <a:gd name="T11" fmla="*/ 2147483647 h 3636"/>
              <a:gd name="T12" fmla="*/ 2147483647 w 1138"/>
              <a:gd name="T13" fmla="*/ 2147483647 h 3636"/>
              <a:gd name="T14" fmla="*/ 0 w 1138"/>
              <a:gd name="T15" fmla="*/ 2147483647 h 3636"/>
              <a:gd name="T16" fmla="*/ 2147483647 w 1138"/>
              <a:gd name="T17" fmla="*/ 2147483647 h 3636"/>
              <a:gd name="T18" fmla="*/ 2147483647 w 1138"/>
              <a:gd name="T19" fmla="*/ 2147483647 h 3636"/>
              <a:gd name="T20" fmla="*/ 2147483647 w 1138"/>
              <a:gd name="T21" fmla="*/ 2147483647 h 3636"/>
              <a:gd name="T22" fmla="*/ 2147483647 w 1138"/>
              <a:gd name="T23" fmla="*/ 2147483647 h 3636"/>
              <a:gd name="T24" fmla="*/ 2147483647 w 1138"/>
              <a:gd name="T25" fmla="*/ 2147483647 h 3636"/>
              <a:gd name="T26" fmla="*/ 2147483647 w 1138"/>
              <a:gd name="T27" fmla="*/ 2147483647 h 3636"/>
              <a:gd name="T28" fmla="*/ 2147483647 w 1138"/>
              <a:gd name="T29" fmla="*/ 2147483647 h 3636"/>
              <a:gd name="T30" fmla="*/ 2147483647 w 1138"/>
              <a:gd name="T31" fmla="*/ 2147483647 h 3636"/>
              <a:gd name="T32" fmla="*/ 2147483647 w 1138"/>
              <a:gd name="T33" fmla="*/ 2147483647 h 3636"/>
              <a:gd name="T34" fmla="*/ 2147483647 w 1138"/>
              <a:gd name="T35" fmla="*/ 2147483647 h 3636"/>
              <a:gd name="T36" fmla="*/ 2147483647 w 1138"/>
              <a:gd name="T37" fmla="*/ 2147483647 h 3636"/>
              <a:gd name="T38" fmla="*/ 2147483647 w 1138"/>
              <a:gd name="T39" fmla="*/ 2147483647 h 3636"/>
              <a:gd name="T40" fmla="*/ 2147483647 w 1138"/>
              <a:gd name="T41" fmla="*/ 2147483647 h 3636"/>
              <a:gd name="T42" fmla="*/ 2147483647 w 1138"/>
              <a:gd name="T43" fmla="*/ 2147483647 h 3636"/>
              <a:gd name="T44" fmla="*/ 2147483647 w 1138"/>
              <a:gd name="T45" fmla="*/ 2147483647 h 3636"/>
              <a:gd name="T46" fmla="*/ 2147483647 w 1138"/>
              <a:gd name="T47" fmla="*/ 2147483647 h 3636"/>
              <a:gd name="T48" fmla="*/ 2147483647 w 1138"/>
              <a:gd name="T49" fmla="*/ 2147483647 h 3636"/>
              <a:gd name="T50" fmla="*/ 2147483647 w 1138"/>
              <a:gd name="T51" fmla="*/ 2147483647 h 3636"/>
              <a:gd name="T52" fmla="*/ 2147483647 w 1138"/>
              <a:gd name="T53" fmla="*/ 2147483647 h 3636"/>
              <a:gd name="T54" fmla="*/ 2147483647 w 1138"/>
              <a:gd name="T55" fmla="*/ 2147483647 h 3636"/>
              <a:gd name="T56" fmla="*/ 2147483647 w 1138"/>
              <a:gd name="T57" fmla="*/ 2147483647 h 3636"/>
              <a:gd name="T58" fmla="*/ 2147483647 w 1138"/>
              <a:gd name="T59" fmla="*/ 2147483647 h 3636"/>
              <a:gd name="T60" fmla="*/ 2147483647 w 1138"/>
              <a:gd name="T61" fmla="*/ 2147483647 h 3636"/>
              <a:gd name="T62" fmla="*/ 2147483647 w 1138"/>
              <a:gd name="T63" fmla="*/ 2147483647 h 3636"/>
              <a:gd name="T64" fmla="*/ 2147483647 w 1138"/>
              <a:gd name="T65" fmla="*/ 2147483647 h 3636"/>
              <a:gd name="T66" fmla="*/ 2147483647 w 1138"/>
              <a:gd name="T67" fmla="*/ 2147483647 h 3636"/>
              <a:gd name="T68" fmla="*/ 2147483647 w 1138"/>
              <a:gd name="T69" fmla="*/ 2147483647 h 3636"/>
              <a:gd name="T70" fmla="*/ 2147483647 w 1138"/>
              <a:gd name="T71" fmla="*/ 2147483647 h 3636"/>
              <a:gd name="T72" fmla="*/ 2147483647 w 1138"/>
              <a:gd name="T73" fmla="*/ 2147483647 h 3636"/>
              <a:gd name="T74" fmla="*/ 2147483647 w 1138"/>
              <a:gd name="T75" fmla="*/ 2147483647 h 3636"/>
              <a:gd name="T76" fmla="*/ 2147483647 w 1138"/>
              <a:gd name="T77" fmla="*/ 2147483647 h 3636"/>
              <a:gd name="T78" fmla="*/ 2147483647 w 1138"/>
              <a:gd name="T79" fmla="*/ 2147483647 h 3636"/>
              <a:gd name="T80" fmla="*/ 2147483647 w 1138"/>
              <a:gd name="T81" fmla="*/ 2147483647 h 3636"/>
              <a:gd name="T82" fmla="*/ 2147483647 w 1138"/>
              <a:gd name="T83" fmla="*/ 2147483647 h 3636"/>
              <a:gd name="T84" fmla="*/ 2147483647 w 1138"/>
              <a:gd name="T85" fmla="*/ 2147483647 h 3636"/>
              <a:gd name="T86" fmla="*/ 2147483647 w 1138"/>
              <a:gd name="T87" fmla="*/ 2147483647 h 3636"/>
              <a:gd name="T88" fmla="*/ 2147483647 w 1138"/>
              <a:gd name="T89" fmla="*/ 2147483647 h 3636"/>
              <a:gd name="T90" fmla="*/ 2147483647 w 1138"/>
              <a:gd name="T91" fmla="*/ 2147483647 h 3636"/>
              <a:gd name="T92" fmla="*/ 2147483647 w 1138"/>
              <a:gd name="T93" fmla="*/ 2147483647 h 36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8"/>
              <a:gd name="T142" fmla="*/ 0 h 3636"/>
              <a:gd name="T143" fmla="*/ 1138 w 1138"/>
              <a:gd name="T144" fmla="*/ 3636 h 36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8" h="3636">
                <a:moveTo>
                  <a:pt x="593" y="2275"/>
                </a:moveTo>
                <a:lnTo>
                  <a:pt x="570" y="2402"/>
                </a:lnTo>
                <a:lnTo>
                  <a:pt x="547" y="2532"/>
                </a:lnTo>
                <a:lnTo>
                  <a:pt x="531" y="2631"/>
                </a:lnTo>
                <a:lnTo>
                  <a:pt x="513" y="2749"/>
                </a:lnTo>
                <a:lnTo>
                  <a:pt x="506" y="2892"/>
                </a:lnTo>
                <a:lnTo>
                  <a:pt x="498" y="3005"/>
                </a:lnTo>
                <a:lnTo>
                  <a:pt x="488" y="3107"/>
                </a:lnTo>
                <a:lnTo>
                  <a:pt x="473" y="3205"/>
                </a:lnTo>
                <a:lnTo>
                  <a:pt x="458" y="3301"/>
                </a:lnTo>
                <a:lnTo>
                  <a:pt x="450" y="3365"/>
                </a:lnTo>
                <a:lnTo>
                  <a:pt x="451" y="3415"/>
                </a:lnTo>
                <a:lnTo>
                  <a:pt x="456" y="3454"/>
                </a:lnTo>
                <a:lnTo>
                  <a:pt x="445" y="3472"/>
                </a:lnTo>
                <a:lnTo>
                  <a:pt x="366" y="3492"/>
                </a:lnTo>
                <a:lnTo>
                  <a:pt x="350" y="3484"/>
                </a:lnTo>
                <a:lnTo>
                  <a:pt x="340" y="3472"/>
                </a:lnTo>
                <a:lnTo>
                  <a:pt x="264" y="3501"/>
                </a:lnTo>
                <a:lnTo>
                  <a:pt x="167" y="3532"/>
                </a:lnTo>
                <a:lnTo>
                  <a:pt x="102" y="3545"/>
                </a:lnTo>
                <a:lnTo>
                  <a:pt x="50" y="3543"/>
                </a:lnTo>
                <a:lnTo>
                  <a:pt x="20" y="3532"/>
                </a:lnTo>
                <a:lnTo>
                  <a:pt x="6" y="3514"/>
                </a:lnTo>
                <a:lnTo>
                  <a:pt x="0" y="3497"/>
                </a:lnTo>
                <a:lnTo>
                  <a:pt x="9" y="3475"/>
                </a:lnTo>
                <a:lnTo>
                  <a:pt x="31" y="3455"/>
                </a:lnTo>
                <a:lnTo>
                  <a:pt x="102" y="3417"/>
                </a:lnTo>
                <a:lnTo>
                  <a:pt x="164" y="3382"/>
                </a:lnTo>
                <a:lnTo>
                  <a:pt x="220" y="3350"/>
                </a:lnTo>
                <a:lnTo>
                  <a:pt x="245" y="3323"/>
                </a:lnTo>
                <a:lnTo>
                  <a:pt x="243" y="3231"/>
                </a:lnTo>
                <a:lnTo>
                  <a:pt x="238" y="3116"/>
                </a:lnTo>
                <a:lnTo>
                  <a:pt x="238" y="3002"/>
                </a:lnTo>
                <a:lnTo>
                  <a:pt x="232" y="2873"/>
                </a:lnTo>
                <a:lnTo>
                  <a:pt x="219" y="2712"/>
                </a:lnTo>
                <a:lnTo>
                  <a:pt x="212" y="2546"/>
                </a:lnTo>
                <a:lnTo>
                  <a:pt x="213" y="2373"/>
                </a:lnTo>
                <a:lnTo>
                  <a:pt x="213" y="2249"/>
                </a:lnTo>
                <a:lnTo>
                  <a:pt x="219" y="2123"/>
                </a:lnTo>
                <a:lnTo>
                  <a:pt x="217" y="2048"/>
                </a:lnTo>
                <a:lnTo>
                  <a:pt x="172" y="2046"/>
                </a:lnTo>
                <a:lnTo>
                  <a:pt x="127" y="2031"/>
                </a:lnTo>
                <a:lnTo>
                  <a:pt x="89" y="1988"/>
                </a:lnTo>
                <a:lnTo>
                  <a:pt x="84" y="1937"/>
                </a:lnTo>
                <a:lnTo>
                  <a:pt x="95" y="1868"/>
                </a:lnTo>
                <a:lnTo>
                  <a:pt x="119" y="1810"/>
                </a:lnTo>
                <a:lnTo>
                  <a:pt x="142" y="1770"/>
                </a:lnTo>
                <a:lnTo>
                  <a:pt x="97" y="1755"/>
                </a:lnTo>
                <a:lnTo>
                  <a:pt x="84" y="1743"/>
                </a:lnTo>
                <a:lnTo>
                  <a:pt x="84" y="1722"/>
                </a:lnTo>
                <a:lnTo>
                  <a:pt x="138" y="1577"/>
                </a:lnTo>
                <a:lnTo>
                  <a:pt x="153" y="1500"/>
                </a:lnTo>
                <a:lnTo>
                  <a:pt x="158" y="1234"/>
                </a:lnTo>
                <a:lnTo>
                  <a:pt x="149" y="1042"/>
                </a:lnTo>
                <a:lnTo>
                  <a:pt x="148" y="810"/>
                </a:lnTo>
                <a:lnTo>
                  <a:pt x="158" y="753"/>
                </a:lnTo>
                <a:lnTo>
                  <a:pt x="178" y="706"/>
                </a:lnTo>
                <a:lnTo>
                  <a:pt x="219" y="665"/>
                </a:lnTo>
                <a:lnTo>
                  <a:pt x="408" y="547"/>
                </a:lnTo>
                <a:lnTo>
                  <a:pt x="392" y="496"/>
                </a:lnTo>
                <a:lnTo>
                  <a:pt x="360" y="493"/>
                </a:lnTo>
                <a:lnTo>
                  <a:pt x="316" y="482"/>
                </a:lnTo>
                <a:lnTo>
                  <a:pt x="291" y="457"/>
                </a:lnTo>
                <a:lnTo>
                  <a:pt x="257" y="355"/>
                </a:lnTo>
                <a:lnTo>
                  <a:pt x="245" y="298"/>
                </a:lnTo>
                <a:lnTo>
                  <a:pt x="244" y="244"/>
                </a:lnTo>
                <a:lnTo>
                  <a:pt x="237" y="191"/>
                </a:lnTo>
                <a:lnTo>
                  <a:pt x="239" y="133"/>
                </a:lnTo>
                <a:lnTo>
                  <a:pt x="215" y="160"/>
                </a:lnTo>
                <a:lnTo>
                  <a:pt x="202" y="173"/>
                </a:lnTo>
                <a:lnTo>
                  <a:pt x="205" y="134"/>
                </a:lnTo>
                <a:lnTo>
                  <a:pt x="219" y="92"/>
                </a:lnTo>
                <a:lnTo>
                  <a:pt x="242" y="59"/>
                </a:lnTo>
                <a:lnTo>
                  <a:pt x="278" y="30"/>
                </a:lnTo>
                <a:lnTo>
                  <a:pt x="326" y="8"/>
                </a:lnTo>
                <a:lnTo>
                  <a:pt x="391" y="0"/>
                </a:lnTo>
                <a:lnTo>
                  <a:pt x="449" y="9"/>
                </a:lnTo>
                <a:lnTo>
                  <a:pt x="500" y="32"/>
                </a:lnTo>
                <a:lnTo>
                  <a:pt x="540" y="63"/>
                </a:lnTo>
                <a:lnTo>
                  <a:pt x="572" y="104"/>
                </a:lnTo>
                <a:lnTo>
                  <a:pt x="591" y="163"/>
                </a:lnTo>
                <a:lnTo>
                  <a:pt x="602" y="232"/>
                </a:lnTo>
                <a:lnTo>
                  <a:pt x="602" y="286"/>
                </a:lnTo>
                <a:lnTo>
                  <a:pt x="590" y="361"/>
                </a:lnTo>
                <a:lnTo>
                  <a:pt x="593" y="414"/>
                </a:lnTo>
                <a:lnTo>
                  <a:pt x="608" y="474"/>
                </a:lnTo>
                <a:lnTo>
                  <a:pt x="632" y="503"/>
                </a:lnTo>
                <a:lnTo>
                  <a:pt x="874" y="592"/>
                </a:lnTo>
                <a:lnTo>
                  <a:pt x="908" y="611"/>
                </a:lnTo>
                <a:lnTo>
                  <a:pt x="933" y="646"/>
                </a:lnTo>
                <a:lnTo>
                  <a:pt x="1016" y="852"/>
                </a:lnTo>
                <a:lnTo>
                  <a:pt x="1126" y="1149"/>
                </a:lnTo>
                <a:lnTo>
                  <a:pt x="1138" y="1209"/>
                </a:lnTo>
                <a:lnTo>
                  <a:pt x="1137" y="1243"/>
                </a:lnTo>
                <a:lnTo>
                  <a:pt x="1124" y="1282"/>
                </a:lnTo>
                <a:lnTo>
                  <a:pt x="1005" y="1491"/>
                </a:lnTo>
                <a:lnTo>
                  <a:pt x="990" y="1556"/>
                </a:lnTo>
                <a:lnTo>
                  <a:pt x="985" y="1621"/>
                </a:lnTo>
                <a:lnTo>
                  <a:pt x="1021" y="1848"/>
                </a:lnTo>
                <a:lnTo>
                  <a:pt x="1040" y="1948"/>
                </a:lnTo>
                <a:lnTo>
                  <a:pt x="1041" y="1982"/>
                </a:lnTo>
                <a:lnTo>
                  <a:pt x="1028" y="2007"/>
                </a:lnTo>
                <a:lnTo>
                  <a:pt x="991" y="2022"/>
                </a:lnTo>
                <a:lnTo>
                  <a:pt x="951" y="2029"/>
                </a:lnTo>
                <a:lnTo>
                  <a:pt x="946" y="2144"/>
                </a:lnTo>
                <a:lnTo>
                  <a:pt x="952" y="2271"/>
                </a:lnTo>
                <a:lnTo>
                  <a:pt x="960" y="2411"/>
                </a:lnTo>
                <a:lnTo>
                  <a:pt x="972" y="2540"/>
                </a:lnTo>
                <a:lnTo>
                  <a:pt x="998" y="2680"/>
                </a:lnTo>
                <a:lnTo>
                  <a:pt x="1010" y="2819"/>
                </a:lnTo>
                <a:lnTo>
                  <a:pt x="1024" y="2955"/>
                </a:lnTo>
                <a:lnTo>
                  <a:pt x="1029" y="3064"/>
                </a:lnTo>
                <a:lnTo>
                  <a:pt x="1029" y="3237"/>
                </a:lnTo>
                <a:lnTo>
                  <a:pt x="1036" y="3345"/>
                </a:lnTo>
                <a:lnTo>
                  <a:pt x="1036" y="3443"/>
                </a:lnTo>
                <a:lnTo>
                  <a:pt x="1033" y="3465"/>
                </a:lnTo>
                <a:lnTo>
                  <a:pt x="975" y="3484"/>
                </a:lnTo>
                <a:lnTo>
                  <a:pt x="928" y="3511"/>
                </a:lnTo>
                <a:lnTo>
                  <a:pt x="885" y="3551"/>
                </a:lnTo>
                <a:lnTo>
                  <a:pt x="840" y="3588"/>
                </a:lnTo>
                <a:lnTo>
                  <a:pt x="780" y="3614"/>
                </a:lnTo>
                <a:lnTo>
                  <a:pt x="719" y="3633"/>
                </a:lnTo>
                <a:lnTo>
                  <a:pt x="664" y="3636"/>
                </a:lnTo>
                <a:lnTo>
                  <a:pt x="630" y="3626"/>
                </a:lnTo>
                <a:lnTo>
                  <a:pt x="605" y="3609"/>
                </a:lnTo>
                <a:lnTo>
                  <a:pt x="601" y="3588"/>
                </a:lnTo>
                <a:lnTo>
                  <a:pt x="612" y="3557"/>
                </a:lnTo>
                <a:lnTo>
                  <a:pt x="643" y="3527"/>
                </a:lnTo>
                <a:lnTo>
                  <a:pt x="681" y="3495"/>
                </a:lnTo>
                <a:lnTo>
                  <a:pt x="728" y="3452"/>
                </a:lnTo>
                <a:lnTo>
                  <a:pt x="767" y="3411"/>
                </a:lnTo>
                <a:lnTo>
                  <a:pt x="792" y="3377"/>
                </a:lnTo>
                <a:lnTo>
                  <a:pt x="772" y="3198"/>
                </a:lnTo>
                <a:lnTo>
                  <a:pt x="766" y="3071"/>
                </a:lnTo>
                <a:lnTo>
                  <a:pt x="749" y="2945"/>
                </a:lnTo>
                <a:lnTo>
                  <a:pt x="731" y="2830"/>
                </a:lnTo>
                <a:lnTo>
                  <a:pt x="705" y="2712"/>
                </a:lnTo>
                <a:lnTo>
                  <a:pt x="672" y="2591"/>
                </a:lnTo>
                <a:lnTo>
                  <a:pt x="641" y="2477"/>
                </a:lnTo>
                <a:lnTo>
                  <a:pt x="617" y="2384"/>
                </a:lnTo>
                <a:lnTo>
                  <a:pt x="593" y="2275"/>
                </a:lnTo>
                <a:close/>
              </a:path>
            </a:pathLst>
          </a:custGeom>
          <a:solidFill>
            <a:srgbClr val="8080FF"/>
          </a:solidFill>
          <a:ln w="0">
            <a:solidFill>
              <a:srgbClr val="000000"/>
            </a:solidFill>
            <a:round/>
            <a:headEnd/>
            <a:tailEnd/>
          </a:ln>
        </p:spPr>
        <p:txBody>
          <a:bodyPr/>
          <a:lstStyle/>
          <a:p>
            <a:endParaRPr lang="it-IT"/>
          </a:p>
        </p:txBody>
      </p:sp>
      <p:sp>
        <p:nvSpPr>
          <p:cNvPr id="65564" name="Freeform 509"/>
          <p:cNvSpPr>
            <a:spLocks/>
          </p:cNvSpPr>
          <p:nvPr/>
        </p:nvSpPr>
        <p:spPr bwMode="auto">
          <a:xfrm>
            <a:off x="6958013" y="3363913"/>
            <a:ext cx="330200" cy="1116012"/>
          </a:xfrm>
          <a:custGeom>
            <a:avLst/>
            <a:gdLst>
              <a:gd name="T0" fmla="*/ 2147483647 w 1075"/>
              <a:gd name="T1" fmla="*/ 2147483647 h 3456"/>
              <a:gd name="T2" fmla="*/ 2147483647 w 1075"/>
              <a:gd name="T3" fmla="*/ 2147483647 h 3456"/>
              <a:gd name="T4" fmla="*/ 2147483647 w 1075"/>
              <a:gd name="T5" fmla="*/ 2147483647 h 3456"/>
              <a:gd name="T6" fmla="*/ 2147483647 w 1075"/>
              <a:gd name="T7" fmla="*/ 2147483647 h 3456"/>
              <a:gd name="T8" fmla="*/ 2147483647 w 1075"/>
              <a:gd name="T9" fmla="*/ 2147483647 h 3456"/>
              <a:gd name="T10" fmla="*/ 2147483647 w 1075"/>
              <a:gd name="T11" fmla="*/ 2147483647 h 3456"/>
              <a:gd name="T12" fmla="*/ 2147483647 w 1075"/>
              <a:gd name="T13" fmla="*/ 2147483647 h 3456"/>
              <a:gd name="T14" fmla="*/ 2147483647 w 1075"/>
              <a:gd name="T15" fmla="*/ 2147483647 h 3456"/>
              <a:gd name="T16" fmla="*/ 2147483647 w 1075"/>
              <a:gd name="T17" fmla="*/ 2147483647 h 3456"/>
              <a:gd name="T18" fmla="*/ 2147483647 w 1075"/>
              <a:gd name="T19" fmla="*/ 2147483647 h 3456"/>
              <a:gd name="T20" fmla="*/ 2147483647 w 1075"/>
              <a:gd name="T21" fmla="*/ 2147483647 h 3456"/>
              <a:gd name="T22" fmla="*/ 2147483647 w 1075"/>
              <a:gd name="T23" fmla="*/ 2147483647 h 3456"/>
              <a:gd name="T24" fmla="*/ 2147483647 w 1075"/>
              <a:gd name="T25" fmla="*/ 2147483647 h 3456"/>
              <a:gd name="T26" fmla="*/ 2147483647 w 1075"/>
              <a:gd name="T27" fmla="*/ 2147483647 h 3456"/>
              <a:gd name="T28" fmla="*/ 2147483647 w 1075"/>
              <a:gd name="T29" fmla="*/ 2147483647 h 3456"/>
              <a:gd name="T30" fmla="*/ 2147483647 w 1075"/>
              <a:gd name="T31" fmla="*/ 2147483647 h 3456"/>
              <a:gd name="T32" fmla="*/ 2147483647 w 1075"/>
              <a:gd name="T33" fmla="*/ 2147483647 h 3456"/>
              <a:gd name="T34" fmla="*/ 2147483647 w 1075"/>
              <a:gd name="T35" fmla="*/ 2147483647 h 3456"/>
              <a:gd name="T36" fmla="*/ 2147483647 w 1075"/>
              <a:gd name="T37" fmla="*/ 2147483647 h 3456"/>
              <a:gd name="T38" fmla="*/ 2147483647 w 1075"/>
              <a:gd name="T39" fmla="*/ 2147483647 h 3456"/>
              <a:gd name="T40" fmla="*/ 2147483647 w 1075"/>
              <a:gd name="T41" fmla="*/ 2147483647 h 3456"/>
              <a:gd name="T42" fmla="*/ 2147483647 w 1075"/>
              <a:gd name="T43" fmla="*/ 2147483647 h 3456"/>
              <a:gd name="T44" fmla="*/ 2147483647 w 1075"/>
              <a:gd name="T45" fmla="*/ 2147483647 h 3456"/>
              <a:gd name="T46" fmla="*/ 2147483647 w 1075"/>
              <a:gd name="T47" fmla="*/ 2147483647 h 3456"/>
              <a:gd name="T48" fmla="*/ 2147483647 w 1075"/>
              <a:gd name="T49" fmla="*/ 2147483647 h 3456"/>
              <a:gd name="T50" fmla="*/ 2147483647 w 1075"/>
              <a:gd name="T51" fmla="*/ 2147483647 h 3456"/>
              <a:gd name="T52" fmla="*/ 2147483647 w 1075"/>
              <a:gd name="T53" fmla="*/ 2147483647 h 3456"/>
              <a:gd name="T54" fmla="*/ 2147483647 w 1075"/>
              <a:gd name="T55" fmla="*/ 2147483647 h 3456"/>
              <a:gd name="T56" fmla="*/ 2147483647 w 1075"/>
              <a:gd name="T57" fmla="*/ 2147483647 h 3456"/>
              <a:gd name="T58" fmla="*/ 2147483647 w 1075"/>
              <a:gd name="T59" fmla="*/ 2147483647 h 3456"/>
              <a:gd name="T60" fmla="*/ 2147483647 w 1075"/>
              <a:gd name="T61" fmla="*/ 2147483647 h 3456"/>
              <a:gd name="T62" fmla="*/ 2147483647 w 1075"/>
              <a:gd name="T63" fmla="*/ 2147483647 h 3456"/>
              <a:gd name="T64" fmla="*/ 2147483647 w 1075"/>
              <a:gd name="T65" fmla="*/ 2147483647 h 3456"/>
              <a:gd name="T66" fmla="*/ 2147483647 w 1075"/>
              <a:gd name="T67" fmla="*/ 2147483647 h 3456"/>
              <a:gd name="T68" fmla="*/ 2147483647 w 1075"/>
              <a:gd name="T69" fmla="*/ 2147483647 h 3456"/>
              <a:gd name="T70" fmla="*/ 2147483647 w 1075"/>
              <a:gd name="T71" fmla="*/ 2147483647 h 3456"/>
              <a:gd name="T72" fmla="*/ 2147483647 w 1075"/>
              <a:gd name="T73" fmla="*/ 2147483647 h 3456"/>
              <a:gd name="T74" fmla="*/ 2147483647 w 1075"/>
              <a:gd name="T75" fmla="*/ 2147483647 h 3456"/>
              <a:gd name="T76" fmla="*/ 2147483647 w 1075"/>
              <a:gd name="T77" fmla="*/ 2147483647 h 3456"/>
              <a:gd name="T78" fmla="*/ 2147483647 w 1075"/>
              <a:gd name="T79" fmla="*/ 2147483647 h 3456"/>
              <a:gd name="T80" fmla="*/ 2147483647 w 1075"/>
              <a:gd name="T81" fmla="*/ 2147483647 h 3456"/>
              <a:gd name="T82" fmla="*/ 2147483647 w 1075"/>
              <a:gd name="T83" fmla="*/ 2147483647 h 3456"/>
              <a:gd name="T84" fmla="*/ 2147483647 w 1075"/>
              <a:gd name="T85" fmla="*/ 2147483647 h 3456"/>
              <a:gd name="T86" fmla="*/ 2147483647 w 1075"/>
              <a:gd name="T87" fmla="*/ 2147483647 h 3456"/>
              <a:gd name="T88" fmla="*/ 2147483647 w 1075"/>
              <a:gd name="T89" fmla="*/ 2147483647 h 3456"/>
              <a:gd name="T90" fmla="*/ 2147483647 w 1075"/>
              <a:gd name="T91" fmla="*/ 2147483647 h 3456"/>
              <a:gd name="T92" fmla="*/ 2147483647 w 1075"/>
              <a:gd name="T93" fmla="*/ 0 h 3456"/>
              <a:gd name="T94" fmla="*/ 2147483647 w 1075"/>
              <a:gd name="T95" fmla="*/ 2147483647 h 3456"/>
              <a:gd name="T96" fmla="*/ 2147483647 w 1075"/>
              <a:gd name="T97" fmla="*/ 2147483647 h 3456"/>
              <a:gd name="T98" fmla="*/ 2147483647 w 1075"/>
              <a:gd name="T99" fmla="*/ 2147483647 h 3456"/>
              <a:gd name="T100" fmla="*/ 2147483647 w 1075"/>
              <a:gd name="T101" fmla="*/ 2147483647 h 3456"/>
              <a:gd name="T102" fmla="*/ 2147483647 w 1075"/>
              <a:gd name="T103" fmla="*/ 2147483647 h 3456"/>
              <a:gd name="T104" fmla="*/ 2147483647 w 1075"/>
              <a:gd name="T105" fmla="*/ 2147483647 h 3456"/>
              <a:gd name="T106" fmla="*/ 2147483647 w 1075"/>
              <a:gd name="T107" fmla="*/ 2147483647 h 3456"/>
              <a:gd name="T108" fmla="*/ 2147483647 w 1075"/>
              <a:gd name="T109" fmla="*/ 2147483647 h 3456"/>
              <a:gd name="T110" fmla="*/ 2147483647 w 1075"/>
              <a:gd name="T111" fmla="*/ 2147483647 h 3456"/>
              <a:gd name="T112" fmla="*/ 2147483647 w 1075"/>
              <a:gd name="T113" fmla="*/ 2147483647 h 3456"/>
              <a:gd name="T114" fmla="*/ 2147483647 w 1075"/>
              <a:gd name="T115" fmla="*/ 2147483647 h 3456"/>
              <a:gd name="T116" fmla="*/ 2147483647 w 1075"/>
              <a:gd name="T117" fmla="*/ 2147483647 h 3456"/>
              <a:gd name="T118" fmla="*/ 2147483647 w 1075"/>
              <a:gd name="T119" fmla="*/ 2147483647 h 345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075"/>
              <a:gd name="T181" fmla="*/ 0 h 3456"/>
              <a:gd name="T182" fmla="*/ 1075 w 1075"/>
              <a:gd name="T183" fmla="*/ 3456 h 345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075" h="3456">
                <a:moveTo>
                  <a:pt x="98" y="1746"/>
                </a:moveTo>
                <a:lnTo>
                  <a:pt x="117" y="2356"/>
                </a:lnTo>
                <a:lnTo>
                  <a:pt x="117" y="2486"/>
                </a:lnTo>
                <a:lnTo>
                  <a:pt x="167" y="2495"/>
                </a:lnTo>
                <a:lnTo>
                  <a:pt x="220" y="2498"/>
                </a:lnTo>
                <a:lnTo>
                  <a:pt x="219" y="2617"/>
                </a:lnTo>
                <a:lnTo>
                  <a:pt x="223" y="2739"/>
                </a:lnTo>
                <a:lnTo>
                  <a:pt x="245" y="3023"/>
                </a:lnTo>
                <a:lnTo>
                  <a:pt x="244" y="3118"/>
                </a:lnTo>
                <a:lnTo>
                  <a:pt x="241" y="3158"/>
                </a:lnTo>
                <a:lnTo>
                  <a:pt x="230" y="3195"/>
                </a:lnTo>
                <a:lnTo>
                  <a:pt x="209" y="3221"/>
                </a:lnTo>
                <a:lnTo>
                  <a:pt x="174" y="3248"/>
                </a:lnTo>
                <a:lnTo>
                  <a:pt x="132" y="3271"/>
                </a:lnTo>
                <a:lnTo>
                  <a:pt x="81" y="3300"/>
                </a:lnTo>
                <a:lnTo>
                  <a:pt x="49" y="3323"/>
                </a:lnTo>
                <a:lnTo>
                  <a:pt x="32" y="3342"/>
                </a:lnTo>
                <a:lnTo>
                  <a:pt x="26" y="3366"/>
                </a:lnTo>
                <a:lnTo>
                  <a:pt x="32" y="3385"/>
                </a:lnTo>
                <a:lnTo>
                  <a:pt x="54" y="3400"/>
                </a:lnTo>
                <a:lnTo>
                  <a:pt x="96" y="3402"/>
                </a:lnTo>
                <a:lnTo>
                  <a:pt x="169" y="3393"/>
                </a:lnTo>
                <a:lnTo>
                  <a:pt x="239" y="3376"/>
                </a:lnTo>
                <a:lnTo>
                  <a:pt x="317" y="3363"/>
                </a:lnTo>
                <a:lnTo>
                  <a:pt x="393" y="3354"/>
                </a:lnTo>
                <a:lnTo>
                  <a:pt x="434" y="3348"/>
                </a:lnTo>
                <a:lnTo>
                  <a:pt x="457" y="3341"/>
                </a:lnTo>
                <a:lnTo>
                  <a:pt x="465" y="3250"/>
                </a:lnTo>
                <a:lnTo>
                  <a:pt x="474" y="3116"/>
                </a:lnTo>
                <a:lnTo>
                  <a:pt x="516" y="2748"/>
                </a:lnTo>
                <a:lnTo>
                  <a:pt x="529" y="2646"/>
                </a:lnTo>
                <a:lnTo>
                  <a:pt x="551" y="2523"/>
                </a:lnTo>
                <a:lnTo>
                  <a:pt x="612" y="2536"/>
                </a:lnTo>
                <a:lnTo>
                  <a:pt x="616" y="2630"/>
                </a:lnTo>
                <a:lnTo>
                  <a:pt x="640" y="2751"/>
                </a:lnTo>
                <a:lnTo>
                  <a:pt x="706" y="2958"/>
                </a:lnTo>
                <a:lnTo>
                  <a:pt x="744" y="3174"/>
                </a:lnTo>
                <a:lnTo>
                  <a:pt x="755" y="3232"/>
                </a:lnTo>
                <a:lnTo>
                  <a:pt x="769" y="3261"/>
                </a:lnTo>
                <a:lnTo>
                  <a:pt x="757" y="3327"/>
                </a:lnTo>
                <a:lnTo>
                  <a:pt x="749" y="3368"/>
                </a:lnTo>
                <a:lnTo>
                  <a:pt x="750" y="3395"/>
                </a:lnTo>
                <a:lnTo>
                  <a:pt x="772" y="3428"/>
                </a:lnTo>
                <a:lnTo>
                  <a:pt x="798" y="3451"/>
                </a:lnTo>
                <a:lnTo>
                  <a:pt x="834" y="3456"/>
                </a:lnTo>
                <a:lnTo>
                  <a:pt x="873" y="3451"/>
                </a:lnTo>
                <a:lnTo>
                  <a:pt x="917" y="3434"/>
                </a:lnTo>
                <a:lnTo>
                  <a:pt x="953" y="3411"/>
                </a:lnTo>
                <a:lnTo>
                  <a:pt x="981" y="3381"/>
                </a:lnTo>
                <a:lnTo>
                  <a:pt x="998" y="3354"/>
                </a:lnTo>
                <a:lnTo>
                  <a:pt x="1005" y="3317"/>
                </a:lnTo>
                <a:lnTo>
                  <a:pt x="998" y="3271"/>
                </a:lnTo>
                <a:lnTo>
                  <a:pt x="985" y="3227"/>
                </a:lnTo>
                <a:lnTo>
                  <a:pt x="967" y="3112"/>
                </a:lnTo>
                <a:lnTo>
                  <a:pt x="937" y="2842"/>
                </a:lnTo>
                <a:lnTo>
                  <a:pt x="921" y="2710"/>
                </a:lnTo>
                <a:lnTo>
                  <a:pt x="907" y="2598"/>
                </a:lnTo>
                <a:lnTo>
                  <a:pt x="890" y="2504"/>
                </a:lnTo>
                <a:lnTo>
                  <a:pt x="965" y="2487"/>
                </a:lnTo>
                <a:lnTo>
                  <a:pt x="957" y="2380"/>
                </a:lnTo>
                <a:lnTo>
                  <a:pt x="918" y="1710"/>
                </a:lnTo>
                <a:lnTo>
                  <a:pt x="910" y="1581"/>
                </a:lnTo>
                <a:lnTo>
                  <a:pt x="897" y="1443"/>
                </a:lnTo>
                <a:lnTo>
                  <a:pt x="894" y="1367"/>
                </a:lnTo>
                <a:lnTo>
                  <a:pt x="927" y="1329"/>
                </a:lnTo>
                <a:lnTo>
                  <a:pt x="961" y="1278"/>
                </a:lnTo>
                <a:lnTo>
                  <a:pt x="980" y="1238"/>
                </a:lnTo>
                <a:lnTo>
                  <a:pt x="988" y="1198"/>
                </a:lnTo>
                <a:lnTo>
                  <a:pt x="992" y="1150"/>
                </a:lnTo>
                <a:lnTo>
                  <a:pt x="976" y="1066"/>
                </a:lnTo>
                <a:lnTo>
                  <a:pt x="961" y="994"/>
                </a:lnTo>
                <a:lnTo>
                  <a:pt x="1075" y="825"/>
                </a:lnTo>
                <a:lnTo>
                  <a:pt x="1020" y="763"/>
                </a:lnTo>
                <a:lnTo>
                  <a:pt x="927" y="899"/>
                </a:lnTo>
                <a:lnTo>
                  <a:pt x="912" y="842"/>
                </a:lnTo>
                <a:lnTo>
                  <a:pt x="901" y="767"/>
                </a:lnTo>
                <a:lnTo>
                  <a:pt x="895" y="703"/>
                </a:lnTo>
                <a:lnTo>
                  <a:pt x="890" y="659"/>
                </a:lnTo>
                <a:lnTo>
                  <a:pt x="877" y="619"/>
                </a:lnTo>
                <a:lnTo>
                  <a:pt x="847" y="592"/>
                </a:lnTo>
                <a:lnTo>
                  <a:pt x="808" y="577"/>
                </a:lnTo>
                <a:lnTo>
                  <a:pt x="618" y="524"/>
                </a:lnTo>
                <a:lnTo>
                  <a:pt x="580" y="512"/>
                </a:lnTo>
                <a:lnTo>
                  <a:pt x="571" y="449"/>
                </a:lnTo>
                <a:lnTo>
                  <a:pt x="581" y="402"/>
                </a:lnTo>
                <a:lnTo>
                  <a:pt x="602" y="345"/>
                </a:lnTo>
                <a:lnTo>
                  <a:pt x="619" y="291"/>
                </a:lnTo>
                <a:lnTo>
                  <a:pt x="619" y="221"/>
                </a:lnTo>
                <a:lnTo>
                  <a:pt x="606" y="140"/>
                </a:lnTo>
                <a:lnTo>
                  <a:pt x="587" y="92"/>
                </a:lnTo>
                <a:lnTo>
                  <a:pt x="557" y="45"/>
                </a:lnTo>
                <a:lnTo>
                  <a:pt x="523" y="22"/>
                </a:lnTo>
                <a:lnTo>
                  <a:pt x="453" y="4"/>
                </a:lnTo>
                <a:lnTo>
                  <a:pt x="393" y="0"/>
                </a:lnTo>
                <a:lnTo>
                  <a:pt x="336" y="9"/>
                </a:lnTo>
                <a:lnTo>
                  <a:pt x="296" y="38"/>
                </a:lnTo>
                <a:lnTo>
                  <a:pt x="270" y="67"/>
                </a:lnTo>
                <a:lnTo>
                  <a:pt x="235" y="115"/>
                </a:lnTo>
                <a:lnTo>
                  <a:pt x="210" y="169"/>
                </a:lnTo>
                <a:lnTo>
                  <a:pt x="248" y="195"/>
                </a:lnTo>
                <a:lnTo>
                  <a:pt x="247" y="257"/>
                </a:lnTo>
                <a:lnTo>
                  <a:pt x="247" y="325"/>
                </a:lnTo>
                <a:lnTo>
                  <a:pt x="259" y="385"/>
                </a:lnTo>
                <a:lnTo>
                  <a:pt x="275" y="433"/>
                </a:lnTo>
                <a:lnTo>
                  <a:pt x="291" y="468"/>
                </a:lnTo>
                <a:lnTo>
                  <a:pt x="326" y="523"/>
                </a:lnTo>
                <a:lnTo>
                  <a:pt x="326" y="537"/>
                </a:lnTo>
                <a:lnTo>
                  <a:pt x="277" y="564"/>
                </a:lnTo>
                <a:lnTo>
                  <a:pt x="78" y="661"/>
                </a:lnTo>
                <a:lnTo>
                  <a:pt x="43" y="697"/>
                </a:lnTo>
                <a:lnTo>
                  <a:pt x="21" y="739"/>
                </a:lnTo>
                <a:lnTo>
                  <a:pt x="8" y="793"/>
                </a:lnTo>
                <a:lnTo>
                  <a:pt x="0" y="861"/>
                </a:lnTo>
                <a:lnTo>
                  <a:pt x="29" y="905"/>
                </a:lnTo>
                <a:lnTo>
                  <a:pt x="191" y="1092"/>
                </a:lnTo>
                <a:lnTo>
                  <a:pt x="214" y="1156"/>
                </a:lnTo>
                <a:lnTo>
                  <a:pt x="229" y="1267"/>
                </a:lnTo>
                <a:lnTo>
                  <a:pt x="172" y="1452"/>
                </a:lnTo>
                <a:lnTo>
                  <a:pt x="103" y="1526"/>
                </a:lnTo>
                <a:lnTo>
                  <a:pt x="106" y="1606"/>
                </a:lnTo>
                <a:lnTo>
                  <a:pt x="98" y="1746"/>
                </a:lnTo>
                <a:close/>
              </a:path>
            </a:pathLst>
          </a:custGeom>
          <a:solidFill>
            <a:srgbClr val="8080FF"/>
          </a:solidFill>
          <a:ln w="0">
            <a:solidFill>
              <a:srgbClr val="000000"/>
            </a:solidFill>
            <a:round/>
            <a:headEnd/>
            <a:tailEnd/>
          </a:ln>
        </p:spPr>
        <p:txBody>
          <a:bodyPr/>
          <a:lstStyle/>
          <a:p>
            <a:endParaRPr lang="it-IT"/>
          </a:p>
        </p:txBody>
      </p:sp>
      <p:sp>
        <p:nvSpPr>
          <p:cNvPr id="65565" name="Freeform 511"/>
          <p:cNvSpPr>
            <a:spLocks/>
          </p:cNvSpPr>
          <p:nvPr/>
        </p:nvSpPr>
        <p:spPr bwMode="auto">
          <a:xfrm>
            <a:off x="6731000" y="3429000"/>
            <a:ext cx="301625" cy="1052513"/>
          </a:xfrm>
          <a:custGeom>
            <a:avLst/>
            <a:gdLst>
              <a:gd name="T0" fmla="*/ 2147483647 w 978"/>
              <a:gd name="T1" fmla="*/ 2147483647 h 3256"/>
              <a:gd name="T2" fmla="*/ 2147483647 w 978"/>
              <a:gd name="T3" fmla="*/ 2147483647 h 3256"/>
              <a:gd name="T4" fmla="*/ 2147483647 w 978"/>
              <a:gd name="T5" fmla="*/ 2147483647 h 3256"/>
              <a:gd name="T6" fmla="*/ 2147483647 w 978"/>
              <a:gd name="T7" fmla="*/ 2147483647 h 3256"/>
              <a:gd name="T8" fmla="*/ 2147483647 w 978"/>
              <a:gd name="T9" fmla="*/ 2147483647 h 3256"/>
              <a:gd name="T10" fmla="*/ 2147483647 w 978"/>
              <a:gd name="T11" fmla="*/ 2147483647 h 3256"/>
              <a:gd name="T12" fmla="*/ 2147483647 w 978"/>
              <a:gd name="T13" fmla="*/ 2147483647 h 3256"/>
              <a:gd name="T14" fmla="*/ 2147483647 w 978"/>
              <a:gd name="T15" fmla="*/ 2147483647 h 3256"/>
              <a:gd name="T16" fmla="*/ 2147483647 w 978"/>
              <a:gd name="T17" fmla="*/ 2147483647 h 3256"/>
              <a:gd name="T18" fmla="*/ 2147483647 w 978"/>
              <a:gd name="T19" fmla="*/ 2147483647 h 3256"/>
              <a:gd name="T20" fmla="*/ 2147483647 w 978"/>
              <a:gd name="T21" fmla="*/ 2147483647 h 3256"/>
              <a:gd name="T22" fmla="*/ 2147483647 w 978"/>
              <a:gd name="T23" fmla="*/ 2147483647 h 3256"/>
              <a:gd name="T24" fmla="*/ 2147483647 w 978"/>
              <a:gd name="T25" fmla="*/ 2147483647 h 3256"/>
              <a:gd name="T26" fmla="*/ 2147483647 w 978"/>
              <a:gd name="T27" fmla="*/ 2147483647 h 3256"/>
              <a:gd name="T28" fmla="*/ 2147483647 w 978"/>
              <a:gd name="T29" fmla="*/ 2147483647 h 3256"/>
              <a:gd name="T30" fmla="*/ 2147483647 w 978"/>
              <a:gd name="T31" fmla="*/ 2147483647 h 3256"/>
              <a:gd name="T32" fmla="*/ 2147483647 w 978"/>
              <a:gd name="T33" fmla="*/ 2147483647 h 3256"/>
              <a:gd name="T34" fmla="*/ 2147483647 w 978"/>
              <a:gd name="T35" fmla="*/ 2147483647 h 3256"/>
              <a:gd name="T36" fmla="*/ 2147483647 w 978"/>
              <a:gd name="T37" fmla="*/ 2147483647 h 3256"/>
              <a:gd name="T38" fmla="*/ 2147483647 w 978"/>
              <a:gd name="T39" fmla="*/ 2147483647 h 3256"/>
              <a:gd name="T40" fmla="*/ 2147483647 w 978"/>
              <a:gd name="T41" fmla="*/ 2147483647 h 3256"/>
              <a:gd name="T42" fmla="*/ 2147483647 w 978"/>
              <a:gd name="T43" fmla="*/ 2147483647 h 3256"/>
              <a:gd name="T44" fmla="*/ 2147483647 w 978"/>
              <a:gd name="T45" fmla="*/ 2147483647 h 3256"/>
              <a:gd name="T46" fmla="*/ 2147483647 w 978"/>
              <a:gd name="T47" fmla="*/ 2147483647 h 3256"/>
              <a:gd name="T48" fmla="*/ 2147483647 w 978"/>
              <a:gd name="T49" fmla="*/ 2147483647 h 3256"/>
              <a:gd name="T50" fmla="*/ 2147483647 w 978"/>
              <a:gd name="T51" fmla="*/ 2147483647 h 3256"/>
              <a:gd name="T52" fmla="*/ 2147483647 w 978"/>
              <a:gd name="T53" fmla="*/ 2147483647 h 3256"/>
              <a:gd name="T54" fmla="*/ 2147483647 w 978"/>
              <a:gd name="T55" fmla="*/ 2147483647 h 3256"/>
              <a:gd name="T56" fmla="*/ 2147483647 w 978"/>
              <a:gd name="T57" fmla="*/ 2147483647 h 3256"/>
              <a:gd name="T58" fmla="*/ 2147483647 w 978"/>
              <a:gd name="T59" fmla="*/ 2147483647 h 3256"/>
              <a:gd name="T60" fmla="*/ 2147483647 w 978"/>
              <a:gd name="T61" fmla="*/ 2147483647 h 3256"/>
              <a:gd name="T62" fmla="*/ 2147483647 w 978"/>
              <a:gd name="T63" fmla="*/ 2147483647 h 3256"/>
              <a:gd name="T64" fmla="*/ 2147483647 w 978"/>
              <a:gd name="T65" fmla="*/ 2147483647 h 3256"/>
              <a:gd name="T66" fmla="*/ 2147483647 w 978"/>
              <a:gd name="T67" fmla="*/ 2147483647 h 3256"/>
              <a:gd name="T68" fmla="*/ 2147483647 w 978"/>
              <a:gd name="T69" fmla="*/ 2147483647 h 3256"/>
              <a:gd name="T70" fmla="*/ 2147483647 w 978"/>
              <a:gd name="T71" fmla="*/ 2147483647 h 3256"/>
              <a:gd name="T72" fmla="*/ 2147483647 w 978"/>
              <a:gd name="T73" fmla="*/ 2147483647 h 3256"/>
              <a:gd name="T74" fmla="*/ 2147483647 w 978"/>
              <a:gd name="T75" fmla="*/ 2147483647 h 3256"/>
              <a:gd name="T76" fmla="*/ 2147483647 w 978"/>
              <a:gd name="T77" fmla="*/ 2147483647 h 3256"/>
              <a:gd name="T78" fmla="*/ 2147483647 w 978"/>
              <a:gd name="T79" fmla="*/ 2147483647 h 3256"/>
              <a:gd name="T80" fmla="*/ 2147483647 w 978"/>
              <a:gd name="T81" fmla="*/ 2147483647 h 3256"/>
              <a:gd name="T82" fmla="*/ 2147483647 w 978"/>
              <a:gd name="T83" fmla="*/ 2147483647 h 3256"/>
              <a:gd name="T84" fmla="*/ 2147483647 w 978"/>
              <a:gd name="T85" fmla="*/ 2147483647 h 3256"/>
              <a:gd name="T86" fmla="*/ 2147483647 w 978"/>
              <a:gd name="T87" fmla="*/ 2147483647 h 3256"/>
              <a:gd name="T88" fmla="*/ 2147483647 w 978"/>
              <a:gd name="T89" fmla="*/ 2147483647 h 3256"/>
              <a:gd name="T90" fmla="*/ 2147483647 w 978"/>
              <a:gd name="T91" fmla="*/ 2147483647 h 3256"/>
              <a:gd name="T92" fmla="*/ 2147483647 w 978"/>
              <a:gd name="T93" fmla="*/ 2147483647 h 3256"/>
              <a:gd name="T94" fmla="*/ 2147483647 w 978"/>
              <a:gd name="T95" fmla="*/ 2147483647 h 3256"/>
              <a:gd name="T96" fmla="*/ 2147483647 w 978"/>
              <a:gd name="T97" fmla="*/ 2147483647 h 3256"/>
              <a:gd name="T98" fmla="*/ 2147483647 w 978"/>
              <a:gd name="T99" fmla="*/ 2147483647 h 3256"/>
              <a:gd name="T100" fmla="*/ 2147483647 w 978"/>
              <a:gd name="T101" fmla="*/ 2147483647 h 3256"/>
              <a:gd name="T102" fmla="*/ 2147483647 w 978"/>
              <a:gd name="T103" fmla="*/ 2147483647 h 3256"/>
              <a:gd name="T104" fmla="*/ 2147483647 w 978"/>
              <a:gd name="T105" fmla="*/ 0 h 3256"/>
              <a:gd name="T106" fmla="*/ 2147483647 w 978"/>
              <a:gd name="T107" fmla="*/ 2147483647 h 3256"/>
              <a:gd name="T108" fmla="*/ 2147483647 w 978"/>
              <a:gd name="T109" fmla="*/ 2147483647 h 3256"/>
              <a:gd name="T110" fmla="*/ 2147483647 w 978"/>
              <a:gd name="T111" fmla="*/ 2147483647 h 3256"/>
              <a:gd name="T112" fmla="*/ 2147483647 w 978"/>
              <a:gd name="T113" fmla="*/ 2147483647 h 3256"/>
              <a:gd name="T114" fmla="*/ 2147483647 w 978"/>
              <a:gd name="T115" fmla="*/ 2147483647 h 32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8"/>
              <a:gd name="T175" fmla="*/ 0 h 3256"/>
              <a:gd name="T176" fmla="*/ 978 w 978"/>
              <a:gd name="T177" fmla="*/ 3256 h 325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8" h="3256">
                <a:moveTo>
                  <a:pt x="289" y="0"/>
                </a:moveTo>
                <a:lnTo>
                  <a:pt x="315" y="4"/>
                </a:lnTo>
                <a:lnTo>
                  <a:pt x="359" y="15"/>
                </a:lnTo>
                <a:lnTo>
                  <a:pt x="376" y="34"/>
                </a:lnTo>
                <a:lnTo>
                  <a:pt x="391" y="47"/>
                </a:lnTo>
                <a:lnTo>
                  <a:pt x="411" y="81"/>
                </a:lnTo>
                <a:lnTo>
                  <a:pt x="436" y="113"/>
                </a:lnTo>
                <a:lnTo>
                  <a:pt x="449" y="145"/>
                </a:lnTo>
                <a:lnTo>
                  <a:pt x="475" y="222"/>
                </a:lnTo>
                <a:lnTo>
                  <a:pt x="487" y="278"/>
                </a:lnTo>
                <a:lnTo>
                  <a:pt x="486" y="349"/>
                </a:lnTo>
                <a:lnTo>
                  <a:pt x="466" y="401"/>
                </a:lnTo>
                <a:lnTo>
                  <a:pt x="451" y="448"/>
                </a:lnTo>
                <a:lnTo>
                  <a:pt x="486" y="490"/>
                </a:lnTo>
                <a:lnTo>
                  <a:pt x="546" y="522"/>
                </a:lnTo>
                <a:lnTo>
                  <a:pt x="624" y="562"/>
                </a:lnTo>
                <a:lnTo>
                  <a:pt x="681" y="588"/>
                </a:lnTo>
                <a:lnTo>
                  <a:pt x="707" y="607"/>
                </a:lnTo>
                <a:lnTo>
                  <a:pt x="957" y="915"/>
                </a:lnTo>
                <a:lnTo>
                  <a:pt x="978" y="1002"/>
                </a:lnTo>
                <a:lnTo>
                  <a:pt x="975" y="1079"/>
                </a:lnTo>
                <a:lnTo>
                  <a:pt x="958" y="1165"/>
                </a:lnTo>
                <a:lnTo>
                  <a:pt x="845" y="1388"/>
                </a:lnTo>
                <a:lnTo>
                  <a:pt x="791" y="1499"/>
                </a:lnTo>
                <a:lnTo>
                  <a:pt x="747" y="1532"/>
                </a:lnTo>
                <a:lnTo>
                  <a:pt x="706" y="1541"/>
                </a:lnTo>
                <a:lnTo>
                  <a:pt x="739" y="1610"/>
                </a:lnTo>
                <a:lnTo>
                  <a:pt x="744" y="1656"/>
                </a:lnTo>
                <a:lnTo>
                  <a:pt x="715" y="1711"/>
                </a:lnTo>
                <a:lnTo>
                  <a:pt x="656" y="1759"/>
                </a:lnTo>
                <a:lnTo>
                  <a:pt x="702" y="2457"/>
                </a:lnTo>
                <a:lnTo>
                  <a:pt x="605" y="2488"/>
                </a:lnTo>
                <a:lnTo>
                  <a:pt x="596" y="2613"/>
                </a:lnTo>
                <a:lnTo>
                  <a:pt x="578" y="2704"/>
                </a:lnTo>
                <a:lnTo>
                  <a:pt x="551" y="2809"/>
                </a:lnTo>
                <a:lnTo>
                  <a:pt x="540" y="2869"/>
                </a:lnTo>
                <a:lnTo>
                  <a:pt x="552" y="2950"/>
                </a:lnTo>
                <a:lnTo>
                  <a:pt x="579" y="2980"/>
                </a:lnTo>
                <a:lnTo>
                  <a:pt x="595" y="3023"/>
                </a:lnTo>
                <a:lnTo>
                  <a:pt x="590" y="3078"/>
                </a:lnTo>
                <a:lnTo>
                  <a:pt x="577" y="3107"/>
                </a:lnTo>
                <a:lnTo>
                  <a:pt x="549" y="3184"/>
                </a:lnTo>
                <a:lnTo>
                  <a:pt x="492" y="3194"/>
                </a:lnTo>
                <a:lnTo>
                  <a:pt x="487" y="3152"/>
                </a:lnTo>
                <a:lnTo>
                  <a:pt x="451" y="3192"/>
                </a:lnTo>
                <a:lnTo>
                  <a:pt x="421" y="3217"/>
                </a:lnTo>
                <a:lnTo>
                  <a:pt x="372" y="3243"/>
                </a:lnTo>
                <a:lnTo>
                  <a:pt x="309" y="3256"/>
                </a:lnTo>
                <a:lnTo>
                  <a:pt x="238" y="3252"/>
                </a:lnTo>
                <a:lnTo>
                  <a:pt x="223" y="3227"/>
                </a:lnTo>
                <a:lnTo>
                  <a:pt x="238" y="3195"/>
                </a:lnTo>
                <a:lnTo>
                  <a:pt x="205" y="3203"/>
                </a:lnTo>
                <a:lnTo>
                  <a:pt x="161" y="3201"/>
                </a:lnTo>
                <a:lnTo>
                  <a:pt x="158" y="3175"/>
                </a:lnTo>
                <a:lnTo>
                  <a:pt x="174" y="3148"/>
                </a:lnTo>
                <a:lnTo>
                  <a:pt x="224" y="3110"/>
                </a:lnTo>
                <a:lnTo>
                  <a:pt x="309" y="3041"/>
                </a:lnTo>
                <a:lnTo>
                  <a:pt x="353" y="2976"/>
                </a:lnTo>
                <a:lnTo>
                  <a:pt x="367" y="2916"/>
                </a:lnTo>
                <a:lnTo>
                  <a:pt x="353" y="2824"/>
                </a:lnTo>
                <a:lnTo>
                  <a:pt x="264" y="2568"/>
                </a:lnTo>
                <a:lnTo>
                  <a:pt x="243" y="2471"/>
                </a:lnTo>
                <a:lnTo>
                  <a:pt x="242" y="2451"/>
                </a:lnTo>
                <a:lnTo>
                  <a:pt x="177" y="2445"/>
                </a:lnTo>
                <a:lnTo>
                  <a:pt x="139" y="2446"/>
                </a:lnTo>
                <a:lnTo>
                  <a:pt x="86" y="1818"/>
                </a:lnTo>
                <a:lnTo>
                  <a:pt x="50" y="1784"/>
                </a:lnTo>
                <a:lnTo>
                  <a:pt x="58" y="1698"/>
                </a:lnTo>
                <a:lnTo>
                  <a:pt x="89" y="1581"/>
                </a:lnTo>
                <a:lnTo>
                  <a:pt x="126" y="1475"/>
                </a:lnTo>
                <a:lnTo>
                  <a:pt x="88" y="1446"/>
                </a:lnTo>
                <a:lnTo>
                  <a:pt x="38" y="1406"/>
                </a:lnTo>
                <a:lnTo>
                  <a:pt x="17" y="1309"/>
                </a:lnTo>
                <a:lnTo>
                  <a:pt x="24" y="1212"/>
                </a:lnTo>
                <a:lnTo>
                  <a:pt x="24" y="1101"/>
                </a:lnTo>
                <a:lnTo>
                  <a:pt x="16" y="1017"/>
                </a:lnTo>
                <a:lnTo>
                  <a:pt x="0" y="927"/>
                </a:lnTo>
                <a:lnTo>
                  <a:pt x="3" y="817"/>
                </a:lnTo>
                <a:lnTo>
                  <a:pt x="15" y="749"/>
                </a:lnTo>
                <a:lnTo>
                  <a:pt x="30" y="699"/>
                </a:lnTo>
                <a:lnTo>
                  <a:pt x="50" y="665"/>
                </a:lnTo>
                <a:lnTo>
                  <a:pt x="71" y="641"/>
                </a:lnTo>
                <a:lnTo>
                  <a:pt x="151" y="588"/>
                </a:lnTo>
                <a:lnTo>
                  <a:pt x="227" y="538"/>
                </a:lnTo>
                <a:lnTo>
                  <a:pt x="263" y="498"/>
                </a:lnTo>
                <a:lnTo>
                  <a:pt x="262" y="486"/>
                </a:lnTo>
                <a:lnTo>
                  <a:pt x="247" y="485"/>
                </a:lnTo>
                <a:lnTo>
                  <a:pt x="222" y="479"/>
                </a:lnTo>
                <a:lnTo>
                  <a:pt x="198" y="470"/>
                </a:lnTo>
                <a:lnTo>
                  <a:pt x="185" y="458"/>
                </a:lnTo>
                <a:lnTo>
                  <a:pt x="170" y="440"/>
                </a:lnTo>
                <a:lnTo>
                  <a:pt x="152" y="455"/>
                </a:lnTo>
                <a:lnTo>
                  <a:pt x="122" y="478"/>
                </a:lnTo>
                <a:lnTo>
                  <a:pt x="116" y="414"/>
                </a:lnTo>
                <a:lnTo>
                  <a:pt x="107" y="373"/>
                </a:lnTo>
                <a:lnTo>
                  <a:pt x="77" y="292"/>
                </a:lnTo>
                <a:lnTo>
                  <a:pt x="64" y="227"/>
                </a:lnTo>
                <a:lnTo>
                  <a:pt x="65" y="156"/>
                </a:lnTo>
                <a:lnTo>
                  <a:pt x="75" y="107"/>
                </a:lnTo>
                <a:lnTo>
                  <a:pt x="95" y="76"/>
                </a:lnTo>
                <a:lnTo>
                  <a:pt x="115" y="61"/>
                </a:lnTo>
                <a:lnTo>
                  <a:pt x="134" y="48"/>
                </a:lnTo>
                <a:lnTo>
                  <a:pt x="174" y="24"/>
                </a:lnTo>
                <a:lnTo>
                  <a:pt x="211" y="10"/>
                </a:lnTo>
                <a:lnTo>
                  <a:pt x="251" y="2"/>
                </a:lnTo>
                <a:lnTo>
                  <a:pt x="289" y="0"/>
                </a:lnTo>
                <a:lnTo>
                  <a:pt x="687" y="940"/>
                </a:lnTo>
                <a:lnTo>
                  <a:pt x="686" y="1060"/>
                </a:lnTo>
                <a:lnTo>
                  <a:pt x="684" y="1128"/>
                </a:lnTo>
                <a:lnTo>
                  <a:pt x="747" y="1134"/>
                </a:lnTo>
                <a:lnTo>
                  <a:pt x="762" y="1079"/>
                </a:lnTo>
                <a:lnTo>
                  <a:pt x="760" y="1034"/>
                </a:lnTo>
                <a:lnTo>
                  <a:pt x="732" y="992"/>
                </a:lnTo>
                <a:lnTo>
                  <a:pt x="714" y="961"/>
                </a:lnTo>
                <a:lnTo>
                  <a:pt x="697" y="940"/>
                </a:lnTo>
                <a:lnTo>
                  <a:pt x="687" y="940"/>
                </a:lnTo>
                <a:lnTo>
                  <a:pt x="289" y="0"/>
                </a:lnTo>
                <a:close/>
              </a:path>
            </a:pathLst>
          </a:custGeom>
          <a:solidFill>
            <a:srgbClr val="8080FF"/>
          </a:solidFill>
          <a:ln w="9525">
            <a:noFill/>
            <a:round/>
            <a:headEnd/>
            <a:tailEnd/>
          </a:ln>
        </p:spPr>
        <p:txBody>
          <a:bodyPr/>
          <a:lstStyle/>
          <a:p>
            <a:endParaRPr lang="it-IT"/>
          </a:p>
        </p:txBody>
      </p:sp>
      <p:sp>
        <p:nvSpPr>
          <p:cNvPr id="65566" name="Freeform 512"/>
          <p:cNvSpPr>
            <a:spLocks/>
          </p:cNvSpPr>
          <p:nvPr/>
        </p:nvSpPr>
        <p:spPr bwMode="auto">
          <a:xfrm>
            <a:off x="6731000" y="3429000"/>
            <a:ext cx="301625" cy="1052513"/>
          </a:xfrm>
          <a:custGeom>
            <a:avLst/>
            <a:gdLst>
              <a:gd name="T0" fmla="*/ 2147483647 w 978"/>
              <a:gd name="T1" fmla="*/ 2147483647 h 3256"/>
              <a:gd name="T2" fmla="*/ 2147483647 w 978"/>
              <a:gd name="T3" fmla="*/ 2147483647 h 3256"/>
              <a:gd name="T4" fmla="*/ 2147483647 w 978"/>
              <a:gd name="T5" fmla="*/ 2147483647 h 3256"/>
              <a:gd name="T6" fmla="*/ 2147483647 w 978"/>
              <a:gd name="T7" fmla="*/ 2147483647 h 3256"/>
              <a:gd name="T8" fmla="*/ 2147483647 w 978"/>
              <a:gd name="T9" fmla="*/ 2147483647 h 3256"/>
              <a:gd name="T10" fmla="*/ 2147483647 w 978"/>
              <a:gd name="T11" fmla="*/ 2147483647 h 3256"/>
              <a:gd name="T12" fmla="*/ 2147483647 w 978"/>
              <a:gd name="T13" fmla="*/ 2147483647 h 3256"/>
              <a:gd name="T14" fmla="*/ 2147483647 w 978"/>
              <a:gd name="T15" fmla="*/ 2147483647 h 3256"/>
              <a:gd name="T16" fmla="*/ 2147483647 w 978"/>
              <a:gd name="T17" fmla="*/ 2147483647 h 3256"/>
              <a:gd name="T18" fmla="*/ 2147483647 w 978"/>
              <a:gd name="T19" fmla="*/ 2147483647 h 3256"/>
              <a:gd name="T20" fmla="*/ 2147483647 w 978"/>
              <a:gd name="T21" fmla="*/ 2147483647 h 3256"/>
              <a:gd name="T22" fmla="*/ 2147483647 w 978"/>
              <a:gd name="T23" fmla="*/ 2147483647 h 3256"/>
              <a:gd name="T24" fmla="*/ 2147483647 w 978"/>
              <a:gd name="T25" fmla="*/ 2147483647 h 3256"/>
              <a:gd name="T26" fmla="*/ 2147483647 w 978"/>
              <a:gd name="T27" fmla="*/ 2147483647 h 3256"/>
              <a:gd name="T28" fmla="*/ 2147483647 w 978"/>
              <a:gd name="T29" fmla="*/ 2147483647 h 3256"/>
              <a:gd name="T30" fmla="*/ 2147483647 w 978"/>
              <a:gd name="T31" fmla="*/ 2147483647 h 3256"/>
              <a:gd name="T32" fmla="*/ 2147483647 w 978"/>
              <a:gd name="T33" fmla="*/ 2147483647 h 3256"/>
              <a:gd name="T34" fmla="*/ 2147483647 w 978"/>
              <a:gd name="T35" fmla="*/ 2147483647 h 3256"/>
              <a:gd name="T36" fmla="*/ 2147483647 w 978"/>
              <a:gd name="T37" fmla="*/ 2147483647 h 3256"/>
              <a:gd name="T38" fmla="*/ 2147483647 w 978"/>
              <a:gd name="T39" fmla="*/ 2147483647 h 3256"/>
              <a:gd name="T40" fmla="*/ 2147483647 w 978"/>
              <a:gd name="T41" fmla="*/ 2147483647 h 3256"/>
              <a:gd name="T42" fmla="*/ 2147483647 w 978"/>
              <a:gd name="T43" fmla="*/ 2147483647 h 3256"/>
              <a:gd name="T44" fmla="*/ 2147483647 w 978"/>
              <a:gd name="T45" fmla="*/ 2147483647 h 3256"/>
              <a:gd name="T46" fmla="*/ 2147483647 w 978"/>
              <a:gd name="T47" fmla="*/ 2147483647 h 3256"/>
              <a:gd name="T48" fmla="*/ 2147483647 w 978"/>
              <a:gd name="T49" fmla="*/ 2147483647 h 3256"/>
              <a:gd name="T50" fmla="*/ 2147483647 w 978"/>
              <a:gd name="T51" fmla="*/ 2147483647 h 3256"/>
              <a:gd name="T52" fmla="*/ 2147483647 w 978"/>
              <a:gd name="T53" fmla="*/ 2147483647 h 3256"/>
              <a:gd name="T54" fmla="*/ 2147483647 w 978"/>
              <a:gd name="T55" fmla="*/ 2147483647 h 3256"/>
              <a:gd name="T56" fmla="*/ 2147483647 w 978"/>
              <a:gd name="T57" fmla="*/ 2147483647 h 3256"/>
              <a:gd name="T58" fmla="*/ 2147483647 w 978"/>
              <a:gd name="T59" fmla="*/ 2147483647 h 3256"/>
              <a:gd name="T60" fmla="*/ 2147483647 w 978"/>
              <a:gd name="T61" fmla="*/ 2147483647 h 3256"/>
              <a:gd name="T62" fmla="*/ 2147483647 w 978"/>
              <a:gd name="T63" fmla="*/ 2147483647 h 3256"/>
              <a:gd name="T64" fmla="*/ 2147483647 w 978"/>
              <a:gd name="T65" fmla="*/ 2147483647 h 3256"/>
              <a:gd name="T66" fmla="*/ 2147483647 w 978"/>
              <a:gd name="T67" fmla="*/ 2147483647 h 3256"/>
              <a:gd name="T68" fmla="*/ 2147483647 w 978"/>
              <a:gd name="T69" fmla="*/ 2147483647 h 3256"/>
              <a:gd name="T70" fmla="*/ 2147483647 w 978"/>
              <a:gd name="T71" fmla="*/ 2147483647 h 3256"/>
              <a:gd name="T72" fmla="*/ 2147483647 w 978"/>
              <a:gd name="T73" fmla="*/ 2147483647 h 3256"/>
              <a:gd name="T74" fmla="*/ 2147483647 w 978"/>
              <a:gd name="T75" fmla="*/ 2147483647 h 3256"/>
              <a:gd name="T76" fmla="*/ 2147483647 w 978"/>
              <a:gd name="T77" fmla="*/ 2147483647 h 3256"/>
              <a:gd name="T78" fmla="*/ 2147483647 w 978"/>
              <a:gd name="T79" fmla="*/ 2147483647 h 3256"/>
              <a:gd name="T80" fmla="*/ 2147483647 w 978"/>
              <a:gd name="T81" fmla="*/ 2147483647 h 3256"/>
              <a:gd name="T82" fmla="*/ 2147483647 w 978"/>
              <a:gd name="T83" fmla="*/ 2147483647 h 3256"/>
              <a:gd name="T84" fmla="*/ 2147483647 w 978"/>
              <a:gd name="T85" fmla="*/ 2147483647 h 3256"/>
              <a:gd name="T86" fmla="*/ 2147483647 w 978"/>
              <a:gd name="T87" fmla="*/ 2147483647 h 3256"/>
              <a:gd name="T88" fmla="*/ 2147483647 w 978"/>
              <a:gd name="T89" fmla="*/ 2147483647 h 3256"/>
              <a:gd name="T90" fmla="*/ 2147483647 w 978"/>
              <a:gd name="T91" fmla="*/ 2147483647 h 3256"/>
              <a:gd name="T92" fmla="*/ 2147483647 w 978"/>
              <a:gd name="T93" fmla="*/ 2147483647 h 3256"/>
              <a:gd name="T94" fmla="*/ 2147483647 w 978"/>
              <a:gd name="T95" fmla="*/ 2147483647 h 3256"/>
              <a:gd name="T96" fmla="*/ 2147483647 w 978"/>
              <a:gd name="T97" fmla="*/ 2147483647 h 3256"/>
              <a:gd name="T98" fmla="*/ 2147483647 w 978"/>
              <a:gd name="T99" fmla="*/ 2147483647 h 3256"/>
              <a:gd name="T100" fmla="*/ 2147483647 w 978"/>
              <a:gd name="T101" fmla="*/ 2147483647 h 3256"/>
              <a:gd name="T102" fmla="*/ 2147483647 w 978"/>
              <a:gd name="T103" fmla="*/ 2147483647 h 3256"/>
              <a:gd name="T104" fmla="*/ 2147483647 w 978"/>
              <a:gd name="T105" fmla="*/ 0 h 32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8"/>
              <a:gd name="T160" fmla="*/ 0 h 3256"/>
              <a:gd name="T161" fmla="*/ 978 w 978"/>
              <a:gd name="T162" fmla="*/ 3256 h 325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8" h="3256">
                <a:moveTo>
                  <a:pt x="289" y="0"/>
                </a:moveTo>
                <a:lnTo>
                  <a:pt x="315" y="4"/>
                </a:lnTo>
                <a:lnTo>
                  <a:pt x="359" y="15"/>
                </a:lnTo>
                <a:lnTo>
                  <a:pt x="376" y="34"/>
                </a:lnTo>
                <a:lnTo>
                  <a:pt x="391" y="47"/>
                </a:lnTo>
                <a:lnTo>
                  <a:pt x="411" y="81"/>
                </a:lnTo>
                <a:lnTo>
                  <a:pt x="436" y="113"/>
                </a:lnTo>
                <a:lnTo>
                  <a:pt x="449" y="145"/>
                </a:lnTo>
                <a:lnTo>
                  <a:pt x="475" y="222"/>
                </a:lnTo>
                <a:lnTo>
                  <a:pt x="487" y="278"/>
                </a:lnTo>
                <a:lnTo>
                  <a:pt x="486" y="349"/>
                </a:lnTo>
                <a:lnTo>
                  <a:pt x="466" y="401"/>
                </a:lnTo>
                <a:lnTo>
                  <a:pt x="451" y="448"/>
                </a:lnTo>
                <a:lnTo>
                  <a:pt x="486" y="490"/>
                </a:lnTo>
                <a:lnTo>
                  <a:pt x="546" y="522"/>
                </a:lnTo>
                <a:lnTo>
                  <a:pt x="624" y="562"/>
                </a:lnTo>
                <a:lnTo>
                  <a:pt x="681" y="588"/>
                </a:lnTo>
                <a:lnTo>
                  <a:pt x="707" y="607"/>
                </a:lnTo>
                <a:lnTo>
                  <a:pt x="957" y="915"/>
                </a:lnTo>
                <a:lnTo>
                  <a:pt x="978" y="1002"/>
                </a:lnTo>
                <a:lnTo>
                  <a:pt x="975" y="1079"/>
                </a:lnTo>
                <a:lnTo>
                  <a:pt x="958" y="1165"/>
                </a:lnTo>
                <a:lnTo>
                  <a:pt x="845" y="1388"/>
                </a:lnTo>
                <a:lnTo>
                  <a:pt x="791" y="1499"/>
                </a:lnTo>
                <a:lnTo>
                  <a:pt x="747" y="1532"/>
                </a:lnTo>
                <a:lnTo>
                  <a:pt x="706" y="1541"/>
                </a:lnTo>
                <a:lnTo>
                  <a:pt x="739" y="1610"/>
                </a:lnTo>
                <a:lnTo>
                  <a:pt x="744" y="1656"/>
                </a:lnTo>
                <a:lnTo>
                  <a:pt x="715" y="1711"/>
                </a:lnTo>
                <a:lnTo>
                  <a:pt x="656" y="1759"/>
                </a:lnTo>
                <a:lnTo>
                  <a:pt x="702" y="2457"/>
                </a:lnTo>
                <a:lnTo>
                  <a:pt x="605" y="2488"/>
                </a:lnTo>
                <a:lnTo>
                  <a:pt x="596" y="2613"/>
                </a:lnTo>
                <a:lnTo>
                  <a:pt x="578" y="2704"/>
                </a:lnTo>
                <a:lnTo>
                  <a:pt x="551" y="2809"/>
                </a:lnTo>
                <a:lnTo>
                  <a:pt x="540" y="2869"/>
                </a:lnTo>
                <a:lnTo>
                  <a:pt x="552" y="2950"/>
                </a:lnTo>
                <a:lnTo>
                  <a:pt x="579" y="2980"/>
                </a:lnTo>
                <a:lnTo>
                  <a:pt x="595" y="3023"/>
                </a:lnTo>
                <a:lnTo>
                  <a:pt x="590" y="3078"/>
                </a:lnTo>
                <a:lnTo>
                  <a:pt x="577" y="3107"/>
                </a:lnTo>
                <a:lnTo>
                  <a:pt x="549" y="3184"/>
                </a:lnTo>
                <a:lnTo>
                  <a:pt x="492" y="3194"/>
                </a:lnTo>
                <a:lnTo>
                  <a:pt x="487" y="3152"/>
                </a:lnTo>
                <a:lnTo>
                  <a:pt x="451" y="3192"/>
                </a:lnTo>
                <a:lnTo>
                  <a:pt x="421" y="3217"/>
                </a:lnTo>
                <a:lnTo>
                  <a:pt x="372" y="3243"/>
                </a:lnTo>
                <a:lnTo>
                  <a:pt x="309" y="3256"/>
                </a:lnTo>
                <a:lnTo>
                  <a:pt x="238" y="3252"/>
                </a:lnTo>
                <a:lnTo>
                  <a:pt x="223" y="3227"/>
                </a:lnTo>
                <a:lnTo>
                  <a:pt x="238" y="3195"/>
                </a:lnTo>
                <a:lnTo>
                  <a:pt x="205" y="3203"/>
                </a:lnTo>
                <a:lnTo>
                  <a:pt x="161" y="3201"/>
                </a:lnTo>
                <a:lnTo>
                  <a:pt x="158" y="3175"/>
                </a:lnTo>
                <a:lnTo>
                  <a:pt x="174" y="3148"/>
                </a:lnTo>
                <a:lnTo>
                  <a:pt x="224" y="3110"/>
                </a:lnTo>
                <a:lnTo>
                  <a:pt x="309" y="3041"/>
                </a:lnTo>
                <a:lnTo>
                  <a:pt x="353" y="2976"/>
                </a:lnTo>
                <a:lnTo>
                  <a:pt x="367" y="2916"/>
                </a:lnTo>
                <a:lnTo>
                  <a:pt x="353" y="2824"/>
                </a:lnTo>
                <a:lnTo>
                  <a:pt x="264" y="2568"/>
                </a:lnTo>
                <a:lnTo>
                  <a:pt x="243" y="2471"/>
                </a:lnTo>
                <a:lnTo>
                  <a:pt x="242" y="2451"/>
                </a:lnTo>
                <a:lnTo>
                  <a:pt x="177" y="2445"/>
                </a:lnTo>
                <a:lnTo>
                  <a:pt x="139" y="2446"/>
                </a:lnTo>
                <a:lnTo>
                  <a:pt x="86" y="1818"/>
                </a:lnTo>
                <a:lnTo>
                  <a:pt x="50" y="1784"/>
                </a:lnTo>
                <a:lnTo>
                  <a:pt x="58" y="1698"/>
                </a:lnTo>
                <a:lnTo>
                  <a:pt x="89" y="1581"/>
                </a:lnTo>
                <a:lnTo>
                  <a:pt x="126" y="1475"/>
                </a:lnTo>
                <a:lnTo>
                  <a:pt x="88" y="1446"/>
                </a:lnTo>
                <a:lnTo>
                  <a:pt x="38" y="1406"/>
                </a:lnTo>
                <a:lnTo>
                  <a:pt x="17" y="1309"/>
                </a:lnTo>
                <a:lnTo>
                  <a:pt x="24" y="1212"/>
                </a:lnTo>
                <a:lnTo>
                  <a:pt x="24" y="1101"/>
                </a:lnTo>
                <a:lnTo>
                  <a:pt x="16" y="1017"/>
                </a:lnTo>
                <a:lnTo>
                  <a:pt x="0" y="927"/>
                </a:lnTo>
                <a:lnTo>
                  <a:pt x="3" y="817"/>
                </a:lnTo>
                <a:lnTo>
                  <a:pt x="15" y="749"/>
                </a:lnTo>
                <a:lnTo>
                  <a:pt x="30" y="699"/>
                </a:lnTo>
                <a:lnTo>
                  <a:pt x="50" y="665"/>
                </a:lnTo>
                <a:lnTo>
                  <a:pt x="71" y="641"/>
                </a:lnTo>
                <a:lnTo>
                  <a:pt x="151" y="588"/>
                </a:lnTo>
                <a:lnTo>
                  <a:pt x="227" y="538"/>
                </a:lnTo>
                <a:lnTo>
                  <a:pt x="263" y="498"/>
                </a:lnTo>
                <a:lnTo>
                  <a:pt x="262" y="486"/>
                </a:lnTo>
                <a:lnTo>
                  <a:pt x="247" y="485"/>
                </a:lnTo>
                <a:lnTo>
                  <a:pt x="222" y="479"/>
                </a:lnTo>
                <a:lnTo>
                  <a:pt x="198" y="470"/>
                </a:lnTo>
                <a:lnTo>
                  <a:pt x="185" y="458"/>
                </a:lnTo>
                <a:lnTo>
                  <a:pt x="170" y="440"/>
                </a:lnTo>
                <a:lnTo>
                  <a:pt x="152" y="455"/>
                </a:lnTo>
                <a:lnTo>
                  <a:pt x="122" y="478"/>
                </a:lnTo>
                <a:lnTo>
                  <a:pt x="116" y="414"/>
                </a:lnTo>
                <a:lnTo>
                  <a:pt x="107" y="373"/>
                </a:lnTo>
                <a:lnTo>
                  <a:pt x="77" y="292"/>
                </a:lnTo>
                <a:lnTo>
                  <a:pt x="64" y="227"/>
                </a:lnTo>
                <a:lnTo>
                  <a:pt x="65" y="156"/>
                </a:lnTo>
                <a:lnTo>
                  <a:pt x="75" y="107"/>
                </a:lnTo>
                <a:lnTo>
                  <a:pt x="95" y="76"/>
                </a:lnTo>
                <a:lnTo>
                  <a:pt x="115" y="61"/>
                </a:lnTo>
                <a:lnTo>
                  <a:pt x="134" y="48"/>
                </a:lnTo>
                <a:lnTo>
                  <a:pt x="174" y="24"/>
                </a:lnTo>
                <a:lnTo>
                  <a:pt x="211" y="10"/>
                </a:lnTo>
                <a:lnTo>
                  <a:pt x="251" y="2"/>
                </a:lnTo>
                <a:lnTo>
                  <a:pt x="289" y="0"/>
                </a:lnTo>
              </a:path>
            </a:pathLst>
          </a:custGeom>
          <a:noFill/>
          <a:ln w="0">
            <a:solidFill>
              <a:srgbClr val="000000"/>
            </a:solidFill>
            <a:round/>
            <a:headEnd/>
            <a:tailEnd/>
          </a:ln>
        </p:spPr>
        <p:txBody>
          <a:bodyPr/>
          <a:lstStyle/>
          <a:p>
            <a:endParaRPr lang="it-IT"/>
          </a:p>
        </p:txBody>
      </p:sp>
      <p:sp>
        <p:nvSpPr>
          <p:cNvPr id="65567" name="Freeform 514"/>
          <p:cNvSpPr>
            <a:spLocks/>
          </p:cNvSpPr>
          <p:nvPr/>
        </p:nvSpPr>
        <p:spPr bwMode="auto">
          <a:xfrm>
            <a:off x="7300913" y="3379788"/>
            <a:ext cx="279400" cy="1106487"/>
          </a:xfrm>
          <a:custGeom>
            <a:avLst/>
            <a:gdLst>
              <a:gd name="T0" fmla="*/ 2147483647 w 908"/>
              <a:gd name="T1" fmla="*/ 2147483647 h 3427"/>
              <a:gd name="T2" fmla="*/ 2147483647 w 908"/>
              <a:gd name="T3" fmla="*/ 2147483647 h 3427"/>
              <a:gd name="T4" fmla="*/ 2147483647 w 908"/>
              <a:gd name="T5" fmla="*/ 2147483647 h 3427"/>
              <a:gd name="T6" fmla="*/ 2147483647 w 908"/>
              <a:gd name="T7" fmla="*/ 2147483647 h 3427"/>
              <a:gd name="T8" fmla="*/ 2147483647 w 908"/>
              <a:gd name="T9" fmla="*/ 2147483647 h 3427"/>
              <a:gd name="T10" fmla="*/ 2147483647 w 908"/>
              <a:gd name="T11" fmla="*/ 2147483647 h 3427"/>
              <a:gd name="T12" fmla="*/ 2147483647 w 908"/>
              <a:gd name="T13" fmla="*/ 2147483647 h 3427"/>
              <a:gd name="T14" fmla="*/ 2147483647 w 908"/>
              <a:gd name="T15" fmla="*/ 2147483647 h 3427"/>
              <a:gd name="T16" fmla="*/ 2147483647 w 908"/>
              <a:gd name="T17" fmla="*/ 2147483647 h 3427"/>
              <a:gd name="T18" fmla="*/ 2147483647 w 908"/>
              <a:gd name="T19" fmla="*/ 2147483647 h 3427"/>
              <a:gd name="T20" fmla="*/ 2147483647 w 908"/>
              <a:gd name="T21" fmla="*/ 2147483647 h 3427"/>
              <a:gd name="T22" fmla="*/ 2147483647 w 908"/>
              <a:gd name="T23" fmla="*/ 2147483647 h 3427"/>
              <a:gd name="T24" fmla="*/ 2147483647 w 908"/>
              <a:gd name="T25" fmla="*/ 2147483647 h 3427"/>
              <a:gd name="T26" fmla="*/ 2147483647 w 908"/>
              <a:gd name="T27" fmla="*/ 2147483647 h 3427"/>
              <a:gd name="T28" fmla="*/ 2147483647 w 908"/>
              <a:gd name="T29" fmla="*/ 2147483647 h 3427"/>
              <a:gd name="T30" fmla="*/ 2147483647 w 908"/>
              <a:gd name="T31" fmla="*/ 2147483647 h 3427"/>
              <a:gd name="T32" fmla="*/ 2147483647 w 908"/>
              <a:gd name="T33" fmla="*/ 2147483647 h 3427"/>
              <a:gd name="T34" fmla="*/ 2147483647 w 908"/>
              <a:gd name="T35" fmla="*/ 2147483647 h 3427"/>
              <a:gd name="T36" fmla="*/ 2147483647 w 908"/>
              <a:gd name="T37" fmla="*/ 2147483647 h 3427"/>
              <a:gd name="T38" fmla="*/ 2147483647 w 908"/>
              <a:gd name="T39" fmla="*/ 2147483647 h 3427"/>
              <a:gd name="T40" fmla="*/ 2147483647 w 908"/>
              <a:gd name="T41" fmla="*/ 2147483647 h 3427"/>
              <a:gd name="T42" fmla="*/ 2147483647 w 908"/>
              <a:gd name="T43" fmla="*/ 2147483647 h 3427"/>
              <a:gd name="T44" fmla="*/ 2147483647 w 908"/>
              <a:gd name="T45" fmla="*/ 2147483647 h 3427"/>
              <a:gd name="T46" fmla="*/ 2147483647 w 908"/>
              <a:gd name="T47" fmla="*/ 2147483647 h 3427"/>
              <a:gd name="T48" fmla="*/ 2147483647 w 908"/>
              <a:gd name="T49" fmla="*/ 2147483647 h 3427"/>
              <a:gd name="T50" fmla="*/ 2147483647 w 908"/>
              <a:gd name="T51" fmla="*/ 2147483647 h 3427"/>
              <a:gd name="T52" fmla="*/ 2147483647 w 908"/>
              <a:gd name="T53" fmla="*/ 2147483647 h 3427"/>
              <a:gd name="T54" fmla="*/ 2147483647 w 908"/>
              <a:gd name="T55" fmla="*/ 2147483647 h 3427"/>
              <a:gd name="T56" fmla="*/ 2147483647 w 908"/>
              <a:gd name="T57" fmla="*/ 2147483647 h 3427"/>
              <a:gd name="T58" fmla="*/ 2147483647 w 908"/>
              <a:gd name="T59" fmla="*/ 2147483647 h 3427"/>
              <a:gd name="T60" fmla="*/ 2147483647 w 908"/>
              <a:gd name="T61" fmla="*/ 2147483647 h 3427"/>
              <a:gd name="T62" fmla="*/ 2147483647 w 908"/>
              <a:gd name="T63" fmla="*/ 2147483647 h 3427"/>
              <a:gd name="T64" fmla="*/ 2147483647 w 908"/>
              <a:gd name="T65" fmla="*/ 2147483647 h 3427"/>
              <a:gd name="T66" fmla="*/ 2147483647 w 908"/>
              <a:gd name="T67" fmla="*/ 2147483647 h 3427"/>
              <a:gd name="T68" fmla="*/ 2147483647 w 908"/>
              <a:gd name="T69" fmla="*/ 2147483647 h 3427"/>
              <a:gd name="T70" fmla="*/ 2147483647 w 908"/>
              <a:gd name="T71" fmla="*/ 2147483647 h 3427"/>
              <a:gd name="T72" fmla="*/ 2147483647 w 908"/>
              <a:gd name="T73" fmla="*/ 2147483647 h 3427"/>
              <a:gd name="T74" fmla="*/ 2147483647 w 908"/>
              <a:gd name="T75" fmla="*/ 2147483647 h 3427"/>
              <a:gd name="T76" fmla="*/ 2147483647 w 908"/>
              <a:gd name="T77" fmla="*/ 2147483647 h 3427"/>
              <a:gd name="T78" fmla="*/ 2147483647 w 908"/>
              <a:gd name="T79" fmla="*/ 2147483647 h 3427"/>
              <a:gd name="T80" fmla="*/ 2147483647 w 908"/>
              <a:gd name="T81" fmla="*/ 2147483647 h 3427"/>
              <a:gd name="T82" fmla="*/ 2147483647 w 908"/>
              <a:gd name="T83" fmla="*/ 2147483647 h 3427"/>
              <a:gd name="T84" fmla="*/ 2147483647 w 908"/>
              <a:gd name="T85" fmla="*/ 2147483647 h 3427"/>
              <a:gd name="T86" fmla="*/ 2147483647 w 908"/>
              <a:gd name="T87" fmla="*/ 2147483647 h 3427"/>
              <a:gd name="T88" fmla="*/ 2147483647 w 908"/>
              <a:gd name="T89" fmla="*/ 2147483647 h 3427"/>
              <a:gd name="T90" fmla="*/ 2147483647 w 908"/>
              <a:gd name="T91" fmla="*/ 2147483647 h 3427"/>
              <a:gd name="T92" fmla="*/ 2147483647 w 908"/>
              <a:gd name="T93" fmla="*/ 2147483647 h 3427"/>
              <a:gd name="T94" fmla="*/ 2147483647 w 908"/>
              <a:gd name="T95" fmla="*/ 2147483647 h 3427"/>
              <a:gd name="T96" fmla="*/ 2147483647 w 908"/>
              <a:gd name="T97" fmla="*/ 2147483647 h 3427"/>
              <a:gd name="T98" fmla="*/ 2147483647 w 908"/>
              <a:gd name="T99" fmla="*/ 2147483647 h 3427"/>
              <a:gd name="T100" fmla="*/ 2147483647 w 908"/>
              <a:gd name="T101" fmla="*/ 2147483647 h 3427"/>
              <a:gd name="T102" fmla="*/ 2147483647 w 908"/>
              <a:gd name="T103" fmla="*/ 2147483647 h 3427"/>
              <a:gd name="T104" fmla="*/ 2147483647 w 908"/>
              <a:gd name="T105" fmla="*/ 2147483647 h 3427"/>
              <a:gd name="T106" fmla="*/ 2147483647 w 908"/>
              <a:gd name="T107" fmla="*/ 2147483647 h 3427"/>
              <a:gd name="T108" fmla="*/ 2147483647 w 908"/>
              <a:gd name="T109" fmla="*/ 2147483647 h 3427"/>
              <a:gd name="T110" fmla="*/ 2147483647 w 908"/>
              <a:gd name="T111" fmla="*/ 2147483647 h 34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08"/>
              <a:gd name="T169" fmla="*/ 0 h 3427"/>
              <a:gd name="T170" fmla="*/ 908 w 908"/>
              <a:gd name="T171" fmla="*/ 3427 h 34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08" h="3427">
                <a:moveTo>
                  <a:pt x="399" y="4"/>
                </a:moveTo>
                <a:lnTo>
                  <a:pt x="479" y="0"/>
                </a:lnTo>
                <a:lnTo>
                  <a:pt x="530" y="17"/>
                </a:lnTo>
                <a:lnTo>
                  <a:pt x="579" y="53"/>
                </a:lnTo>
                <a:lnTo>
                  <a:pt x="605" y="107"/>
                </a:lnTo>
                <a:lnTo>
                  <a:pt x="611" y="153"/>
                </a:lnTo>
                <a:lnTo>
                  <a:pt x="604" y="205"/>
                </a:lnTo>
                <a:lnTo>
                  <a:pt x="580" y="268"/>
                </a:lnTo>
                <a:lnTo>
                  <a:pt x="550" y="332"/>
                </a:lnTo>
                <a:lnTo>
                  <a:pt x="523" y="417"/>
                </a:lnTo>
                <a:lnTo>
                  <a:pt x="523" y="471"/>
                </a:lnTo>
                <a:lnTo>
                  <a:pt x="538" y="534"/>
                </a:lnTo>
                <a:lnTo>
                  <a:pt x="573" y="532"/>
                </a:lnTo>
                <a:lnTo>
                  <a:pt x="599" y="531"/>
                </a:lnTo>
                <a:lnTo>
                  <a:pt x="651" y="538"/>
                </a:lnTo>
                <a:lnTo>
                  <a:pt x="696" y="553"/>
                </a:lnTo>
                <a:lnTo>
                  <a:pt x="742" y="589"/>
                </a:lnTo>
                <a:lnTo>
                  <a:pt x="776" y="630"/>
                </a:lnTo>
                <a:lnTo>
                  <a:pt x="797" y="669"/>
                </a:lnTo>
                <a:lnTo>
                  <a:pt x="802" y="725"/>
                </a:lnTo>
                <a:lnTo>
                  <a:pt x="797" y="790"/>
                </a:lnTo>
                <a:lnTo>
                  <a:pt x="787" y="846"/>
                </a:lnTo>
                <a:lnTo>
                  <a:pt x="788" y="902"/>
                </a:lnTo>
                <a:lnTo>
                  <a:pt x="806" y="1097"/>
                </a:lnTo>
                <a:lnTo>
                  <a:pt x="808" y="1238"/>
                </a:lnTo>
                <a:lnTo>
                  <a:pt x="813" y="1350"/>
                </a:lnTo>
                <a:lnTo>
                  <a:pt x="820" y="1423"/>
                </a:lnTo>
                <a:lnTo>
                  <a:pt x="821" y="1489"/>
                </a:lnTo>
                <a:lnTo>
                  <a:pt x="883" y="1466"/>
                </a:lnTo>
                <a:lnTo>
                  <a:pt x="908" y="1742"/>
                </a:lnTo>
                <a:lnTo>
                  <a:pt x="670" y="1815"/>
                </a:lnTo>
                <a:lnTo>
                  <a:pt x="650" y="1955"/>
                </a:lnTo>
                <a:lnTo>
                  <a:pt x="609" y="2182"/>
                </a:lnTo>
                <a:lnTo>
                  <a:pt x="604" y="2271"/>
                </a:lnTo>
                <a:lnTo>
                  <a:pt x="620" y="2347"/>
                </a:lnTo>
                <a:lnTo>
                  <a:pt x="646" y="2423"/>
                </a:lnTo>
                <a:lnTo>
                  <a:pt x="649" y="2487"/>
                </a:lnTo>
                <a:lnTo>
                  <a:pt x="643" y="2621"/>
                </a:lnTo>
                <a:lnTo>
                  <a:pt x="636" y="2737"/>
                </a:lnTo>
                <a:lnTo>
                  <a:pt x="609" y="2924"/>
                </a:lnTo>
                <a:lnTo>
                  <a:pt x="594" y="3014"/>
                </a:lnTo>
                <a:lnTo>
                  <a:pt x="592" y="3145"/>
                </a:lnTo>
                <a:lnTo>
                  <a:pt x="614" y="3268"/>
                </a:lnTo>
                <a:lnTo>
                  <a:pt x="609" y="3284"/>
                </a:lnTo>
                <a:lnTo>
                  <a:pt x="585" y="3298"/>
                </a:lnTo>
                <a:lnTo>
                  <a:pt x="510" y="3363"/>
                </a:lnTo>
                <a:lnTo>
                  <a:pt x="479" y="3390"/>
                </a:lnTo>
                <a:lnTo>
                  <a:pt x="443" y="3415"/>
                </a:lnTo>
                <a:lnTo>
                  <a:pt x="379" y="3427"/>
                </a:lnTo>
                <a:lnTo>
                  <a:pt x="305" y="3419"/>
                </a:lnTo>
                <a:lnTo>
                  <a:pt x="285" y="3407"/>
                </a:lnTo>
                <a:lnTo>
                  <a:pt x="276" y="3390"/>
                </a:lnTo>
                <a:lnTo>
                  <a:pt x="273" y="3370"/>
                </a:lnTo>
                <a:lnTo>
                  <a:pt x="293" y="3346"/>
                </a:lnTo>
                <a:lnTo>
                  <a:pt x="370" y="3277"/>
                </a:lnTo>
                <a:lnTo>
                  <a:pt x="322" y="3299"/>
                </a:lnTo>
                <a:lnTo>
                  <a:pt x="258" y="3330"/>
                </a:lnTo>
                <a:lnTo>
                  <a:pt x="199" y="3349"/>
                </a:lnTo>
                <a:lnTo>
                  <a:pt x="130" y="3359"/>
                </a:lnTo>
                <a:lnTo>
                  <a:pt x="97" y="3361"/>
                </a:lnTo>
                <a:lnTo>
                  <a:pt x="67" y="3344"/>
                </a:lnTo>
                <a:lnTo>
                  <a:pt x="59" y="3318"/>
                </a:lnTo>
                <a:lnTo>
                  <a:pt x="72" y="3294"/>
                </a:lnTo>
                <a:lnTo>
                  <a:pt x="90" y="3280"/>
                </a:lnTo>
                <a:lnTo>
                  <a:pt x="175" y="3233"/>
                </a:lnTo>
                <a:lnTo>
                  <a:pt x="223" y="3192"/>
                </a:lnTo>
                <a:lnTo>
                  <a:pt x="265" y="3131"/>
                </a:lnTo>
                <a:lnTo>
                  <a:pt x="272" y="3088"/>
                </a:lnTo>
                <a:lnTo>
                  <a:pt x="266" y="3035"/>
                </a:lnTo>
                <a:lnTo>
                  <a:pt x="253" y="2988"/>
                </a:lnTo>
                <a:lnTo>
                  <a:pt x="173" y="2744"/>
                </a:lnTo>
                <a:lnTo>
                  <a:pt x="104" y="2573"/>
                </a:lnTo>
                <a:lnTo>
                  <a:pt x="60" y="2441"/>
                </a:lnTo>
                <a:lnTo>
                  <a:pt x="28" y="2394"/>
                </a:lnTo>
                <a:lnTo>
                  <a:pt x="1" y="2321"/>
                </a:lnTo>
                <a:lnTo>
                  <a:pt x="0" y="2251"/>
                </a:lnTo>
                <a:lnTo>
                  <a:pt x="7" y="2201"/>
                </a:lnTo>
                <a:lnTo>
                  <a:pt x="27" y="1957"/>
                </a:lnTo>
                <a:lnTo>
                  <a:pt x="46" y="1838"/>
                </a:lnTo>
                <a:lnTo>
                  <a:pt x="81" y="1717"/>
                </a:lnTo>
                <a:lnTo>
                  <a:pt x="120" y="1531"/>
                </a:lnTo>
                <a:lnTo>
                  <a:pt x="138" y="1396"/>
                </a:lnTo>
                <a:lnTo>
                  <a:pt x="154" y="1281"/>
                </a:lnTo>
                <a:lnTo>
                  <a:pt x="102" y="1274"/>
                </a:lnTo>
                <a:lnTo>
                  <a:pt x="49" y="1256"/>
                </a:lnTo>
                <a:lnTo>
                  <a:pt x="35" y="1228"/>
                </a:lnTo>
                <a:lnTo>
                  <a:pt x="32" y="1183"/>
                </a:lnTo>
                <a:lnTo>
                  <a:pt x="34" y="1139"/>
                </a:lnTo>
                <a:lnTo>
                  <a:pt x="80" y="966"/>
                </a:lnTo>
                <a:lnTo>
                  <a:pt x="113" y="894"/>
                </a:lnTo>
                <a:lnTo>
                  <a:pt x="115" y="869"/>
                </a:lnTo>
                <a:lnTo>
                  <a:pt x="125" y="744"/>
                </a:lnTo>
                <a:lnTo>
                  <a:pt x="139" y="686"/>
                </a:lnTo>
                <a:lnTo>
                  <a:pt x="162" y="643"/>
                </a:lnTo>
                <a:lnTo>
                  <a:pt x="194" y="612"/>
                </a:lnTo>
                <a:lnTo>
                  <a:pt x="235" y="587"/>
                </a:lnTo>
                <a:lnTo>
                  <a:pt x="325" y="557"/>
                </a:lnTo>
                <a:lnTo>
                  <a:pt x="338" y="519"/>
                </a:lnTo>
                <a:lnTo>
                  <a:pt x="335" y="481"/>
                </a:lnTo>
                <a:lnTo>
                  <a:pt x="313" y="456"/>
                </a:lnTo>
                <a:lnTo>
                  <a:pt x="293" y="429"/>
                </a:lnTo>
                <a:lnTo>
                  <a:pt x="274" y="381"/>
                </a:lnTo>
                <a:lnTo>
                  <a:pt x="270" y="349"/>
                </a:lnTo>
                <a:lnTo>
                  <a:pt x="265" y="299"/>
                </a:lnTo>
                <a:lnTo>
                  <a:pt x="264" y="278"/>
                </a:lnTo>
                <a:lnTo>
                  <a:pt x="245" y="255"/>
                </a:lnTo>
                <a:lnTo>
                  <a:pt x="231" y="233"/>
                </a:lnTo>
                <a:lnTo>
                  <a:pt x="222" y="204"/>
                </a:lnTo>
                <a:lnTo>
                  <a:pt x="220" y="164"/>
                </a:lnTo>
                <a:lnTo>
                  <a:pt x="232" y="115"/>
                </a:lnTo>
                <a:lnTo>
                  <a:pt x="254" y="72"/>
                </a:lnTo>
                <a:lnTo>
                  <a:pt x="287" y="43"/>
                </a:lnTo>
                <a:lnTo>
                  <a:pt x="348" y="14"/>
                </a:lnTo>
                <a:lnTo>
                  <a:pt x="369" y="11"/>
                </a:lnTo>
                <a:lnTo>
                  <a:pt x="399" y="4"/>
                </a:lnTo>
                <a:lnTo>
                  <a:pt x="722" y="1467"/>
                </a:lnTo>
                <a:lnTo>
                  <a:pt x="671" y="1490"/>
                </a:lnTo>
                <a:lnTo>
                  <a:pt x="669" y="1404"/>
                </a:lnTo>
                <a:lnTo>
                  <a:pt x="662" y="1368"/>
                </a:lnTo>
                <a:lnTo>
                  <a:pt x="651" y="1331"/>
                </a:lnTo>
                <a:lnTo>
                  <a:pt x="633" y="1297"/>
                </a:lnTo>
                <a:lnTo>
                  <a:pt x="611" y="1262"/>
                </a:lnTo>
                <a:lnTo>
                  <a:pt x="636" y="1217"/>
                </a:lnTo>
                <a:lnTo>
                  <a:pt x="658" y="1165"/>
                </a:lnTo>
                <a:lnTo>
                  <a:pt x="678" y="1106"/>
                </a:lnTo>
                <a:lnTo>
                  <a:pt x="691" y="1055"/>
                </a:lnTo>
                <a:lnTo>
                  <a:pt x="701" y="991"/>
                </a:lnTo>
                <a:lnTo>
                  <a:pt x="711" y="1071"/>
                </a:lnTo>
                <a:lnTo>
                  <a:pt x="714" y="1168"/>
                </a:lnTo>
                <a:lnTo>
                  <a:pt x="715" y="1259"/>
                </a:lnTo>
                <a:lnTo>
                  <a:pt x="721" y="1333"/>
                </a:lnTo>
                <a:lnTo>
                  <a:pt x="721" y="1395"/>
                </a:lnTo>
                <a:lnTo>
                  <a:pt x="722" y="1467"/>
                </a:lnTo>
                <a:lnTo>
                  <a:pt x="399" y="4"/>
                </a:lnTo>
                <a:lnTo>
                  <a:pt x="446" y="3183"/>
                </a:lnTo>
                <a:lnTo>
                  <a:pt x="469" y="3139"/>
                </a:lnTo>
                <a:lnTo>
                  <a:pt x="480" y="3095"/>
                </a:lnTo>
                <a:lnTo>
                  <a:pt x="485" y="3041"/>
                </a:lnTo>
                <a:lnTo>
                  <a:pt x="476" y="2964"/>
                </a:lnTo>
                <a:lnTo>
                  <a:pt x="467" y="2875"/>
                </a:lnTo>
                <a:lnTo>
                  <a:pt x="460" y="2771"/>
                </a:lnTo>
                <a:lnTo>
                  <a:pt x="459" y="2656"/>
                </a:lnTo>
                <a:lnTo>
                  <a:pt x="461" y="2554"/>
                </a:lnTo>
                <a:lnTo>
                  <a:pt x="465" y="2486"/>
                </a:lnTo>
                <a:lnTo>
                  <a:pt x="459" y="2455"/>
                </a:lnTo>
                <a:lnTo>
                  <a:pt x="439" y="2410"/>
                </a:lnTo>
                <a:lnTo>
                  <a:pt x="419" y="2353"/>
                </a:lnTo>
                <a:lnTo>
                  <a:pt x="408" y="2282"/>
                </a:lnTo>
                <a:lnTo>
                  <a:pt x="407" y="2220"/>
                </a:lnTo>
                <a:lnTo>
                  <a:pt x="416" y="2177"/>
                </a:lnTo>
                <a:lnTo>
                  <a:pt x="265" y="2168"/>
                </a:lnTo>
                <a:lnTo>
                  <a:pt x="251" y="2216"/>
                </a:lnTo>
                <a:lnTo>
                  <a:pt x="235" y="2263"/>
                </a:lnTo>
                <a:lnTo>
                  <a:pt x="222" y="2313"/>
                </a:lnTo>
                <a:lnTo>
                  <a:pt x="223" y="2334"/>
                </a:lnTo>
                <a:lnTo>
                  <a:pt x="245" y="2374"/>
                </a:lnTo>
                <a:lnTo>
                  <a:pt x="276" y="2420"/>
                </a:lnTo>
                <a:lnTo>
                  <a:pt x="300" y="2477"/>
                </a:lnTo>
                <a:lnTo>
                  <a:pt x="319" y="2532"/>
                </a:lnTo>
                <a:lnTo>
                  <a:pt x="326" y="2606"/>
                </a:lnTo>
                <a:lnTo>
                  <a:pt x="330" y="2683"/>
                </a:lnTo>
                <a:lnTo>
                  <a:pt x="337" y="2790"/>
                </a:lnTo>
                <a:lnTo>
                  <a:pt x="347" y="2882"/>
                </a:lnTo>
                <a:lnTo>
                  <a:pt x="369" y="2986"/>
                </a:lnTo>
                <a:lnTo>
                  <a:pt x="407" y="3099"/>
                </a:lnTo>
                <a:lnTo>
                  <a:pt x="428" y="3149"/>
                </a:lnTo>
                <a:lnTo>
                  <a:pt x="446" y="3183"/>
                </a:lnTo>
                <a:lnTo>
                  <a:pt x="399" y="4"/>
                </a:lnTo>
                <a:close/>
              </a:path>
            </a:pathLst>
          </a:custGeom>
          <a:solidFill>
            <a:srgbClr val="8080FF"/>
          </a:solidFill>
          <a:ln w="9525">
            <a:noFill/>
            <a:round/>
            <a:headEnd/>
            <a:tailEnd/>
          </a:ln>
        </p:spPr>
        <p:txBody>
          <a:bodyPr/>
          <a:lstStyle/>
          <a:p>
            <a:endParaRPr lang="it-IT"/>
          </a:p>
        </p:txBody>
      </p:sp>
      <p:sp>
        <p:nvSpPr>
          <p:cNvPr id="65568" name="Freeform 515"/>
          <p:cNvSpPr>
            <a:spLocks/>
          </p:cNvSpPr>
          <p:nvPr/>
        </p:nvSpPr>
        <p:spPr bwMode="auto">
          <a:xfrm>
            <a:off x="7300913" y="3379788"/>
            <a:ext cx="279400" cy="1106487"/>
          </a:xfrm>
          <a:custGeom>
            <a:avLst/>
            <a:gdLst>
              <a:gd name="T0" fmla="*/ 2147483647 w 908"/>
              <a:gd name="T1" fmla="*/ 0 h 3427"/>
              <a:gd name="T2" fmla="*/ 2147483647 w 908"/>
              <a:gd name="T3" fmla="*/ 2147483647 h 3427"/>
              <a:gd name="T4" fmla="*/ 2147483647 w 908"/>
              <a:gd name="T5" fmla="*/ 2147483647 h 3427"/>
              <a:gd name="T6" fmla="*/ 2147483647 w 908"/>
              <a:gd name="T7" fmla="*/ 2147483647 h 3427"/>
              <a:gd name="T8" fmla="*/ 2147483647 w 908"/>
              <a:gd name="T9" fmla="*/ 2147483647 h 3427"/>
              <a:gd name="T10" fmla="*/ 2147483647 w 908"/>
              <a:gd name="T11" fmla="*/ 2147483647 h 3427"/>
              <a:gd name="T12" fmla="*/ 2147483647 w 908"/>
              <a:gd name="T13" fmla="*/ 2147483647 h 3427"/>
              <a:gd name="T14" fmla="*/ 2147483647 w 908"/>
              <a:gd name="T15" fmla="*/ 2147483647 h 3427"/>
              <a:gd name="T16" fmla="*/ 2147483647 w 908"/>
              <a:gd name="T17" fmla="*/ 2147483647 h 3427"/>
              <a:gd name="T18" fmla="*/ 2147483647 w 908"/>
              <a:gd name="T19" fmla="*/ 2147483647 h 3427"/>
              <a:gd name="T20" fmla="*/ 2147483647 w 908"/>
              <a:gd name="T21" fmla="*/ 2147483647 h 3427"/>
              <a:gd name="T22" fmla="*/ 2147483647 w 908"/>
              <a:gd name="T23" fmla="*/ 2147483647 h 3427"/>
              <a:gd name="T24" fmla="*/ 2147483647 w 908"/>
              <a:gd name="T25" fmla="*/ 2147483647 h 3427"/>
              <a:gd name="T26" fmla="*/ 2147483647 w 908"/>
              <a:gd name="T27" fmla="*/ 2147483647 h 3427"/>
              <a:gd name="T28" fmla="*/ 2147483647 w 908"/>
              <a:gd name="T29" fmla="*/ 2147483647 h 3427"/>
              <a:gd name="T30" fmla="*/ 2147483647 w 908"/>
              <a:gd name="T31" fmla="*/ 2147483647 h 3427"/>
              <a:gd name="T32" fmla="*/ 2147483647 w 908"/>
              <a:gd name="T33" fmla="*/ 2147483647 h 3427"/>
              <a:gd name="T34" fmla="*/ 2147483647 w 908"/>
              <a:gd name="T35" fmla="*/ 2147483647 h 3427"/>
              <a:gd name="T36" fmla="*/ 2147483647 w 908"/>
              <a:gd name="T37" fmla="*/ 2147483647 h 3427"/>
              <a:gd name="T38" fmla="*/ 2147483647 w 908"/>
              <a:gd name="T39" fmla="*/ 2147483647 h 3427"/>
              <a:gd name="T40" fmla="*/ 2147483647 w 908"/>
              <a:gd name="T41" fmla="*/ 2147483647 h 3427"/>
              <a:gd name="T42" fmla="*/ 2147483647 w 908"/>
              <a:gd name="T43" fmla="*/ 2147483647 h 3427"/>
              <a:gd name="T44" fmla="*/ 2147483647 w 908"/>
              <a:gd name="T45" fmla="*/ 2147483647 h 3427"/>
              <a:gd name="T46" fmla="*/ 2147483647 w 908"/>
              <a:gd name="T47" fmla="*/ 2147483647 h 3427"/>
              <a:gd name="T48" fmla="*/ 2147483647 w 908"/>
              <a:gd name="T49" fmla="*/ 2147483647 h 3427"/>
              <a:gd name="T50" fmla="*/ 2147483647 w 908"/>
              <a:gd name="T51" fmla="*/ 2147483647 h 3427"/>
              <a:gd name="T52" fmla="*/ 2147483647 w 908"/>
              <a:gd name="T53" fmla="*/ 2147483647 h 3427"/>
              <a:gd name="T54" fmla="*/ 2147483647 w 908"/>
              <a:gd name="T55" fmla="*/ 2147483647 h 3427"/>
              <a:gd name="T56" fmla="*/ 2147483647 w 908"/>
              <a:gd name="T57" fmla="*/ 2147483647 h 3427"/>
              <a:gd name="T58" fmla="*/ 2147483647 w 908"/>
              <a:gd name="T59" fmla="*/ 2147483647 h 3427"/>
              <a:gd name="T60" fmla="*/ 2147483647 w 908"/>
              <a:gd name="T61" fmla="*/ 2147483647 h 3427"/>
              <a:gd name="T62" fmla="*/ 2147483647 w 908"/>
              <a:gd name="T63" fmla="*/ 2147483647 h 3427"/>
              <a:gd name="T64" fmla="*/ 2147483647 w 908"/>
              <a:gd name="T65" fmla="*/ 2147483647 h 3427"/>
              <a:gd name="T66" fmla="*/ 2147483647 w 908"/>
              <a:gd name="T67" fmla="*/ 2147483647 h 3427"/>
              <a:gd name="T68" fmla="*/ 2147483647 w 908"/>
              <a:gd name="T69" fmla="*/ 2147483647 h 3427"/>
              <a:gd name="T70" fmla="*/ 2147483647 w 908"/>
              <a:gd name="T71" fmla="*/ 2147483647 h 3427"/>
              <a:gd name="T72" fmla="*/ 2147483647 w 908"/>
              <a:gd name="T73" fmla="*/ 2147483647 h 3427"/>
              <a:gd name="T74" fmla="*/ 0 w 908"/>
              <a:gd name="T75" fmla="*/ 2147483647 h 3427"/>
              <a:gd name="T76" fmla="*/ 2147483647 w 908"/>
              <a:gd name="T77" fmla="*/ 2147483647 h 3427"/>
              <a:gd name="T78" fmla="*/ 2147483647 w 908"/>
              <a:gd name="T79" fmla="*/ 2147483647 h 3427"/>
              <a:gd name="T80" fmla="*/ 2147483647 w 908"/>
              <a:gd name="T81" fmla="*/ 2147483647 h 3427"/>
              <a:gd name="T82" fmla="*/ 2147483647 w 908"/>
              <a:gd name="T83" fmla="*/ 2147483647 h 3427"/>
              <a:gd name="T84" fmla="*/ 2147483647 w 908"/>
              <a:gd name="T85" fmla="*/ 2147483647 h 3427"/>
              <a:gd name="T86" fmla="*/ 2147483647 w 908"/>
              <a:gd name="T87" fmla="*/ 2147483647 h 3427"/>
              <a:gd name="T88" fmla="*/ 2147483647 w 908"/>
              <a:gd name="T89" fmla="*/ 2147483647 h 3427"/>
              <a:gd name="T90" fmla="*/ 2147483647 w 908"/>
              <a:gd name="T91" fmla="*/ 2147483647 h 3427"/>
              <a:gd name="T92" fmla="*/ 2147483647 w 908"/>
              <a:gd name="T93" fmla="*/ 2147483647 h 3427"/>
              <a:gd name="T94" fmla="*/ 2147483647 w 908"/>
              <a:gd name="T95" fmla="*/ 2147483647 h 3427"/>
              <a:gd name="T96" fmla="*/ 2147483647 w 908"/>
              <a:gd name="T97" fmla="*/ 2147483647 h 3427"/>
              <a:gd name="T98" fmla="*/ 2147483647 w 908"/>
              <a:gd name="T99" fmla="*/ 2147483647 h 3427"/>
              <a:gd name="T100" fmla="*/ 2147483647 w 908"/>
              <a:gd name="T101" fmla="*/ 2147483647 h 3427"/>
              <a:gd name="T102" fmla="*/ 2147483647 w 908"/>
              <a:gd name="T103" fmla="*/ 2147483647 h 3427"/>
              <a:gd name="T104" fmla="*/ 2147483647 w 908"/>
              <a:gd name="T105" fmla="*/ 2147483647 h 3427"/>
              <a:gd name="T106" fmla="*/ 2147483647 w 908"/>
              <a:gd name="T107" fmla="*/ 2147483647 h 3427"/>
              <a:gd name="T108" fmla="*/ 2147483647 w 908"/>
              <a:gd name="T109" fmla="*/ 2147483647 h 3427"/>
              <a:gd name="T110" fmla="*/ 2147483647 w 908"/>
              <a:gd name="T111" fmla="*/ 2147483647 h 3427"/>
              <a:gd name="T112" fmla="*/ 2147483647 w 908"/>
              <a:gd name="T113" fmla="*/ 2147483647 h 34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8"/>
              <a:gd name="T172" fmla="*/ 0 h 3427"/>
              <a:gd name="T173" fmla="*/ 908 w 908"/>
              <a:gd name="T174" fmla="*/ 3427 h 34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8" h="3427">
                <a:moveTo>
                  <a:pt x="399" y="4"/>
                </a:moveTo>
                <a:lnTo>
                  <a:pt x="479" y="0"/>
                </a:lnTo>
                <a:lnTo>
                  <a:pt x="530" y="17"/>
                </a:lnTo>
                <a:lnTo>
                  <a:pt x="579" y="53"/>
                </a:lnTo>
                <a:lnTo>
                  <a:pt x="605" y="107"/>
                </a:lnTo>
                <a:lnTo>
                  <a:pt x="611" y="153"/>
                </a:lnTo>
                <a:lnTo>
                  <a:pt x="604" y="205"/>
                </a:lnTo>
                <a:lnTo>
                  <a:pt x="580" y="268"/>
                </a:lnTo>
                <a:lnTo>
                  <a:pt x="550" y="332"/>
                </a:lnTo>
                <a:lnTo>
                  <a:pt x="523" y="417"/>
                </a:lnTo>
                <a:lnTo>
                  <a:pt x="523" y="471"/>
                </a:lnTo>
                <a:lnTo>
                  <a:pt x="538" y="534"/>
                </a:lnTo>
                <a:lnTo>
                  <a:pt x="573" y="532"/>
                </a:lnTo>
                <a:lnTo>
                  <a:pt x="599" y="531"/>
                </a:lnTo>
                <a:lnTo>
                  <a:pt x="651" y="538"/>
                </a:lnTo>
                <a:lnTo>
                  <a:pt x="696" y="553"/>
                </a:lnTo>
                <a:lnTo>
                  <a:pt x="742" y="589"/>
                </a:lnTo>
                <a:lnTo>
                  <a:pt x="776" y="630"/>
                </a:lnTo>
                <a:lnTo>
                  <a:pt x="797" y="669"/>
                </a:lnTo>
                <a:lnTo>
                  <a:pt x="802" y="725"/>
                </a:lnTo>
                <a:lnTo>
                  <a:pt x="797" y="790"/>
                </a:lnTo>
                <a:lnTo>
                  <a:pt x="787" y="846"/>
                </a:lnTo>
                <a:lnTo>
                  <a:pt x="788" y="902"/>
                </a:lnTo>
                <a:lnTo>
                  <a:pt x="806" y="1097"/>
                </a:lnTo>
                <a:lnTo>
                  <a:pt x="808" y="1238"/>
                </a:lnTo>
                <a:lnTo>
                  <a:pt x="813" y="1350"/>
                </a:lnTo>
                <a:lnTo>
                  <a:pt x="820" y="1423"/>
                </a:lnTo>
                <a:lnTo>
                  <a:pt x="821" y="1489"/>
                </a:lnTo>
                <a:lnTo>
                  <a:pt x="883" y="1466"/>
                </a:lnTo>
                <a:lnTo>
                  <a:pt x="908" y="1742"/>
                </a:lnTo>
                <a:lnTo>
                  <a:pt x="670" y="1815"/>
                </a:lnTo>
                <a:lnTo>
                  <a:pt x="650" y="1955"/>
                </a:lnTo>
                <a:lnTo>
                  <a:pt x="609" y="2182"/>
                </a:lnTo>
                <a:lnTo>
                  <a:pt x="604" y="2271"/>
                </a:lnTo>
                <a:lnTo>
                  <a:pt x="620" y="2347"/>
                </a:lnTo>
                <a:lnTo>
                  <a:pt x="646" y="2423"/>
                </a:lnTo>
                <a:lnTo>
                  <a:pt x="649" y="2487"/>
                </a:lnTo>
                <a:lnTo>
                  <a:pt x="643" y="2621"/>
                </a:lnTo>
                <a:lnTo>
                  <a:pt x="636" y="2737"/>
                </a:lnTo>
                <a:lnTo>
                  <a:pt x="609" y="2924"/>
                </a:lnTo>
                <a:lnTo>
                  <a:pt x="594" y="3014"/>
                </a:lnTo>
                <a:lnTo>
                  <a:pt x="592" y="3145"/>
                </a:lnTo>
                <a:lnTo>
                  <a:pt x="614" y="3268"/>
                </a:lnTo>
                <a:lnTo>
                  <a:pt x="609" y="3284"/>
                </a:lnTo>
                <a:lnTo>
                  <a:pt x="585" y="3298"/>
                </a:lnTo>
                <a:lnTo>
                  <a:pt x="510" y="3363"/>
                </a:lnTo>
                <a:lnTo>
                  <a:pt x="479" y="3390"/>
                </a:lnTo>
                <a:lnTo>
                  <a:pt x="443" y="3415"/>
                </a:lnTo>
                <a:lnTo>
                  <a:pt x="379" y="3427"/>
                </a:lnTo>
                <a:lnTo>
                  <a:pt x="305" y="3419"/>
                </a:lnTo>
                <a:lnTo>
                  <a:pt x="285" y="3407"/>
                </a:lnTo>
                <a:lnTo>
                  <a:pt x="276" y="3390"/>
                </a:lnTo>
                <a:lnTo>
                  <a:pt x="273" y="3370"/>
                </a:lnTo>
                <a:lnTo>
                  <a:pt x="293" y="3346"/>
                </a:lnTo>
                <a:lnTo>
                  <a:pt x="370" y="3277"/>
                </a:lnTo>
                <a:lnTo>
                  <a:pt x="322" y="3299"/>
                </a:lnTo>
                <a:lnTo>
                  <a:pt x="258" y="3330"/>
                </a:lnTo>
                <a:lnTo>
                  <a:pt x="199" y="3349"/>
                </a:lnTo>
                <a:lnTo>
                  <a:pt x="130" y="3359"/>
                </a:lnTo>
                <a:lnTo>
                  <a:pt x="97" y="3361"/>
                </a:lnTo>
                <a:lnTo>
                  <a:pt x="67" y="3344"/>
                </a:lnTo>
                <a:lnTo>
                  <a:pt x="59" y="3318"/>
                </a:lnTo>
                <a:lnTo>
                  <a:pt x="72" y="3294"/>
                </a:lnTo>
                <a:lnTo>
                  <a:pt x="90" y="3280"/>
                </a:lnTo>
                <a:lnTo>
                  <a:pt x="175" y="3233"/>
                </a:lnTo>
                <a:lnTo>
                  <a:pt x="223" y="3192"/>
                </a:lnTo>
                <a:lnTo>
                  <a:pt x="265" y="3131"/>
                </a:lnTo>
                <a:lnTo>
                  <a:pt x="272" y="3088"/>
                </a:lnTo>
                <a:lnTo>
                  <a:pt x="266" y="3035"/>
                </a:lnTo>
                <a:lnTo>
                  <a:pt x="253" y="2988"/>
                </a:lnTo>
                <a:lnTo>
                  <a:pt x="173" y="2744"/>
                </a:lnTo>
                <a:lnTo>
                  <a:pt x="104" y="2573"/>
                </a:lnTo>
                <a:lnTo>
                  <a:pt x="60" y="2441"/>
                </a:lnTo>
                <a:lnTo>
                  <a:pt x="28" y="2394"/>
                </a:lnTo>
                <a:lnTo>
                  <a:pt x="1" y="2321"/>
                </a:lnTo>
                <a:lnTo>
                  <a:pt x="0" y="2251"/>
                </a:lnTo>
                <a:lnTo>
                  <a:pt x="7" y="2201"/>
                </a:lnTo>
                <a:lnTo>
                  <a:pt x="27" y="1957"/>
                </a:lnTo>
                <a:lnTo>
                  <a:pt x="46" y="1838"/>
                </a:lnTo>
                <a:lnTo>
                  <a:pt x="81" y="1717"/>
                </a:lnTo>
                <a:lnTo>
                  <a:pt x="120" y="1531"/>
                </a:lnTo>
                <a:lnTo>
                  <a:pt x="138" y="1396"/>
                </a:lnTo>
                <a:lnTo>
                  <a:pt x="154" y="1281"/>
                </a:lnTo>
                <a:lnTo>
                  <a:pt x="102" y="1274"/>
                </a:lnTo>
                <a:lnTo>
                  <a:pt x="49" y="1256"/>
                </a:lnTo>
                <a:lnTo>
                  <a:pt x="35" y="1228"/>
                </a:lnTo>
                <a:lnTo>
                  <a:pt x="32" y="1183"/>
                </a:lnTo>
                <a:lnTo>
                  <a:pt x="34" y="1139"/>
                </a:lnTo>
                <a:lnTo>
                  <a:pt x="80" y="966"/>
                </a:lnTo>
                <a:lnTo>
                  <a:pt x="113" y="894"/>
                </a:lnTo>
                <a:lnTo>
                  <a:pt x="115" y="869"/>
                </a:lnTo>
                <a:lnTo>
                  <a:pt x="125" y="744"/>
                </a:lnTo>
                <a:lnTo>
                  <a:pt x="139" y="686"/>
                </a:lnTo>
                <a:lnTo>
                  <a:pt x="162" y="643"/>
                </a:lnTo>
                <a:lnTo>
                  <a:pt x="194" y="612"/>
                </a:lnTo>
                <a:lnTo>
                  <a:pt x="235" y="587"/>
                </a:lnTo>
                <a:lnTo>
                  <a:pt x="325" y="557"/>
                </a:lnTo>
                <a:lnTo>
                  <a:pt x="338" y="519"/>
                </a:lnTo>
                <a:lnTo>
                  <a:pt x="335" y="481"/>
                </a:lnTo>
                <a:lnTo>
                  <a:pt x="313" y="456"/>
                </a:lnTo>
                <a:lnTo>
                  <a:pt x="293" y="429"/>
                </a:lnTo>
                <a:lnTo>
                  <a:pt x="274" y="381"/>
                </a:lnTo>
                <a:lnTo>
                  <a:pt x="270" y="349"/>
                </a:lnTo>
                <a:lnTo>
                  <a:pt x="265" y="299"/>
                </a:lnTo>
                <a:lnTo>
                  <a:pt x="264" y="278"/>
                </a:lnTo>
                <a:lnTo>
                  <a:pt x="245" y="255"/>
                </a:lnTo>
                <a:lnTo>
                  <a:pt x="231" y="233"/>
                </a:lnTo>
                <a:lnTo>
                  <a:pt x="222" y="204"/>
                </a:lnTo>
                <a:lnTo>
                  <a:pt x="220" y="164"/>
                </a:lnTo>
                <a:lnTo>
                  <a:pt x="232" y="115"/>
                </a:lnTo>
                <a:lnTo>
                  <a:pt x="254" y="72"/>
                </a:lnTo>
                <a:lnTo>
                  <a:pt x="287" y="43"/>
                </a:lnTo>
                <a:lnTo>
                  <a:pt x="348" y="14"/>
                </a:lnTo>
                <a:lnTo>
                  <a:pt x="369" y="11"/>
                </a:lnTo>
                <a:lnTo>
                  <a:pt x="399" y="4"/>
                </a:lnTo>
              </a:path>
            </a:pathLst>
          </a:custGeom>
          <a:noFill/>
          <a:ln w="0">
            <a:solidFill>
              <a:srgbClr val="000000"/>
            </a:solidFill>
            <a:round/>
            <a:headEnd/>
            <a:tailEnd/>
          </a:ln>
        </p:spPr>
        <p:txBody>
          <a:bodyPr/>
          <a:lstStyle/>
          <a:p>
            <a:endParaRPr lang="it-IT"/>
          </a:p>
        </p:txBody>
      </p:sp>
      <p:sp>
        <p:nvSpPr>
          <p:cNvPr id="65569" name="Freeform 517"/>
          <p:cNvSpPr>
            <a:spLocks/>
          </p:cNvSpPr>
          <p:nvPr/>
        </p:nvSpPr>
        <p:spPr bwMode="auto">
          <a:xfrm>
            <a:off x="7369175" y="4081463"/>
            <a:ext cx="80963" cy="327025"/>
          </a:xfrm>
          <a:custGeom>
            <a:avLst/>
            <a:gdLst>
              <a:gd name="T0" fmla="*/ 2147483647 w 263"/>
              <a:gd name="T1" fmla="*/ 2147483647 h 1014"/>
              <a:gd name="T2" fmla="*/ 2147483647 w 263"/>
              <a:gd name="T3" fmla="*/ 2147483647 h 1014"/>
              <a:gd name="T4" fmla="*/ 2147483647 w 263"/>
              <a:gd name="T5" fmla="*/ 2147483647 h 1014"/>
              <a:gd name="T6" fmla="*/ 2147483647 w 263"/>
              <a:gd name="T7" fmla="*/ 2147483647 h 1014"/>
              <a:gd name="T8" fmla="*/ 2147483647 w 263"/>
              <a:gd name="T9" fmla="*/ 2147483647 h 1014"/>
              <a:gd name="T10" fmla="*/ 2147483647 w 263"/>
              <a:gd name="T11" fmla="*/ 2147483647 h 1014"/>
              <a:gd name="T12" fmla="*/ 2147483647 w 263"/>
              <a:gd name="T13" fmla="*/ 2147483647 h 1014"/>
              <a:gd name="T14" fmla="*/ 2147483647 w 263"/>
              <a:gd name="T15" fmla="*/ 2147483647 h 1014"/>
              <a:gd name="T16" fmla="*/ 2147483647 w 263"/>
              <a:gd name="T17" fmla="*/ 2147483647 h 1014"/>
              <a:gd name="T18" fmla="*/ 2147483647 w 263"/>
              <a:gd name="T19" fmla="*/ 2147483647 h 1014"/>
              <a:gd name="T20" fmla="*/ 2147483647 w 263"/>
              <a:gd name="T21" fmla="*/ 2147483647 h 1014"/>
              <a:gd name="T22" fmla="*/ 2147483647 w 263"/>
              <a:gd name="T23" fmla="*/ 2147483647 h 1014"/>
              <a:gd name="T24" fmla="*/ 2147483647 w 263"/>
              <a:gd name="T25" fmla="*/ 2147483647 h 1014"/>
              <a:gd name="T26" fmla="*/ 2147483647 w 263"/>
              <a:gd name="T27" fmla="*/ 2147483647 h 1014"/>
              <a:gd name="T28" fmla="*/ 2147483647 w 263"/>
              <a:gd name="T29" fmla="*/ 2147483647 h 1014"/>
              <a:gd name="T30" fmla="*/ 2147483647 w 263"/>
              <a:gd name="T31" fmla="*/ 2147483647 h 1014"/>
              <a:gd name="T32" fmla="*/ 2147483647 w 263"/>
              <a:gd name="T33" fmla="*/ 0 h 1014"/>
              <a:gd name="T34" fmla="*/ 2147483647 w 263"/>
              <a:gd name="T35" fmla="*/ 2147483647 h 1014"/>
              <a:gd name="T36" fmla="*/ 2147483647 w 263"/>
              <a:gd name="T37" fmla="*/ 2147483647 h 1014"/>
              <a:gd name="T38" fmla="*/ 0 w 263"/>
              <a:gd name="T39" fmla="*/ 2147483647 h 1014"/>
              <a:gd name="T40" fmla="*/ 0 w 263"/>
              <a:gd name="T41" fmla="*/ 2147483647 h 1014"/>
              <a:gd name="T42" fmla="*/ 2147483647 w 263"/>
              <a:gd name="T43" fmla="*/ 2147483647 h 1014"/>
              <a:gd name="T44" fmla="*/ 2147483647 w 263"/>
              <a:gd name="T45" fmla="*/ 2147483647 h 1014"/>
              <a:gd name="T46" fmla="*/ 2147483647 w 263"/>
              <a:gd name="T47" fmla="*/ 2147483647 h 1014"/>
              <a:gd name="T48" fmla="*/ 2147483647 w 263"/>
              <a:gd name="T49" fmla="*/ 2147483647 h 1014"/>
              <a:gd name="T50" fmla="*/ 2147483647 w 263"/>
              <a:gd name="T51" fmla="*/ 2147483647 h 1014"/>
              <a:gd name="T52" fmla="*/ 2147483647 w 263"/>
              <a:gd name="T53" fmla="*/ 2147483647 h 1014"/>
              <a:gd name="T54" fmla="*/ 2147483647 w 263"/>
              <a:gd name="T55" fmla="*/ 2147483647 h 1014"/>
              <a:gd name="T56" fmla="*/ 2147483647 w 263"/>
              <a:gd name="T57" fmla="*/ 2147483647 h 1014"/>
              <a:gd name="T58" fmla="*/ 2147483647 w 263"/>
              <a:gd name="T59" fmla="*/ 2147483647 h 1014"/>
              <a:gd name="T60" fmla="*/ 2147483647 w 263"/>
              <a:gd name="T61" fmla="*/ 2147483647 h 1014"/>
              <a:gd name="T62" fmla="*/ 2147483647 w 263"/>
              <a:gd name="T63" fmla="*/ 2147483647 h 1014"/>
              <a:gd name="T64" fmla="*/ 2147483647 w 263"/>
              <a:gd name="T65" fmla="*/ 2147483647 h 10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3"/>
              <a:gd name="T100" fmla="*/ 0 h 1014"/>
              <a:gd name="T101" fmla="*/ 263 w 263"/>
              <a:gd name="T102" fmla="*/ 1014 h 10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3" h="1014">
                <a:moveTo>
                  <a:pt x="224" y="1014"/>
                </a:moveTo>
                <a:lnTo>
                  <a:pt x="247" y="971"/>
                </a:lnTo>
                <a:lnTo>
                  <a:pt x="258" y="927"/>
                </a:lnTo>
                <a:lnTo>
                  <a:pt x="263" y="872"/>
                </a:lnTo>
                <a:lnTo>
                  <a:pt x="254" y="795"/>
                </a:lnTo>
                <a:lnTo>
                  <a:pt x="245" y="706"/>
                </a:lnTo>
                <a:lnTo>
                  <a:pt x="238" y="602"/>
                </a:lnTo>
                <a:lnTo>
                  <a:pt x="236" y="488"/>
                </a:lnTo>
                <a:lnTo>
                  <a:pt x="239" y="385"/>
                </a:lnTo>
                <a:lnTo>
                  <a:pt x="243" y="316"/>
                </a:lnTo>
                <a:lnTo>
                  <a:pt x="237" y="286"/>
                </a:lnTo>
                <a:lnTo>
                  <a:pt x="217" y="242"/>
                </a:lnTo>
                <a:lnTo>
                  <a:pt x="197" y="184"/>
                </a:lnTo>
                <a:lnTo>
                  <a:pt x="186" y="113"/>
                </a:lnTo>
                <a:lnTo>
                  <a:pt x="185" y="52"/>
                </a:lnTo>
                <a:lnTo>
                  <a:pt x="194" y="7"/>
                </a:lnTo>
                <a:lnTo>
                  <a:pt x="43" y="0"/>
                </a:lnTo>
                <a:lnTo>
                  <a:pt x="29" y="46"/>
                </a:lnTo>
                <a:lnTo>
                  <a:pt x="13" y="95"/>
                </a:lnTo>
                <a:lnTo>
                  <a:pt x="0" y="143"/>
                </a:lnTo>
                <a:lnTo>
                  <a:pt x="0" y="165"/>
                </a:lnTo>
                <a:lnTo>
                  <a:pt x="23" y="205"/>
                </a:lnTo>
                <a:lnTo>
                  <a:pt x="54" y="251"/>
                </a:lnTo>
                <a:lnTo>
                  <a:pt x="78" y="308"/>
                </a:lnTo>
                <a:lnTo>
                  <a:pt x="97" y="363"/>
                </a:lnTo>
                <a:lnTo>
                  <a:pt x="104" y="438"/>
                </a:lnTo>
                <a:lnTo>
                  <a:pt x="108" y="514"/>
                </a:lnTo>
                <a:lnTo>
                  <a:pt x="115" y="621"/>
                </a:lnTo>
                <a:lnTo>
                  <a:pt x="125" y="714"/>
                </a:lnTo>
                <a:lnTo>
                  <a:pt x="147" y="817"/>
                </a:lnTo>
                <a:lnTo>
                  <a:pt x="185" y="930"/>
                </a:lnTo>
                <a:lnTo>
                  <a:pt x="205" y="979"/>
                </a:lnTo>
                <a:lnTo>
                  <a:pt x="224" y="1014"/>
                </a:lnTo>
              </a:path>
            </a:pathLst>
          </a:custGeom>
          <a:noFill/>
          <a:ln w="0">
            <a:solidFill>
              <a:srgbClr val="000000"/>
            </a:solidFill>
            <a:round/>
            <a:headEnd/>
            <a:tailEnd/>
          </a:ln>
        </p:spPr>
        <p:txBody>
          <a:bodyPr/>
          <a:lstStyle/>
          <a:p>
            <a:endParaRPr lang="it-IT"/>
          </a:p>
        </p:txBody>
      </p:sp>
      <p:sp>
        <p:nvSpPr>
          <p:cNvPr id="65570" name="Rectangle 628"/>
          <p:cNvSpPr>
            <a:spLocks noChangeArrowheads="1"/>
          </p:cNvSpPr>
          <p:nvPr/>
        </p:nvSpPr>
        <p:spPr bwMode="auto">
          <a:xfrm>
            <a:off x="3997325" y="2844800"/>
            <a:ext cx="7270750" cy="369888"/>
          </a:xfrm>
          <a:prstGeom prst="rect">
            <a:avLst/>
          </a:prstGeom>
          <a:noFill/>
          <a:ln w="9525">
            <a:noFill/>
            <a:miter lim="800000"/>
            <a:headEnd/>
            <a:tailEnd/>
          </a:ln>
        </p:spPr>
        <p:txBody>
          <a:bodyPr lIns="0" tIns="0" rIns="0" bIns="0">
            <a:spAutoFit/>
          </a:bodyPr>
          <a:lstStyle/>
          <a:p>
            <a:endParaRPr lang="it-IT"/>
          </a:p>
        </p:txBody>
      </p:sp>
      <p:sp>
        <p:nvSpPr>
          <p:cNvPr id="65571" name="Rectangle 629"/>
          <p:cNvSpPr>
            <a:spLocks noChangeArrowheads="1"/>
          </p:cNvSpPr>
          <p:nvPr/>
        </p:nvSpPr>
        <p:spPr bwMode="auto">
          <a:xfrm>
            <a:off x="4670425" y="3263900"/>
            <a:ext cx="0" cy="369888"/>
          </a:xfrm>
          <a:prstGeom prst="rect">
            <a:avLst/>
          </a:prstGeom>
          <a:noFill/>
          <a:ln w="9525">
            <a:noFill/>
            <a:miter lim="800000"/>
            <a:headEnd/>
            <a:tailEnd/>
          </a:ln>
        </p:spPr>
        <p:txBody>
          <a:bodyPr wrap="none" lIns="0" tIns="0" rIns="0" bIns="0">
            <a:spAutoFit/>
          </a:bodyPr>
          <a:lstStyle/>
          <a:p>
            <a:endParaRPr lang="it-IT"/>
          </a:p>
        </p:txBody>
      </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57</a:t>
            </a:fld>
            <a:endParaRPr lang="it-IT"/>
          </a:p>
        </p:txBody>
      </p:sp>
      <p:sp>
        <p:nvSpPr>
          <p:cNvPr id="40" name="Rectangle 2"/>
          <p:cNvSpPr>
            <a:spLocks noGrp="1" noChangeArrowheads="1"/>
          </p:cNvSpPr>
          <p:nvPr>
            <p:ph type="title"/>
          </p:nvPr>
        </p:nvSpPr>
        <p:spPr>
          <a:xfrm>
            <a:off x="684213" y="188913"/>
            <a:ext cx="7772400" cy="1143000"/>
          </a:xfrm>
        </p:spPr>
        <p:txBody>
          <a:bodyPr/>
          <a:lstStyle/>
          <a:p>
            <a:pPr eaLnBrk="1" hangingPunct="1">
              <a:defRPr/>
            </a:pPr>
            <a:r>
              <a:rPr lang="it-IT" sz="5400" b="1" dirty="0" err="1">
                <a:solidFill>
                  <a:srgbClr val="CC0000"/>
                </a:solidFill>
                <a:effectLst>
                  <a:outerShdw blurRad="38100" dist="38100" dir="2700000" algn="tl">
                    <a:srgbClr val="C0C0C0"/>
                  </a:outerShdw>
                </a:effectLst>
                <a:cs typeface="Arial" pitchFamily="34" charset="0"/>
              </a:rPr>
              <a:t>A</a:t>
            </a:r>
            <a:r>
              <a:rPr lang="it-IT" sz="5400" b="1" dirty="0" err="1" smtClean="0">
                <a:solidFill>
                  <a:srgbClr val="CC0000"/>
                </a:solidFill>
                <a:effectLst>
                  <a:outerShdw blurRad="38100" dist="38100" dir="2700000" algn="tl">
                    <a:srgbClr val="C0C0C0"/>
                  </a:outerShdw>
                </a:effectLst>
                <a:cs typeface="Arial" pitchFamily="34" charset="0"/>
              </a:rPr>
              <a:t>llocation</a:t>
            </a:r>
            <a:r>
              <a:rPr lang="it-IT" sz="5400" b="1" dirty="0" smtClean="0">
                <a:solidFill>
                  <a:srgbClr val="CC0000"/>
                </a:solidFill>
                <a:effectLst>
                  <a:outerShdw blurRad="38100" dist="38100" dir="2700000" algn="tl">
                    <a:srgbClr val="C0C0C0"/>
                  </a:outerShdw>
                </a:effectLst>
                <a:cs typeface="Arial" pitchFamily="34" charset="0"/>
              </a:rPr>
              <a:t> </a:t>
            </a:r>
            <a:r>
              <a:rPr lang="it-IT" sz="5400" b="1" dirty="0" err="1" smtClean="0">
                <a:solidFill>
                  <a:srgbClr val="CC0000"/>
                </a:solidFill>
                <a:effectLst>
                  <a:outerShdw blurRad="38100" dist="38100" dir="2700000" algn="tl">
                    <a:srgbClr val="C0C0C0"/>
                  </a:outerShdw>
                </a:effectLst>
                <a:cs typeface="Arial" pitchFamily="34" charset="0"/>
              </a:rPr>
              <a:t>criteria</a:t>
            </a:r>
            <a:endParaRPr lang="it-IT" sz="5400" b="1" dirty="0" smtClean="0">
              <a:solidFill>
                <a:srgbClr val="CC0000"/>
              </a:solidFill>
              <a:effectLst>
                <a:outerShdw blurRad="38100" dist="38100" dir="2700000" algn="tl">
                  <a:srgbClr val="C0C0C0"/>
                </a:outerShdw>
              </a:effectLst>
              <a:cs typeface="Arial" pitchFamily="34" charset="0"/>
            </a:endParaRPr>
          </a:p>
        </p:txBody>
      </p:sp>
      <p:sp>
        <p:nvSpPr>
          <p:cNvPr id="42" name="Rectangle 3"/>
          <p:cNvSpPr txBox="1">
            <a:spLocks noChangeArrowheads="1"/>
          </p:cNvSpPr>
          <p:nvPr/>
        </p:nvSpPr>
        <p:spPr bwMode="auto">
          <a:xfrm>
            <a:off x="250825" y="1628800"/>
            <a:ext cx="2449513" cy="2951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it-IT" sz="3600" smtClean="0">
                <a:solidFill>
                  <a:srgbClr val="FF0000"/>
                </a:solidFill>
                <a:cs typeface="Arial" pitchFamily="34" charset="0"/>
              </a:rPr>
              <a:t>Heart </a:t>
            </a:r>
          </a:p>
          <a:p>
            <a:pPr eaLnBrk="1" hangingPunct="1"/>
            <a:r>
              <a:rPr lang="it-IT" sz="3600" smtClean="0">
                <a:solidFill>
                  <a:srgbClr val="FF0000"/>
                </a:solidFill>
                <a:cs typeface="Arial" pitchFamily="34" charset="0"/>
              </a:rPr>
              <a:t>Liver</a:t>
            </a:r>
          </a:p>
          <a:p>
            <a:pPr eaLnBrk="1" hangingPunct="1"/>
            <a:r>
              <a:rPr lang="it-IT" sz="3600" smtClean="0">
                <a:solidFill>
                  <a:srgbClr val="FF0000"/>
                </a:solidFill>
                <a:cs typeface="Arial" pitchFamily="34" charset="0"/>
              </a:rPr>
              <a:t>Lung</a:t>
            </a:r>
          </a:p>
          <a:p>
            <a:pPr eaLnBrk="1" hangingPunct="1"/>
            <a:endParaRPr lang="it-IT" sz="3600" dirty="0" smtClean="0">
              <a:solidFill>
                <a:srgbClr val="FF0000"/>
              </a:solidFill>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4" name="AutoShape 4"/>
          <p:cNvSpPr>
            <a:spLocks noChangeAspect="1" noChangeArrowheads="1" noTextEdit="1"/>
          </p:cNvSpPr>
          <p:nvPr/>
        </p:nvSpPr>
        <p:spPr bwMode="auto">
          <a:xfrm>
            <a:off x="6484938" y="5191125"/>
            <a:ext cx="5316537" cy="3333750"/>
          </a:xfrm>
          <a:prstGeom prst="rect">
            <a:avLst/>
          </a:prstGeom>
          <a:noFill/>
          <a:ln w="9525">
            <a:noFill/>
            <a:miter lim="800000"/>
            <a:headEnd/>
            <a:tailEnd/>
          </a:ln>
        </p:spPr>
        <p:txBody>
          <a:bodyPr/>
          <a:lstStyle/>
          <a:p>
            <a:endParaRPr lang="it-IT"/>
          </a:p>
        </p:txBody>
      </p:sp>
      <p:sp>
        <p:nvSpPr>
          <p:cNvPr id="66565" name="Freeform 5"/>
          <p:cNvSpPr>
            <a:spLocks/>
          </p:cNvSpPr>
          <p:nvPr/>
        </p:nvSpPr>
        <p:spPr bwMode="auto">
          <a:xfrm>
            <a:off x="5641975" y="3033713"/>
            <a:ext cx="379413" cy="1176337"/>
          </a:xfrm>
          <a:custGeom>
            <a:avLst/>
            <a:gdLst>
              <a:gd name="T0" fmla="*/ 2147483647 w 1234"/>
              <a:gd name="T1" fmla="*/ 2147483647 h 3645"/>
              <a:gd name="T2" fmla="*/ 2147483647 w 1234"/>
              <a:gd name="T3" fmla="*/ 2147483647 h 3645"/>
              <a:gd name="T4" fmla="*/ 2147483647 w 1234"/>
              <a:gd name="T5" fmla="*/ 2147483647 h 3645"/>
              <a:gd name="T6" fmla="*/ 2147483647 w 1234"/>
              <a:gd name="T7" fmla="*/ 2147483647 h 3645"/>
              <a:gd name="T8" fmla="*/ 2147483647 w 1234"/>
              <a:gd name="T9" fmla="*/ 2147483647 h 3645"/>
              <a:gd name="T10" fmla="*/ 2147483647 w 1234"/>
              <a:gd name="T11" fmla="*/ 2147483647 h 3645"/>
              <a:gd name="T12" fmla="*/ 2147483647 w 1234"/>
              <a:gd name="T13" fmla="*/ 2147483647 h 3645"/>
              <a:gd name="T14" fmla="*/ 0 w 1234"/>
              <a:gd name="T15" fmla="*/ 2147483647 h 3645"/>
              <a:gd name="T16" fmla="*/ 2147483647 w 1234"/>
              <a:gd name="T17" fmla="*/ 2147483647 h 3645"/>
              <a:gd name="T18" fmla="*/ 2147483647 w 1234"/>
              <a:gd name="T19" fmla="*/ 2147483647 h 3645"/>
              <a:gd name="T20" fmla="*/ 2147483647 w 1234"/>
              <a:gd name="T21" fmla="*/ 2147483647 h 3645"/>
              <a:gd name="T22" fmla="*/ 2147483647 w 1234"/>
              <a:gd name="T23" fmla="*/ 2147483647 h 3645"/>
              <a:gd name="T24" fmla="*/ 2147483647 w 1234"/>
              <a:gd name="T25" fmla="*/ 2147483647 h 3645"/>
              <a:gd name="T26" fmla="*/ 2147483647 w 1234"/>
              <a:gd name="T27" fmla="*/ 2147483647 h 3645"/>
              <a:gd name="T28" fmla="*/ 2147483647 w 1234"/>
              <a:gd name="T29" fmla="*/ 2147483647 h 3645"/>
              <a:gd name="T30" fmla="*/ 2147483647 w 1234"/>
              <a:gd name="T31" fmla="*/ 2147483647 h 3645"/>
              <a:gd name="T32" fmla="*/ 2147483647 w 1234"/>
              <a:gd name="T33" fmla="*/ 2147483647 h 3645"/>
              <a:gd name="T34" fmla="*/ 2147483647 w 1234"/>
              <a:gd name="T35" fmla="*/ 2147483647 h 3645"/>
              <a:gd name="T36" fmla="*/ 2147483647 w 1234"/>
              <a:gd name="T37" fmla="*/ 2147483647 h 3645"/>
              <a:gd name="T38" fmla="*/ 2147483647 w 1234"/>
              <a:gd name="T39" fmla="*/ 2147483647 h 3645"/>
              <a:gd name="T40" fmla="*/ 2147483647 w 1234"/>
              <a:gd name="T41" fmla="*/ 2147483647 h 3645"/>
              <a:gd name="T42" fmla="*/ 2147483647 w 1234"/>
              <a:gd name="T43" fmla="*/ 2147483647 h 3645"/>
              <a:gd name="T44" fmla="*/ 2147483647 w 1234"/>
              <a:gd name="T45" fmla="*/ 2147483647 h 3645"/>
              <a:gd name="T46" fmla="*/ 2147483647 w 1234"/>
              <a:gd name="T47" fmla="*/ 2147483647 h 3645"/>
              <a:gd name="T48" fmla="*/ 2147483647 w 1234"/>
              <a:gd name="T49" fmla="*/ 2147483647 h 3645"/>
              <a:gd name="T50" fmla="*/ 2147483647 w 1234"/>
              <a:gd name="T51" fmla="*/ 2147483647 h 3645"/>
              <a:gd name="T52" fmla="*/ 2147483647 w 1234"/>
              <a:gd name="T53" fmla="*/ 2147483647 h 3645"/>
              <a:gd name="T54" fmla="*/ 2147483647 w 1234"/>
              <a:gd name="T55" fmla="*/ 2147483647 h 3645"/>
              <a:gd name="T56" fmla="*/ 2147483647 w 1234"/>
              <a:gd name="T57" fmla="*/ 2147483647 h 3645"/>
              <a:gd name="T58" fmla="*/ 2147483647 w 1234"/>
              <a:gd name="T59" fmla="*/ 2147483647 h 3645"/>
              <a:gd name="T60" fmla="*/ 2147483647 w 1234"/>
              <a:gd name="T61" fmla="*/ 2147483647 h 3645"/>
              <a:gd name="T62" fmla="*/ 2147483647 w 1234"/>
              <a:gd name="T63" fmla="*/ 2147483647 h 3645"/>
              <a:gd name="T64" fmla="*/ 2147483647 w 1234"/>
              <a:gd name="T65" fmla="*/ 2147483647 h 3645"/>
              <a:gd name="T66" fmla="*/ 2147483647 w 1234"/>
              <a:gd name="T67" fmla="*/ 2147483647 h 3645"/>
              <a:gd name="T68" fmla="*/ 2147483647 w 1234"/>
              <a:gd name="T69" fmla="*/ 2147483647 h 3645"/>
              <a:gd name="T70" fmla="*/ 2147483647 w 1234"/>
              <a:gd name="T71" fmla="*/ 2147483647 h 3645"/>
              <a:gd name="T72" fmla="*/ 2147483647 w 1234"/>
              <a:gd name="T73" fmla="*/ 2147483647 h 3645"/>
              <a:gd name="T74" fmla="*/ 2147483647 w 1234"/>
              <a:gd name="T75" fmla="*/ 2147483647 h 3645"/>
              <a:gd name="T76" fmla="*/ 2147483647 w 1234"/>
              <a:gd name="T77" fmla="*/ 2147483647 h 3645"/>
              <a:gd name="T78" fmla="*/ 2147483647 w 1234"/>
              <a:gd name="T79" fmla="*/ 2147483647 h 3645"/>
              <a:gd name="T80" fmla="*/ 2147483647 w 1234"/>
              <a:gd name="T81" fmla="*/ 2147483647 h 3645"/>
              <a:gd name="T82" fmla="*/ 2147483647 w 1234"/>
              <a:gd name="T83" fmla="*/ 2147483647 h 3645"/>
              <a:gd name="T84" fmla="*/ 2147483647 w 1234"/>
              <a:gd name="T85" fmla="*/ 2147483647 h 3645"/>
              <a:gd name="T86" fmla="*/ 2147483647 w 1234"/>
              <a:gd name="T87" fmla="*/ 2147483647 h 3645"/>
              <a:gd name="T88" fmla="*/ 2147483647 w 1234"/>
              <a:gd name="T89" fmla="*/ 2147483647 h 3645"/>
              <a:gd name="T90" fmla="*/ 2147483647 w 1234"/>
              <a:gd name="T91" fmla="*/ 2147483647 h 3645"/>
              <a:gd name="T92" fmla="*/ 2147483647 w 1234"/>
              <a:gd name="T93" fmla="*/ 2147483647 h 36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4"/>
              <a:gd name="T142" fmla="*/ 0 h 3645"/>
              <a:gd name="T143" fmla="*/ 1234 w 1234"/>
              <a:gd name="T144" fmla="*/ 3645 h 36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4" h="3645">
                <a:moveTo>
                  <a:pt x="644" y="2281"/>
                </a:moveTo>
                <a:lnTo>
                  <a:pt x="616" y="2408"/>
                </a:lnTo>
                <a:lnTo>
                  <a:pt x="587" y="2537"/>
                </a:lnTo>
                <a:lnTo>
                  <a:pt x="566" y="2635"/>
                </a:lnTo>
                <a:lnTo>
                  <a:pt x="543" y="2752"/>
                </a:lnTo>
                <a:lnTo>
                  <a:pt x="530" y="2893"/>
                </a:lnTo>
                <a:lnTo>
                  <a:pt x="517" y="3007"/>
                </a:lnTo>
                <a:lnTo>
                  <a:pt x="504" y="3109"/>
                </a:lnTo>
                <a:lnTo>
                  <a:pt x="485" y="3207"/>
                </a:lnTo>
                <a:lnTo>
                  <a:pt x="466" y="3302"/>
                </a:lnTo>
                <a:lnTo>
                  <a:pt x="455" y="3366"/>
                </a:lnTo>
                <a:lnTo>
                  <a:pt x="455" y="3414"/>
                </a:lnTo>
                <a:lnTo>
                  <a:pt x="458" y="3453"/>
                </a:lnTo>
                <a:lnTo>
                  <a:pt x="446" y="3471"/>
                </a:lnTo>
                <a:lnTo>
                  <a:pt x="366" y="3489"/>
                </a:lnTo>
                <a:lnTo>
                  <a:pt x="349" y="3479"/>
                </a:lnTo>
                <a:lnTo>
                  <a:pt x="340" y="3467"/>
                </a:lnTo>
                <a:lnTo>
                  <a:pt x="264" y="3493"/>
                </a:lnTo>
                <a:lnTo>
                  <a:pt x="166" y="3521"/>
                </a:lnTo>
                <a:lnTo>
                  <a:pt x="101" y="3530"/>
                </a:lnTo>
                <a:lnTo>
                  <a:pt x="48" y="3525"/>
                </a:lnTo>
                <a:lnTo>
                  <a:pt x="19" y="3514"/>
                </a:lnTo>
                <a:lnTo>
                  <a:pt x="5" y="3496"/>
                </a:lnTo>
                <a:lnTo>
                  <a:pt x="0" y="3477"/>
                </a:lnTo>
                <a:lnTo>
                  <a:pt x="9" y="3456"/>
                </a:lnTo>
                <a:lnTo>
                  <a:pt x="33" y="3437"/>
                </a:lnTo>
                <a:lnTo>
                  <a:pt x="105" y="3402"/>
                </a:lnTo>
                <a:lnTo>
                  <a:pt x="169" y="3369"/>
                </a:lnTo>
                <a:lnTo>
                  <a:pt x="226" y="3340"/>
                </a:lnTo>
                <a:lnTo>
                  <a:pt x="252" y="3315"/>
                </a:lnTo>
                <a:lnTo>
                  <a:pt x="254" y="3222"/>
                </a:lnTo>
                <a:lnTo>
                  <a:pt x="254" y="3109"/>
                </a:lnTo>
                <a:lnTo>
                  <a:pt x="258" y="2994"/>
                </a:lnTo>
                <a:lnTo>
                  <a:pt x="258" y="2863"/>
                </a:lnTo>
                <a:lnTo>
                  <a:pt x="252" y="2702"/>
                </a:lnTo>
                <a:lnTo>
                  <a:pt x="252" y="2537"/>
                </a:lnTo>
                <a:lnTo>
                  <a:pt x="260" y="2364"/>
                </a:lnTo>
                <a:lnTo>
                  <a:pt x="265" y="2239"/>
                </a:lnTo>
                <a:lnTo>
                  <a:pt x="276" y="2114"/>
                </a:lnTo>
                <a:lnTo>
                  <a:pt x="277" y="2039"/>
                </a:lnTo>
                <a:lnTo>
                  <a:pt x="233" y="2035"/>
                </a:lnTo>
                <a:lnTo>
                  <a:pt x="188" y="2018"/>
                </a:lnTo>
                <a:lnTo>
                  <a:pt x="153" y="1974"/>
                </a:lnTo>
                <a:lnTo>
                  <a:pt x="149" y="1922"/>
                </a:lnTo>
                <a:lnTo>
                  <a:pt x="162" y="1855"/>
                </a:lnTo>
                <a:lnTo>
                  <a:pt x="188" y="1798"/>
                </a:lnTo>
                <a:lnTo>
                  <a:pt x="214" y="1759"/>
                </a:lnTo>
                <a:lnTo>
                  <a:pt x="170" y="1741"/>
                </a:lnTo>
                <a:lnTo>
                  <a:pt x="157" y="1728"/>
                </a:lnTo>
                <a:lnTo>
                  <a:pt x="159" y="1707"/>
                </a:lnTo>
                <a:lnTo>
                  <a:pt x="217" y="1566"/>
                </a:lnTo>
                <a:lnTo>
                  <a:pt x="236" y="1489"/>
                </a:lnTo>
                <a:lnTo>
                  <a:pt x="252" y="1224"/>
                </a:lnTo>
                <a:lnTo>
                  <a:pt x="252" y="1032"/>
                </a:lnTo>
                <a:lnTo>
                  <a:pt x="260" y="800"/>
                </a:lnTo>
                <a:lnTo>
                  <a:pt x="271" y="743"/>
                </a:lnTo>
                <a:lnTo>
                  <a:pt x="294" y="697"/>
                </a:lnTo>
                <a:lnTo>
                  <a:pt x="337" y="659"/>
                </a:lnTo>
                <a:lnTo>
                  <a:pt x="530" y="547"/>
                </a:lnTo>
                <a:lnTo>
                  <a:pt x="517" y="496"/>
                </a:lnTo>
                <a:lnTo>
                  <a:pt x="485" y="491"/>
                </a:lnTo>
                <a:lnTo>
                  <a:pt x="443" y="479"/>
                </a:lnTo>
                <a:lnTo>
                  <a:pt x="418" y="453"/>
                </a:lnTo>
                <a:lnTo>
                  <a:pt x="388" y="350"/>
                </a:lnTo>
                <a:lnTo>
                  <a:pt x="379" y="293"/>
                </a:lnTo>
                <a:lnTo>
                  <a:pt x="380" y="237"/>
                </a:lnTo>
                <a:lnTo>
                  <a:pt x="374" y="184"/>
                </a:lnTo>
                <a:lnTo>
                  <a:pt x="379" y="127"/>
                </a:lnTo>
                <a:lnTo>
                  <a:pt x="354" y="152"/>
                </a:lnTo>
                <a:lnTo>
                  <a:pt x="340" y="165"/>
                </a:lnTo>
                <a:lnTo>
                  <a:pt x="344" y="127"/>
                </a:lnTo>
                <a:lnTo>
                  <a:pt x="361" y="86"/>
                </a:lnTo>
                <a:lnTo>
                  <a:pt x="385" y="52"/>
                </a:lnTo>
                <a:lnTo>
                  <a:pt x="424" y="25"/>
                </a:lnTo>
                <a:lnTo>
                  <a:pt x="471" y="6"/>
                </a:lnTo>
                <a:lnTo>
                  <a:pt x="537" y="0"/>
                </a:lnTo>
                <a:lnTo>
                  <a:pt x="594" y="12"/>
                </a:lnTo>
                <a:lnTo>
                  <a:pt x="644" y="37"/>
                </a:lnTo>
                <a:lnTo>
                  <a:pt x="683" y="69"/>
                </a:lnTo>
                <a:lnTo>
                  <a:pt x="713" y="113"/>
                </a:lnTo>
                <a:lnTo>
                  <a:pt x="729" y="172"/>
                </a:lnTo>
                <a:lnTo>
                  <a:pt x="738" y="241"/>
                </a:lnTo>
                <a:lnTo>
                  <a:pt x="734" y="295"/>
                </a:lnTo>
                <a:lnTo>
                  <a:pt x="720" y="370"/>
                </a:lnTo>
                <a:lnTo>
                  <a:pt x="722" y="423"/>
                </a:lnTo>
                <a:lnTo>
                  <a:pt x="734" y="483"/>
                </a:lnTo>
                <a:lnTo>
                  <a:pt x="756" y="513"/>
                </a:lnTo>
                <a:lnTo>
                  <a:pt x="994" y="611"/>
                </a:lnTo>
                <a:lnTo>
                  <a:pt x="1028" y="633"/>
                </a:lnTo>
                <a:lnTo>
                  <a:pt x="1051" y="668"/>
                </a:lnTo>
                <a:lnTo>
                  <a:pt x="1126" y="879"/>
                </a:lnTo>
                <a:lnTo>
                  <a:pt x="1223" y="1179"/>
                </a:lnTo>
                <a:lnTo>
                  <a:pt x="1234" y="1239"/>
                </a:lnTo>
                <a:lnTo>
                  <a:pt x="1230" y="1273"/>
                </a:lnTo>
                <a:lnTo>
                  <a:pt x="1215" y="1312"/>
                </a:lnTo>
                <a:lnTo>
                  <a:pt x="1088" y="1516"/>
                </a:lnTo>
                <a:lnTo>
                  <a:pt x="1070" y="1580"/>
                </a:lnTo>
                <a:lnTo>
                  <a:pt x="1063" y="1645"/>
                </a:lnTo>
                <a:lnTo>
                  <a:pt x="1088" y="1874"/>
                </a:lnTo>
                <a:lnTo>
                  <a:pt x="1103" y="1974"/>
                </a:lnTo>
                <a:lnTo>
                  <a:pt x="1103" y="2007"/>
                </a:lnTo>
                <a:lnTo>
                  <a:pt x="1089" y="2032"/>
                </a:lnTo>
                <a:lnTo>
                  <a:pt x="1051" y="2045"/>
                </a:lnTo>
                <a:lnTo>
                  <a:pt x="1012" y="2051"/>
                </a:lnTo>
                <a:lnTo>
                  <a:pt x="1003" y="2166"/>
                </a:lnTo>
                <a:lnTo>
                  <a:pt x="1003" y="2293"/>
                </a:lnTo>
                <a:lnTo>
                  <a:pt x="1005" y="2432"/>
                </a:lnTo>
                <a:lnTo>
                  <a:pt x="1012" y="2563"/>
                </a:lnTo>
                <a:lnTo>
                  <a:pt x="1031" y="2702"/>
                </a:lnTo>
                <a:lnTo>
                  <a:pt x="1037" y="2842"/>
                </a:lnTo>
                <a:lnTo>
                  <a:pt x="1045" y="2980"/>
                </a:lnTo>
                <a:lnTo>
                  <a:pt x="1045" y="3088"/>
                </a:lnTo>
                <a:lnTo>
                  <a:pt x="1039" y="3261"/>
                </a:lnTo>
                <a:lnTo>
                  <a:pt x="1042" y="3369"/>
                </a:lnTo>
                <a:lnTo>
                  <a:pt x="1037" y="3467"/>
                </a:lnTo>
                <a:lnTo>
                  <a:pt x="1034" y="3489"/>
                </a:lnTo>
                <a:lnTo>
                  <a:pt x="974" y="3505"/>
                </a:lnTo>
                <a:lnTo>
                  <a:pt x="927" y="3530"/>
                </a:lnTo>
                <a:lnTo>
                  <a:pt x="882" y="3568"/>
                </a:lnTo>
                <a:lnTo>
                  <a:pt x="835" y="3604"/>
                </a:lnTo>
                <a:lnTo>
                  <a:pt x="774" y="3627"/>
                </a:lnTo>
                <a:lnTo>
                  <a:pt x="713" y="3644"/>
                </a:lnTo>
                <a:lnTo>
                  <a:pt x="658" y="3645"/>
                </a:lnTo>
                <a:lnTo>
                  <a:pt x="624" y="3633"/>
                </a:lnTo>
                <a:lnTo>
                  <a:pt x="599" y="3615"/>
                </a:lnTo>
                <a:lnTo>
                  <a:pt x="597" y="3594"/>
                </a:lnTo>
                <a:lnTo>
                  <a:pt x="608" y="3563"/>
                </a:lnTo>
                <a:lnTo>
                  <a:pt x="642" y="3535"/>
                </a:lnTo>
                <a:lnTo>
                  <a:pt x="680" y="3505"/>
                </a:lnTo>
                <a:lnTo>
                  <a:pt x="729" y="3463"/>
                </a:lnTo>
                <a:lnTo>
                  <a:pt x="770" y="3425"/>
                </a:lnTo>
                <a:lnTo>
                  <a:pt x="796" y="3392"/>
                </a:lnTo>
                <a:lnTo>
                  <a:pt x="784" y="3212"/>
                </a:lnTo>
                <a:lnTo>
                  <a:pt x="784" y="3085"/>
                </a:lnTo>
                <a:lnTo>
                  <a:pt x="771" y="2957"/>
                </a:lnTo>
                <a:lnTo>
                  <a:pt x="758" y="2842"/>
                </a:lnTo>
                <a:lnTo>
                  <a:pt x="736" y="2721"/>
                </a:lnTo>
                <a:lnTo>
                  <a:pt x="708" y="2599"/>
                </a:lnTo>
                <a:lnTo>
                  <a:pt x="683" y="2486"/>
                </a:lnTo>
                <a:lnTo>
                  <a:pt x="663" y="2391"/>
                </a:lnTo>
                <a:lnTo>
                  <a:pt x="644" y="2281"/>
                </a:lnTo>
                <a:close/>
              </a:path>
            </a:pathLst>
          </a:custGeom>
          <a:solidFill>
            <a:srgbClr val="8080FF"/>
          </a:solidFill>
          <a:ln w="0">
            <a:solidFill>
              <a:srgbClr val="000000"/>
            </a:solidFill>
            <a:round/>
            <a:headEnd/>
            <a:tailEnd/>
          </a:ln>
        </p:spPr>
        <p:txBody>
          <a:bodyPr/>
          <a:lstStyle/>
          <a:p>
            <a:endParaRPr lang="it-IT"/>
          </a:p>
        </p:txBody>
      </p:sp>
      <p:sp>
        <p:nvSpPr>
          <p:cNvPr id="66566" name="Freeform 6"/>
          <p:cNvSpPr>
            <a:spLocks/>
          </p:cNvSpPr>
          <p:nvPr/>
        </p:nvSpPr>
        <p:spPr bwMode="auto">
          <a:xfrm>
            <a:off x="5367338" y="3084513"/>
            <a:ext cx="285750" cy="1104900"/>
          </a:xfrm>
          <a:custGeom>
            <a:avLst/>
            <a:gdLst>
              <a:gd name="T0" fmla="*/ 2147483647 w 931"/>
              <a:gd name="T1" fmla="*/ 2147483647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0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1"/>
              <a:gd name="T169" fmla="*/ 0 h 3420"/>
              <a:gd name="T170" fmla="*/ 931 w 931"/>
              <a:gd name="T171" fmla="*/ 3420 h 34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1" h="3420">
                <a:moveTo>
                  <a:pt x="495" y="1"/>
                </a:moveTo>
                <a:lnTo>
                  <a:pt x="575" y="0"/>
                </a:lnTo>
                <a:lnTo>
                  <a:pt x="625" y="20"/>
                </a:lnTo>
                <a:lnTo>
                  <a:pt x="673" y="58"/>
                </a:lnTo>
                <a:lnTo>
                  <a:pt x="696" y="112"/>
                </a:lnTo>
                <a:lnTo>
                  <a:pt x="700" y="159"/>
                </a:lnTo>
                <a:lnTo>
                  <a:pt x="690" y="211"/>
                </a:lnTo>
                <a:lnTo>
                  <a:pt x="663" y="272"/>
                </a:lnTo>
                <a:lnTo>
                  <a:pt x="632" y="335"/>
                </a:lnTo>
                <a:lnTo>
                  <a:pt x="600" y="419"/>
                </a:lnTo>
                <a:lnTo>
                  <a:pt x="599" y="474"/>
                </a:lnTo>
                <a:lnTo>
                  <a:pt x="611" y="536"/>
                </a:lnTo>
                <a:lnTo>
                  <a:pt x="645" y="536"/>
                </a:lnTo>
                <a:lnTo>
                  <a:pt x="671" y="536"/>
                </a:lnTo>
                <a:lnTo>
                  <a:pt x="723" y="545"/>
                </a:lnTo>
                <a:lnTo>
                  <a:pt x="768" y="562"/>
                </a:lnTo>
                <a:lnTo>
                  <a:pt x="812" y="600"/>
                </a:lnTo>
                <a:lnTo>
                  <a:pt x="845" y="643"/>
                </a:lnTo>
                <a:lnTo>
                  <a:pt x="863" y="682"/>
                </a:lnTo>
                <a:lnTo>
                  <a:pt x="868" y="738"/>
                </a:lnTo>
                <a:lnTo>
                  <a:pt x="858" y="803"/>
                </a:lnTo>
                <a:lnTo>
                  <a:pt x="847" y="858"/>
                </a:lnTo>
                <a:lnTo>
                  <a:pt x="845" y="915"/>
                </a:lnTo>
                <a:lnTo>
                  <a:pt x="855" y="1111"/>
                </a:lnTo>
                <a:lnTo>
                  <a:pt x="851" y="1250"/>
                </a:lnTo>
                <a:lnTo>
                  <a:pt x="852" y="1363"/>
                </a:lnTo>
                <a:lnTo>
                  <a:pt x="856" y="1436"/>
                </a:lnTo>
                <a:lnTo>
                  <a:pt x="855" y="1503"/>
                </a:lnTo>
                <a:lnTo>
                  <a:pt x="918" y="1481"/>
                </a:lnTo>
                <a:lnTo>
                  <a:pt x="931" y="1760"/>
                </a:lnTo>
                <a:lnTo>
                  <a:pt x="689" y="1822"/>
                </a:lnTo>
                <a:lnTo>
                  <a:pt x="663" y="1961"/>
                </a:lnTo>
                <a:lnTo>
                  <a:pt x="613" y="2187"/>
                </a:lnTo>
                <a:lnTo>
                  <a:pt x="604" y="2275"/>
                </a:lnTo>
                <a:lnTo>
                  <a:pt x="617" y="2350"/>
                </a:lnTo>
                <a:lnTo>
                  <a:pt x="639" y="2429"/>
                </a:lnTo>
                <a:lnTo>
                  <a:pt x="639" y="2491"/>
                </a:lnTo>
                <a:lnTo>
                  <a:pt x="629" y="2625"/>
                </a:lnTo>
                <a:lnTo>
                  <a:pt x="616" y="2741"/>
                </a:lnTo>
                <a:lnTo>
                  <a:pt x="583" y="2927"/>
                </a:lnTo>
                <a:lnTo>
                  <a:pt x="564" y="3017"/>
                </a:lnTo>
                <a:lnTo>
                  <a:pt x="555" y="3147"/>
                </a:lnTo>
                <a:lnTo>
                  <a:pt x="573" y="3272"/>
                </a:lnTo>
                <a:lnTo>
                  <a:pt x="568" y="3287"/>
                </a:lnTo>
                <a:lnTo>
                  <a:pt x="542" y="3300"/>
                </a:lnTo>
                <a:lnTo>
                  <a:pt x="464" y="3362"/>
                </a:lnTo>
                <a:lnTo>
                  <a:pt x="433" y="3388"/>
                </a:lnTo>
                <a:lnTo>
                  <a:pt x="395" y="3410"/>
                </a:lnTo>
                <a:lnTo>
                  <a:pt x="332" y="3420"/>
                </a:lnTo>
                <a:lnTo>
                  <a:pt x="258" y="3409"/>
                </a:lnTo>
                <a:lnTo>
                  <a:pt x="238" y="3397"/>
                </a:lnTo>
                <a:lnTo>
                  <a:pt x="230" y="3379"/>
                </a:lnTo>
                <a:lnTo>
                  <a:pt x="229" y="3359"/>
                </a:lnTo>
                <a:lnTo>
                  <a:pt x="250" y="3337"/>
                </a:lnTo>
                <a:lnTo>
                  <a:pt x="329" y="3270"/>
                </a:lnTo>
                <a:lnTo>
                  <a:pt x="279" y="3291"/>
                </a:lnTo>
                <a:lnTo>
                  <a:pt x="214" y="3319"/>
                </a:lnTo>
                <a:lnTo>
                  <a:pt x="154" y="3336"/>
                </a:lnTo>
                <a:lnTo>
                  <a:pt x="86" y="3343"/>
                </a:lnTo>
                <a:lnTo>
                  <a:pt x="53" y="3343"/>
                </a:lnTo>
                <a:lnTo>
                  <a:pt x="24" y="3324"/>
                </a:lnTo>
                <a:lnTo>
                  <a:pt x="17" y="3298"/>
                </a:lnTo>
                <a:lnTo>
                  <a:pt x="31" y="3275"/>
                </a:lnTo>
                <a:lnTo>
                  <a:pt x="49" y="3261"/>
                </a:lnTo>
                <a:lnTo>
                  <a:pt x="136" y="3218"/>
                </a:lnTo>
                <a:lnTo>
                  <a:pt x="186" y="3179"/>
                </a:lnTo>
                <a:lnTo>
                  <a:pt x="230" y="3120"/>
                </a:lnTo>
                <a:lnTo>
                  <a:pt x="238" y="3077"/>
                </a:lnTo>
                <a:lnTo>
                  <a:pt x="236" y="3024"/>
                </a:lnTo>
                <a:lnTo>
                  <a:pt x="224" y="2977"/>
                </a:lnTo>
                <a:lnTo>
                  <a:pt x="153" y="2728"/>
                </a:lnTo>
                <a:lnTo>
                  <a:pt x="92" y="2555"/>
                </a:lnTo>
                <a:lnTo>
                  <a:pt x="53" y="2421"/>
                </a:lnTo>
                <a:lnTo>
                  <a:pt x="24" y="2374"/>
                </a:lnTo>
                <a:lnTo>
                  <a:pt x="0" y="2300"/>
                </a:lnTo>
                <a:lnTo>
                  <a:pt x="1" y="2230"/>
                </a:lnTo>
                <a:lnTo>
                  <a:pt x="11" y="2180"/>
                </a:lnTo>
                <a:lnTo>
                  <a:pt x="41" y="1938"/>
                </a:lnTo>
                <a:lnTo>
                  <a:pt x="65" y="1819"/>
                </a:lnTo>
                <a:lnTo>
                  <a:pt x="105" y="1699"/>
                </a:lnTo>
                <a:lnTo>
                  <a:pt x="153" y="1516"/>
                </a:lnTo>
                <a:lnTo>
                  <a:pt x="176" y="1381"/>
                </a:lnTo>
                <a:lnTo>
                  <a:pt x="195" y="1268"/>
                </a:lnTo>
                <a:lnTo>
                  <a:pt x="143" y="1258"/>
                </a:lnTo>
                <a:lnTo>
                  <a:pt x="92" y="1237"/>
                </a:lnTo>
                <a:lnTo>
                  <a:pt x="79" y="1209"/>
                </a:lnTo>
                <a:lnTo>
                  <a:pt x="78" y="1164"/>
                </a:lnTo>
                <a:lnTo>
                  <a:pt x="82" y="1120"/>
                </a:lnTo>
                <a:lnTo>
                  <a:pt x="136" y="950"/>
                </a:lnTo>
                <a:lnTo>
                  <a:pt x="172" y="879"/>
                </a:lnTo>
                <a:lnTo>
                  <a:pt x="174" y="854"/>
                </a:lnTo>
                <a:lnTo>
                  <a:pt x="191" y="728"/>
                </a:lnTo>
                <a:lnTo>
                  <a:pt x="207" y="671"/>
                </a:lnTo>
                <a:lnTo>
                  <a:pt x="231" y="630"/>
                </a:lnTo>
                <a:lnTo>
                  <a:pt x="264" y="600"/>
                </a:lnTo>
                <a:lnTo>
                  <a:pt x="307" y="577"/>
                </a:lnTo>
                <a:lnTo>
                  <a:pt x="398" y="551"/>
                </a:lnTo>
                <a:lnTo>
                  <a:pt x="412" y="513"/>
                </a:lnTo>
                <a:lnTo>
                  <a:pt x="410" y="475"/>
                </a:lnTo>
                <a:lnTo>
                  <a:pt x="390" y="449"/>
                </a:lnTo>
                <a:lnTo>
                  <a:pt x="372" y="422"/>
                </a:lnTo>
                <a:lnTo>
                  <a:pt x="354" y="373"/>
                </a:lnTo>
                <a:lnTo>
                  <a:pt x="350" y="341"/>
                </a:lnTo>
                <a:lnTo>
                  <a:pt x="348" y="290"/>
                </a:lnTo>
                <a:lnTo>
                  <a:pt x="348" y="269"/>
                </a:lnTo>
                <a:lnTo>
                  <a:pt x="330" y="245"/>
                </a:lnTo>
                <a:lnTo>
                  <a:pt x="316" y="223"/>
                </a:lnTo>
                <a:lnTo>
                  <a:pt x="309" y="194"/>
                </a:lnTo>
                <a:lnTo>
                  <a:pt x="309" y="154"/>
                </a:lnTo>
                <a:lnTo>
                  <a:pt x="322" y="105"/>
                </a:lnTo>
                <a:lnTo>
                  <a:pt x="347" y="63"/>
                </a:lnTo>
                <a:lnTo>
                  <a:pt x="381" y="36"/>
                </a:lnTo>
                <a:lnTo>
                  <a:pt x="443" y="9"/>
                </a:lnTo>
                <a:lnTo>
                  <a:pt x="464" y="7"/>
                </a:lnTo>
                <a:lnTo>
                  <a:pt x="495" y="1"/>
                </a:lnTo>
                <a:lnTo>
                  <a:pt x="757" y="1477"/>
                </a:lnTo>
                <a:lnTo>
                  <a:pt x="705" y="1498"/>
                </a:lnTo>
                <a:lnTo>
                  <a:pt x="705" y="1411"/>
                </a:lnTo>
                <a:lnTo>
                  <a:pt x="700" y="1375"/>
                </a:lnTo>
                <a:lnTo>
                  <a:pt x="690" y="1338"/>
                </a:lnTo>
                <a:lnTo>
                  <a:pt x="674" y="1303"/>
                </a:lnTo>
                <a:lnTo>
                  <a:pt x="654" y="1268"/>
                </a:lnTo>
                <a:lnTo>
                  <a:pt x="680" y="1223"/>
                </a:lnTo>
                <a:lnTo>
                  <a:pt x="705" y="1172"/>
                </a:lnTo>
                <a:lnTo>
                  <a:pt x="728" y="1114"/>
                </a:lnTo>
                <a:lnTo>
                  <a:pt x="742" y="1065"/>
                </a:lnTo>
                <a:lnTo>
                  <a:pt x="754" y="1001"/>
                </a:lnTo>
                <a:lnTo>
                  <a:pt x="763" y="1080"/>
                </a:lnTo>
                <a:lnTo>
                  <a:pt x="760" y="1177"/>
                </a:lnTo>
                <a:lnTo>
                  <a:pt x="758" y="1268"/>
                </a:lnTo>
                <a:lnTo>
                  <a:pt x="760" y="1343"/>
                </a:lnTo>
                <a:lnTo>
                  <a:pt x="758" y="1404"/>
                </a:lnTo>
                <a:lnTo>
                  <a:pt x="757" y="1477"/>
                </a:lnTo>
                <a:lnTo>
                  <a:pt x="495" y="1"/>
                </a:lnTo>
                <a:lnTo>
                  <a:pt x="410" y="3179"/>
                </a:lnTo>
                <a:lnTo>
                  <a:pt x="433" y="3137"/>
                </a:lnTo>
                <a:lnTo>
                  <a:pt x="448" y="3094"/>
                </a:lnTo>
                <a:lnTo>
                  <a:pt x="455" y="3038"/>
                </a:lnTo>
                <a:lnTo>
                  <a:pt x="448" y="2961"/>
                </a:lnTo>
                <a:lnTo>
                  <a:pt x="443" y="2873"/>
                </a:lnTo>
                <a:lnTo>
                  <a:pt x="440" y="2768"/>
                </a:lnTo>
                <a:lnTo>
                  <a:pt x="443" y="2654"/>
                </a:lnTo>
                <a:lnTo>
                  <a:pt x="450" y="2552"/>
                </a:lnTo>
                <a:lnTo>
                  <a:pt x="457" y="2483"/>
                </a:lnTo>
                <a:lnTo>
                  <a:pt x="452" y="2452"/>
                </a:lnTo>
                <a:lnTo>
                  <a:pt x="433" y="2407"/>
                </a:lnTo>
                <a:lnTo>
                  <a:pt x="417" y="2349"/>
                </a:lnTo>
                <a:lnTo>
                  <a:pt x="409" y="2277"/>
                </a:lnTo>
                <a:lnTo>
                  <a:pt x="410" y="2217"/>
                </a:lnTo>
                <a:lnTo>
                  <a:pt x="422" y="2173"/>
                </a:lnTo>
                <a:lnTo>
                  <a:pt x="270" y="2159"/>
                </a:lnTo>
                <a:lnTo>
                  <a:pt x="253" y="2205"/>
                </a:lnTo>
                <a:lnTo>
                  <a:pt x="237" y="2252"/>
                </a:lnTo>
                <a:lnTo>
                  <a:pt x="221" y="2301"/>
                </a:lnTo>
                <a:lnTo>
                  <a:pt x="221" y="2322"/>
                </a:lnTo>
                <a:lnTo>
                  <a:pt x="242" y="2362"/>
                </a:lnTo>
                <a:lnTo>
                  <a:pt x="270" y="2410"/>
                </a:lnTo>
                <a:lnTo>
                  <a:pt x="294" y="2468"/>
                </a:lnTo>
                <a:lnTo>
                  <a:pt x="309" y="2523"/>
                </a:lnTo>
                <a:lnTo>
                  <a:pt x="314" y="2599"/>
                </a:lnTo>
                <a:lnTo>
                  <a:pt x="314" y="2675"/>
                </a:lnTo>
                <a:lnTo>
                  <a:pt x="316" y="2783"/>
                </a:lnTo>
                <a:lnTo>
                  <a:pt x="322" y="2875"/>
                </a:lnTo>
                <a:lnTo>
                  <a:pt x="341" y="2979"/>
                </a:lnTo>
                <a:lnTo>
                  <a:pt x="373" y="3094"/>
                </a:lnTo>
                <a:lnTo>
                  <a:pt x="392" y="3144"/>
                </a:lnTo>
                <a:lnTo>
                  <a:pt x="410" y="3179"/>
                </a:lnTo>
                <a:lnTo>
                  <a:pt x="495" y="1"/>
                </a:lnTo>
                <a:close/>
              </a:path>
            </a:pathLst>
          </a:custGeom>
          <a:solidFill>
            <a:srgbClr val="8080FF"/>
          </a:solidFill>
          <a:ln w="9525">
            <a:noFill/>
            <a:round/>
            <a:headEnd/>
            <a:tailEnd/>
          </a:ln>
        </p:spPr>
        <p:txBody>
          <a:bodyPr/>
          <a:lstStyle/>
          <a:p>
            <a:endParaRPr lang="it-IT"/>
          </a:p>
        </p:txBody>
      </p:sp>
      <p:sp>
        <p:nvSpPr>
          <p:cNvPr id="66567" name="Freeform 7"/>
          <p:cNvSpPr>
            <a:spLocks/>
          </p:cNvSpPr>
          <p:nvPr/>
        </p:nvSpPr>
        <p:spPr bwMode="auto">
          <a:xfrm>
            <a:off x="5367338" y="3084513"/>
            <a:ext cx="285750" cy="1104900"/>
          </a:xfrm>
          <a:custGeom>
            <a:avLst/>
            <a:gdLst>
              <a:gd name="T0" fmla="*/ 2147483647 w 931"/>
              <a:gd name="T1" fmla="*/ 0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2147483647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2147483647 w 931"/>
              <a:gd name="T113" fmla="*/ 2147483647 h 34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31"/>
              <a:gd name="T172" fmla="*/ 0 h 3420"/>
              <a:gd name="T173" fmla="*/ 931 w 931"/>
              <a:gd name="T174" fmla="*/ 3420 h 34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31" h="3420">
                <a:moveTo>
                  <a:pt x="495" y="1"/>
                </a:moveTo>
                <a:lnTo>
                  <a:pt x="575" y="0"/>
                </a:lnTo>
                <a:lnTo>
                  <a:pt x="625" y="20"/>
                </a:lnTo>
                <a:lnTo>
                  <a:pt x="673" y="58"/>
                </a:lnTo>
                <a:lnTo>
                  <a:pt x="696" y="112"/>
                </a:lnTo>
                <a:lnTo>
                  <a:pt x="700" y="159"/>
                </a:lnTo>
                <a:lnTo>
                  <a:pt x="690" y="211"/>
                </a:lnTo>
                <a:lnTo>
                  <a:pt x="663" y="272"/>
                </a:lnTo>
                <a:lnTo>
                  <a:pt x="632" y="335"/>
                </a:lnTo>
                <a:lnTo>
                  <a:pt x="600" y="419"/>
                </a:lnTo>
                <a:lnTo>
                  <a:pt x="599" y="474"/>
                </a:lnTo>
                <a:lnTo>
                  <a:pt x="611" y="536"/>
                </a:lnTo>
                <a:lnTo>
                  <a:pt x="645" y="536"/>
                </a:lnTo>
                <a:lnTo>
                  <a:pt x="671" y="536"/>
                </a:lnTo>
                <a:lnTo>
                  <a:pt x="723" y="545"/>
                </a:lnTo>
                <a:lnTo>
                  <a:pt x="768" y="562"/>
                </a:lnTo>
                <a:lnTo>
                  <a:pt x="812" y="600"/>
                </a:lnTo>
                <a:lnTo>
                  <a:pt x="845" y="643"/>
                </a:lnTo>
                <a:lnTo>
                  <a:pt x="863" y="682"/>
                </a:lnTo>
                <a:lnTo>
                  <a:pt x="868" y="738"/>
                </a:lnTo>
                <a:lnTo>
                  <a:pt x="858" y="803"/>
                </a:lnTo>
                <a:lnTo>
                  <a:pt x="847" y="858"/>
                </a:lnTo>
                <a:lnTo>
                  <a:pt x="845" y="915"/>
                </a:lnTo>
                <a:lnTo>
                  <a:pt x="855" y="1111"/>
                </a:lnTo>
                <a:lnTo>
                  <a:pt x="851" y="1250"/>
                </a:lnTo>
                <a:lnTo>
                  <a:pt x="852" y="1363"/>
                </a:lnTo>
                <a:lnTo>
                  <a:pt x="856" y="1436"/>
                </a:lnTo>
                <a:lnTo>
                  <a:pt x="855" y="1503"/>
                </a:lnTo>
                <a:lnTo>
                  <a:pt x="918" y="1481"/>
                </a:lnTo>
                <a:lnTo>
                  <a:pt x="931" y="1760"/>
                </a:lnTo>
                <a:lnTo>
                  <a:pt x="689" y="1822"/>
                </a:lnTo>
                <a:lnTo>
                  <a:pt x="663" y="1961"/>
                </a:lnTo>
                <a:lnTo>
                  <a:pt x="613" y="2187"/>
                </a:lnTo>
                <a:lnTo>
                  <a:pt x="604" y="2275"/>
                </a:lnTo>
                <a:lnTo>
                  <a:pt x="617" y="2350"/>
                </a:lnTo>
                <a:lnTo>
                  <a:pt x="639" y="2429"/>
                </a:lnTo>
                <a:lnTo>
                  <a:pt x="639" y="2491"/>
                </a:lnTo>
                <a:lnTo>
                  <a:pt x="629" y="2625"/>
                </a:lnTo>
                <a:lnTo>
                  <a:pt x="616" y="2741"/>
                </a:lnTo>
                <a:lnTo>
                  <a:pt x="583" y="2927"/>
                </a:lnTo>
                <a:lnTo>
                  <a:pt x="564" y="3017"/>
                </a:lnTo>
                <a:lnTo>
                  <a:pt x="555" y="3147"/>
                </a:lnTo>
                <a:lnTo>
                  <a:pt x="573" y="3272"/>
                </a:lnTo>
                <a:lnTo>
                  <a:pt x="568" y="3287"/>
                </a:lnTo>
                <a:lnTo>
                  <a:pt x="542" y="3300"/>
                </a:lnTo>
                <a:lnTo>
                  <a:pt x="464" y="3362"/>
                </a:lnTo>
                <a:lnTo>
                  <a:pt x="433" y="3388"/>
                </a:lnTo>
                <a:lnTo>
                  <a:pt x="395" y="3410"/>
                </a:lnTo>
                <a:lnTo>
                  <a:pt x="332" y="3420"/>
                </a:lnTo>
                <a:lnTo>
                  <a:pt x="258" y="3409"/>
                </a:lnTo>
                <a:lnTo>
                  <a:pt x="238" y="3397"/>
                </a:lnTo>
                <a:lnTo>
                  <a:pt x="230" y="3379"/>
                </a:lnTo>
                <a:lnTo>
                  <a:pt x="229" y="3359"/>
                </a:lnTo>
                <a:lnTo>
                  <a:pt x="250" y="3337"/>
                </a:lnTo>
                <a:lnTo>
                  <a:pt x="329" y="3270"/>
                </a:lnTo>
                <a:lnTo>
                  <a:pt x="279" y="3291"/>
                </a:lnTo>
                <a:lnTo>
                  <a:pt x="214" y="3319"/>
                </a:lnTo>
                <a:lnTo>
                  <a:pt x="154" y="3336"/>
                </a:lnTo>
                <a:lnTo>
                  <a:pt x="86" y="3343"/>
                </a:lnTo>
                <a:lnTo>
                  <a:pt x="53" y="3343"/>
                </a:lnTo>
                <a:lnTo>
                  <a:pt x="24" y="3324"/>
                </a:lnTo>
                <a:lnTo>
                  <a:pt x="17" y="3298"/>
                </a:lnTo>
                <a:lnTo>
                  <a:pt x="31" y="3275"/>
                </a:lnTo>
                <a:lnTo>
                  <a:pt x="49" y="3261"/>
                </a:lnTo>
                <a:lnTo>
                  <a:pt x="136" y="3218"/>
                </a:lnTo>
                <a:lnTo>
                  <a:pt x="186" y="3179"/>
                </a:lnTo>
                <a:lnTo>
                  <a:pt x="230" y="3120"/>
                </a:lnTo>
                <a:lnTo>
                  <a:pt x="238" y="3077"/>
                </a:lnTo>
                <a:lnTo>
                  <a:pt x="236" y="3024"/>
                </a:lnTo>
                <a:lnTo>
                  <a:pt x="224" y="2977"/>
                </a:lnTo>
                <a:lnTo>
                  <a:pt x="153" y="2728"/>
                </a:lnTo>
                <a:lnTo>
                  <a:pt x="92" y="2555"/>
                </a:lnTo>
                <a:lnTo>
                  <a:pt x="53" y="2421"/>
                </a:lnTo>
                <a:lnTo>
                  <a:pt x="24" y="2374"/>
                </a:lnTo>
                <a:lnTo>
                  <a:pt x="0" y="2300"/>
                </a:lnTo>
                <a:lnTo>
                  <a:pt x="1" y="2230"/>
                </a:lnTo>
                <a:lnTo>
                  <a:pt x="11" y="2180"/>
                </a:lnTo>
                <a:lnTo>
                  <a:pt x="41" y="1938"/>
                </a:lnTo>
                <a:lnTo>
                  <a:pt x="65" y="1819"/>
                </a:lnTo>
                <a:lnTo>
                  <a:pt x="105" y="1699"/>
                </a:lnTo>
                <a:lnTo>
                  <a:pt x="153" y="1516"/>
                </a:lnTo>
                <a:lnTo>
                  <a:pt x="176" y="1381"/>
                </a:lnTo>
                <a:lnTo>
                  <a:pt x="195" y="1268"/>
                </a:lnTo>
                <a:lnTo>
                  <a:pt x="143" y="1258"/>
                </a:lnTo>
                <a:lnTo>
                  <a:pt x="92" y="1237"/>
                </a:lnTo>
                <a:lnTo>
                  <a:pt x="79" y="1209"/>
                </a:lnTo>
                <a:lnTo>
                  <a:pt x="78" y="1164"/>
                </a:lnTo>
                <a:lnTo>
                  <a:pt x="82" y="1120"/>
                </a:lnTo>
                <a:lnTo>
                  <a:pt x="136" y="950"/>
                </a:lnTo>
                <a:lnTo>
                  <a:pt x="172" y="879"/>
                </a:lnTo>
                <a:lnTo>
                  <a:pt x="174" y="854"/>
                </a:lnTo>
                <a:lnTo>
                  <a:pt x="191" y="728"/>
                </a:lnTo>
                <a:lnTo>
                  <a:pt x="207" y="671"/>
                </a:lnTo>
                <a:lnTo>
                  <a:pt x="231" y="630"/>
                </a:lnTo>
                <a:lnTo>
                  <a:pt x="264" y="600"/>
                </a:lnTo>
                <a:lnTo>
                  <a:pt x="307" y="577"/>
                </a:lnTo>
                <a:lnTo>
                  <a:pt x="398" y="551"/>
                </a:lnTo>
                <a:lnTo>
                  <a:pt x="412" y="513"/>
                </a:lnTo>
                <a:lnTo>
                  <a:pt x="410" y="475"/>
                </a:lnTo>
                <a:lnTo>
                  <a:pt x="390" y="449"/>
                </a:lnTo>
                <a:lnTo>
                  <a:pt x="372" y="422"/>
                </a:lnTo>
                <a:lnTo>
                  <a:pt x="354" y="373"/>
                </a:lnTo>
                <a:lnTo>
                  <a:pt x="350" y="341"/>
                </a:lnTo>
                <a:lnTo>
                  <a:pt x="348" y="290"/>
                </a:lnTo>
                <a:lnTo>
                  <a:pt x="348" y="269"/>
                </a:lnTo>
                <a:lnTo>
                  <a:pt x="330" y="245"/>
                </a:lnTo>
                <a:lnTo>
                  <a:pt x="316" y="223"/>
                </a:lnTo>
                <a:lnTo>
                  <a:pt x="309" y="194"/>
                </a:lnTo>
                <a:lnTo>
                  <a:pt x="309" y="154"/>
                </a:lnTo>
                <a:lnTo>
                  <a:pt x="322" y="105"/>
                </a:lnTo>
                <a:lnTo>
                  <a:pt x="347" y="63"/>
                </a:lnTo>
                <a:lnTo>
                  <a:pt x="381" y="36"/>
                </a:lnTo>
                <a:lnTo>
                  <a:pt x="443" y="9"/>
                </a:lnTo>
                <a:lnTo>
                  <a:pt x="464" y="7"/>
                </a:lnTo>
                <a:lnTo>
                  <a:pt x="495" y="1"/>
                </a:lnTo>
              </a:path>
            </a:pathLst>
          </a:custGeom>
          <a:noFill/>
          <a:ln w="0">
            <a:solidFill>
              <a:srgbClr val="000000"/>
            </a:solidFill>
            <a:round/>
            <a:headEnd/>
            <a:tailEnd/>
          </a:ln>
        </p:spPr>
        <p:txBody>
          <a:bodyPr/>
          <a:lstStyle/>
          <a:p>
            <a:endParaRPr lang="it-IT"/>
          </a:p>
        </p:txBody>
      </p:sp>
      <p:sp>
        <p:nvSpPr>
          <p:cNvPr id="66568" name="Freeform 8"/>
          <p:cNvSpPr>
            <a:spLocks/>
          </p:cNvSpPr>
          <p:nvPr/>
        </p:nvSpPr>
        <p:spPr bwMode="auto">
          <a:xfrm>
            <a:off x="8493125" y="3095625"/>
            <a:ext cx="346075" cy="1177925"/>
          </a:xfrm>
          <a:custGeom>
            <a:avLst/>
            <a:gdLst>
              <a:gd name="T0" fmla="*/ 2147483647 w 1125"/>
              <a:gd name="T1" fmla="*/ 2147483647 h 3645"/>
              <a:gd name="T2" fmla="*/ 2147483647 w 1125"/>
              <a:gd name="T3" fmla="*/ 2147483647 h 3645"/>
              <a:gd name="T4" fmla="*/ 2147483647 w 1125"/>
              <a:gd name="T5" fmla="*/ 2147483647 h 3645"/>
              <a:gd name="T6" fmla="*/ 2147483647 w 1125"/>
              <a:gd name="T7" fmla="*/ 2147483647 h 3645"/>
              <a:gd name="T8" fmla="*/ 2147483647 w 1125"/>
              <a:gd name="T9" fmla="*/ 2147483647 h 3645"/>
              <a:gd name="T10" fmla="*/ 2147483647 w 1125"/>
              <a:gd name="T11" fmla="*/ 2147483647 h 3645"/>
              <a:gd name="T12" fmla="*/ 2147483647 w 1125"/>
              <a:gd name="T13" fmla="*/ 2147483647 h 3645"/>
              <a:gd name="T14" fmla="*/ 2147483647 w 1125"/>
              <a:gd name="T15" fmla="*/ 2147483647 h 3645"/>
              <a:gd name="T16" fmla="*/ 2147483647 w 1125"/>
              <a:gd name="T17" fmla="*/ 2147483647 h 3645"/>
              <a:gd name="T18" fmla="*/ 2147483647 w 1125"/>
              <a:gd name="T19" fmla="*/ 2147483647 h 3645"/>
              <a:gd name="T20" fmla="*/ 2147483647 w 1125"/>
              <a:gd name="T21" fmla="*/ 2147483647 h 3645"/>
              <a:gd name="T22" fmla="*/ 2147483647 w 1125"/>
              <a:gd name="T23" fmla="*/ 2147483647 h 3645"/>
              <a:gd name="T24" fmla="*/ 2147483647 w 1125"/>
              <a:gd name="T25" fmla="*/ 2147483647 h 3645"/>
              <a:gd name="T26" fmla="*/ 2147483647 w 1125"/>
              <a:gd name="T27" fmla="*/ 2147483647 h 3645"/>
              <a:gd name="T28" fmla="*/ 2147483647 w 1125"/>
              <a:gd name="T29" fmla="*/ 2147483647 h 3645"/>
              <a:gd name="T30" fmla="*/ 2147483647 w 1125"/>
              <a:gd name="T31" fmla="*/ 2147483647 h 3645"/>
              <a:gd name="T32" fmla="*/ 2147483647 w 1125"/>
              <a:gd name="T33" fmla="*/ 2147483647 h 3645"/>
              <a:gd name="T34" fmla="*/ 2147483647 w 1125"/>
              <a:gd name="T35" fmla="*/ 2147483647 h 3645"/>
              <a:gd name="T36" fmla="*/ 2147483647 w 1125"/>
              <a:gd name="T37" fmla="*/ 2147483647 h 3645"/>
              <a:gd name="T38" fmla="*/ 2147483647 w 1125"/>
              <a:gd name="T39" fmla="*/ 2147483647 h 3645"/>
              <a:gd name="T40" fmla="*/ 2147483647 w 1125"/>
              <a:gd name="T41" fmla="*/ 2147483647 h 3645"/>
              <a:gd name="T42" fmla="*/ 2147483647 w 1125"/>
              <a:gd name="T43" fmla="*/ 2147483647 h 3645"/>
              <a:gd name="T44" fmla="*/ 2147483647 w 1125"/>
              <a:gd name="T45" fmla="*/ 2147483647 h 3645"/>
              <a:gd name="T46" fmla="*/ 2147483647 w 1125"/>
              <a:gd name="T47" fmla="*/ 2147483647 h 3645"/>
              <a:gd name="T48" fmla="*/ 2147483647 w 1125"/>
              <a:gd name="T49" fmla="*/ 2147483647 h 3645"/>
              <a:gd name="T50" fmla="*/ 2147483647 w 1125"/>
              <a:gd name="T51" fmla="*/ 2147483647 h 3645"/>
              <a:gd name="T52" fmla="*/ 2147483647 w 1125"/>
              <a:gd name="T53" fmla="*/ 2147483647 h 3645"/>
              <a:gd name="T54" fmla="*/ 2147483647 w 1125"/>
              <a:gd name="T55" fmla="*/ 2147483647 h 3645"/>
              <a:gd name="T56" fmla="*/ 2147483647 w 1125"/>
              <a:gd name="T57" fmla="*/ 2147483647 h 3645"/>
              <a:gd name="T58" fmla="*/ 2147483647 w 1125"/>
              <a:gd name="T59" fmla="*/ 2147483647 h 3645"/>
              <a:gd name="T60" fmla="*/ 0 w 1125"/>
              <a:gd name="T61" fmla="*/ 2147483647 h 3645"/>
              <a:gd name="T62" fmla="*/ 2147483647 w 1125"/>
              <a:gd name="T63" fmla="*/ 2147483647 h 3645"/>
              <a:gd name="T64" fmla="*/ 2147483647 w 1125"/>
              <a:gd name="T65" fmla="*/ 2147483647 h 3645"/>
              <a:gd name="T66" fmla="*/ 2147483647 w 1125"/>
              <a:gd name="T67" fmla="*/ 2147483647 h 3645"/>
              <a:gd name="T68" fmla="*/ 2147483647 w 1125"/>
              <a:gd name="T69" fmla="*/ 2147483647 h 3645"/>
              <a:gd name="T70" fmla="*/ 2147483647 w 1125"/>
              <a:gd name="T71" fmla="*/ 2147483647 h 3645"/>
              <a:gd name="T72" fmla="*/ 2147483647 w 1125"/>
              <a:gd name="T73" fmla="*/ 2147483647 h 3645"/>
              <a:gd name="T74" fmla="*/ 2147483647 w 1125"/>
              <a:gd name="T75" fmla="*/ 2147483647 h 3645"/>
              <a:gd name="T76" fmla="*/ 2147483647 w 1125"/>
              <a:gd name="T77" fmla="*/ 2147483647 h 3645"/>
              <a:gd name="T78" fmla="*/ 2147483647 w 1125"/>
              <a:gd name="T79" fmla="*/ 2147483647 h 3645"/>
              <a:gd name="T80" fmla="*/ 2147483647 w 1125"/>
              <a:gd name="T81" fmla="*/ 2147483647 h 3645"/>
              <a:gd name="T82" fmla="*/ 2147483647 w 1125"/>
              <a:gd name="T83" fmla="*/ 2147483647 h 3645"/>
              <a:gd name="T84" fmla="*/ 2147483647 w 1125"/>
              <a:gd name="T85" fmla="*/ 2147483647 h 3645"/>
              <a:gd name="T86" fmla="*/ 2147483647 w 1125"/>
              <a:gd name="T87" fmla="*/ 2147483647 h 3645"/>
              <a:gd name="T88" fmla="*/ 2147483647 w 1125"/>
              <a:gd name="T89" fmla="*/ 2147483647 h 3645"/>
              <a:gd name="T90" fmla="*/ 2147483647 w 1125"/>
              <a:gd name="T91" fmla="*/ 2147483647 h 3645"/>
              <a:gd name="T92" fmla="*/ 2147483647 w 1125"/>
              <a:gd name="T93" fmla="*/ 2147483647 h 36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25"/>
              <a:gd name="T142" fmla="*/ 0 h 3645"/>
              <a:gd name="T143" fmla="*/ 1125 w 1125"/>
              <a:gd name="T144" fmla="*/ 3645 h 36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25" h="3645">
                <a:moveTo>
                  <a:pt x="537" y="2281"/>
                </a:moveTo>
                <a:lnTo>
                  <a:pt x="563" y="2408"/>
                </a:lnTo>
                <a:lnTo>
                  <a:pt x="589" y="2537"/>
                </a:lnTo>
                <a:lnTo>
                  <a:pt x="608" y="2635"/>
                </a:lnTo>
                <a:lnTo>
                  <a:pt x="630" y="2752"/>
                </a:lnTo>
                <a:lnTo>
                  <a:pt x="640" y="2893"/>
                </a:lnTo>
                <a:lnTo>
                  <a:pt x="653" y="3007"/>
                </a:lnTo>
                <a:lnTo>
                  <a:pt x="665" y="3109"/>
                </a:lnTo>
                <a:lnTo>
                  <a:pt x="683" y="3207"/>
                </a:lnTo>
                <a:lnTo>
                  <a:pt x="700" y="3302"/>
                </a:lnTo>
                <a:lnTo>
                  <a:pt x="710" y="3366"/>
                </a:lnTo>
                <a:lnTo>
                  <a:pt x="710" y="3414"/>
                </a:lnTo>
                <a:lnTo>
                  <a:pt x="708" y="3453"/>
                </a:lnTo>
                <a:lnTo>
                  <a:pt x="719" y="3471"/>
                </a:lnTo>
                <a:lnTo>
                  <a:pt x="792" y="3489"/>
                </a:lnTo>
                <a:lnTo>
                  <a:pt x="806" y="3479"/>
                </a:lnTo>
                <a:lnTo>
                  <a:pt x="814" y="3467"/>
                </a:lnTo>
                <a:lnTo>
                  <a:pt x="884" y="3493"/>
                </a:lnTo>
                <a:lnTo>
                  <a:pt x="974" y="3521"/>
                </a:lnTo>
                <a:lnTo>
                  <a:pt x="1035" y="3530"/>
                </a:lnTo>
                <a:lnTo>
                  <a:pt x="1082" y="3525"/>
                </a:lnTo>
                <a:lnTo>
                  <a:pt x="1108" y="3514"/>
                </a:lnTo>
                <a:lnTo>
                  <a:pt x="1121" y="3496"/>
                </a:lnTo>
                <a:lnTo>
                  <a:pt x="1125" y="3477"/>
                </a:lnTo>
                <a:lnTo>
                  <a:pt x="1116" y="3456"/>
                </a:lnTo>
                <a:lnTo>
                  <a:pt x="1095" y="3437"/>
                </a:lnTo>
                <a:lnTo>
                  <a:pt x="1029" y="3402"/>
                </a:lnTo>
                <a:lnTo>
                  <a:pt x="972" y="3369"/>
                </a:lnTo>
                <a:lnTo>
                  <a:pt x="919" y="3340"/>
                </a:lnTo>
                <a:lnTo>
                  <a:pt x="896" y="3315"/>
                </a:lnTo>
                <a:lnTo>
                  <a:pt x="894" y="3222"/>
                </a:lnTo>
                <a:lnTo>
                  <a:pt x="894" y="3109"/>
                </a:lnTo>
                <a:lnTo>
                  <a:pt x="890" y="2994"/>
                </a:lnTo>
                <a:lnTo>
                  <a:pt x="890" y="2864"/>
                </a:lnTo>
                <a:lnTo>
                  <a:pt x="896" y="2702"/>
                </a:lnTo>
                <a:lnTo>
                  <a:pt x="896" y="2537"/>
                </a:lnTo>
                <a:lnTo>
                  <a:pt x="888" y="2364"/>
                </a:lnTo>
                <a:lnTo>
                  <a:pt x="883" y="2239"/>
                </a:lnTo>
                <a:lnTo>
                  <a:pt x="874" y="2114"/>
                </a:lnTo>
                <a:lnTo>
                  <a:pt x="872" y="2039"/>
                </a:lnTo>
                <a:lnTo>
                  <a:pt x="913" y="2035"/>
                </a:lnTo>
                <a:lnTo>
                  <a:pt x="954" y="2018"/>
                </a:lnTo>
                <a:lnTo>
                  <a:pt x="986" y="1974"/>
                </a:lnTo>
                <a:lnTo>
                  <a:pt x="990" y="1922"/>
                </a:lnTo>
                <a:lnTo>
                  <a:pt x="977" y="1855"/>
                </a:lnTo>
                <a:lnTo>
                  <a:pt x="953" y="1798"/>
                </a:lnTo>
                <a:lnTo>
                  <a:pt x="930" y="1759"/>
                </a:lnTo>
                <a:lnTo>
                  <a:pt x="970" y="1741"/>
                </a:lnTo>
                <a:lnTo>
                  <a:pt x="981" y="1728"/>
                </a:lnTo>
                <a:lnTo>
                  <a:pt x="980" y="1707"/>
                </a:lnTo>
                <a:lnTo>
                  <a:pt x="927" y="1566"/>
                </a:lnTo>
                <a:lnTo>
                  <a:pt x="910" y="1489"/>
                </a:lnTo>
                <a:lnTo>
                  <a:pt x="896" y="1224"/>
                </a:lnTo>
                <a:lnTo>
                  <a:pt x="896" y="1032"/>
                </a:lnTo>
                <a:lnTo>
                  <a:pt x="888" y="800"/>
                </a:lnTo>
                <a:lnTo>
                  <a:pt x="877" y="743"/>
                </a:lnTo>
                <a:lnTo>
                  <a:pt x="857" y="697"/>
                </a:lnTo>
                <a:lnTo>
                  <a:pt x="818" y="659"/>
                </a:lnTo>
                <a:lnTo>
                  <a:pt x="640" y="547"/>
                </a:lnTo>
                <a:lnTo>
                  <a:pt x="653" y="496"/>
                </a:lnTo>
                <a:lnTo>
                  <a:pt x="682" y="491"/>
                </a:lnTo>
                <a:lnTo>
                  <a:pt x="722" y="479"/>
                </a:lnTo>
                <a:lnTo>
                  <a:pt x="745" y="453"/>
                </a:lnTo>
                <a:lnTo>
                  <a:pt x="771" y="350"/>
                </a:lnTo>
                <a:lnTo>
                  <a:pt x="779" y="293"/>
                </a:lnTo>
                <a:lnTo>
                  <a:pt x="779" y="237"/>
                </a:lnTo>
                <a:lnTo>
                  <a:pt x="784" y="184"/>
                </a:lnTo>
                <a:lnTo>
                  <a:pt x="779" y="127"/>
                </a:lnTo>
                <a:lnTo>
                  <a:pt x="803" y="152"/>
                </a:lnTo>
                <a:lnTo>
                  <a:pt x="814" y="165"/>
                </a:lnTo>
                <a:lnTo>
                  <a:pt x="811" y="127"/>
                </a:lnTo>
                <a:lnTo>
                  <a:pt x="795" y="86"/>
                </a:lnTo>
                <a:lnTo>
                  <a:pt x="774" y="52"/>
                </a:lnTo>
                <a:lnTo>
                  <a:pt x="739" y="25"/>
                </a:lnTo>
                <a:lnTo>
                  <a:pt x="695" y="6"/>
                </a:lnTo>
                <a:lnTo>
                  <a:pt x="636" y="0"/>
                </a:lnTo>
                <a:lnTo>
                  <a:pt x="584" y="12"/>
                </a:lnTo>
                <a:lnTo>
                  <a:pt x="537" y="37"/>
                </a:lnTo>
                <a:lnTo>
                  <a:pt x="502" y="69"/>
                </a:lnTo>
                <a:lnTo>
                  <a:pt x="475" y="113"/>
                </a:lnTo>
                <a:lnTo>
                  <a:pt x="459" y="172"/>
                </a:lnTo>
                <a:lnTo>
                  <a:pt x="452" y="241"/>
                </a:lnTo>
                <a:lnTo>
                  <a:pt x="454" y="295"/>
                </a:lnTo>
                <a:lnTo>
                  <a:pt x="468" y="370"/>
                </a:lnTo>
                <a:lnTo>
                  <a:pt x="466" y="423"/>
                </a:lnTo>
                <a:lnTo>
                  <a:pt x="456" y="483"/>
                </a:lnTo>
                <a:lnTo>
                  <a:pt x="434" y="513"/>
                </a:lnTo>
                <a:lnTo>
                  <a:pt x="218" y="611"/>
                </a:lnTo>
                <a:lnTo>
                  <a:pt x="187" y="633"/>
                </a:lnTo>
                <a:lnTo>
                  <a:pt x="166" y="668"/>
                </a:lnTo>
                <a:lnTo>
                  <a:pt x="97" y="879"/>
                </a:lnTo>
                <a:lnTo>
                  <a:pt x="9" y="1179"/>
                </a:lnTo>
                <a:lnTo>
                  <a:pt x="0" y="1239"/>
                </a:lnTo>
                <a:lnTo>
                  <a:pt x="2" y="1273"/>
                </a:lnTo>
                <a:lnTo>
                  <a:pt x="16" y="1312"/>
                </a:lnTo>
                <a:lnTo>
                  <a:pt x="131" y="1516"/>
                </a:lnTo>
                <a:lnTo>
                  <a:pt x="148" y="1580"/>
                </a:lnTo>
                <a:lnTo>
                  <a:pt x="155" y="1645"/>
                </a:lnTo>
                <a:lnTo>
                  <a:pt x="131" y="1874"/>
                </a:lnTo>
                <a:lnTo>
                  <a:pt x="118" y="1974"/>
                </a:lnTo>
                <a:lnTo>
                  <a:pt x="118" y="2007"/>
                </a:lnTo>
                <a:lnTo>
                  <a:pt x="131" y="2032"/>
                </a:lnTo>
                <a:lnTo>
                  <a:pt x="166" y="2045"/>
                </a:lnTo>
                <a:lnTo>
                  <a:pt x="201" y="2051"/>
                </a:lnTo>
                <a:lnTo>
                  <a:pt x="211" y="2166"/>
                </a:lnTo>
                <a:lnTo>
                  <a:pt x="211" y="2293"/>
                </a:lnTo>
                <a:lnTo>
                  <a:pt x="208" y="2432"/>
                </a:lnTo>
                <a:lnTo>
                  <a:pt x="201" y="2563"/>
                </a:lnTo>
                <a:lnTo>
                  <a:pt x="183" y="2702"/>
                </a:lnTo>
                <a:lnTo>
                  <a:pt x="179" y="2842"/>
                </a:lnTo>
                <a:lnTo>
                  <a:pt x="170" y="2980"/>
                </a:lnTo>
                <a:lnTo>
                  <a:pt x="170" y="3088"/>
                </a:lnTo>
                <a:lnTo>
                  <a:pt x="176" y="3261"/>
                </a:lnTo>
                <a:lnTo>
                  <a:pt x="174" y="3369"/>
                </a:lnTo>
                <a:lnTo>
                  <a:pt x="179" y="3467"/>
                </a:lnTo>
                <a:lnTo>
                  <a:pt x="182" y="3489"/>
                </a:lnTo>
                <a:lnTo>
                  <a:pt x="237" y="3505"/>
                </a:lnTo>
                <a:lnTo>
                  <a:pt x="279" y="3530"/>
                </a:lnTo>
                <a:lnTo>
                  <a:pt x="321" y="3568"/>
                </a:lnTo>
                <a:lnTo>
                  <a:pt x="363" y="3604"/>
                </a:lnTo>
                <a:lnTo>
                  <a:pt x="418" y="3627"/>
                </a:lnTo>
                <a:lnTo>
                  <a:pt x="475" y="3644"/>
                </a:lnTo>
                <a:lnTo>
                  <a:pt x="524" y="3645"/>
                </a:lnTo>
                <a:lnTo>
                  <a:pt x="556" y="3633"/>
                </a:lnTo>
                <a:lnTo>
                  <a:pt x="578" y="3615"/>
                </a:lnTo>
                <a:lnTo>
                  <a:pt x="581" y="3594"/>
                </a:lnTo>
                <a:lnTo>
                  <a:pt x="569" y="3563"/>
                </a:lnTo>
                <a:lnTo>
                  <a:pt x="540" y="3535"/>
                </a:lnTo>
                <a:lnTo>
                  <a:pt x="504" y="3505"/>
                </a:lnTo>
                <a:lnTo>
                  <a:pt x="459" y="3463"/>
                </a:lnTo>
                <a:lnTo>
                  <a:pt x="423" y="3425"/>
                </a:lnTo>
                <a:lnTo>
                  <a:pt x="399" y="3392"/>
                </a:lnTo>
                <a:lnTo>
                  <a:pt x="409" y="3212"/>
                </a:lnTo>
                <a:lnTo>
                  <a:pt x="409" y="3085"/>
                </a:lnTo>
                <a:lnTo>
                  <a:pt x="421" y="2957"/>
                </a:lnTo>
                <a:lnTo>
                  <a:pt x="433" y="2842"/>
                </a:lnTo>
                <a:lnTo>
                  <a:pt x="452" y="2721"/>
                </a:lnTo>
                <a:lnTo>
                  <a:pt x="478" y="2599"/>
                </a:lnTo>
                <a:lnTo>
                  <a:pt x="502" y="2486"/>
                </a:lnTo>
                <a:lnTo>
                  <a:pt x="520" y="2391"/>
                </a:lnTo>
                <a:lnTo>
                  <a:pt x="537" y="2281"/>
                </a:lnTo>
                <a:close/>
              </a:path>
            </a:pathLst>
          </a:custGeom>
          <a:solidFill>
            <a:srgbClr val="8080FF"/>
          </a:solidFill>
          <a:ln w="0">
            <a:solidFill>
              <a:srgbClr val="000000"/>
            </a:solidFill>
            <a:round/>
            <a:headEnd/>
            <a:tailEnd/>
          </a:ln>
        </p:spPr>
        <p:txBody>
          <a:bodyPr/>
          <a:lstStyle/>
          <a:p>
            <a:endParaRPr lang="it-IT"/>
          </a:p>
        </p:txBody>
      </p:sp>
      <p:sp>
        <p:nvSpPr>
          <p:cNvPr id="66569" name="Freeform 9"/>
          <p:cNvSpPr>
            <a:spLocks/>
          </p:cNvSpPr>
          <p:nvPr/>
        </p:nvSpPr>
        <p:spPr bwMode="auto">
          <a:xfrm>
            <a:off x="6326188" y="2901950"/>
            <a:ext cx="393700" cy="1177925"/>
          </a:xfrm>
          <a:custGeom>
            <a:avLst/>
            <a:gdLst>
              <a:gd name="T0" fmla="*/ 2147483647 w 1276"/>
              <a:gd name="T1" fmla="*/ 2147483647 h 3645"/>
              <a:gd name="T2" fmla="*/ 2147483647 w 1276"/>
              <a:gd name="T3" fmla="*/ 2147483647 h 3645"/>
              <a:gd name="T4" fmla="*/ 2147483647 w 1276"/>
              <a:gd name="T5" fmla="*/ 2147483647 h 3645"/>
              <a:gd name="T6" fmla="*/ 2147483647 w 1276"/>
              <a:gd name="T7" fmla="*/ 2147483647 h 3645"/>
              <a:gd name="T8" fmla="*/ 2147483647 w 1276"/>
              <a:gd name="T9" fmla="*/ 2147483647 h 3645"/>
              <a:gd name="T10" fmla="*/ 2147483647 w 1276"/>
              <a:gd name="T11" fmla="*/ 2147483647 h 3645"/>
              <a:gd name="T12" fmla="*/ 2147483647 w 1276"/>
              <a:gd name="T13" fmla="*/ 2147483647 h 3645"/>
              <a:gd name="T14" fmla="*/ 2147483647 w 1276"/>
              <a:gd name="T15" fmla="*/ 2147483647 h 3645"/>
              <a:gd name="T16" fmla="*/ 2147483647 w 1276"/>
              <a:gd name="T17" fmla="*/ 2147483647 h 3645"/>
              <a:gd name="T18" fmla="*/ 2147483647 w 1276"/>
              <a:gd name="T19" fmla="*/ 2147483647 h 3645"/>
              <a:gd name="T20" fmla="*/ 2147483647 w 1276"/>
              <a:gd name="T21" fmla="*/ 2147483647 h 3645"/>
              <a:gd name="T22" fmla="*/ 2147483647 w 1276"/>
              <a:gd name="T23" fmla="*/ 2147483647 h 3645"/>
              <a:gd name="T24" fmla="*/ 2147483647 w 1276"/>
              <a:gd name="T25" fmla="*/ 2147483647 h 3645"/>
              <a:gd name="T26" fmla="*/ 2147483647 w 1276"/>
              <a:gd name="T27" fmla="*/ 2147483647 h 3645"/>
              <a:gd name="T28" fmla="*/ 2147483647 w 1276"/>
              <a:gd name="T29" fmla="*/ 2147483647 h 3645"/>
              <a:gd name="T30" fmla="*/ 2147483647 w 1276"/>
              <a:gd name="T31" fmla="*/ 2147483647 h 3645"/>
              <a:gd name="T32" fmla="*/ 2147483647 w 1276"/>
              <a:gd name="T33" fmla="*/ 2147483647 h 3645"/>
              <a:gd name="T34" fmla="*/ 2147483647 w 1276"/>
              <a:gd name="T35" fmla="*/ 2147483647 h 3645"/>
              <a:gd name="T36" fmla="*/ 2147483647 w 1276"/>
              <a:gd name="T37" fmla="*/ 2147483647 h 3645"/>
              <a:gd name="T38" fmla="*/ 2147483647 w 1276"/>
              <a:gd name="T39" fmla="*/ 2147483647 h 3645"/>
              <a:gd name="T40" fmla="*/ 2147483647 w 1276"/>
              <a:gd name="T41" fmla="*/ 2147483647 h 3645"/>
              <a:gd name="T42" fmla="*/ 2147483647 w 1276"/>
              <a:gd name="T43" fmla="*/ 2147483647 h 3645"/>
              <a:gd name="T44" fmla="*/ 2147483647 w 1276"/>
              <a:gd name="T45" fmla="*/ 2147483647 h 3645"/>
              <a:gd name="T46" fmla="*/ 2147483647 w 1276"/>
              <a:gd name="T47" fmla="*/ 2147483647 h 3645"/>
              <a:gd name="T48" fmla="*/ 2147483647 w 1276"/>
              <a:gd name="T49" fmla="*/ 2147483647 h 3645"/>
              <a:gd name="T50" fmla="*/ 2147483647 w 1276"/>
              <a:gd name="T51" fmla="*/ 2147483647 h 3645"/>
              <a:gd name="T52" fmla="*/ 2147483647 w 1276"/>
              <a:gd name="T53" fmla="*/ 2147483647 h 3645"/>
              <a:gd name="T54" fmla="*/ 2147483647 w 1276"/>
              <a:gd name="T55" fmla="*/ 2147483647 h 3645"/>
              <a:gd name="T56" fmla="*/ 2147483647 w 1276"/>
              <a:gd name="T57" fmla="*/ 2147483647 h 3645"/>
              <a:gd name="T58" fmla="*/ 2147483647 w 1276"/>
              <a:gd name="T59" fmla="*/ 2147483647 h 3645"/>
              <a:gd name="T60" fmla="*/ 0 w 1276"/>
              <a:gd name="T61" fmla="*/ 2147483647 h 3645"/>
              <a:gd name="T62" fmla="*/ 2147483647 w 1276"/>
              <a:gd name="T63" fmla="*/ 2147483647 h 3645"/>
              <a:gd name="T64" fmla="*/ 2147483647 w 1276"/>
              <a:gd name="T65" fmla="*/ 2147483647 h 3645"/>
              <a:gd name="T66" fmla="*/ 2147483647 w 1276"/>
              <a:gd name="T67" fmla="*/ 2147483647 h 3645"/>
              <a:gd name="T68" fmla="*/ 2147483647 w 1276"/>
              <a:gd name="T69" fmla="*/ 2147483647 h 3645"/>
              <a:gd name="T70" fmla="*/ 2147483647 w 1276"/>
              <a:gd name="T71" fmla="*/ 2147483647 h 3645"/>
              <a:gd name="T72" fmla="*/ 2147483647 w 1276"/>
              <a:gd name="T73" fmla="*/ 2147483647 h 3645"/>
              <a:gd name="T74" fmla="*/ 2147483647 w 1276"/>
              <a:gd name="T75" fmla="*/ 2147483647 h 3645"/>
              <a:gd name="T76" fmla="*/ 2147483647 w 1276"/>
              <a:gd name="T77" fmla="*/ 2147483647 h 3645"/>
              <a:gd name="T78" fmla="*/ 2147483647 w 1276"/>
              <a:gd name="T79" fmla="*/ 2147483647 h 3645"/>
              <a:gd name="T80" fmla="*/ 2147483647 w 1276"/>
              <a:gd name="T81" fmla="*/ 2147483647 h 3645"/>
              <a:gd name="T82" fmla="*/ 2147483647 w 1276"/>
              <a:gd name="T83" fmla="*/ 2147483647 h 3645"/>
              <a:gd name="T84" fmla="*/ 2147483647 w 1276"/>
              <a:gd name="T85" fmla="*/ 2147483647 h 3645"/>
              <a:gd name="T86" fmla="*/ 2147483647 w 1276"/>
              <a:gd name="T87" fmla="*/ 2147483647 h 3645"/>
              <a:gd name="T88" fmla="*/ 2147483647 w 1276"/>
              <a:gd name="T89" fmla="*/ 2147483647 h 3645"/>
              <a:gd name="T90" fmla="*/ 2147483647 w 1276"/>
              <a:gd name="T91" fmla="*/ 2147483647 h 3645"/>
              <a:gd name="T92" fmla="*/ 2147483647 w 1276"/>
              <a:gd name="T93" fmla="*/ 2147483647 h 36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76"/>
              <a:gd name="T142" fmla="*/ 0 h 3645"/>
              <a:gd name="T143" fmla="*/ 1276 w 1276"/>
              <a:gd name="T144" fmla="*/ 3645 h 36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76" h="3645">
                <a:moveTo>
                  <a:pt x="609" y="2281"/>
                </a:moveTo>
                <a:lnTo>
                  <a:pt x="639" y="2407"/>
                </a:lnTo>
                <a:lnTo>
                  <a:pt x="669" y="2536"/>
                </a:lnTo>
                <a:lnTo>
                  <a:pt x="690" y="2635"/>
                </a:lnTo>
                <a:lnTo>
                  <a:pt x="714" y="2752"/>
                </a:lnTo>
                <a:lnTo>
                  <a:pt x="727" y="2893"/>
                </a:lnTo>
                <a:lnTo>
                  <a:pt x="741" y="3006"/>
                </a:lnTo>
                <a:lnTo>
                  <a:pt x="755" y="3108"/>
                </a:lnTo>
                <a:lnTo>
                  <a:pt x="774" y="3207"/>
                </a:lnTo>
                <a:lnTo>
                  <a:pt x="793" y="3301"/>
                </a:lnTo>
                <a:lnTo>
                  <a:pt x="806" y="3365"/>
                </a:lnTo>
                <a:lnTo>
                  <a:pt x="806" y="3414"/>
                </a:lnTo>
                <a:lnTo>
                  <a:pt x="802" y="3453"/>
                </a:lnTo>
                <a:lnTo>
                  <a:pt x="814" y="3471"/>
                </a:lnTo>
                <a:lnTo>
                  <a:pt x="898" y="3488"/>
                </a:lnTo>
                <a:lnTo>
                  <a:pt x="915" y="3479"/>
                </a:lnTo>
                <a:lnTo>
                  <a:pt x="924" y="3467"/>
                </a:lnTo>
                <a:lnTo>
                  <a:pt x="1004" y="3493"/>
                </a:lnTo>
                <a:lnTo>
                  <a:pt x="1105" y="3520"/>
                </a:lnTo>
                <a:lnTo>
                  <a:pt x="1173" y="3530"/>
                </a:lnTo>
                <a:lnTo>
                  <a:pt x="1227" y="3525"/>
                </a:lnTo>
                <a:lnTo>
                  <a:pt x="1257" y="3513"/>
                </a:lnTo>
                <a:lnTo>
                  <a:pt x="1271" y="3495"/>
                </a:lnTo>
                <a:lnTo>
                  <a:pt x="1276" y="3477"/>
                </a:lnTo>
                <a:lnTo>
                  <a:pt x="1266" y="3455"/>
                </a:lnTo>
                <a:lnTo>
                  <a:pt x="1243" y="3436"/>
                </a:lnTo>
                <a:lnTo>
                  <a:pt x="1167" y="3402"/>
                </a:lnTo>
                <a:lnTo>
                  <a:pt x="1102" y="3369"/>
                </a:lnTo>
                <a:lnTo>
                  <a:pt x="1043" y="3339"/>
                </a:lnTo>
                <a:lnTo>
                  <a:pt x="1015" y="3314"/>
                </a:lnTo>
                <a:lnTo>
                  <a:pt x="1013" y="3222"/>
                </a:lnTo>
                <a:lnTo>
                  <a:pt x="1013" y="3108"/>
                </a:lnTo>
                <a:lnTo>
                  <a:pt x="1010" y="2993"/>
                </a:lnTo>
                <a:lnTo>
                  <a:pt x="1010" y="2863"/>
                </a:lnTo>
                <a:lnTo>
                  <a:pt x="1015" y="2702"/>
                </a:lnTo>
                <a:lnTo>
                  <a:pt x="1015" y="2536"/>
                </a:lnTo>
                <a:lnTo>
                  <a:pt x="1007" y="2363"/>
                </a:lnTo>
                <a:lnTo>
                  <a:pt x="1002" y="2239"/>
                </a:lnTo>
                <a:lnTo>
                  <a:pt x="991" y="2114"/>
                </a:lnTo>
                <a:lnTo>
                  <a:pt x="989" y="2039"/>
                </a:lnTo>
                <a:lnTo>
                  <a:pt x="1036" y="2034"/>
                </a:lnTo>
                <a:lnTo>
                  <a:pt x="1082" y="2018"/>
                </a:lnTo>
                <a:lnTo>
                  <a:pt x="1120" y="1974"/>
                </a:lnTo>
                <a:lnTo>
                  <a:pt x="1122" y="1922"/>
                </a:lnTo>
                <a:lnTo>
                  <a:pt x="1109" y="1854"/>
                </a:lnTo>
                <a:lnTo>
                  <a:pt x="1082" y="1797"/>
                </a:lnTo>
                <a:lnTo>
                  <a:pt x="1056" y="1758"/>
                </a:lnTo>
                <a:lnTo>
                  <a:pt x="1101" y="1741"/>
                </a:lnTo>
                <a:lnTo>
                  <a:pt x="1114" y="1728"/>
                </a:lnTo>
                <a:lnTo>
                  <a:pt x="1113" y="1706"/>
                </a:lnTo>
                <a:lnTo>
                  <a:pt x="1052" y="1565"/>
                </a:lnTo>
                <a:lnTo>
                  <a:pt x="1032" y="1488"/>
                </a:lnTo>
                <a:lnTo>
                  <a:pt x="1015" y="1223"/>
                </a:lnTo>
                <a:lnTo>
                  <a:pt x="1015" y="1031"/>
                </a:lnTo>
                <a:lnTo>
                  <a:pt x="1007" y="799"/>
                </a:lnTo>
                <a:lnTo>
                  <a:pt x="995" y="742"/>
                </a:lnTo>
                <a:lnTo>
                  <a:pt x="973" y="696"/>
                </a:lnTo>
                <a:lnTo>
                  <a:pt x="928" y="658"/>
                </a:lnTo>
                <a:lnTo>
                  <a:pt x="727" y="547"/>
                </a:lnTo>
                <a:lnTo>
                  <a:pt x="741" y="496"/>
                </a:lnTo>
                <a:lnTo>
                  <a:pt x="774" y="490"/>
                </a:lnTo>
                <a:lnTo>
                  <a:pt x="819" y="478"/>
                </a:lnTo>
                <a:lnTo>
                  <a:pt x="844" y="452"/>
                </a:lnTo>
                <a:lnTo>
                  <a:pt x="875" y="349"/>
                </a:lnTo>
                <a:lnTo>
                  <a:pt x="884" y="292"/>
                </a:lnTo>
                <a:lnTo>
                  <a:pt x="883" y="237"/>
                </a:lnTo>
                <a:lnTo>
                  <a:pt x="889" y="184"/>
                </a:lnTo>
                <a:lnTo>
                  <a:pt x="884" y="127"/>
                </a:lnTo>
                <a:lnTo>
                  <a:pt x="910" y="152"/>
                </a:lnTo>
                <a:lnTo>
                  <a:pt x="924" y="165"/>
                </a:lnTo>
                <a:lnTo>
                  <a:pt x="920" y="127"/>
                </a:lnTo>
                <a:lnTo>
                  <a:pt x="903" y="85"/>
                </a:lnTo>
                <a:lnTo>
                  <a:pt x="878" y="52"/>
                </a:lnTo>
                <a:lnTo>
                  <a:pt x="838" y="25"/>
                </a:lnTo>
                <a:lnTo>
                  <a:pt x="788" y="6"/>
                </a:lnTo>
                <a:lnTo>
                  <a:pt x="721" y="0"/>
                </a:lnTo>
                <a:lnTo>
                  <a:pt x="661" y="12"/>
                </a:lnTo>
                <a:lnTo>
                  <a:pt x="609" y="37"/>
                </a:lnTo>
                <a:lnTo>
                  <a:pt x="569" y="69"/>
                </a:lnTo>
                <a:lnTo>
                  <a:pt x="538" y="112"/>
                </a:lnTo>
                <a:lnTo>
                  <a:pt x="522" y="172"/>
                </a:lnTo>
                <a:lnTo>
                  <a:pt x="512" y="240"/>
                </a:lnTo>
                <a:lnTo>
                  <a:pt x="516" y="295"/>
                </a:lnTo>
                <a:lnTo>
                  <a:pt x="530" y="369"/>
                </a:lnTo>
                <a:lnTo>
                  <a:pt x="529" y="423"/>
                </a:lnTo>
                <a:lnTo>
                  <a:pt x="517" y="483"/>
                </a:lnTo>
                <a:lnTo>
                  <a:pt x="493" y="513"/>
                </a:lnTo>
                <a:lnTo>
                  <a:pt x="247" y="611"/>
                </a:lnTo>
                <a:lnTo>
                  <a:pt x="212" y="632"/>
                </a:lnTo>
                <a:lnTo>
                  <a:pt x="188" y="668"/>
                </a:lnTo>
                <a:lnTo>
                  <a:pt x="111" y="879"/>
                </a:lnTo>
                <a:lnTo>
                  <a:pt x="10" y="1178"/>
                </a:lnTo>
                <a:lnTo>
                  <a:pt x="0" y="1239"/>
                </a:lnTo>
                <a:lnTo>
                  <a:pt x="2" y="1273"/>
                </a:lnTo>
                <a:lnTo>
                  <a:pt x="19" y="1312"/>
                </a:lnTo>
                <a:lnTo>
                  <a:pt x="149" y="1516"/>
                </a:lnTo>
                <a:lnTo>
                  <a:pt x="168" y="1580"/>
                </a:lnTo>
                <a:lnTo>
                  <a:pt x="175" y="1645"/>
                </a:lnTo>
                <a:lnTo>
                  <a:pt x="149" y="1873"/>
                </a:lnTo>
                <a:lnTo>
                  <a:pt x="133" y="1974"/>
                </a:lnTo>
                <a:lnTo>
                  <a:pt x="133" y="2007"/>
                </a:lnTo>
                <a:lnTo>
                  <a:pt x="149" y="2032"/>
                </a:lnTo>
                <a:lnTo>
                  <a:pt x="188" y="2045"/>
                </a:lnTo>
                <a:lnTo>
                  <a:pt x="228" y="2051"/>
                </a:lnTo>
                <a:lnTo>
                  <a:pt x="239" y="2166"/>
                </a:lnTo>
                <a:lnTo>
                  <a:pt x="239" y="2292"/>
                </a:lnTo>
                <a:lnTo>
                  <a:pt x="236" y="2432"/>
                </a:lnTo>
                <a:lnTo>
                  <a:pt x="228" y="2562"/>
                </a:lnTo>
                <a:lnTo>
                  <a:pt x="208" y="2702"/>
                </a:lnTo>
                <a:lnTo>
                  <a:pt x="202" y="2842"/>
                </a:lnTo>
                <a:lnTo>
                  <a:pt x="194" y="2979"/>
                </a:lnTo>
                <a:lnTo>
                  <a:pt x="194" y="3088"/>
                </a:lnTo>
                <a:lnTo>
                  <a:pt x="200" y="3261"/>
                </a:lnTo>
                <a:lnTo>
                  <a:pt x="197" y="3369"/>
                </a:lnTo>
                <a:lnTo>
                  <a:pt x="202" y="3467"/>
                </a:lnTo>
                <a:lnTo>
                  <a:pt x="207" y="3488"/>
                </a:lnTo>
                <a:lnTo>
                  <a:pt x="267" y="3505"/>
                </a:lnTo>
                <a:lnTo>
                  <a:pt x="317" y="3530"/>
                </a:lnTo>
                <a:lnTo>
                  <a:pt x="363" y="3568"/>
                </a:lnTo>
                <a:lnTo>
                  <a:pt x="412" y="3603"/>
                </a:lnTo>
                <a:lnTo>
                  <a:pt x="474" y="3627"/>
                </a:lnTo>
                <a:lnTo>
                  <a:pt x="538" y="3643"/>
                </a:lnTo>
                <a:lnTo>
                  <a:pt x="595" y="3645"/>
                </a:lnTo>
                <a:lnTo>
                  <a:pt x="631" y="3633"/>
                </a:lnTo>
                <a:lnTo>
                  <a:pt x="656" y="3615"/>
                </a:lnTo>
                <a:lnTo>
                  <a:pt x="659" y="3594"/>
                </a:lnTo>
                <a:lnTo>
                  <a:pt x="646" y="3563"/>
                </a:lnTo>
                <a:lnTo>
                  <a:pt x="613" y="3535"/>
                </a:lnTo>
                <a:lnTo>
                  <a:pt x="573" y="3505"/>
                </a:lnTo>
                <a:lnTo>
                  <a:pt x="521" y="3462"/>
                </a:lnTo>
                <a:lnTo>
                  <a:pt x="479" y="3424"/>
                </a:lnTo>
                <a:lnTo>
                  <a:pt x="452" y="3391"/>
                </a:lnTo>
                <a:lnTo>
                  <a:pt x="465" y="3211"/>
                </a:lnTo>
                <a:lnTo>
                  <a:pt x="465" y="3085"/>
                </a:lnTo>
                <a:lnTo>
                  <a:pt x="478" y="2957"/>
                </a:lnTo>
                <a:lnTo>
                  <a:pt x="491" y="2842"/>
                </a:lnTo>
                <a:lnTo>
                  <a:pt x="513" y="2721"/>
                </a:lnTo>
                <a:lnTo>
                  <a:pt x="543" y="2599"/>
                </a:lnTo>
                <a:lnTo>
                  <a:pt x="569" y="2485"/>
                </a:lnTo>
                <a:lnTo>
                  <a:pt x="589" y="2391"/>
                </a:lnTo>
                <a:lnTo>
                  <a:pt x="609" y="2281"/>
                </a:lnTo>
                <a:close/>
              </a:path>
            </a:pathLst>
          </a:custGeom>
          <a:solidFill>
            <a:srgbClr val="8080FF"/>
          </a:solidFill>
          <a:ln w="0">
            <a:solidFill>
              <a:srgbClr val="000000"/>
            </a:solidFill>
            <a:round/>
            <a:headEnd/>
            <a:tailEnd/>
          </a:ln>
        </p:spPr>
        <p:txBody>
          <a:bodyPr/>
          <a:lstStyle/>
          <a:p>
            <a:endParaRPr lang="it-IT"/>
          </a:p>
        </p:txBody>
      </p:sp>
      <p:sp>
        <p:nvSpPr>
          <p:cNvPr id="66570" name="Freeform 11"/>
          <p:cNvSpPr>
            <a:spLocks/>
          </p:cNvSpPr>
          <p:nvPr/>
        </p:nvSpPr>
        <p:spPr bwMode="auto">
          <a:xfrm>
            <a:off x="5008563" y="3128963"/>
            <a:ext cx="398462" cy="1100137"/>
          </a:xfrm>
          <a:custGeom>
            <a:avLst/>
            <a:gdLst>
              <a:gd name="T0" fmla="*/ 2147483647 w 1292"/>
              <a:gd name="T1" fmla="*/ 2147483647 h 3406"/>
              <a:gd name="T2" fmla="*/ 2147483647 w 1292"/>
              <a:gd name="T3" fmla="*/ 2147483647 h 3406"/>
              <a:gd name="T4" fmla="*/ 2147483647 w 1292"/>
              <a:gd name="T5" fmla="*/ 2147483647 h 3406"/>
              <a:gd name="T6" fmla="*/ 2147483647 w 1292"/>
              <a:gd name="T7" fmla="*/ 2147483647 h 3406"/>
              <a:gd name="T8" fmla="*/ 2147483647 w 1292"/>
              <a:gd name="T9" fmla="*/ 2147483647 h 3406"/>
              <a:gd name="T10" fmla="*/ 2147483647 w 1292"/>
              <a:gd name="T11" fmla="*/ 2147483647 h 3406"/>
              <a:gd name="T12" fmla="*/ 2147483647 w 1292"/>
              <a:gd name="T13" fmla="*/ 2147483647 h 3406"/>
              <a:gd name="T14" fmla="*/ 2147483647 w 1292"/>
              <a:gd name="T15" fmla="*/ 2147483647 h 3406"/>
              <a:gd name="T16" fmla="*/ 2147483647 w 1292"/>
              <a:gd name="T17" fmla="*/ 2147483647 h 3406"/>
              <a:gd name="T18" fmla="*/ 2147483647 w 1292"/>
              <a:gd name="T19" fmla="*/ 2147483647 h 3406"/>
              <a:gd name="T20" fmla="*/ 2147483647 w 1292"/>
              <a:gd name="T21" fmla="*/ 2147483647 h 3406"/>
              <a:gd name="T22" fmla="*/ 2147483647 w 1292"/>
              <a:gd name="T23" fmla="*/ 2147483647 h 3406"/>
              <a:gd name="T24" fmla="*/ 2147483647 w 1292"/>
              <a:gd name="T25" fmla="*/ 2147483647 h 3406"/>
              <a:gd name="T26" fmla="*/ 2147483647 w 1292"/>
              <a:gd name="T27" fmla="*/ 2147483647 h 3406"/>
              <a:gd name="T28" fmla="*/ 2147483647 w 1292"/>
              <a:gd name="T29" fmla="*/ 2147483647 h 3406"/>
              <a:gd name="T30" fmla="*/ 2147483647 w 1292"/>
              <a:gd name="T31" fmla="*/ 2147483647 h 3406"/>
              <a:gd name="T32" fmla="*/ 2147483647 w 1292"/>
              <a:gd name="T33" fmla="*/ 2147483647 h 3406"/>
              <a:gd name="T34" fmla="*/ 2147483647 w 1292"/>
              <a:gd name="T35" fmla="*/ 2147483647 h 3406"/>
              <a:gd name="T36" fmla="*/ 2147483647 w 1292"/>
              <a:gd name="T37" fmla="*/ 2147483647 h 3406"/>
              <a:gd name="T38" fmla="*/ 2147483647 w 1292"/>
              <a:gd name="T39" fmla="*/ 2147483647 h 3406"/>
              <a:gd name="T40" fmla="*/ 2147483647 w 1292"/>
              <a:gd name="T41" fmla="*/ 2147483647 h 3406"/>
              <a:gd name="T42" fmla="*/ 2147483647 w 1292"/>
              <a:gd name="T43" fmla="*/ 2147483647 h 3406"/>
              <a:gd name="T44" fmla="*/ 2147483647 w 1292"/>
              <a:gd name="T45" fmla="*/ 2147483647 h 3406"/>
              <a:gd name="T46" fmla="*/ 2147483647 w 1292"/>
              <a:gd name="T47" fmla="*/ 2147483647 h 3406"/>
              <a:gd name="T48" fmla="*/ 2147483647 w 1292"/>
              <a:gd name="T49" fmla="*/ 2147483647 h 3406"/>
              <a:gd name="T50" fmla="*/ 2147483647 w 1292"/>
              <a:gd name="T51" fmla="*/ 2147483647 h 3406"/>
              <a:gd name="T52" fmla="*/ 2147483647 w 1292"/>
              <a:gd name="T53" fmla="*/ 2147483647 h 3406"/>
              <a:gd name="T54" fmla="*/ 2147483647 w 1292"/>
              <a:gd name="T55" fmla="*/ 2147483647 h 3406"/>
              <a:gd name="T56" fmla="*/ 2147483647 w 1292"/>
              <a:gd name="T57" fmla="*/ 2147483647 h 3406"/>
              <a:gd name="T58" fmla="*/ 2147483647 w 1292"/>
              <a:gd name="T59" fmla="*/ 2147483647 h 3406"/>
              <a:gd name="T60" fmla="*/ 2147483647 w 1292"/>
              <a:gd name="T61" fmla="*/ 2147483647 h 3406"/>
              <a:gd name="T62" fmla="*/ 2147483647 w 1292"/>
              <a:gd name="T63" fmla="*/ 2147483647 h 3406"/>
              <a:gd name="T64" fmla="*/ 2147483647 w 1292"/>
              <a:gd name="T65" fmla="*/ 2147483647 h 3406"/>
              <a:gd name="T66" fmla="*/ 0 w 1292"/>
              <a:gd name="T67" fmla="*/ 2147483647 h 3406"/>
              <a:gd name="T68" fmla="*/ 2147483647 w 1292"/>
              <a:gd name="T69" fmla="*/ 2147483647 h 3406"/>
              <a:gd name="T70" fmla="*/ 2147483647 w 1292"/>
              <a:gd name="T71" fmla="*/ 2147483647 h 3406"/>
              <a:gd name="T72" fmla="*/ 2147483647 w 1292"/>
              <a:gd name="T73" fmla="*/ 2147483647 h 3406"/>
              <a:gd name="T74" fmla="*/ 2147483647 w 1292"/>
              <a:gd name="T75" fmla="*/ 2147483647 h 3406"/>
              <a:gd name="T76" fmla="*/ 2147483647 w 1292"/>
              <a:gd name="T77" fmla="*/ 2147483647 h 3406"/>
              <a:gd name="T78" fmla="*/ 2147483647 w 1292"/>
              <a:gd name="T79" fmla="*/ 2147483647 h 3406"/>
              <a:gd name="T80" fmla="*/ 2147483647 w 1292"/>
              <a:gd name="T81" fmla="*/ 2147483647 h 3406"/>
              <a:gd name="T82" fmla="*/ 2147483647 w 1292"/>
              <a:gd name="T83" fmla="*/ 2147483647 h 3406"/>
              <a:gd name="T84" fmla="*/ 2147483647 w 1292"/>
              <a:gd name="T85" fmla="*/ 2147483647 h 3406"/>
              <a:gd name="T86" fmla="*/ 2147483647 w 1292"/>
              <a:gd name="T87" fmla="*/ 2147483647 h 3406"/>
              <a:gd name="T88" fmla="*/ 2147483647 w 1292"/>
              <a:gd name="T89" fmla="*/ 2147483647 h 3406"/>
              <a:gd name="T90" fmla="*/ 2147483647 w 1292"/>
              <a:gd name="T91" fmla="*/ 2147483647 h 3406"/>
              <a:gd name="T92" fmla="*/ 2147483647 w 1292"/>
              <a:gd name="T93" fmla="*/ 0 h 3406"/>
              <a:gd name="T94" fmla="*/ 2147483647 w 1292"/>
              <a:gd name="T95" fmla="*/ 2147483647 h 3406"/>
              <a:gd name="T96" fmla="*/ 2147483647 w 1292"/>
              <a:gd name="T97" fmla="*/ 2147483647 h 3406"/>
              <a:gd name="T98" fmla="*/ 2147483647 w 1292"/>
              <a:gd name="T99" fmla="*/ 2147483647 h 3406"/>
              <a:gd name="T100" fmla="*/ 2147483647 w 1292"/>
              <a:gd name="T101" fmla="*/ 2147483647 h 3406"/>
              <a:gd name="T102" fmla="*/ 2147483647 w 1292"/>
              <a:gd name="T103" fmla="*/ 2147483647 h 3406"/>
              <a:gd name="T104" fmla="*/ 2147483647 w 1292"/>
              <a:gd name="T105" fmla="*/ 2147483647 h 3406"/>
              <a:gd name="T106" fmla="*/ 2147483647 w 1292"/>
              <a:gd name="T107" fmla="*/ 2147483647 h 3406"/>
              <a:gd name="T108" fmla="*/ 2147483647 w 1292"/>
              <a:gd name="T109" fmla="*/ 2147483647 h 3406"/>
              <a:gd name="T110" fmla="*/ 2147483647 w 1292"/>
              <a:gd name="T111" fmla="*/ 2147483647 h 3406"/>
              <a:gd name="T112" fmla="*/ 2147483647 w 1292"/>
              <a:gd name="T113" fmla="*/ 2147483647 h 3406"/>
              <a:gd name="T114" fmla="*/ 2147483647 w 1292"/>
              <a:gd name="T115" fmla="*/ 2147483647 h 3406"/>
              <a:gd name="T116" fmla="*/ 2147483647 w 1292"/>
              <a:gd name="T117" fmla="*/ 2147483647 h 34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92"/>
              <a:gd name="T178" fmla="*/ 0 h 3406"/>
              <a:gd name="T179" fmla="*/ 1292 w 1292"/>
              <a:gd name="T180" fmla="*/ 3406 h 34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92" h="3406">
                <a:moveTo>
                  <a:pt x="1129" y="1486"/>
                </a:moveTo>
                <a:lnTo>
                  <a:pt x="1131" y="1573"/>
                </a:lnTo>
                <a:lnTo>
                  <a:pt x="1152" y="1749"/>
                </a:lnTo>
                <a:lnTo>
                  <a:pt x="951" y="1876"/>
                </a:lnTo>
                <a:lnTo>
                  <a:pt x="951" y="1953"/>
                </a:lnTo>
                <a:lnTo>
                  <a:pt x="961" y="2090"/>
                </a:lnTo>
                <a:lnTo>
                  <a:pt x="976" y="2500"/>
                </a:lnTo>
                <a:lnTo>
                  <a:pt x="988" y="2680"/>
                </a:lnTo>
                <a:lnTo>
                  <a:pt x="1001" y="2999"/>
                </a:lnTo>
                <a:lnTo>
                  <a:pt x="1001" y="3112"/>
                </a:lnTo>
                <a:lnTo>
                  <a:pt x="1003" y="3150"/>
                </a:lnTo>
                <a:lnTo>
                  <a:pt x="1014" y="3163"/>
                </a:lnTo>
                <a:lnTo>
                  <a:pt x="1049" y="3187"/>
                </a:lnTo>
                <a:lnTo>
                  <a:pt x="1122" y="3223"/>
                </a:lnTo>
                <a:lnTo>
                  <a:pt x="1207" y="3246"/>
                </a:lnTo>
                <a:lnTo>
                  <a:pt x="1236" y="3255"/>
                </a:lnTo>
                <a:lnTo>
                  <a:pt x="1267" y="3270"/>
                </a:lnTo>
                <a:lnTo>
                  <a:pt x="1286" y="3296"/>
                </a:lnTo>
                <a:lnTo>
                  <a:pt x="1292" y="3317"/>
                </a:lnTo>
                <a:lnTo>
                  <a:pt x="1280" y="3325"/>
                </a:lnTo>
                <a:lnTo>
                  <a:pt x="1110" y="3328"/>
                </a:lnTo>
                <a:lnTo>
                  <a:pt x="887" y="3342"/>
                </a:lnTo>
                <a:lnTo>
                  <a:pt x="849" y="3342"/>
                </a:lnTo>
                <a:lnTo>
                  <a:pt x="823" y="3329"/>
                </a:lnTo>
                <a:lnTo>
                  <a:pt x="810" y="3304"/>
                </a:lnTo>
                <a:lnTo>
                  <a:pt x="810" y="3266"/>
                </a:lnTo>
                <a:lnTo>
                  <a:pt x="823" y="3205"/>
                </a:lnTo>
                <a:lnTo>
                  <a:pt x="830" y="3195"/>
                </a:lnTo>
                <a:lnTo>
                  <a:pt x="849" y="3189"/>
                </a:lnTo>
                <a:lnTo>
                  <a:pt x="823" y="3186"/>
                </a:lnTo>
                <a:lnTo>
                  <a:pt x="816" y="3174"/>
                </a:lnTo>
                <a:lnTo>
                  <a:pt x="810" y="3125"/>
                </a:lnTo>
                <a:lnTo>
                  <a:pt x="785" y="3023"/>
                </a:lnTo>
                <a:lnTo>
                  <a:pt x="734" y="2781"/>
                </a:lnTo>
                <a:lnTo>
                  <a:pt x="723" y="2666"/>
                </a:lnTo>
                <a:lnTo>
                  <a:pt x="695" y="2298"/>
                </a:lnTo>
                <a:lnTo>
                  <a:pt x="679" y="2206"/>
                </a:lnTo>
                <a:lnTo>
                  <a:pt x="647" y="2093"/>
                </a:lnTo>
                <a:lnTo>
                  <a:pt x="621" y="2208"/>
                </a:lnTo>
                <a:lnTo>
                  <a:pt x="596" y="2322"/>
                </a:lnTo>
                <a:lnTo>
                  <a:pt x="552" y="2642"/>
                </a:lnTo>
                <a:lnTo>
                  <a:pt x="532" y="2740"/>
                </a:lnTo>
                <a:lnTo>
                  <a:pt x="488" y="3097"/>
                </a:lnTo>
                <a:lnTo>
                  <a:pt x="488" y="3150"/>
                </a:lnTo>
                <a:lnTo>
                  <a:pt x="482" y="3160"/>
                </a:lnTo>
                <a:lnTo>
                  <a:pt x="443" y="3176"/>
                </a:lnTo>
                <a:lnTo>
                  <a:pt x="453" y="3229"/>
                </a:lnTo>
                <a:lnTo>
                  <a:pt x="455" y="3291"/>
                </a:lnTo>
                <a:lnTo>
                  <a:pt x="455" y="3329"/>
                </a:lnTo>
                <a:lnTo>
                  <a:pt x="440" y="3366"/>
                </a:lnTo>
                <a:lnTo>
                  <a:pt x="414" y="3390"/>
                </a:lnTo>
                <a:lnTo>
                  <a:pt x="367" y="3406"/>
                </a:lnTo>
                <a:lnTo>
                  <a:pt x="317" y="3406"/>
                </a:lnTo>
                <a:lnTo>
                  <a:pt x="262" y="3401"/>
                </a:lnTo>
                <a:lnTo>
                  <a:pt x="240" y="3381"/>
                </a:lnTo>
                <a:lnTo>
                  <a:pt x="228" y="3355"/>
                </a:lnTo>
                <a:lnTo>
                  <a:pt x="229" y="3322"/>
                </a:lnTo>
                <a:lnTo>
                  <a:pt x="243" y="3276"/>
                </a:lnTo>
                <a:lnTo>
                  <a:pt x="279" y="3227"/>
                </a:lnTo>
                <a:lnTo>
                  <a:pt x="303" y="3176"/>
                </a:lnTo>
                <a:lnTo>
                  <a:pt x="279" y="3176"/>
                </a:lnTo>
                <a:lnTo>
                  <a:pt x="266" y="3023"/>
                </a:lnTo>
                <a:lnTo>
                  <a:pt x="262" y="2847"/>
                </a:lnTo>
                <a:lnTo>
                  <a:pt x="269" y="2727"/>
                </a:lnTo>
                <a:lnTo>
                  <a:pt x="286" y="2588"/>
                </a:lnTo>
                <a:lnTo>
                  <a:pt x="299" y="2463"/>
                </a:lnTo>
                <a:lnTo>
                  <a:pt x="317" y="2360"/>
                </a:lnTo>
                <a:lnTo>
                  <a:pt x="0" y="2245"/>
                </a:lnTo>
                <a:lnTo>
                  <a:pt x="0" y="1889"/>
                </a:lnTo>
                <a:lnTo>
                  <a:pt x="38" y="1863"/>
                </a:lnTo>
                <a:lnTo>
                  <a:pt x="184" y="1902"/>
                </a:lnTo>
                <a:lnTo>
                  <a:pt x="200" y="1824"/>
                </a:lnTo>
                <a:lnTo>
                  <a:pt x="204" y="1728"/>
                </a:lnTo>
                <a:lnTo>
                  <a:pt x="132" y="1331"/>
                </a:lnTo>
                <a:lnTo>
                  <a:pt x="127" y="1226"/>
                </a:lnTo>
                <a:lnTo>
                  <a:pt x="139" y="1099"/>
                </a:lnTo>
                <a:lnTo>
                  <a:pt x="200" y="757"/>
                </a:lnTo>
                <a:lnTo>
                  <a:pt x="228" y="663"/>
                </a:lnTo>
                <a:lnTo>
                  <a:pt x="253" y="626"/>
                </a:lnTo>
                <a:lnTo>
                  <a:pt x="279" y="614"/>
                </a:lnTo>
                <a:lnTo>
                  <a:pt x="455" y="550"/>
                </a:lnTo>
                <a:lnTo>
                  <a:pt x="532" y="525"/>
                </a:lnTo>
                <a:lnTo>
                  <a:pt x="557" y="435"/>
                </a:lnTo>
                <a:lnTo>
                  <a:pt x="536" y="370"/>
                </a:lnTo>
                <a:lnTo>
                  <a:pt x="525" y="331"/>
                </a:lnTo>
                <a:lnTo>
                  <a:pt x="525" y="281"/>
                </a:lnTo>
                <a:lnTo>
                  <a:pt x="532" y="218"/>
                </a:lnTo>
                <a:lnTo>
                  <a:pt x="557" y="129"/>
                </a:lnTo>
                <a:lnTo>
                  <a:pt x="571" y="84"/>
                </a:lnTo>
                <a:lnTo>
                  <a:pt x="591" y="51"/>
                </a:lnTo>
                <a:lnTo>
                  <a:pt x="621" y="24"/>
                </a:lnTo>
                <a:lnTo>
                  <a:pt x="647" y="15"/>
                </a:lnTo>
                <a:lnTo>
                  <a:pt x="697" y="0"/>
                </a:lnTo>
                <a:lnTo>
                  <a:pt x="734" y="0"/>
                </a:lnTo>
                <a:lnTo>
                  <a:pt x="785" y="15"/>
                </a:lnTo>
                <a:lnTo>
                  <a:pt x="834" y="31"/>
                </a:lnTo>
                <a:lnTo>
                  <a:pt x="873" y="61"/>
                </a:lnTo>
                <a:lnTo>
                  <a:pt x="887" y="103"/>
                </a:lnTo>
                <a:lnTo>
                  <a:pt x="892" y="159"/>
                </a:lnTo>
                <a:lnTo>
                  <a:pt x="886" y="212"/>
                </a:lnTo>
                <a:lnTo>
                  <a:pt x="877" y="272"/>
                </a:lnTo>
                <a:lnTo>
                  <a:pt x="863" y="321"/>
                </a:lnTo>
                <a:lnTo>
                  <a:pt x="836" y="372"/>
                </a:lnTo>
                <a:lnTo>
                  <a:pt x="810" y="410"/>
                </a:lnTo>
                <a:lnTo>
                  <a:pt x="785" y="448"/>
                </a:lnTo>
                <a:lnTo>
                  <a:pt x="785" y="511"/>
                </a:lnTo>
                <a:lnTo>
                  <a:pt x="843" y="526"/>
                </a:lnTo>
                <a:lnTo>
                  <a:pt x="1056" y="652"/>
                </a:lnTo>
                <a:lnTo>
                  <a:pt x="1090" y="690"/>
                </a:lnTo>
                <a:lnTo>
                  <a:pt x="1099" y="717"/>
                </a:lnTo>
                <a:lnTo>
                  <a:pt x="1116" y="1077"/>
                </a:lnTo>
                <a:lnTo>
                  <a:pt x="1099" y="1132"/>
                </a:lnTo>
                <a:lnTo>
                  <a:pt x="1079" y="1189"/>
                </a:lnTo>
                <a:lnTo>
                  <a:pt x="1065" y="1251"/>
                </a:lnTo>
                <a:lnTo>
                  <a:pt x="1068" y="1298"/>
                </a:lnTo>
                <a:lnTo>
                  <a:pt x="1088" y="1353"/>
                </a:lnTo>
                <a:lnTo>
                  <a:pt x="1129" y="1409"/>
                </a:lnTo>
                <a:lnTo>
                  <a:pt x="1129" y="1486"/>
                </a:lnTo>
                <a:close/>
              </a:path>
            </a:pathLst>
          </a:custGeom>
          <a:solidFill>
            <a:srgbClr val="8080FF"/>
          </a:solidFill>
          <a:ln w="0">
            <a:solidFill>
              <a:srgbClr val="000000"/>
            </a:solidFill>
            <a:round/>
            <a:headEnd/>
            <a:tailEnd/>
          </a:ln>
        </p:spPr>
        <p:txBody>
          <a:bodyPr/>
          <a:lstStyle/>
          <a:p>
            <a:endParaRPr lang="it-IT"/>
          </a:p>
        </p:txBody>
      </p:sp>
      <p:sp>
        <p:nvSpPr>
          <p:cNvPr id="66571" name="Freeform 14"/>
          <p:cNvSpPr>
            <a:spLocks/>
          </p:cNvSpPr>
          <p:nvPr/>
        </p:nvSpPr>
        <p:spPr bwMode="auto">
          <a:xfrm>
            <a:off x="5619750" y="3187700"/>
            <a:ext cx="298450" cy="1052513"/>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2147483647 w 974"/>
              <a:gd name="T107" fmla="*/ 2147483647 h 3255"/>
              <a:gd name="T108" fmla="*/ 2147483647 w 974"/>
              <a:gd name="T109" fmla="*/ 2147483647 h 3255"/>
              <a:gd name="T110" fmla="*/ 2147483647 w 974"/>
              <a:gd name="T111" fmla="*/ 2147483647 h 3255"/>
              <a:gd name="T112" fmla="*/ 2147483647 w 974"/>
              <a:gd name="T113" fmla="*/ 2147483647 h 3255"/>
              <a:gd name="T114" fmla="*/ 2147483647 w 974"/>
              <a:gd name="T115" fmla="*/ 2147483647 h 32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4"/>
              <a:gd name="T175" fmla="*/ 0 h 3255"/>
              <a:gd name="T176" fmla="*/ 974 w 974"/>
              <a:gd name="T177" fmla="*/ 3255 h 32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4" h="3255">
                <a:moveTo>
                  <a:pt x="326" y="0"/>
                </a:moveTo>
                <a:lnTo>
                  <a:pt x="353" y="6"/>
                </a:lnTo>
                <a:lnTo>
                  <a:pt x="396" y="19"/>
                </a:lnTo>
                <a:lnTo>
                  <a:pt x="412" y="38"/>
                </a:lnTo>
                <a:lnTo>
                  <a:pt x="426" y="52"/>
                </a:lnTo>
                <a:lnTo>
                  <a:pt x="445" y="87"/>
                </a:lnTo>
                <a:lnTo>
                  <a:pt x="469" y="120"/>
                </a:lnTo>
                <a:lnTo>
                  <a:pt x="480" y="152"/>
                </a:lnTo>
                <a:lnTo>
                  <a:pt x="504" y="231"/>
                </a:lnTo>
                <a:lnTo>
                  <a:pt x="514" y="286"/>
                </a:lnTo>
                <a:lnTo>
                  <a:pt x="509" y="357"/>
                </a:lnTo>
                <a:lnTo>
                  <a:pt x="486" y="408"/>
                </a:lnTo>
                <a:lnTo>
                  <a:pt x="471" y="456"/>
                </a:lnTo>
                <a:lnTo>
                  <a:pt x="502" y="498"/>
                </a:lnTo>
                <a:lnTo>
                  <a:pt x="562" y="533"/>
                </a:lnTo>
                <a:lnTo>
                  <a:pt x="638" y="575"/>
                </a:lnTo>
                <a:lnTo>
                  <a:pt x="695" y="604"/>
                </a:lnTo>
                <a:lnTo>
                  <a:pt x="718" y="625"/>
                </a:lnTo>
                <a:lnTo>
                  <a:pt x="955" y="942"/>
                </a:lnTo>
                <a:lnTo>
                  <a:pt x="974" y="1031"/>
                </a:lnTo>
                <a:lnTo>
                  <a:pt x="967" y="1107"/>
                </a:lnTo>
                <a:lnTo>
                  <a:pt x="947" y="1192"/>
                </a:lnTo>
                <a:lnTo>
                  <a:pt x="824" y="1411"/>
                </a:lnTo>
                <a:lnTo>
                  <a:pt x="766" y="1518"/>
                </a:lnTo>
                <a:lnTo>
                  <a:pt x="721" y="1550"/>
                </a:lnTo>
                <a:lnTo>
                  <a:pt x="678" y="1558"/>
                </a:lnTo>
                <a:lnTo>
                  <a:pt x="709" y="1628"/>
                </a:lnTo>
                <a:lnTo>
                  <a:pt x="711" y="1674"/>
                </a:lnTo>
                <a:lnTo>
                  <a:pt x="680" y="1727"/>
                </a:lnTo>
                <a:lnTo>
                  <a:pt x="620" y="1773"/>
                </a:lnTo>
                <a:lnTo>
                  <a:pt x="637" y="2472"/>
                </a:lnTo>
                <a:lnTo>
                  <a:pt x="540" y="2499"/>
                </a:lnTo>
                <a:lnTo>
                  <a:pt x="524" y="2624"/>
                </a:lnTo>
                <a:lnTo>
                  <a:pt x="503" y="2715"/>
                </a:lnTo>
                <a:lnTo>
                  <a:pt x="471" y="2818"/>
                </a:lnTo>
                <a:lnTo>
                  <a:pt x="458" y="2877"/>
                </a:lnTo>
                <a:lnTo>
                  <a:pt x="466" y="2960"/>
                </a:lnTo>
                <a:lnTo>
                  <a:pt x="492" y="2990"/>
                </a:lnTo>
                <a:lnTo>
                  <a:pt x="505" y="3032"/>
                </a:lnTo>
                <a:lnTo>
                  <a:pt x="499"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4"/>
                </a:lnTo>
                <a:lnTo>
                  <a:pt x="62" y="3168"/>
                </a:lnTo>
                <a:lnTo>
                  <a:pt x="80" y="3140"/>
                </a:lnTo>
                <a:lnTo>
                  <a:pt x="132" y="3106"/>
                </a:lnTo>
                <a:lnTo>
                  <a:pt x="220" y="3039"/>
                </a:lnTo>
                <a:lnTo>
                  <a:pt x="266" y="2977"/>
                </a:lnTo>
                <a:lnTo>
                  <a:pt x="283" y="2917"/>
                </a:lnTo>
                <a:lnTo>
                  <a:pt x="272" y="2824"/>
                </a:lnTo>
                <a:lnTo>
                  <a:pt x="195" y="2564"/>
                </a:lnTo>
                <a:lnTo>
                  <a:pt x="177" y="2467"/>
                </a:lnTo>
                <a:lnTo>
                  <a:pt x="177" y="2446"/>
                </a:lnTo>
                <a:lnTo>
                  <a:pt x="112" y="2438"/>
                </a:lnTo>
                <a:lnTo>
                  <a:pt x="74" y="2438"/>
                </a:lnTo>
                <a:lnTo>
                  <a:pt x="48" y="1808"/>
                </a:lnTo>
                <a:lnTo>
                  <a:pt x="14" y="1773"/>
                </a:lnTo>
                <a:lnTo>
                  <a:pt x="26" y="1686"/>
                </a:lnTo>
                <a:lnTo>
                  <a:pt x="61" y="1571"/>
                </a:lnTo>
                <a:lnTo>
                  <a:pt x="103" y="1468"/>
                </a:lnTo>
                <a:lnTo>
                  <a:pt x="65" y="1437"/>
                </a:lnTo>
                <a:lnTo>
                  <a:pt x="17" y="1395"/>
                </a:lnTo>
                <a:lnTo>
                  <a:pt x="0" y="1297"/>
                </a:lnTo>
                <a:lnTo>
                  <a:pt x="10" y="1200"/>
                </a:lnTo>
                <a:lnTo>
                  <a:pt x="16" y="1089"/>
                </a:lnTo>
                <a:lnTo>
                  <a:pt x="12" y="1004"/>
                </a:lnTo>
                <a:lnTo>
                  <a:pt x="0" y="914"/>
                </a:lnTo>
                <a:lnTo>
                  <a:pt x="6" y="805"/>
                </a:lnTo>
                <a:lnTo>
                  <a:pt x="21" y="737"/>
                </a:lnTo>
                <a:lnTo>
                  <a:pt x="39" y="688"/>
                </a:lnTo>
                <a:lnTo>
                  <a:pt x="60" y="655"/>
                </a:lnTo>
                <a:lnTo>
                  <a:pt x="81" y="632"/>
                </a:lnTo>
                <a:lnTo>
                  <a:pt x="164" y="582"/>
                </a:lnTo>
                <a:lnTo>
                  <a:pt x="241" y="535"/>
                </a:lnTo>
                <a:lnTo>
                  <a:pt x="280" y="497"/>
                </a:lnTo>
                <a:lnTo>
                  <a:pt x="279" y="485"/>
                </a:lnTo>
                <a:lnTo>
                  <a:pt x="264" y="483"/>
                </a:lnTo>
                <a:lnTo>
                  <a:pt x="239" y="477"/>
                </a:lnTo>
                <a:lnTo>
                  <a:pt x="216" y="465"/>
                </a:lnTo>
                <a:lnTo>
                  <a:pt x="203" y="453"/>
                </a:lnTo>
                <a:lnTo>
                  <a:pt x="189" y="434"/>
                </a:lnTo>
                <a:lnTo>
                  <a:pt x="170" y="450"/>
                </a:lnTo>
                <a:lnTo>
                  <a:pt x="139" y="471"/>
                </a:lnTo>
                <a:lnTo>
                  <a:pt x="137" y="406"/>
                </a:lnTo>
                <a:lnTo>
                  <a:pt x="129" y="364"/>
                </a:lnTo>
                <a:lnTo>
                  <a:pt x="103" y="284"/>
                </a:lnTo>
                <a:lnTo>
                  <a:pt x="93" y="218"/>
                </a:lnTo>
                <a:lnTo>
                  <a:pt x="97" y="147"/>
                </a:lnTo>
                <a:lnTo>
                  <a:pt x="107" y="99"/>
                </a:lnTo>
                <a:lnTo>
                  <a:pt x="130" y="68"/>
                </a:lnTo>
                <a:lnTo>
                  <a:pt x="150" y="54"/>
                </a:lnTo>
                <a:lnTo>
                  <a:pt x="170" y="42"/>
                </a:lnTo>
                <a:lnTo>
                  <a:pt x="212" y="20"/>
                </a:lnTo>
                <a:lnTo>
                  <a:pt x="247" y="7"/>
                </a:lnTo>
                <a:lnTo>
                  <a:pt x="289" y="1"/>
                </a:lnTo>
                <a:lnTo>
                  <a:pt x="326" y="0"/>
                </a:lnTo>
                <a:lnTo>
                  <a:pt x="684" y="956"/>
                </a:lnTo>
                <a:lnTo>
                  <a:pt x="679" y="1077"/>
                </a:lnTo>
                <a:lnTo>
                  <a:pt x="673" y="1144"/>
                </a:lnTo>
                <a:lnTo>
                  <a:pt x="737" y="1152"/>
                </a:lnTo>
                <a:lnTo>
                  <a:pt x="754" y="1099"/>
                </a:lnTo>
                <a:lnTo>
                  <a:pt x="754" y="1054"/>
                </a:lnTo>
                <a:lnTo>
                  <a:pt x="728" y="1010"/>
                </a:lnTo>
                <a:lnTo>
                  <a:pt x="711" y="979"/>
                </a:lnTo>
                <a:lnTo>
                  <a:pt x="695" y="956"/>
                </a:lnTo>
                <a:lnTo>
                  <a:pt x="684" y="956"/>
                </a:lnTo>
                <a:lnTo>
                  <a:pt x="326" y="0"/>
                </a:lnTo>
                <a:close/>
              </a:path>
            </a:pathLst>
          </a:custGeom>
          <a:solidFill>
            <a:srgbClr val="8080FF"/>
          </a:solidFill>
          <a:ln w="9525">
            <a:noFill/>
            <a:round/>
            <a:headEnd/>
            <a:tailEnd/>
          </a:ln>
        </p:spPr>
        <p:txBody>
          <a:bodyPr/>
          <a:lstStyle/>
          <a:p>
            <a:endParaRPr lang="it-IT"/>
          </a:p>
        </p:txBody>
      </p:sp>
      <p:sp>
        <p:nvSpPr>
          <p:cNvPr id="66572" name="Freeform 15"/>
          <p:cNvSpPr>
            <a:spLocks/>
          </p:cNvSpPr>
          <p:nvPr/>
        </p:nvSpPr>
        <p:spPr bwMode="auto">
          <a:xfrm>
            <a:off x="5619750" y="3187700"/>
            <a:ext cx="298450" cy="1052513"/>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4"/>
              <a:gd name="T160" fmla="*/ 0 h 3255"/>
              <a:gd name="T161" fmla="*/ 974 w 974"/>
              <a:gd name="T162" fmla="*/ 3255 h 32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4" h="3255">
                <a:moveTo>
                  <a:pt x="326" y="0"/>
                </a:moveTo>
                <a:lnTo>
                  <a:pt x="353" y="6"/>
                </a:lnTo>
                <a:lnTo>
                  <a:pt x="396" y="19"/>
                </a:lnTo>
                <a:lnTo>
                  <a:pt x="412" y="38"/>
                </a:lnTo>
                <a:lnTo>
                  <a:pt x="426" y="52"/>
                </a:lnTo>
                <a:lnTo>
                  <a:pt x="445" y="87"/>
                </a:lnTo>
                <a:lnTo>
                  <a:pt x="469" y="120"/>
                </a:lnTo>
                <a:lnTo>
                  <a:pt x="480" y="152"/>
                </a:lnTo>
                <a:lnTo>
                  <a:pt x="504" y="231"/>
                </a:lnTo>
                <a:lnTo>
                  <a:pt x="514" y="286"/>
                </a:lnTo>
                <a:lnTo>
                  <a:pt x="509" y="357"/>
                </a:lnTo>
                <a:lnTo>
                  <a:pt x="486" y="408"/>
                </a:lnTo>
                <a:lnTo>
                  <a:pt x="471" y="456"/>
                </a:lnTo>
                <a:lnTo>
                  <a:pt x="502" y="498"/>
                </a:lnTo>
                <a:lnTo>
                  <a:pt x="562" y="533"/>
                </a:lnTo>
                <a:lnTo>
                  <a:pt x="638" y="575"/>
                </a:lnTo>
                <a:lnTo>
                  <a:pt x="695" y="604"/>
                </a:lnTo>
                <a:lnTo>
                  <a:pt x="718" y="625"/>
                </a:lnTo>
                <a:lnTo>
                  <a:pt x="955" y="942"/>
                </a:lnTo>
                <a:lnTo>
                  <a:pt x="974" y="1031"/>
                </a:lnTo>
                <a:lnTo>
                  <a:pt x="967" y="1107"/>
                </a:lnTo>
                <a:lnTo>
                  <a:pt x="947" y="1192"/>
                </a:lnTo>
                <a:lnTo>
                  <a:pt x="824" y="1411"/>
                </a:lnTo>
                <a:lnTo>
                  <a:pt x="766" y="1518"/>
                </a:lnTo>
                <a:lnTo>
                  <a:pt x="721" y="1550"/>
                </a:lnTo>
                <a:lnTo>
                  <a:pt x="678" y="1558"/>
                </a:lnTo>
                <a:lnTo>
                  <a:pt x="709" y="1628"/>
                </a:lnTo>
                <a:lnTo>
                  <a:pt x="711" y="1674"/>
                </a:lnTo>
                <a:lnTo>
                  <a:pt x="680" y="1727"/>
                </a:lnTo>
                <a:lnTo>
                  <a:pt x="620" y="1773"/>
                </a:lnTo>
                <a:lnTo>
                  <a:pt x="637" y="2472"/>
                </a:lnTo>
                <a:lnTo>
                  <a:pt x="540" y="2499"/>
                </a:lnTo>
                <a:lnTo>
                  <a:pt x="524" y="2624"/>
                </a:lnTo>
                <a:lnTo>
                  <a:pt x="503" y="2715"/>
                </a:lnTo>
                <a:lnTo>
                  <a:pt x="471" y="2818"/>
                </a:lnTo>
                <a:lnTo>
                  <a:pt x="458" y="2877"/>
                </a:lnTo>
                <a:lnTo>
                  <a:pt x="466" y="2960"/>
                </a:lnTo>
                <a:lnTo>
                  <a:pt x="492" y="2990"/>
                </a:lnTo>
                <a:lnTo>
                  <a:pt x="505" y="3032"/>
                </a:lnTo>
                <a:lnTo>
                  <a:pt x="499"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4"/>
                </a:lnTo>
                <a:lnTo>
                  <a:pt x="62" y="3168"/>
                </a:lnTo>
                <a:lnTo>
                  <a:pt x="80" y="3140"/>
                </a:lnTo>
                <a:lnTo>
                  <a:pt x="132" y="3106"/>
                </a:lnTo>
                <a:lnTo>
                  <a:pt x="220" y="3039"/>
                </a:lnTo>
                <a:lnTo>
                  <a:pt x="266" y="2977"/>
                </a:lnTo>
                <a:lnTo>
                  <a:pt x="283" y="2917"/>
                </a:lnTo>
                <a:lnTo>
                  <a:pt x="272" y="2824"/>
                </a:lnTo>
                <a:lnTo>
                  <a:pt x="195" y="2564"/>
                </a:lnTo>
                <a:lnTo>
                  <a:pt x="177" y="2467"/>
                </a:lnTo>
                <a:lnTo>
                  <a:pt x="177" y="2446"/>
                </a:lnTo>
                <a:lnTo>
                  <a:pt x="112" y="2438"/>
                </a:lnTo>
                <a:lnTo>
                  <a:pt x="74" y="2438"/>
                </a:lnTo>
                <a:lnTo>
                  <a:pt x="48" y="1808"/>
                </a:lnTo>
                <a:lnTo>
                  <a:pt x="14" y="1773"/>
                </a:lnTo>
                <a:lnTo>
                  <a:pt x="26" y="1686"/>
                </a:lnTo>
                <a:lnTo>
                  <a:pt x="61" y="1571"/>
                </a:lnTo>
                <a:lnTo>
                  <a:pt x="103" y="1468"/>
                </a:lnTo>
                <a:lnTo>
                  <a:pt x="65" y="1437"/>
                </a:lnTo>
                <a:lnTo>
                  <a:pt x="17" y="1395"/>
                </a:lnTo>
                <a:lnTo>
                  <a:pt x="0" y="1297"/>
                </a:lnTo>
                <a:lnTo>
                  <a:pt x="10" y="1200"/>
                </a:lnTo>
                <a:lnTo>
                  <a:pt x="16" y="1089"/>
                </a:lnTo>
                <a:lnTo>
                  <a:pt x="12" y="1004"/>
                </a:lnTo>
                <a:lnTo>
                  <a:pt x="0" y="914"/>
                </a:lnTo>
                <a:lnTo>
                  <a:pt x="6" y="805"/>
                </a:lnTo>
                <a:lnTo>
                  <a:pt x="21" y="737"/>
                </a:lnTo>
                <a:lnTo>
                  <a:pt x="39" y="688"/>
                </a:lnTo>
                <a:lnTo>
                  <a:pt x="60" y="655"/>
                </a:lnTo>
                <a:lnTo>
                  <a:pt x="81" y="632"/>
                </a:lnTo>
                <a:lnTo>
                  <a:pt x="164" y="582"/>
                </a:lnTo>
                <a:lnTo>
                  <a:pt x="241" y="535"/>
                </a:lnTo>
                <a:lnTo>
                  <a:pt x="280" y="497"/>
                </a:lnTo>
                <a:lnTo>
                  <a:pt x="279" y="485"/>
                </a:lnTo>
                <a:lnTo>
                  <a:pt x="264" y="483"/>
                </a:lnTo>
                <a:lnTo>
                  <a:pt x="239" y="477"/>
                </a:lnTo>
                <a:lnTo>
                  <a:pt x="216" y="465"/>
                </a:lnTo>
                <a:lnTo>
                  <a:pt x="203" y="453"/>
                </a:lnTo>
                <a:lnTo>
                  <a:pt x="189" y="434"/>
                </a:lnTo>
                <a:lnTo>
                  <a:pt x="170" y="450"/>
                </a:lnTo>
                <a:lnTo>
                  <a:pt x="139" y="471"/>
                </a:lnTo>
                <a:lnTo>
                  <a:pt x="137" y="406"/>
                </a:lnTo>
                <a:lnTo>
                  <a:pt x="129" y="364"/>
                </a:lnTo>
                <a:lnTo>
                  <a:pt x="103" y="284"/>
                </a:lnTo>
                <a:lnTo>
                  <a:pt x="93" y="218"/>
                </a:lnTo>
                <a:lnTo>
                  <a:pt x="97" y="147"/>
                </a:lnTo>
                <a:lnTo>
                  <a:pt x="107" y="99"/>
                </a:lnTo>
                <a:lnTo>
                  <a:pt x="130" y="68"/>
                </a:lnTo>
                <a:lnTo>
                  <a:pt x="150" y="54"/>
                </a:lnTo>
                <a:lnTo>
                  <a:pt x="170" y="42"/>
                </a:lnTo>
                <a:lnTo>
                  <a:pt x="212" y="20"/>
                </a:lnTo>
                <a:lnTo>
                  <a:pt x="247" y="7"/>
                </a:lnTo>
                <a:lnTo>
                  <a:pt x="289" y="1"/>
                </a:lnTo>
                <a:lnTo>
                  <a:pt x="326" y="0"/>
                </a:lnTo>
              </a:path>
            </a:pathLst>
          </a:custGeom>
          <a:noFill/>
          <a:ln w="0">
            <a:solidFill>
              <a:srgbClr val="000000"/>
            </a:solidFill>
            <a:round/>
            <a:headEnd/>
            <a:tailEnd/>
          </a:ln>
        </p:spPr>
        <p:txBody>
          <a:bodyPr/>
          <a:lstStyle/>
          <a:p>
            <a:endParaRPr lang="it-IT"/>
          </a:p>
        </p:txBody>
      </p:sp>
      <p:sp>
        <p:nvSpPr>
          <p:cNvPr id="66573" name="Freeform 16"/>
          <p:cNvSpPr>
            <a:spLocks/>
          </p:cNvSpPr>
          <p:nvPr/>
        </p:nvSpPr>
        <p:spPr bwMode="auto">
          <a:xfrm>
            <a:off x="6172200" y="3167063"/>
            <a:ext cx="287338" cy="1104900"/>
          </a:xfrm>
          <a:custGeom>
            <a:avLst/>
            <a:gdLst>
              <a:gd name="T0" fmla="*/ 2147483647 w 931"/>
              <a:gd name="T1" fmla="*/ 2147483647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0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1"/>
              <a:gd name="T169" fmla="*/ 0 h 3420"/>
              <a:gd name="T170" fmla="*/ 931 w 931"/>
              <a:gd name="T171" fmla="*/ 3420 h 34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1" h="3420">
                <a:moveTo>
                  <a:pt x="495" y="2"/>
                </a:moveTo>
                <a:lnTo>
                  <a:pt x="575" y="0"/>
                </a:lnTo>
                <a:lnTo>
                  <a:pt x="625" y="21"/>
                </a:lnTo>
                <a:lnTo>
                  <a:pt x="672" y="58"/>
                </a:lnTo>
                <a:lnTo>
                  <a:pt x="696" y="113"/>
                </a:lnTo>
                <a:lnTo>
                  <a:pt x="700" y="159"/>
                </a:lnTo>
                <a:lnTo>
                  <a:pt x="690" y="211"/>
                </a:lnTo>
                <a:lnTo>
                  <a:pt x="663" y="273"/>
                </a:lnTo>
                <a:lnTo>
                  <a:pt x="632" y="336"/>
                </a:lnTo>
                <a:lnTo>
                  <a:pt x="600" y="420"/>
                </a:lnTo>
                <a:lnTo>
                  <a:pt x="599" y="474"/>
                </a:lnTo>
                <a:lnTo>
                  <a:pt x="611" y="537"/>
                </a:lnTo>
                <a:lnTo>
                  <a:pt x="645" y="537"/>
                </a:lnTo>
                <a:lnTo>
                  <a:pt x="671" y="537"/>
                </a:lnTo>
                <a:lnTo>
                  <a:pt x="723" y="545"/>
                </a:lnTo>
                <a:lnTo>
                  <a:pt x="768" y="563"/>
                </a:lnTo>
                <a:lnTo>
                  <a:pt x="812" y="601"/>
                </a:lnTo>
                <a:lnTo>
                  <a:pt x="845" y="643"/>
                </a:lnTo>
                <a:lnTo>
                  <a:pt x="863" y="682"/>
                </a:lnTo>
                <a:lnTo>
                  <a:pt x="868" y="738"/>
                </a:lnTo>
                <a:lnTo>
                  <a:pt x="858" y="803"/>
                </a:lnTo>
                <a:lnTo>
                  <a:pt x="847" y="859"/>
                </a:lnTo>
                <a:lnTo>
                  <a:pt x="845" y="916"/>
                </a:lnTo>
                <a:lnTo>
                  <a:pt x="855" y="1111"/>
                </a:lnTo>
                <a:lnTo>
                  <a:pt x="851" y="1251"/>
                </a:lnTo>
                <a:lnTo>
                  <a:pt x="852" y="1363"/>
                </a:lnTo>
                <a:lnTo>
                  <a:pt x="856" y="1437"/>
                </a:lnTo>
                <a:lnTo>
                  <a:pt x="855" y="1503"/>
                </a:lnTo>
                <a:lnTo>
                  <a:pt x="918" y="1482"/>
                </a:lnTo>
                <a:lnTo>
                  <a:pt x="931" y="1760"/>
                </a:lnTo>
                <a:lnTo>
                  <a:pt x="689" y="1823"/>
                </a:lnTo>
                <a:lnTo>
                  <a:pt x="663" y="1961"/>
                </a:lnTo>
                <a:lnTo>
                  <a:pt x="613" y="2187"/>
                </a:lnTo>
                <a:lnTo>
                  <a:pt x="604" y="2275"/>
                </a:lnTo>
                <a:lnTo>
                  <a:pt x="617" y="2351"/>
                </a:lnTo>
                <a:lnTo>
                  <a:pt x="639" y="2429"/>
                </a:lnTo>
                <a:lnTo>
                  <a:pt x="639" y="2492"/>
                </a:lnTo>
                <a:lnTo>
                  <a:pt x="629" y="2626"/>
                </a:lnTo>
                <a:lnTo>
                  <a:pt x="616" y="2742"/>
                </a:lnTo>
                <a:lnTo>
                  <a:pt x="582" y="2928"/>
                </a:lnTo>
                <a:lnTo>
                  <a:pt x="564" y="3017"/>
                </a:lnTo>
                <a:lnTo>
                  <a:pt x="555" y="3148"/>
                </a:lnTo>
                <a:lnTo>
                  <a:pt x="573" y="3272"/>
                </a:lnTo>
                <a:lnTo>
                  <a:pt x="568" y="3287"/>
                </a:lnTo>
                <a:lnTo>
                  <a:pt x="542" y="3300"/>
                </a:lnTo>
                <a:lnTo>
                  <a:pt x="464" y="3362"/>
                </a:lnTo>
                <a:lnTo>
                  <a:pt x="433" y="3388"/>
                </a:lnTo>
                <a:lnTo>
                  <a:pt x="395" y="3411"/>
                </a:lnTo>
                <a:lnTo>
                  <a:pt x="331" y="3420"/>
                </a:lnTo>
                <a:lnTo>
                  <a:pt x="258" y="3409"/>
                </a:lnTo>
                <a:lnTo>
                  <a:pt x="238" y="3398"/>
                </a:lnTo>
                <a:lnTo>
                  <a:pt x="230" y="3380"/>
                </a:lnTo>
                <a:lnTo>
                  <a:pt x="228" y="3360"/>
                </a:lnTo>
                <a:lnTo>
                  <a:pt x="250" y="3337"/>
                </a:lnTo>
                <a:lnTo>
                  <a:pt x="329" y="3271"/>
                </a:lnTo>
                <a:lnTo>
                  <a:pt x="279" y="3291"/>
                </a:lnTo>
                <a:lnTo>
                  <a:pt x="214" y="3319"/>
                </a:lnTo>
                <a:lnTo>
                  <a:pt x="154" y="3336"/>
                </a:lnTo>
                <a:lnTo>
                  <a:pt x="86" y="3343"/>
                </a:lnTo>
                <a:lnTo>
                  <a:pt x="53" y="3343"/>
                </a:lnTo>
                <a:lnTo>
                  <a:pt x="24" y="3324"/>
                </a:lnTo>
                <a:lnTo>
                  <a:pt x="17" y="3298"/>
                </a:lnTo>
                <a:lnTo>
                  <a:pt x="31" y="3276"/>
                </a:lnTo>
                <a:lnTo>
                  <a:pt x="49" y="3261"/>
                </a:lnTo>
                <a:lnTo>
                  <a:pt x="136" y="3219"/>
                </a:lnTo>
                <a:lnTo>
                  <a:pt x="186" y="3180"/>
                </a:lnTo>
                <a:lnTo>
                  <a:pt x="230" y="3121"/>
                </a:lnTo>
                <a:lnTo>
                  <a:pt x="238" y="3078"/>
                </a:lnTo>
                <a:lnTo>
                  <a:pt x="236" y="3025"/>
                </a:lnTo>
                <a:lnTo>
                  <a:pt x="224" y="2977"/>
                </a:lnTo>
                <a:lnTo>
                  <a:pt x="153" y="2729"/>
                </a:lnTo>
                <a:lnTo>
                  <a:pt x="92" y="2556"/>
                </a:lnTo>
                <a:lnTo>
                  <a:pt x="53" y="2422"/>
                </a:lnTo>
                <a:lnTo>
                  <a:pt x="24" y="2375"/>
                </a:lnTo>
                <a:lnTo>
                  <a:pt x="0" y="2300"/>
                </a:lnTo>
                <a:lnTo>
                  <a:pt x="1" y="2230"/>
                </a:lnTo>
                <a:lnTo>
                  <a:pt x="11" y="2180"/>
                </a:lnTo>
                <a:lnTo>
                  <a:pt x="41" y="1939"/>
                </a:lnTo>
                <a:lnTo>
                  <a:pt x="65" y="1819"/>
                </a:lnTo>
                <a:lnTo>
                  <a:pt x="105" y="1700"/>
                </a:lnTo>
                <a:lnTo>
                  <a:pt x="153" y="1516"/>
                </a:lnTo>
                <a:lnTo>
                  <a:pt x="176" y="1381"/>
                </a:lnTo>
                <a:lnTo>
                  <a:pt x="195" y="1269"/>
                </a:lnTo>
                <a:lnTo>
                  <a:pt x="143" y="1258"/>
                </a:lnTo>
                <a:lnTo>
                  <a:pt x="92" y="1238"/>
                </a:lnTo>
                <a:lnTo>
                  <a:pt x="79" y="1209"/>
                </a:lnTo>
                <a:lnTo>
                  <a:pt x="78" y="1164"/>
                </a:lnTo>
                <a:lnTo>
                  <a:pt x="82" y="1121"/>
                </a:lnTo>
                <a:lnTo>
                  <a:pt x="136" y="950"/>
                </a:lnTo>
                <a:lnTo>
                  <a:pt x="172" y="879"/>
                </a:lnTo>
                <a:lnTo>
                  <a:pt x="174" y="854"/>
                </a:lnTo>
                <a:lnTo>
                  <a:pt x="191" y="729"/>
                </a:lnTo>
                <a:lnTo>
                  <a:pt x="207" y="672"/>
                </a:lnTo>
                <a:lnTo>
                  <a:pt x="231" y="630"/>
                </a:lnTo>
                <a:lnTo>
                  <a:pt x="264" y="601"/>
                </a:lnTo>
                <a:lnTo>
                  <a:pt x="307" y="577"/>
                </a:lnTo>
                <a:lnTo>
                  <a:pt x="398" y="551"/>
                </a:lnTo>
                <a:lnTo>
                  <a:pt x="412" y="513"/>
                </a:lnTo>
                <a:lnTo>
                  <a:pt x="410" y="475"/>
                </a:lnTo>
                <a:lnTo>
                  <a:pt x="390" y="449"/>
                </a:lnTo>
                <a:lnTo>
                  <a:pt x="372" y="422"/>
                </a:lnTo>
                <a:lnTo>
                  <a:pt x="354" y="373"/>
                </a:lnTo>
                <a:lnTo>
                  <a:pt x="350" y="341"/>
                </a:lnTo>
                <a:lnTo>
                  <a:pt x="348" y="291"/>
                </a:lnTo>
                <a:lnTo>
                  <a:pt x="348" y="269"/>
                </a:lnTo>
                <a:lnTo>
                  <a:pt x="330" y="246"/>
                </a:lnTo>
                <a:lnTo>
                  <a:pt x="316" y="223"/>
                </a:lnTo>
                <a:lnTo>
                  <a:pt x="309" y="195"/>
                </a:lnTo>
                <a:lnTo>
                  <a:pt x="309" y="154"/>
                </a:lnTo>
                <a:lnTo>
                  <a:pt x="322" y="106"/>
                </a:lnTo>
                <a:lnTo>
                  <a:pt x="347" y="63"/>
                </a:lnTo>
                <a:lnTo>
                  <a:pt x="381" y="36"/>
                </a:lnTo>
                <a:lnTo>
                  <a:pt x="443" y="10"/>
                </a:lnTo>
                <a:lnTo>
                  <a:pt x="464" y="8"/>
                </a:lnTo>
                <a:lnTo>
                  <a:pt x="495" y="2"/>
                </a:lnTo>
                <a:lnTo>
                  <a:pt x="757" y="1477"/>
                </a:lnTo>
                <a:lnTo>
                  <a:pt x="704" y="1498"/>
                </a:lnTo>
                <a:lnTo>
                  <a:pt x="704" y="1412"/>
                </a:lnTo>
                <a:lnTo>
                  <a:pt x="700" y="1375"/>
                </a:lnTo>
                <a:lnTo>
                  <a:pt x="690" y="1338"/>
                </a:lnTo>
                <a:lnTo>
                  <a:pt x="674" y="1303"/>
                </a:lnTo>
                <a:lnTo>
                  <a:pt x="654" y="1269"/>
                </a:lnTo>
                <a:lnTo>
                  <a:pt x="680" y="1224"/>
                </a:lnTo>
                <a:lnTo>
                  <a:pt x="704" y="1173"/>
                </a:lnTo>
                <a:lnTo>
                  <a:pt x="728" y="1115"/>
                </a:lnTo>
                <a:lnTo>
                  <a:pt x="742" y="1065"/>
                </a:lnTo>
                <a:lnTo>
                  <a:pt x="754" y="1001"/>
                </a:lnTo>
                <a:lnTo>
                  <a:pt x="762" y="1080"/>
                </a:lnTo>
                <a:lnTo>
                  <a:pt x="760" y="1177"/>
                </a:lnTo>
                <a:lnTo>
                  <a:pt x="758" y="1269"/>
                </a:lnTo>
                <a:lnTo>
                  <a:pt x="760" y="1343"/>
                </a:lnTo>
                <a:lnTo>
                  <a:pt x="758" y="1405"/>
                </a:lnTo>
                <a:lnTo>
                  <a:pt x="757" y="1477"/>
                </a:lnTo>
                <a:lnTo>
                  <a:pt x="495" y="2"/>
                </a:lnTo>
                <a:lnTo>
                  <a:pt x="410" y="3180"/>
                </a:lnTo>
                <a:lnTo>
                  <a:pt x="433" y="3137"/>
                </a:lnTo>
                <a:lnTo>
                  <a:pt x="448" y="3094"/>
                </a:lnTo>
                <a:lnTo>
                  <a:pt x="455" y="3039"/>
                </a:lnTo>
                <a:lnTo>
                  <a:pt x="448" y="2962"/>
                </a:lnTo>
                <a:lnTo>
                  <a:pt x="443" y="2873"/>
                </a:lnTo>
                <a:lnTo>
                  <a:pt x="440" y="2769"/>
                </a:lnTo>
                <a:lnTo>
                  <a:pt x="443" y="2654"/>
                </a:lnTo>
                <a:lnTo>
                  <a:pt x="450" y="2552"/>
                </a:lnTo>
                <a:lnTo>
                  <a:pt x="457" y="2483"/>
                </a:lnTo>
                <a:lnTo>
                  <a:pt x="452" y="2453"/>
                </a:lnTo>
                <a:lnTo>
                  <a:pt x="433" y="2408"/>
                </a:lnTo>
                <a:lnTo>
                  <a:pt x="417" y="2350"/>
                </a:lnTo>
                <a:lnTo>
                  <a:pt x="408" y="2277"/>
                </a:lnTo>
                <a:lnTo>
                  <a:pt x="410" y="2217"/>
                </a:lnTo>
                <a:lnTo>
                  <a:pt x="421" y="2173"/>
                </a:lnTo>
                <a:lnTo>
                  <a:pt x="270" y="2159"/>
                </a:lnTo>
                <a:lnTo>
                  <a:pt x="253" y="2205"/>
                </a:lnTo>
                <a:lnTo>
                  <a:pt x="237" y="2253"/>
                </a:lnTo>
                <a:lnTo>
                  <a:pt x="221" y="2301"/>
                </a:lnTo>
                <a:lnTo>
                  <a:pt x="221" y="2322"/>
                </a:lnTo>
                <a:lnTo>
                  <a:pt x="242" y="2363"/>
                </a:lnTo>
                <a:lnTo>
                  <a:pt x="270" y="2410"/>
                </a:lnTo>
                <a:lnTo>
                  <a:pt x="294" y="2468"/>
                </a:lnTo>
                <a:lnTo>
                  <a:pt x="309" y="2524"/>
                </a:lnTo>
                <a:lnTo>
                  <a:pt x="314" y="2600"/>
                </a:lnTo>
                <a:lnTo>
                  <a:pt x="314" y="2675"/>
                </a:lnTo>
                <a:lnTo>
                  <a:pt x="316" y="2783"/>
                </a:lnTo>
                <a:lnTo>
                  <a:pt x="322" y="2875"/>
                </a:lnTo>
                <a:lnTo>
                  <a:pt x="341" y="2980"/>
                </a:lnTo>
                <a:lnTo>
                  <a:pt x="373" y="3094"/>
                </a:lnTo>
                <a:lnTo>
                  <a:pt x="392" y="3144"/>
                </a:lnTo>
                <a:lnTo>
                  <a:pt x="410" y="3180"/>
                </a:lnTo>
                <a:lnTo>
                  <a:pt x="495" y="2"/>
                </a:lnTo>
                <a:close/>
              </a:path>
            </a:pathLst>
          </a:custGeom>
          <a:solidFill>
            <a:srgbClr val="8080FF"/>
          </a:solidFill>
          <a:ln w="9525">
            <a:noFill/>
            <a:round/>
            <a:headEnd/>
            <a:tailEnd/>
          </a:ln>
        </p:spPr>
        <p:txBody>
          <a:bodyPr/>
          <a:lstStyle/>
          <a:p>
            <a:endParaRPr lang="it-IT"/>
          </a:p>
        </p:txBody>
      </p:sp>
      <p:sp>
        <p:nvSpPr>
          <p:cNvPr id="66574" name="Freeform 17"/>
          <p:cNvSpPr>
            <a:spLocks/>
          </p:cNvSpPr>
          <p:nvPr/>
        </p:nvSpPr>
        <p:spPr bwMode="auto">
          <a:xfrm>
            <a:off x="6172200" y="3167063"/>
            <a:ext cx="287338" cy="1104900"/>
          </a:xfrm>
          <a:custGeom>
            <a:avLst/>
            <a:gdLst>
              <a:gd name="T0" fmla="*/ 2147483647 w 931"/>
              <a:gd name="T1" fmla="*/ 0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2147483647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2147483647 w 931"/>
              <a:gd name="T113" fmla="*/ 2147483647 h 34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31"/>
              <a:gd name="T172" fmla="*/ 0 h 3420"/>
              <a:gd name="T173" fmla="*/ 931 w 931"/>
              <a:gd name="T174" fmla="*/ 3420 h 34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31" h="3420">
                <a:moveTo>
                  <a:pt x="495" y="2"/>
                </a:moveTo>
                <a:lnTo>
                  <a:pt x="575" y="0"/>
                </a:lnTo>
                <a:lnTo>
                  <a:pt x="625" y="21"/>
                </a:lnTo>
                <a:lnTo>
                  <a:pt x="672" y="58"/>
                </a:lnTo>
                <a:lnTo>
                  <a:pt x="696" y="113"/>
                </a:lnTo>
                <a:lnTo>
                  <a:pt x="700" y="159"/>
                </a:lnTo>
                <a:lnTo>
                  <a:pt x="690" y="211"/>
                </a:lnTo>
                <a:lnTo>
                  <a:pt x="663" y="273"/>
                </a:lnTo>
                <a:lnTo>
                  <a:pt x="632" y="336"/>
                </a:lnTo>
                <a:lnTo>
                  <a:pt x="600" y="420"/>
                </a:lnTo>
                <a:lnTo>
                  <a:pt x="599" y="474"/>
                </a:lnTo>
                <a:lnTo>
                  <a:pt x="611" y="537"/>
                </a:lnTo>
                <a:lnTo>
                  <a:pt x="645" y="537"/>
                </a:lnTo>
                <a:lnTo>
                  <a:pt x="671" y="537"/>
                </a:lnTo>
                <a:lnTo>
                  <a:pt x="723" y="545"/>
                </a:lnTo>
                <a:lnTo>
                  <a:pt x="768" y="563"/>
                </a:lnTo>
                <a:lnTo>
                  <a:pt x="812" y="601"/>
                </a:lnTo>
                <a:lnTo>
                  <a:pt x="845" y="643"/>
                </a:lnTo>
                <a:lnTo>
                  <a:pt x="863" y="682"/>
                </a:lnTo>
                <a:lnTo>
                  <a:pt x="868" y="738"/>
                </a:lnTo>
                <a:lnTo>
                  <a:pt x="858" y="803"/>
                </a:lnTo>
                <a:lnTo>
                  <a:pt x="847" y="859"/>
                </a:lnTo>
                <a:lnTo>
                  <a:pt x="845" y="916"/>
                </a:lnTo>
                <a:lnTo>
                  <a:pt x="855" y="1111"/>
                </a:lnTo>
                <a:lnTo>
                  <a:pt x="851" y="1251"/>
                </a:lnTo>
                <a:lnTo>
                  <a:pt x="852" y="1363"/>
                </a:lnTo>
                <a:lnTo>
                  <a:pt x="856" y="1437"/>
                </a:lnTo>
                <a:lnTo>
                  <a:pt x="855" y="1503"/>
                </a:lnTo>
                <a:lnTo>
                  <a:pt x="918" y="1482"/>
                </a:lnTo>
                <a:lnTo>
                  <a:pt x="931" y="1760"/>
                </a:lnTo>
                <a:lnTo>
                  <a:pt x="689" y="1823"/>
                </a:lnTo>
                <a:lnTo>
                  <a:pt x="663" y="1961"/>
                </a:lnTo>
                <a:lnTo>
                  <a:pt x="613" y="2187"/>
                </a:lnTo>
                <a:lnTo>
                  <a:pt x="604" y="2275"/>
                </a:lnTo>
                <a:lnTo>
                  <a:pt x="617" y="2351"/>
                </a:lnTo>
                <a:lnTo>
                  <a:pt x="639" y="2429"/>
                </a:lnTo>
                <a:lnTo>
                  <a:pt x="639" y="2492"/>
                </a:lnTo>
                <a:lnTo>
                  <a:pt x="629" y="2626"/>
                </a:lnTo>
                <a:lnTo>
                  <a:pt x="616" y="2742"/>
                </a:lnTo>
                <a:lnTo>
                  <a:pt x="582" y="2928"/>
                </a:lnTo>
                <a:lnTo>
                  <a:pt x="564" y="3017"/>
                </a:lnTo>
                <a:lnTo>
                  <a:pt x="555" y="3148"/>
                </a:lnTo>
                <a:lnTo>
                  <a:pt x="573" y="3272"/>
                </a:lnTo>
                <a:lnTo>
                  <a:pt x="568" y="3287"/>
                </a:lnTo>
                <a:lnTo>
                  <a:pt x="542" y="3300"/>
                </a:lnTo>
                <a:lnTo>
                  <a:pt x="464" y="3362"/>
                </a:lnTo>
                <a:lnTo>
                  <a:pt x="433" y="3388"/>
                </a:lnTo>
                <a:lnTo>
                  <a:pt x="395" y="3411"/>
                </a:lnTo>
                <a:lnTo>
                  <a:pt x="331" y="3420"/>
                </a:lnTo>
                <a:lnTo>
                  <a:pt x="258" y="3409"/>
                </a:lnTo>
                <a:lnTo>
                  <a:pt x="238" y="3398"/>
                </a:lnTo>
                <a:lnTo>
                  <a:pt x="230" y="3380"/>
                </a:lnTo>
                <a:lnTo>
                  <a:pt x="228" y="3360"/>
                </a:lnTo>
                <a:lnTo>
                  <a:pt x="250" y="3337"/>
                </a:lnTo>
                <a:lnTo>
                  <a:pt x="329" y="3271"/>
                </a:lnTo>
                <a:lnTo>
                  <a:pt x="279" y="3291"/>
                </a:lnTo>
                <a:lnTo>
                  <a:pt x="214" y="3319"/>
                </a:lnTo>
                <a:lnTo>
                  <a:pt x="154" y="3336"/>
                </a:lnTo>
                <a:lnTo>
                  <a:pt x="86" y="3343"/>
                </a:lnTo>
                <a:lnTo>
                  <a:pt x="53" y="3343"/>
                </a:lnTo>
                <a:lnTo>
                  <a:pt x="24" y="3324"/>
                </a:lnTo>
                <a:lnTo>
                  <a:pt x="17" y="3298"/>
                </a:lnTo>
                <a:lnTo>
                  <a:pt x="31" y="3276"/>
                </a:lnTo>
                <a:lnTo>
                  <a:pt x="49" y="3261"/>
                </a:lnTo>
                <a:lnTo>
                  <a:pt x="136" y="3219"/>
                </a:lnTo>
                <a:lnTo>
                  <a:pt x="186" y="3180"/>
                </a:lnTo>
                <a:lnTo>
                  <a:pt x="230" y="3121"/>
                </a:lnTo>
                <a:lnTo>
                  <a:pt x="238" y="3078"/>
                </a:lnTo>
                <a:lnTo>
                  <a:pt x="236" y="3025"/>
                </a:lnTo>
                <a:lnTo>
                  <a:pt x="224" y="2977"/>
                </a:lnTo>
                <a:lnTo>
                  <a:pt x="153" y="2729"/>
                </a:lnTo>
                <a:lnTo>
                  <a:pt x="92" y="2556"/>
                </a:lnTo>
                <a:lnTo>
                  <a:pt x="53" y="2422"/>
                </a:lnTo>
                <a:lnTo>
                  <a:pt x="24" y="2375"/>
                </a:lnTo>
                <a:lnTo>
                  <a:pt x="0" y="2300"/>
                </a:lnTo>
                <a:lnTo>
                  <a:pt x="1" y="2230"/>
                </a:lnTo>
                <a:lnTo>
                  <a:pt x="11" y="2180"/>
                </a:lnTo>
                <a:lnTo>
                  <a:pt x="41" y="1939"/>
                </a:lnTo>
                <a:lnTo>
                  <a:pt x="65" y="1819"/>
                </a:lnTo>
                <a:lnTo>
                  <a:pt x="105" y="1700"/>
                </a:lnTo>
                <a:lnTo>
                  <a:pt x="153" y="1516"/>
                </a:lnTo>
                <a:lnTo>
                  <a:pt x="176" y="1381"/>
                </a:lnTo>
                <a:lnTo>
                  <a:pt x="195" y="1269"/>
                </a:lnTo>
                <a:lnTo>
                  <a:pt x="143" y="1258"/>
                </a:lnTo>
                <a:lnTo>
                  <a:pt x="92" y="1238"/>
                </a:lnTo>
                <a:lnTo>
                  <a:pt x="79" y="1209"/>
                </a:lnTo>
                <a:lnTo>
                  <a:pt x="78" y="1164"/>
                </a:lnTo>
                <a:lnTo>
                  <a:pt x="82" y="1121"/>
                </a:lnTo>
                <a:lnTo>
                  <a:pt x="136" y="950"/>
                </a:lnTo>
                <a:lnTo>
                  <a:pt x="172" y="879"/>
                </a:lnTo>
                <a:lnTo>
                  <a:pt x="174" y="854"/>
                </a:lnTo>
                <a:lnTo>
                  <a:pt x="191" y="729"/>
                </a:lnTo>
                <a:lnTo>
                  <a:pt x="207" y="672"/>
                </a:lnTo>
                <a:lnTo>
                  <a:pt x="231" y="630"/>
                </a:lnTo>
                <a:lnTo>
                  <a:pt x="264" y="601"/>
                </a:lnTo>
                <a:lnTo>
                  <a:pt x="307" y="577"/>
                </a:lnTo>
                <a:lnTo>
                  <a:pt x="398" y="551"/>
                </a:lnTo>
                <a:lnTo>
                  <a:pt x="412" y="513"/>
                </a:lnTo>
                <a:lnTo>
                  <a:pt x="410" y="475"/>
                </a:lnTo>
                <a:lnTo>
                  <a:pt x="390" y="449"/>
                </a:lnTo>
                <a:lnTo>
                  <a:pt x="372" y="422"/>
                </a:lnTo>
                <a:lnTo>
                  <a:pt x="354" y="373"/>
                </a:lnTo>
                <a:lnTo>
                  <a:pt x="350" y="341"/>
                </a:lnTo>
                <a:lnTo>
                  <a:pt x="348" y="291"/>
                </a:lnTo>
                <a:lnTo>
                  <a:pt x="348" y="269"/>
                </a:lnTo>
                <a:lnTo>
                  <a:pt x="330" y="246"/>
                </a:lnTo>
                <a:lnTo>
                  <a:pt x="316" y="223"/>
                </a:lnTo>
                <a:lnTo>
                  <a:pt x="309" y="195"/>
                </a:lnTo>
                <a:lnTo>
                  <a:pt x="309" y="154"/>
                </a:lnTo>
                <a:lnTo>
                  <a:pt x="322" y="106"/>
                </a:lnTo>
                <a:lnTo>
                  <a:pt x="347" y="63"/>
                </a:lnTo>
                <a:lnTo>
                  <a:pt x="381" y="36"/>
                </a:lnTo>
                <a:lnTo>
                  <a:pt x="443" y="10"/>
                </a:lnTo>
                <a:lnTo>
                  <a:pt x="464" y="8"/>
                </a:lnTo>
                <a:lnTo>
                  <a:pt x="495" y="2"/>
                </a:lnTo>
              </a:path>
            </a:pathLst>
          </a:custGeom>
          <a:noFill/>
          <a:ln w="0">
            <a:solidFill>
              <a:srgbClr val="000000"/>
            </a:solidFill>
            <a:round/>
            <a:headEnd/>
            <a:tailEnd/>
          </a:ln>
        </p:spPr>
        <p:txBody>
          <a:bodyPr/>
          <a:lstStyle/>
          <a:p>
            <a:endParaRPr lang="it-IT"/>
          </a:p>
        </p:txBody>
      </p:sp>
      <p:sp>
        <p:nvSpPr>
          <p:cNvPr id="66575" name="Freeform 19"/>
          <p:cNvSpPr>
            <a:spLocks/>
          </p:cNvSpPr>
          <p:nvPr/>
        </p:nvSpPr>
        <p:spPr bwMode="auto">
          <a:xfrm>
            <a:off x="6719888" y="3160713"/>
            <a:ext cx="398462" cy="1100137"/>
          </a:xfrm>
          <a:custGeom>
            <a:avLst/>
            <a:gdLst>
              <a:gd name="T0" fmla="*/ 2147483647 w 1291"/>
              <a:gd name="T1" fmla="*/ 2147483647 h 3406"/>
              <a:gd name="T2" fmla="*/ 2147483647 w 1291"/>
              <a:gd name="T3" fmla="*/ 2147483647 h 3406"/>
              <a:gd name="T4" fmla="*/ 2147483647 w 1291"/>
              <a:gd name="T5" fmla="*/ 2147483647 h 3406"/>
              <a:gd name="T6" fmla="*/ 2147483647 w 1291"/>
              <a:gd name="T7" fmla="*/ 2147483647 h 3406"/>
              <a:gd name="T8" fmla="*/ 2147483647 w 1291"/>
              <a:gd name="T9" fmla="*/ 2147483647 h 3406"/>
              <a:gd name="T10" fmla="*/ 2147483647 w 1291"/>
              <a:gd name="T11" fmla="*/ 2147483647 h 3406"/>
              <a:gd name="T12" fmla="*/ 2147483647 w 1291"/>
              <a:gd name="T13" fmla="*/ 2147483647 h 3406"/>
              <a:gd name="T14" fmla="*/ 2147483647 w 1291"/>
              <a:gd name="T15" fmla="*/ 2147483647 h 3406"/>
              <a:gd name="T16" fmla="*/ 2147483647 w 1291"/>
              <a:gd name="T17" fmla="*/ 2147483647 h 3406"/>
              <a:gd name="T18" fmla="*/ 2147483647 w 1291"/>
              <a:gd name="T19" fmla="*/ 2147483647 h 3406"/>
              <a:gd name="T20" fmla="*/ 2147483647 w 1291"/>
              <a:gd name="T21" fmla="*/ 2147483647 h 3406"/>
              <a:gd name="T22" fmla="*/ 2147483647 w 1291"/>
              <a:gd name="T23" fmla="*/ 2147483647 h 3406"/>
              <a:gd name="T24" fmla="*/ 2147483647 w 1291"/>
              <a:gd name="T25" fmla="*/ 2147483647 h 3406"/>
              <a:gd name="T26" fmla="*/ 2147483647 w 1291"/>
              <a:gd name="T27" fmla="*/ 2147483647 h 3406"/>
              <a:gd name="T28" fmla="*/ 2147483647 w 1291"/>
              <a:gd name="T29" fmla="*/ 2147483647 h 3406"/>
              <a:gd name="T30" fmla="*/ 2147483647 w 1291"/>
              <a:gd name="T31" fmla="*/ 2147483647 h 3406"/>
              <a:gd name="T32" fmla="*/ 2147483647 w 1291"/>
              <a:gd name="T33" fmla="*/ 2147483647 h 3406"/>
              <a:gd name="T34" fmla="*/ 2147483647 w 1291"/>
              <a:gd name="T35" fmla="*/ 2147483647 h 3406"/>
              <a:gd name="T36" fmla="*/ 2147483647 w 1291"/>
              <a:gd name="T37" fmla="*/ 2147483647 h 3406"/>
              <a:gd name="T38" fmla="*/ 2147483647 w 1291"/>
              <a:gd name="T39" fmla="*/ 2147483647 h 3406"/>
              <a:gd name="T40" fmla="*/ 2147483647 w 1291"/>
              <a:gd name="T41" fmla="*/ 2147483647 h 3406"/>
              <a:gd name="T42" fmla="*/ 2147483647 w 1291"/>
              <a:gd name="T43" fmla="*/ 2147483647 h 3406"/>
              <a:gd name="T44" fmla="*/ 2147483647 w 1291"/>
              <a:gd name="T45" fmla="*/ 2147483647 h 3406"/>
              <a:gd name="T46" fmla="*/ 2147483647 w 1291"/>
              <a:gd name="T47" fmla="*/ 2147483647 h 3406"/>
              <a:gd name="T48" fmla="*/ 2147483647 w 1291"/>
              <a:gd name="T49" fmla="*/ 2147483647 h 3406"/>
              <a:gd name="T50" fmla="*/ 2147483647 w 1291"/>
              <a:gd name="T51" fmla="*/ 2147483647 h 3406"/>
              <a:gd name="T52" fmla="*/ 2147483647 w 1291"/>
              <a:gd name="T53" fmla="*/ 2147483647 h 3406"/>
              <a:gd name="T54" fmla="*/ 2147483647 w 1291"/>
              <a:gd name="T55" fmla="*/ 2147483647 h 3406"/>
              <a:gd name="T56" fmla="*/ 2147483647 w 1291"/>
              <a:gd name="T57" fmla="*/ 2147483647 h 3406"/>
              <a:gd name="T58" fmla="*/ 2147483647 w 1291"/>
              <a:gd name="T59" fmla="*/ 2147483647 h 3406"/>
              <a:gd name="T60" fmla="*/ 2147483647 w 1291"/>
              <a:gd name="T61" fmla="*/ 2147483647 h 3406"/>
              <a:gd name="T62" fmla="*/ 2147483647 w 1291"/>
              <a:gd name="T63" fmla="*/ 2147483647 h 3406"/>
              <a:gd name="T64" fmla="*/ 2147483647 w 1291"/>
              <a:gd name="T65" fmla="*/ 2147483647 h 3406"/>
              <a:gd name="T66" fmla="*/ 0 w 1291"/>
              <a:gd name="T67" fmla="*/ 2147483647 h 3406"/>
              <a:gd name="T68" fmla="*/ 2147483647 w 1291"/>
              <a:gd name="T69" fmla="*/ 2147483647 h 3406"/>
              <a:gd name="T70" fmla="*/ 2147483647 w 1291"/>
              <a:gd name="T71" fmla="*/ 2147483647 h 3406"/>
              <a:gd name="T72" fmla="*/ 2147483647 w 1291"/>
              <a:gd name="T73" fmla="*/ 2147483647 h 3406"/>
              <a:gd name="T74" fmla="*/ 2147483647 w 1291"/>
              <a:gd name="T75" fmla="*/ 2147483647 h 3406"/>
              <a:gd name="T76" fmla="*/ 2147483647 w 1291"/>
              <a:gd name="T77" fmla="*/ 2147483647 h 3406"/>
              <a:gd name="T78" fmla="*/ 2147483647 w 1291"/>
              <a:gd name="T79" fmla="*/ 2147483647 h 3406"/>
              <a:gd name="T80" fmla="*/ 2147483647 w 1291"/>
              <a:gd name="T81" fmla="*/ 2147483647 h 3406"/>
              <a:gd name="T82" fmla="*/ 2147483647 w 1291"/>
              <a:gd name="T83" fmla="*/ 2147483647 h 3406"/>
              <a:gd name="T84" fmla="*/ 2147483647 w 1291"/>
              <a:gd name="T85" fmla="*/ 2147483647 h 3406"/>
              <a:gd name="T86" fmla="*/ 2147483647 w 1291"/>
              <a:gd name="T87" fmla="*/ 2147483647 h 3406"/>
              <a:gd name="T88" fmla="*/ 2147483647 w 1291"/>
              <a:gd name="T89" fmla="*/ 2147483647 h 3406"/>
              <a:gd name="T90" fmla="*/ 2147483647 w 1291"/>
              <a:gd name="T91" fmla="*/ 2147483647 h 3406"/>
              <a:gd name="T92" fmla="*/ 2147483647 w 1291"/>
              <a:gd name="T93" fmla="*/ 0 h 3406"/>
              <a:gd name="T94" fmla="*/ 2147483647 w 1291"/>
              <a:gd name="T95" fmla="*/ 2147483647 h 3406"/>
              <a:gd name="T96" fmla="*/ 2147483647 w 1291"/>
              <a:gd name="T97" fmla="*/ 2147483647 h 3406"/>
              <a:gd name="T98" fmla="*/ 2147483647 w 1291"/>
              <a:gd name="T99" fmla="*/ 2147483647 h 3406"/>
              <a:gd name="T100" fmla="*/ 2147483647 w 1291"/>
              <a:gd name="T101" fmla="*/ 2147483647 h 3406"/>
              <a:gd name="T102" fmla="*/ 2147483647 w 1291"/>
              <a:gd name="T103" fmla="*/ 2147483647 h 3406"/>
              <a:gd name="T104" fmla="*/ 2147483647 w 1291"/>
              <a:gd name="T105" fmla="*/ 2147483647 h 3406"/>
              <a:gd name="T106" fmla="*/ 2147483647 w 1291"/>
              <a:gd name="T107" fmla="*/ 2147483647 h 3406"/>
              <a:gd name="T108" fmla="*/ 2147483647 w 1291"/>
              <a:gd name="T109" fmla="*/ 2147483647 h 3406"/>
              <a:gd name="T110" fmla="*/ 2147483647 w 1291"/>
              <a:gd name="T111" fmla="*/ 2147483647 h 3406"/>
              <a:gd name="T112" fmla="*/ 2147483647 w 1291"/>
              <a:gd name="T113" fmla="*/ 2147483647 h 3406"/>
              <a:gd name="T114" fmla="*/ 2147483647 w 1291"/>
              <a:gd name="T115" fmla="*/ 2147483647 h 3406"/>
              <a:gd name="T116" fmla="*/ 2147483647 w 1291"/>
              <a:gd name="T117" fmla="*/ 2147483647 h 34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91"/>
              <a:gd name="T178" fmla="*/ 0 h 3406"/>
              <a:gd name="T179" fmla="*/ 1291 w 1291"/>
              <a:gd name="T180" fmla="*/ 3406 h 34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91" h="3406">
                <a:moveTo>
                  <a:pt x="1128" y="1487"/>
                </a:moveTo>
                <a:lnTo>
                  <a:pt x="1130" y="1573"/>
                </a:lnTo>
                <a:lnTo>
                  <a:pt x="1152" y="1749"/>
                </a:lnTo>
                <a:lnTo>
                  <a:pt x="950" y="1876"/>
                </a:lnTo>
                <a:lnTo>
                  <a:pt x="950" y="1953"/>
                </a:lnTo>
                <a:lnTo>
                  <a:pt x="960" y="2090"/>
                </a:lnTo>
                <a:lnTo>
                  <a:pt x="975" y="2500"/>
                </a:lnTo>
                <a:lnTo>
                  <a:pt x="987" y="2680"/>
                </a:lnTo>
                <a:lnTo>
                  <a:pt x="1000" y="2999"/>
                </a:lnTo>
                <a:lnTo>
                  <a:pt x="1000" y="3112"/>
                </a:lnTo>
                <a:lnTo>
                  <a:pt x="1002" y="3150"/>
                </a:lnTo>
                <a:lnTo>
                  <a:pt x="1013" y="3163"/>
                </a:lnTo>
                <a:lnTo>
                  <a:pt x="1049" y="3187"/>
                </a:lnTo>
                <a:lnTo>
                  <a:pt x="1121" y="3224"/>
                </a:lnTo>
                <a:lnTo>
                  <a:pt x="1206" y="3246"/>
                </a:lnTo>
                <a:lnTo>
                  <a:pt x="1236" y="3256"/>
                </a:lnTo>
                <a:lnTo>
                  <a:pt x="1267" y="3270"/>
                </a:lnTo>
                <a:lnTo>
                  <a:pt x="1285" y="3296"/>
                </a:lnTo>
                <a:lnTo>
                  <a:pt x="1291" y="3317"/>
                </a:lnTo>
                <a:lnTo>
                  <a:pt x="1280" y="3325"/>
                </a:lnTo>
                <a:lnTo>
                  <a:pt x="1109" y="3328"/>
                </a:lnTo>
                <a:lnTo>
                  <a:pt x="886" y="3342"/>
                </a:lnTo>
                <a:lnTo>
                  <a:pt x="849" y="3342"/>
                </a:lnTo>
                <a:lnTo>
                  <a:pt x="823" y="3329"/>
                </a:lnTo>
                <a:lnTo>
                  <a:pt x="809" y="3304"/>
                </a:lnTo>
                <a:lnTo>
                  <a:pt x="809" y="3266"/>
                </a:lnTo>
                <a:lnTo>
                  <a:pt x="823" y="3205"/>
                </a:lnTo>
                <a:lnTo>
                  <a:pt x="830" y="3195"/>
                </a:lnTo>
                <a:lnTo>
                  <a:pt x="849" y="3189"/>
                </a:lnTo>
                <a:lnTo>
                  <a:pt x="823" y="3186"/>
                </a:lnTo>
                <a:lnTo>
                  <a:pt x="815" y="3174"/>
                </a:lnTo>
                <a:lnTo>
                  <a:pt x="809" y="3125"/>
                </a:lnTo>
                <a:lnTo>
                  <a:pt x="785" y="3023"/>
                </a:lnTo>
                <a:lnTo>
                  <a:pt x="734" y="2781"/>
                </a:lnTo>
                <a:lnTo>
                  <a:pt x="722" y="2666"/>
                </a:lnTo>
                <a:lnTo>
                  <a:pt x="695" y="2298"/>
                </a:lnTo>
                <a:lnTo>
                  <a:pt x="678" y="2206"/>
                </a:lnTo>
                <a:lnTo>
                  <a:pt x="646" y="2093"/>
                </a:lnTo>
                <a:lnTo>
                  <a:pt x="620" y="2208"/>
                </a:lnTo>
                <a:lnTo>
                  <a:pt x="595" y="2322"/>
                </a:lnTo>
                <a:lnTo>
                  <a:pt x="551" y="2642"/>
                </a:lnTo>
                <a:lnTo>
                  <a:pt x="531" y="2740"/>
                </a:lnTo>
                <a:lnTo>
                  <a:pt x="487" y="3097"/>
                </a:lnTo>
                <a:lnTo>
                  <a:pt x="487" y="3150"/>
                </a:lnTo>
                <a:lnTo>
                  <a:pt x="482" y="3160"/>
                </a:lnTo>
                <a:lnTo>
                  <a:pt x="442" y="3176"/>
                </a:lnTo>
                <a:lnTo>
                  <a:pt x="452" y="3230"/>
                </a:lnTo>
                <a:lnTo>
                  <a:pt x="454" y="3291"/>
                </a:lnTo>
                <a:lnTo>
                  <a:pt x="454" y="3329"/>
                </a:lnTo>
                <a:lnTo>
                  <a:pt x="439" y="3366"/>
                </a:lnTo>
                <a:lnTo>
                  <a:pt x="413" y="3391"/>
                </a:lnTo>
                <a:lnTo>
                  <a:pt x="367" y="3406"/>
                </a:lnTo>
                <a:lnTo>
                  <a:pt x="316" y="3406"/>
                </a:lnTo>
                <a:lnTo>
                  <a:pt x="261" y="3401"/>
                </a:lnTo>
                <a:lnTo>
                  <a:pt x="239" y="3381"/>
                </a:lnTo>
                <a:lnTo>
                  <a:pt x="227" y="3355"/>
                </a:lnTo>
                <a:lnTo>
                  <a:pt x="228" y="3322"/>
                </a:lnTo>
                <a:lnTo>
                  <a:pt x="242" y="3276"/>
                </a:lnTo>
                <a:lnTo>
                  <a:pt x="278" y="3227"/>
                </a:lnTo>
                <a:lnTo>
                  <a:pt x="303" y="3176"/>
                </a:lnTo>
                <a:lnTo>
                  <a:pt x="278" y="3176"/>
                </a:lnTo>
                <a:lnTo>
                  <a:pt x="265" y="3023"/>
                </a:lnTo>
                <a:lnTo>
                  <a:pt x="261" y="2847"/>
                </a:lnTo>
                <a:lnTo>
                  <a:pt x="268" y="2727"/>
                </a:lnTo>
                <a:lnTo>
                  <a:pt x="285" y="2588"/>
                </a:lnTo>
                <a:lnTo>
                  <a:pt x="298" y="2463"/>
                </a:lnTo>
                <a:lnTo>
                  <a:pt x="316" y="2360"/>
                </a:lnTo>
                <a:lnTo>
                  <a:pt x="0" y="2246"/>
                </a:lnTo>
                <a:lnTo>
                  <a:pt x="0" y="1889"/>
                </a:lnTo>
                <a:lnTo>
                  <a:pt x="38" y="1863"/>
                </a:lnTo>
                <a:lnTo>
                  <a:pt x="183" y="1902"/>
                </a:lnTo>
                <a:lnTo>
                  <a:pt x="200" y="1824"/>
                </a:lnTo>
                <a:lnTo>
                  <a:pt x="203" y="1728"/>
                </a:lnTo>
                <a:lnTo>
                  <a:pt x="131" y="1331"/>
                </a:lnTo>
                <a:lnTo>
                  <a:pt x="126" y="1226"/>
                </a:lnTo>
                <a:lnTo>
                  <a:pt x="138" y="1099"/>
                </a:lnTo>
                <a:lnTo>
                  <a:pt x="200" y="757"/>
                </a:lnTo>
                <a:lnTo>
                  <a:pt x="227" y="664"/>
                </a:lnTo>
                <a:lnTo>
                  <a:pt x="252" y="626"/>
                </a:lnTo>
                <a:lnTo>
                  <a:pt x="278" y="614"/>
                </a:lnTo>
                <a:lnTo>
                  <a:pt x="454" y="550"/>
                </a:lnTo>
                <a:lnTo>
                  <a:pt x="531" y="525"/>
                </a:lnTo>
                <a:lnTo>
                  <a:pt x="556" y="435"/>
                </a:lnTo>
                <a:lnTo>
                  <a:pt x="535" y="370"/>
                </a:lnTo>
                <a:lnTo>
                  <a:pt x="524" y="331"/>
                </a:lnTo>
                <a:lnTo>
                  <a:pt x="524" y="281"/>
                </a:lnTo>
                <a:lnTo>
                  <a:pt x="531" y="218"/>
                </a:lnTo>
                <a:lnTo>
                  <a:pt x="556" y="130"/>
                </a:lnTo>
                <a:lnTo>
                  <a:pt x="570" y="85"/>
                </a:lnTo>
                <a:lnTo>
                  <a:pt x="590" y="51"/>
                </a:lnTo>
                <a:lnTo>
                  <a:pt x="620" y="24"/>
                </a:lnTo>
                <a:lnTo>
                  <a:pt x="646" y="15"/>
                </a:lnTo>
                <a:lnTo>
                  <a:pt x="696" y="0"/>
                </a:lnTo>
                <a:lnTo>
                  <a:pt x="734" y="0"/>
                </a:lnTo>
                <a:lnTo>
                  <a:pt x="785" y="15"/>
                </a:lnTo>
                <a:lnTo>
                  <a:pt x="833" y="31"/>
                </a:lnTo>
                <a:lnTo>
                  <a:pt x="872" y="61"/>
                </a:lnTo>
                <a:lnTo>
                  <a:pt x="886" y="103"/>
                </a:lnTo>
                <a:lnTo>
                  <a:pt x="891" y="159"/>
                </a:lnTo>
                <a:lnTo>
                  <a:pt x="885" y="212"/>
                </a:lnTo>
                <a:lnTo>
                  <a:pt x="876" y="272"/>
                </a:lnTo>
                <a:lnTo>
                  <a:pt x="863" y="321"/>
                </a:lnTo>
                <a:lnTo>
                  <a:pt x="836" y="372"/>
                </a:lnTo>
                <a:lnTo>
                  <a:pt x="809" y="410"/>
                </a:lnTo>
                <a:lnTo>
                  <a:pt x="785" y="448"/>
                </a:lnTo>
                <a:lnTo>
                  <a:pt x="785" y="511"/>
                </a:lnTo>
                <a:lnTo>
                  <a:pt x="843" y="526"/>
                </a:lnTo>
                <a:lnTo>
                  <a:pt x="1056" y="652"/>
                </a:lnTo>
                <a:lnTo>
                  <a:pt x="1089" y="690"/>
                </a:lnTo>
                <a:lnTo>
                  <a:pt x="1098" y="717"/>
                </a:lnTo>
                <a:lnTo>
                  <a:pt x="1115" y="1077"/>
                </a:lnTo>
                <a:lnTo>
                  <a:pt x="1098" y="1132"/>
                </a:lnTo>
                <a:lnTo>
                  <a:pt x="1078" y="1189"/>
                </a:lnTo>
                <a:lnTo>
                  <a:pt x="1064" y="1251"/>
                </a:lnTo>
                <a:lnTo>
                  <a:pt x="1068" y="1298"/>
                </a:lnTo>
                <a:lnTo>
                  <a:pt x="1088" y="1353"/>
                </a:lnTo>
                <a:lnTo>
                  <a:pt x="1128" y="1410"/>
                </a:lnTo>
                <a:lnTo>
                  <a:pt x="1128" y="1487"/>
                </a:lnTo>
                <a:close/>
              </a:path>
            </a:pathLst>
          </a:custGeom>
          <a:solidFill>
            <a:srgbClr val="8080FF"/>
          </a:solidFill>
          <a:ln w="0">
            <a:solidFill>
              <a:srgbClr val="000000"/>
            </a:solidFill>
            <a:round/>
            <a:headEnd/>
            <a:tailEnd/>
          </a:ln>
        </p:spPr>
        <p:txBody>
          <a:bodyPr/>
          <a:lstStyle/>
          <a:p>
            <a:endParaRPr lang="it-IT"/>
          </a:p>
        </p:txBody>
      </p:sp>
      <p:sp>
        <p:nvSpPr>
          <p:cNvPr id="66576" name="Freeform 21"/>
          <p:cNvSpPr>
            <a:spLocks/>
          </p:cNvSpPr>
          <p:nvPr/>
        </p:nvSpPr>
        <p:spPr bwMode="auto">
          <a:xfrm>
            <a:off x="7048500" y="3189288"/>
            <a:ext cx="287338" cy="1058862"/>
          </a:xfrm>
          <a:custGeom>
            <a:avLst/>
            <a:gdLst>
              <a:gd name="T0" fmla="*/ 2147483647 w 940"/>
              <a:gd name="T1" fmla="*/ 2147483647 h 3279"/>
              <a:gd name="T2" fmla="*/ 2147483647 w 940"/>
              <a:gd name="T3" fmla="*/ 2147483647 h 3279"/>
              <a:gd name="T4" fmla="*/ 2147483647 w 940"/>
              <a:gd name="T5" fmla="*/ 2147483647 h 3279"/>
              <a:gd name="T6" fmla="*/ 2147483647 w 940"/>
              <a:gd name="T7" fmla="*/ 2147483647 h 3279"/>
              <a:gd name="T8" fmla="*/ 2147483647 w 940"/>
              <a:gd name="T9" fmla="*/ 2147483647 h 3279"/>
              <a:gd name="T10" fmla="*/ 2147483647 w 940"/>
              <a:gd name="T11" fmla="*/ 2147483647 h 3279"/>
              <a:gd name="T12" fmla="*/ 2147483647 w 940"/>
              <a:gd name="T13" fmla="*/ 2147483647 h 3279"/>
              <a:gd name="T14" fmla="*/ 2147483647 w 940"/>
              <a:gd name="T15" fmla="*/ 2147483647 h 3279"/>
              <a:gd name="T16" fmla="*/ 2147483647 w 940"/>
              <a:gd name="T17" fmla="*/ 2147483647 h 3279"/>
              <a:gd name="T18" fmla="*/ 2147483647 w 940"/>
              <a:gd name="T19" fmla="*/ 2147483647 h 3279"/>
              <a:gd name="T20" fmla="*/ 2147483647 w 940"/>
              <a:gd name="T21" fmla="*/ 2147483647 h 3279"/>
              <a:gd name="T22" fmla="*/ 2147483647 w 940"/>
              <a:gd name="T23" fmla="*/ 2147483647 h 3279"/>
              <a:gd name="T24" fmla="*/ 2147483647 w 940"/>
              <a:gd name="T25" fmla="*/ 2147483647 h 3279"/>
              <a:gd name="T26" fmla="*/ 2147483647 w 940"/>
              <a:gd name="T27" fmla="*/ 2147483647 h 3279"/>
              <a:gd name="T28" fmla="*/ 2147483647 w 940"/>
              <a:gd name="T29" fmla="*/ 2147483647 h 3279"/>
              <a:gd name="T30" fmla="*/ 2147483647 w 940"/>
              <a:gd name="T31" fmla="*/ 2147483647 h 3279"/>
              <a:gd name="T32" fmla="*/ 2147483647 w 940"/>
              <a:gd name="T33" fmla="*/ 2147483647 h 3279"/>
              <a:gd name="T34" fmla="*/ 2147483647 w 940"/>
              <a:gd name="T35" fmla="*/ 2147483647 h 3279"/>
              <a:gd name="T36" fmla="*/ 2147483647 w 940"/>
              <a:gd name="T37" fmla="*/ 2147483647 h 3279"/>
              <a:gd name="T38" fmla="*/ 2147483647 w 940"/>
              <a:gd name="T39" fmla="*/ 2147483647 h 3279"/>
              <a:gd name="T40" fmla="*/ 2147483647 w 940"/>
              <a:gd name="T41" fmla="*/ 2147483647 h 3279"/>
              <a:gd name="T42" fmla="*/ 2147483647 w 940"/>
              <a:gd name="T43" fmla="*/ 2147483647 h 3279"/>
              <a:gd name="T44" fmla="*/ 2147483647 w 940"/>
              <a:gd name="T45" fmla="*/ 2147483647 h 3279"/>
              <a:gd name="T46" fmla="*/ 2147483647 w 940"/>
              <a:gd name="T47" fmla="*/ 2147483647 h 3279"/>
              <a:gd name="T48" fmla="*/ 2147483647 w 940"/>
              <a:gd name="T49" fmla="*/ 2147483647 h 3279"/>
              <a:gd name="T50" fmla="*/ 2147483647 w 940"/>
              <a:gd name="T51" fmla="*/ 2147483647 h 3279"/>
              <a:gd name="T52" fmla="*/ 2147483647 w 940"/>
              <a:gd name="T53" fmla="*/ 2147483647 h 3279"/>
              <a:gd name="T54" fmla="*/ 2147483647 w 940"/>
              <a:gd name="T55" fmla="*/ 2147483647 h 3279"/>
              <a:gd name="T56" fmla="*/ 0 w 940"/>
              <a:gd name="T57" fmla="*/ 2147483647 h 3279"/>
              <a:gd name="T58" fmla="*/ 2147483647 w 940"/>
              <a:gd name="T59" fmla="*/ 2147483647 h 3279"/>
              <a:gd name="T60" fmla="*/ 2147483647 w 940"/>
              <a:gd name="T61" fmla="*/ 2147483647 h 3279"/>
              <a:gd name="T62" fmla="*/ 2147483647 w 940"/>
              <a:gd name="T63" fmla="*/ 2147483647 h 3279"/>
              <a:gd name="T64" fmla="*/ 2147483647 w 940"/>
              <a:gd name="T65" fmla="*/ 2147483647 h 3279"/>
              <a:gd name="T66" fmla="*/ 2147483647 w 940"/>
              <a:gd name="T67" fmla="*/ 2147483647 h 3279"/>
              <a:gd name="T68" fmla="*/ 2147483647 w 940"/>
              <a:gd name="T69" fmla="*/ 2147483647 h 3279"/>
              <a:gd name="T70" fmla="*/ 2147483647 w 940"/>
              <a:gd name="T71" fmla="*/ 2147483647 h 3279"/>
              <a:gd name="T72" fmla="*/ 2147483647 w 940"/>
              <a:gd name="T73" fmla="*/ 2147483647 h 3279"/>
              <a:gd name="T74" fmla="*/ 2147483647 w 940"/>
              <a:gd name="T75" fmla="*/ 2147483647 h 3279"/>
              <a:gd name="T76" fmla="*/ 2147483647 w 940"/>
              <a:gd name="T77" fmla="*/ 0 h 3279"/>
              <a:gd name="T78" fmla="*/ 2147483647 w 940"/>
              <a:gd name="T79" fmla="*/ 2147483647 h 3279"/>
              <a:gd name="T80" fmla="*/ 2147483647 w 940"/>
              <a:gd name="T81" fmla="*/ 2147483647 h 3279"/>
              <a:gd name="T82" fmla="*/ 2147483647 w 940"/>
              <a:gd name="T83" fmla="*/ 2147483647 h 3279"/>
              <a:gd name="T84" fmla="*/ 2147483647 w 940"/>
              <a:gd name="T85" fmla="*/ 2147483647 h 3279"/>
              <a:gd name="T86" fmla="*/ 2147483647 w 940"/>
              <a:gd name="T87" fmla="*/ 2147483647 h 3279"/>
              <a:gd name="T88" fmla="*/ 2147483647 w 940"/>
              <a:gd name="T89" fmla="*/ 2147483647 h 3279"/>
              <a:gd name="T90" fmla="*/ 2147483647 w 940"/>
              <a:gd name="T91" fmla="*/ 2147483647 h 3279"/>
              <a:gd name="T92" fmla="*/ 2147483647 w 940"/>
              <a:gd name="T93" fmla="*/ 2147483647 h 3279"/>
              <a:gd name="T94" fmla="*/ 2147483647 w 940"/>
              <a:gd name="T95" fmla="*/ 2147483647 h 3279"/>
              <a:gd name="T96" fmla="*/ 2147483647 w 940"/>
              <a:gd name="T97" fmla="*/ 2147483647 h 3279"/>
              <a:gd name="T98" fmla="*/ 2147483647 w 940"/>
              <a:gd name="T99" fmla="*/ 2147483647 h 3279"/>
              <a:gd name="T100" fmla="*/ 2147483647 w 940"/>
              <a:gd name="T101" fmla="*/ 2147483647 h 3279"/>
              <a:gd name="T102" fmla="*/ 2147483647 w 940"/>
              <a:gd name="T103" fmla="*/ 2147483647 h 3279"/>
              <a:gd name="T104" fmla="*/ 2147483647 w 940"/>
              <a:gd name="T105" fmla="*/ 2147483647 h 3279"/>
              <a:gd name="T106" fmla="*/ 2147483647 w 940"/>
              <a:gd name="T107" fmla="*/ 2147483647 h 3279"/>
              <a:gd name="T108" fmla="*/ 2147483647 w 940"/>
              <a:gd name="T109" fmla="*/ 2147483647 h 3279"/>
              <a:gd name="T110" fmla="*/ 2147483647 w 940"/>
              <a:gd name="T111" fmla="*/ 2147483647 h 3279"/>
              <a:gd name="T112" fmla="*/ 2147483647 w 940"/>
              <a:gd name="T113" fmla="*/ 2147483647 h 3279"/>
              <a:gd name="T114" fmla="*/ 2147483647 w 940"/>
              <a:gd name="T115" fmla="*/ 2147483647 h 3279"/>
              <a:gd name="T116" fmla="*/ 2147483647 w 940"/>
              <a:gd name="T117" fmla="*/ 2147483647 h 3279"/>
              <a:gd name="T118" fmla="*/ 2147483647 w 940"/>
              <a:gd name="T119" fmla="*/ 2147483647 h 3279"/>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40"/>
              <a:gd name="T181" fmla="*/ 0 h 3279"/>
              <a:gd name="T182" fmla="*/ 940 w 940"/>
              <a:gd name="T183" fmla="*/ 3279 h 3279"/>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40" h="3279">
                <a:moveTo>
                  <a:pt x="495" y="2655"/>
                </a:moveTo>
                <a:lnTo>
                  <a:pt x="499" y="2513"/>
                </a:lnTo>
                <a:lnTo>
                  <a:pt x="504" y="2449"/>
                </a:lnTo>
                <a:lnTo>
                  <a:pt x="507" y="2387"/>
                </a:lnTo>
                <a:lnTo>
                  <a:pt x="521" y="2282"/>
                </a:lnTo>
                <a:lnTo>
                  <a:pt x="534" y="2210"/>
                </a:lnTo>
                <a:lnTo>
                  <a:pt x="554" y="2118"/>
                </a:lnTo>
                <a:lnTo>
                  <a:pt x="571" y="2030"/>
                </a:lnTo>
                <a:lnTo>
                  <a:pt x="574" y="2091"/>
                </a:lnTo>
                <a:lnTo>
                  <a:pt x="579" y="2126"/>
                </a:lnTo>
                <a:lnTo>
                  <a:pt x="593" y="2169"/>
                </a:lnTo>
                <a:lnTo>
                  <a:pt x="611" y="2205"/>
                </a:lnTo>
                <a:lnTo>
                  <a:pt x="621" y="2246"/>
                </a:lnTo>
                <a:lnTo>
                  <a:pt x="619" y="2284"/>
                </a:lnTo>
                <a:lnTo>
                  <a:pt x="604" y="2324"/>
                </a:lnTo>
                <a:lnTo>
                  <a:pt x="578" y="2371"/>
                </a:lnTo>
                <a:lnTo>
                  <a:pt x="556" y="2423"/>
                </a:lnTo>
                <a:lnTo>
                  <a:pt x="530" y="2489"/>
                </a:lnTo>
                <a:lnTo>
                  <a:pt x="510" y="2578"/>
                </a:lnTo>
                <a:lnTo>
                  <a:pt x="495" y="2655"/>
                </a:lnTo>
                <a:lnTo>
                  <a:pt x="608" y="2960"/>
                </a:lnTo>
                <a:lnTo>
                  <a:pt x="595" y="3011"/>
                </a:lnTo>
                <a:lnTo>
                  <a:pt x="620" y="3037"/>
                </a:lnTo>
                <a:lnTo>
                  <a:pt x="671" y="3063"/>
                </a:lnTo>
                <a:lnTo>
                  <a:pt x="785" y="3111"/>
                </a:lnTo>
                <a:lnTo>
                  <a:pt x="811" y="3128"/>
                </a:lnTo>
                <a:lnTo>
                  <a:pt x="831" y="3157"/>
                </a:lnTo>
                <a:lnTo>
                  <a:pt x="837" y="3181"/>
                </a:lnTo>
                <a:lnTo>
                  <a:pt x="820" y="3188"/>
                </a:lnTo>
                <a:lnTo>
                  <a:pt x="773" y="3190"/>
                </a:lnTo>
                <a:lnTo>
                  <a:pt x="733" y="3190"/>
                </a:lnTo>
                <a:lnTo>
                  <a:pt x="754" y="3197"/>
                </a:lnTo>
                <a:lnTo>
                  <a:pt x="761" y="3208"/>
                </a:lnTo>
                <a:lnTo>
                  <a:pt x="761" y="3224"/>
                </a:lnTo>
                <a:lnTo>
                  <a:pt x="749" y="3246"/>
                </a:lnTo>
                <a:lnTo>
                  <a:pt x="711" y="3262"/>
                </a:lnTo>
                <a:lnTo>
                  <a:pt x="642" y="3276"/>
                </a:lnTo>
                <a:lnTo>
                  <a:pt x="542" y="3279"/>
                </a:lnTo>
                <a:lnTo>
                  <a:pt x="466" y="3269"/>
                </a:lnTo>
                <a:lnTo>
                  <a:pt x="398" y="3252"/>
                </a:lnTo>
                <a:lnTo>
                  <a:pt x="342" y="3229"/>
                </a:lnTo>
                <a:lnTo>
                  <a:pt x="301" y="3204"/>
                </a:lnTo>
                <a:lnTo>
                  <a:pt x="295" y="3165"/>
                </a:lnTo>
                <a:lnTo>
                  <a:pt x="297" y="3121"/>
                </a:lnTo>
                <a:lnTo>
                  <a:pt x="266" y="2885"/>
                </a:lnTo>
                <a:lnTo>
                  <a:pt x="257" y="2716"/>
                </a:lnTo>
                <a:lnTo>
                  <a:pt x="215" y="2195"/>
                </a:lnTo>
                <a:lnTo>
                  <a:pt x="196" y="1877"/>
                </a:lnTo>
                <a:lnTo>
                  <a:pt x="200" y="1724"/>
                </a:lnTo>
                <a:lnTo>
                  <a:pt x="206" y="1626"/>
                </a:lnTo>
                <a:lnTo>
                  <a:pt x="217" y="1541"/>
                </a:lnTo>
                <a:lnTo>
                  <a:pt x="227" y="1470"/>
                </a:lnTo>
                <a:lnTo>
                  <a:pt x="164" y="1417"/>
                </a:lnTo>
                <a:lnTo>
                  <a:pt x="102" y="1363"/>
                </a:lnTo>
                <a:lnTo>
                  <a:pt x="64" y="1322"/>
                </a:lnTo>
                <a:lnTo>
                  <a:pt x="25" y="1265"/>
                </a:lnTo>
                <a:lnTo>
                  <a:pt x="3" y="1210"/>
                </a:lnTo>
                <a:lnTo>
                  <a:pt x="0" y="1163"/>
                </a:lnTo>
                <a:lnTo>
                  <a:pt x="14" y="1101"/>
                </a:lnTo>
                <a:lnTo>
                  <a:pt x="127" y="716"/>
                </a:lnTo>
                <a:lnTo>
                  <a:pt x="145" y="673"/>
                </a:lnTo>
                <a:lnTo>
                  <a:pt x="160" y="653"/>
                </a:lnTo>
                <a:lnTo>
                  <a:pt x="183" y="632"/>
                </a:lnTo>
                <a:lnTo>
                  <a:pt x="227" y="602"/>
                </a:lnTo>
                <a:lnTo>
                  <a:pt x="355" y="538"/>
                </a:lnTo>
                <a:lnTo>
                  <a:pt x="386" y="500"/>
                </a:lnTo>
                <a:lnTo>
                  <a:pt x="410" y="456"/>
                </a:lnTo>
                <a:lnTo>
                  <a:pt x="419" y="423"/>
                </a:lnTo>
                <a:lnTo>
                  <a:pt x="382" y="384"/>
                </a:lnTo>
                <a:lnTo>
                  <a:pt x="353" y="333"/>
                </a:lnTo>
                <a:lnTo>
                  <a:pt x="331" y="272"/>
                </a:lnTo>
                <a:lnTo>
                  <a:pt x="317" y="220"/>
                </a:lnTo>
                <a:lnTo>
                  <a:pt x="308" y="156"/>
                </a:lnTo>
                <a:lnTo>
                  <a:pt x="315" y="105"/>
                </a:lnTo>
                <a:lnTo>
                  <a:pt x="329" y="68"/>
                </a:lnTo>
                <a:lnTo>
                  <a:pt x="360" y="34"/>
                </a:lnTo>
                <a:lnTo>
                  <a:pt x="399" y="13"/>
                </a:lnTo>
                <a:lnTo>
                  <a:pt x="453" y="0"/>
                </a:lnTo>
                <a:lnTo>
                  <a:pt x="495" y="4"/>
                </a:lnTo>
                <a:lnTo>
                  <a:pt x="539" y="13"/>
                </a:lnTo>
                <a:lnTo>
                  <a:pt x="569" y="25"/>
                </a:lnTo>
                <a:lnTo>
                  <a:pt x="595" y="45"/>
                </a:lnTo>
                <a:lnTo>
                  <a:pt x="611" y="69"/>
                </a:lnTo>
                <a:lnTo>
                  <a:pt x="619" y="90"/>
                </a:lnTo>
                <a:lnTo>
                  <a:pt x="630" y="142"/>
                </a:lnTo>
                <a:lnTo>
                  <a:pt x="639" y="207"/>
                </a:lnTo>
                <a:lnTo>
                  <a:pt x="646" y="269"/>
                </a:lnTo>
                <a:lnTo>
                  <a:pt x="646" y="309"/>
                </a:lnTo>
                <a:lnTo>
                  <a:pt x="633" y="360"/>
                </a:lnTo>
                <a:lnTo>
                  <a:pt x="620" y="385"/>
                </a:lnTo>
                <a:lnTo>
                  <a:pt x="619" y="435"/>
                </a:lnTo>
                <a:lnTo>
                  <a:pt x="620" y="487"/>
                </a:lnTo>
                <a:lnTo>
                  <a:pt x="633" y="513"/>
                </a:lnTo>
                <a:lnTo>
                  <a:pt x="671" y="538"/>
                </a:lnTo>
                <a:lnTo>
                  <a:pt x="801" y="609"/>
                </a:lnTo>
                <a:lnTo>
                  <a:pt x="846" y="639"/>
                </a:lnTo>
                <a:lnTo>
                  <a:pt x="865" y="690"/>
                </a:lnTo>
                <a:lnTo>
                  <a:pt x="900" y="867"/>
                </a:lnTo>
                <a:lnTo>
                  <a:pt x="913" y="946"/>
                </a:lnTo>
                <a:lnTo>
                  <a:pt x="925" y="1014"/>
                </a:lnTo>
                <a:lnTo>
                  <a:pt x="936" y="1108"/>
                </a:lnTo>
                <a:lnTo>
                  <a:pt x="940" y="1190"/>
                </a:lnTo>
                <a:lnTo>
                  <a:pt x="936" y="1292"/>
                </a:lnTo>
                <a:lnTo>
                  <a:pt x="925" y="1402"/>
                </a:lnTo>
                <a:lnTo>
                  <a:pt x="913" y="1479"/>
                </a:lnTo>
                <a:lnTo>
                  <a:pt x="902" y="1564"/>
                </a:lnTo>
                <a:lnTo>
                  <a:pt x="885" y="1639"/>
                </a:lnTo>
                <a:lnTo>
                  <a:pt x="862" y="1697"/>
                </a:lnTo>
                <a:lnTo>
                  <a:pt x="844" y="1757"/>
                </a:lnTo>
                <a:lnTo>
                  <a:pt x="838" y="1833"/>
                </a:lnTo>
                <a:lnTo>
                  <a:pt x="858" y="2172"/>
                </a:lnTo>
                <a:lnTo>
                  <a:pt x="865" y="2291"/>
                </a:lnTo>
                <a:lnTo>
                  <a:pt x="865" y="2339"/>
                </a:lnTo>
                <a:lnTo>
                  <a:pt x="849" y="2400"/>
                </a:lnTo>
                <a:lnTo>
                  <a:pt x="820" y="2472"/>
                </a:lnTo>
                <a:lnTo>
                  <a:pt x="747" y="2693"/>
                </a:lnTo>
                <a:lnTo>
                  <a:pt x="697" y="2872"/>
                </a:lnTo>
                <a:lnTo>
                  <a:pt x="671" y="2935"/>
                </a:lnTo>
                <a:lnTo>
                  <a:pt x="639" y="2948"/>
                </a:lnTo>
                <a:lnTo>
                  <a:pt x="608" y="2960"/>
                </a:lnTo>
                <a:lnTo>
                  <a:pt x="495" y="2655"/>
                </a:lnTo>
                <a:close/>
              </a:path>
            </a:pathLst>
          </a:custGeom>
          <a:solidFill>
            <a:srgbClr val="8080FF"/>
          </a:solidFill>
          <a:ln w="0">
            <a:solidFill>
              <a:srgbClr val="000000"/>
            </a:solidFill>
            <a:round/>
            <a:headEnd/>
            <a:tailEnd/>
          </a:ln>
        </p:spPr>
        <p:txBody>
          <a:bodyPr/>
          <a:lstStyle/>
          <a:p>
            <a:endParaRPr lang="it-IT"/>
          </a:p>
        </p:txBody>
      </p:sp>
      <p:sp>
        <p:nvSpPr>
          <p:cNvPr id="66577" name="Freeform 22"/>
          <p:cNvSpPr>
            <a:spLocks/>
          </p:cNvSpPr>
          <p:nvPr/>
        </p:nvSpPr>
        <p:spPr bwMode="auto">
          <a:xfrm>
            <a:off x="7331075" y="3219450"/>
            <a:ext cx="298450" cy="1050925"/>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2147483647 w 974"/>
              <a:gd name="T107" fmla="*/ 2147483647 h 3255"/>
              <a:gd name="T108" fmla="*/ 2147483647 w 974"/>
              <a:gd name="T109" fmla="*/ 2147483647 h 3255"/>
              <a:gd name="T110" fmla="*/ 2147483647 w 974"/>
              <a:gd name="T111" fmla="*/ 2147483647 h 3255"/>
              <a:gd name="T112" fmla="*/ 2147483647 w 974"/>
              <a:gd name="T113" fmla="*/ 2147483647 h 3255"/>
              <a:gd name="T114" fmla="*/ 2147483647 w 974"/>
              <a:gd name="T115" fmla="*/ 2147483647 h 32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4"/>
              <a:gd name="T175" fmla="*/ 0 h 3255"/>
              <a:gd name="T176" fmla="*/ 974 w 974"/>
              <a:gd name="T177" fmla="*/ 3255 h 32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4" h="3255">
                <a:moveTo>
                  <a:pt x="327" y="0"/>
                </a:moveTo>
                <a:lnTo>
                  <a:pt x="353" y="6"/>
                </a:lnTo>
                <a:lnTo>
                  <a:pt x="397" y="19"/>
                </a:lnTo>
                <a:lnTo>
                  <a:pt x="412" y="38"/>
                </a:lnTo>
                <a:lnTo>
                  <a:pt x="426" y="52"/>
                </a:lnTo>
                <a:lnTo>
                  <a:pt x="445" y="87"/>
                </a:lnTo>
                <a:lnTo>
                  <a:pt x="469" y="121"/>
                </a:lnTo>
                <a:lnTo>
                  <a:pt x="481" y="153"/>
                </a:lnTo>
                <a:lnTo>
                  <a:pt x="504" y="231"/>
                </a:lnTo>
                <a:lnTo>
                  <a:pt x="514" y="286"/>
                </a:lnTo>
                <a:lnTo>
                  <a:pt x="509" y="357"/>
                </a:lnTo>
                <a:lnTo>
                  <a:pt x="487" y="408"/>
                </a:lnTo>
                <a:lnTo>
                  <a:pt x="471" y="456"/>
                </a:lnTo>
                <a:lnTo>
                  <a:pt x="502" y="498"/>
                </a:lnTo>
                <a:lnTo>
                  <a:pt x="562" y="533"/>
                </a:lnTo>
                <a:lnTo>
                  <a:pt x="638" y="575"/>
                </a:lnTo>
                <a:lnTo>
                  <a:pt x="695" y="604"/>
                </a:lnTo>
                <a:lnTo>
                  <a:pt x="719" y="625"/>
                </a:lnTo>
                <a:lnTo>
                  <a:pt x="955" y="942"/>
                </a:lnTo>
                <a:lnTo>
                  <a:pt x="974" y="1031"/>
                </a:lnTo>
                <a:lnTo>
                  <a:pt x="967" y="1107"/>
                </a:lnTo>
                <a:lnTo>
                  <a:pt x="947" y="1192"/>
                </a:lnTo>
                <a:lnTo>
                  <a:pt x="824" y="1411"/>
                </a:lnTo>
                <a:lnTo>
                  <a:pt x="766" y="1518"/>
                </a:lnTo>
                <a:lnTo>
                  <a:pt x="721" y="1550"/>
                </a:lnTo>
                <a:lnTo>
                  <a:pt x="678" y="1558"/>
                </a:lnTo>
                <a:lnTo>
                  <a:pt x="709" y="1628"/>
                </a:lnTo>
                <a:lnTo>
                  <a:pt x="712" y="1674"/>
                </a:lnTo>
                <a:lnTo>
                  <a:pt x="681" y="1727"/>
                </a:lnTo>
                <a:lnTo>
                  <a:pt x="620" y="1774"/>
                </a:lnTo>
                <a:lnTo>
                  <a:pt x="637" y="2472"/>
                </a:lnTo>
                <a:lnTo>
                  <a:pt x="540" y="2499"/>
                </a:lnTo>
                <a:lnTo>
                  <a:pt x="524" y="2624"/>
                </a:lnTo>
                <a:lnTo>
                  <a:pt x="503" y="2715"/>
                </a:lnTo>
                <a:lnTo>
                  <a:pt x="471" y="2818"/>
                </a:lnTo>
                <a:lnTo>
                  <a:pt x="458" y="2877"/>
                </a:lnTo>
                <a:lnTo>
                  <a:pt x="466" y="2960"/>
                </a:lnTo>
                <a:lnTo>
                  <a:pt x="493" y="2990"/>
                </a:lnTo>
                <a:lnTo>
                  <a:pt x="506" y="3032"/>
                </a:lnTo>
                <a:lnTo>
                  <a:pt x="500"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5"/>
                </a:lnTo>
                <a:lnTo>
                  <a:pt x="63" y="3168"/>
                </a:lnTo>
                <a:lnTo>
                  <a:pt x="81" y="3140"/>
                </a:lnTo>
                <a:lnTo>
                  <a:pt x="133" y="3106"/>
                </a:lnTo>
                <a:lnTo>
                  <a:pt x="220" y="3039"/>
                </a:lnTo>
                <a:lnTo>
                  <a:pt x="266" y="2977"/>
                </a:lnTo>
                <a:lnTo>
                  <a:pt x="283" y="2917"/>
                </a:lnTo>
                <a:lnTo>
                  <a:pt x="272" y="2824"/>
                </a:lnTo>
                <a:lnTo>
                  <a:pt x="195" y="2565"/>
                </a:lnTo>
                <a:lnTo>
                  <a:pt x="178" y="2467"/>
                </a:lnTo>
                <a:lnTo>
                  <a:pt x="178" y="2446"/>
                </a:lnTo>
                <a:lnTo>
                  <a:pt x="112" y="2438"/>
                </a:lnTo>
                <a:lnTo>
                  <a:pt x="75" y="2438"/>
                </a:lnTo>
                <a:lnTo>
                  <a:pt x="49" y="1808"/>
                </a:lnTo>
                <a:lnTo>
                  <a:pt x="14" y="1774"/>
                </a:lnTo>
                <a:lnTo>
                  <a:pt x="26" y="1686"/>
                </a:lnTo>
                <a:lnTo>
                  <a:pt x="62" y="1571"/>
                </a:lnTo>
                <a:lnTo>
                  <a:pt x="103" y="1468"/>
                </a:lnTo>
                <a:lnTo>
                  <a:pt x="65" y="1437"/>
                </a:lnTo>
                <a:lnTo>
                  <a:pt x="18" y="1395"/>
                </a:lnTo>
                <a:lnTo>
                  <a:pt x="0" y="1298"/>
                </a:lnTo>
                <a:lnTo>
                  <a:pt x="11" y="1200"/>
                </a:lnTo>
                <a:lnTo>
                  <a:pt x="17" y="1089"/>
                </a:lnTo>
                <a:lnTo>
                  <a:pt x="12" y="1004"/>
                </a:lnTo>
                <a:lnTo>
                  <a:pt x="0" y="914"/>
                </a:lnTo>
                <a:lnTo>
                  <a:pt x="6" y="805"/>
                </a:lnTo>
                <a:lnTo>
                  <a:pt x="21" y="738"/>
                </a:lnTo>
                <a:lnTo>
                  <a:pt x="39" y="688"/>
                </a:lnTo>
                <a:lnTo>
                  <a:pt x="60" y="655"/>
                </a:lnTo>
                <a:lnTo>
                  <a:pt x="82" y="632"/>
                </a:lnTo>
                <a:lnTo>
                  <a:pt x="165" y="582"/>
                </a:lnTo>
                <a:lnTo>
                  <a:pt x="242" y="535"/>
                </a:lnTo>
                <a:lnTo>
                  <a:pt x="281" y="497"/>
                </a:lnTo>
                <a:lnTo>
                  <a:pt x="279" y="485"/>
                </a:lnTo>
                <a:lnTo>
                  <a:pt x="264" y="483"/>
                </a:lnTo>
                <a:lnTo>
                  <a:pt x="239" y="477"/>
                </a:lnTo>
                <a:lnTo>
                  <a:pt x="217" y="465"/>
                </a:lnTo>
                <a:lnTo>
                  <a:pt x="204" y="453"/>
                </a:lnTo>
                <a:lnTo>
                  <a:pt x="189" y="434"/>
                </a:lnTo>
                <a:lnTo>
                  <a:pt x="170" y="450"/>
                </a:lnTo>
                <a:lnTo>
                  <a:pt x="140" y="471"/>
                </a:lnTo>
                <a:lnTo>
                  <a:pt x="137" y="406"/>
                </a:lnTo>
                <a:lnTo>
                  <a:pt x="129" y="365"/>
                </a:lnTo>
                <a:lnTo>
                  <a:pt x="103" y="284"/>
                </a:lnTo>
                <a:lnTo>
                  <a:pt x="94" y="218"/>
                </a:lnTo>
                <a:lnTo>
                  <a:pt x="97" y="147"/>
                </a:lnTo>
                <a:lnTo>
                  <a:pt x="108" y="99"/>
                </a:lnTo>
                <a:lnTo>
                  <a:pt x="130" y="68"/>
                </a:lnTo>
                <a:lnTo>
                  <a:pt x="150" y="54"/>
                </a:lnTo>
                <a:lnTo>
                  <a:pt x="170" y="42"/>
                </a:lnTo>
                <a:lnTo>
                  <a:pt x="212" y="20"/>
                </a:lnTo>
                <a:lnTo>
                  <a:pt x="247" y="7"/>
                </a:lnTo>
                <a:lnTo>
                  <a:pt x="289" y="1"/>
                </a:lnTo>
                <a:lnTo>
                  <a:pt x="327" y="0"/>
                </a:lnTo>
                <a:lnTo>
                  <a:pt x="684" y="957"/>
                </a:lnTo>
                <a:lnTo>
                  <a:pt x="680" y="1077"/>
                </a:lnTo>
                <a:lnTo>
                  <a:pt x="674" y="1144"/>
                </a:lnTo>
                <a:lnTo>
                  <a:pt x="738" y="1152"/>
                </a:lnTo>
                <a:lnTo>
                  <a:pt x="754" y="1099"/>
                </a:lnTo>
                <a:lnTo>
                  <a:pt x="754" y="1054"/>
                </a:lnTo>
                <a:lnTo>
                  <a:pt x="728" y="1010"/>
                </a:lnTo>
                <a:lnTo>
                  <a:pt x="712" y="979"/>
                </a:lnTo>
                <a:lnTo>
                  <a:pt x="695" y="957"/>
                </a:lnTo>
                <a:lnTo>
                  <a:pt x="684" y="957"/>
                </a:lnTo>
                <a:lnTo>
                  <a:pt x="327" y="0"/>
                </a:lnTo>
                <a:close/>
              </a:path>
            </a:pathLst>
          </a:custGeom>
          <a:solidFill>
            <a:srgbClr val="8080FF"/>
          </a:solidFill>
          <a:ln w="9525">
            <a:noFill/>
            <a:round/>
            <a:headEnd/>
            <a:tailEnd/>
          </a:ln>
        </p:spPr>
        <p:txBody>
          <a:bodyPr/>
          <a:lstStyle/>
          <a:p>
            <a:endParaRPr lang="it-IT"/>
          </a:p>
        </p:txBody>
      </p:sp>
      <p:sp>
        <p:nvSpPr>
          <p:cNvPr id="66578" name="Freeform 23"/>
          <p:cNvSpPr>
            <a:spLocks/>
          </p:cNvSpPr>
          <p:nvPr/>
        </p:nvSpPr>
        <p:spPr bwMode="auto">
          <a:xfrm>
            <a:off x="7331075" y="3219450"/>
            <a:ext cx="298450" cy="1050925"/>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4"/>
              <a:gd name="T160" fmla="*/ 0 h 3255"/>
              <a:gd name="T161" fmla="*/ 974 w 974"/>
              <a:gd name="T162" fmla="*/ 3255 h 32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4" h="3255">
                <a:moveTo>
                  <a:pt x="327" y="0"/>
                </a:moveTo>
                <a:lnTo>
                  <a:pt x="353" y="6"/>
                </a:lnTo>
                <a:lnTo>
                  <a:pt x="397" y="19"/>
                </a:lnTo>
                <a:lnTo>
                  <a:pt x="412" y="38"/>
                </a:lnTo>
                <a:lnTo>
                  <a:pt x="426" y="52"/>
                </a:lnTo>
                <a:lnTo>
                  <a:pt x="445" y="87"/>
                </a:lnTo>
                <a:lnTo>
                  <a:pt x="469" y="121"/>
                </a:lnTo>
                <a:lnTo>
                  <a:pt x="481" y="153"/>
                </a:lnTo>
                <a:lnTo>
                  <a:pt x="504" y="231"/>
                </a:lnTo>
                <a:lnTo>
                  <a:pt x="514" y="286"/>
                </a:lnTo>
                <a:lnTo>
                  <a:pt x="509" y="357"/>
                </a:lnTo>
                <a:lnTo>
                  <a:pt x="487" y="408"/>
                </a:lnTo>
                <a:lnTo>
                  <a:pt x="471" y="456"/>
                </a:lnTo>
                <a:lnTo>
                  <a:pt x="502" y="498"/>
                </a:lnTo>
                <a:lnTo>
                  <a:pt x="562" y="533"/>
                </a:lnTo>
                <a:lnTo>
                  <a:pt x="638" y="575"/>
                </a:lnTo>
                <a:lnTo>
                  <a:pt x="695" y="604"/>
                </a:lnTo>
                <a:lnTo>
                  <a:pt x="719" y="625"/>
                </a:lnTo>
                <a:lnTo>
                  <a:pt x="955" y="942"/>
                </a:lnTo>
                <a:lnTo>
                  <a:pt x="974" y="1031"/>
                </a:lnTo>
                <a:lnTo>
                  <a:pt x="967" y="1107"/>
                </a:lnTo>
                <a:lnTo>
                  <a:pt x="947" y="1192"/>
                </a:lnTo>
                <a:lnTo>
                  <a:pt x="824" y="1411"/>
                </a:lnTo>
                <a:lnTo>
                  <a:pt x="766" y="1518"/>
                </a:lnTo>
                <a:lnTo>
                  <a:pt x="721" y="1550"/>
                </a:lnTo>
                <a:lnTo>
                  <a:pt x="678" y="1558"/>
                </a:lnTo>
                <a:lnTo>
                  <a:pt x="709" y="1628"/>
                </a:lnTo>
                <a:lnTo>
                  <a:pt x="712" y="1674"/>
                </a:lnTo>
                <a:lnTo>
                  <a:pt x="681" y="1727"/>
                </a:lnTo>
                <a:lnTo>
                  <a:pt x="620" y="1774"/>
                </a:lnTo>
                <a:lnTo>
                  <a:pt x="637" y="2472"/>
                </a:lnTo>
                <a:lnTo>
                  <a:pt x="540" y="2499"/>
                </a:lnTo>
                <a:lnTo>
                  <a:pt x="524" y="2624"/>
                </a:lnTo>
                <a:lnTo>
                  <a:pt x="503" y="2715"/>
                </a:lnTo>
                <a:lnTo>
                  <a:pt x="471" y="2818"/>
                </a:lnTo>
                <a:lnTo>
                  <a:pt x="458" y="2877"/>
                </a:lnTo>
                <a:lnTo>
                  <a:pt x="466" y="2960"/>
                </a:lnTo>
                <a:lnTo>
                  <a:pt x="493" y="2990"/>
                </a:lnTo>
                <a:lnTo>
                  <a:pt x="506" y="3032"/>
                </a:lnTo>
                <a:lnTo>
                  <a:pt x="500"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5"/>
                </a:lnTo>
                <a:lnTo>
                  <a:pt x="63" y="3168"/>
                </a:lnTo>
                <a:lnTo>
                  <a:pt x="81" y="3140"/>
                </a:lnTo>
                <a:lnTo>
                  <a:pt x="133" y="3106"/>
                </a:lnTo>
                <a:lnTo>
                  <a:pt x="220" y="3039"/>
                </a:lnTo>
                <a:lnTo>
                  <a:pt x="266" y="2977"/>
                </a:lnTo>
                <a:lnTo>
                  <a:pt x="283" y="2917"/>
                </a:lnTo>
                <a:lnTo>
                  <a:pt x="272" y="2824"/>
                </a:lnTo>
                <a:lnTo>
                  <a:pt x="195" y="2565"/>
                </a:lnTo>
                <a:lnTo>
                  <a:pt x="178" y="2467"/>
                </a:lnTo>
                <a:lnTo>
                  <a:pt x="178" y="2446"/>
                </a:lnTo>
                <a:lnTo>
                  <a:pt x="112" y="2438"/>
                </a:lnTo>
                <a:lnTo>
                  <a:pt x="75" y="2438"/>
                </a:lnTo>
                <a:lnTo>
                  <a:pt x="49" y="1808"/>
                </a:lnTo>
                <a:lnTo>
                  <a:pt x="14" y="1774"/>
                </a:lnTo>
                <a:lnTo>
                  <a:pt x="26" y="1686"/>
                </a:lnTo>
                <a:lnTo>
                  <a:pt x="62" y="1571"/>
                </a:lnTo>
                <a:lnTo>
                  <a:pt x="103" y="1468"/>
                </a:lnTo>
                <a:lnTo>
                  <a:pt x="65" y="1437"/>
                </a:lnTo>
                <a:lnTo>
                  <a:pt x="18" y="1395"/>
                </a:lnTo>
                <a:lnTo>
                  <a:pt x="0" y="1298"/>
                </a:lnTo>
                <a:lnTo>
                  <a:pt x="11" y="1200"/>
                </a:lnTo>
                <a:lnTo>
                  <a:pt x="17" y="1089"/>
                </a:lnTo>
                <a:lnTo>
                  <a:pt x="12" y="1004"/>
                </a:lnTo>
                <a:lnTo>
                  <a:pt x="0" y="914"/>
                </a:lnTo>
                <a:lnTo>
                  <a:pt x="6" y="805"/>
                </a:lnTo>
                <a:lnTo>
                  <a:pt x="21" y="738"/>
                </a:lnTo>
                <a:lnTo>
                  <a:pt x="39" y="688"/>
                </a:lnTo>
                <a:lnTo>
                  <a:pt x="60" y="655"/>
                </a:lnTo>
                <a:lnTo>
                  <a:pt x="82" y="632"/>
                </a:lnTo>
                <a:lnTo>
                  <a:pt x="165" y="582"/>
                </a:lnTo>
                <a:lnTo>
                  <a:pt x="242" y="535"/>
                </a:lnTo>
                <a:lnTo>
                  <a:pt x="281" y="497"/>
                </a:lnTo>
                <a:lnTo>
                  <a:pt x="279" y="485"/>
                </a:lnTo>
                <a:lnTo>
                  <a:pt x="264" y="483"/>
                </a:lnTo>
                <a:lnTo>
                  <a:pt x="239" y="477"/>
                </a:lnTo>
                <a:lnTo>
                  <a:pt x="217" y="465"/>
                </a:lnTo>
                <a:lnTo>
                  <a:pt x="204" y="453"/>
                </a:lnTo>
                <a:lnTo>
                  <a:pt x="189" y="434"/>
                </a:lnTo>
                <a:lnTo>
                  <a:pt x="170" y="450"/>
                </a:lnTo>
                <a:lnTo>
                  <a:pt x="140" y="471"/>
                </a:lnTo>
                <a:lnTo>
                  <a:pt x="137" y="406"/>
                </a:lnTo>
                <a:lnTo>
                  <a:pt x="129" y="365"/>
                </a:lnTo>
                <a:lnTo>
                  <a:pt x="103" y="284"/>
                </a:lnTo>
                <a:lnTo>
                  <a:pt x="94" y="218"/>
                </a:lnTo>
                <a:lnTo>
                  <a:pt x="97" y="147"/>
                </a:lnTo>
                <a:lnTo>
                  <a:pt x="108" y="99"/>
                </a:lnTo>
                <a:lnTo>
                  <a:pt x="130" y="68"/>
                </a:lnTo>
                <a:lnTo>
                  <a:pt x="150" y="54"/>
                </a:lnTo>
                <a:lnTo>
                  <a:pt x="170" y="42"/>
                </a:lnTo>
                <a:lnTo>
                  <a:pt x="212" y="20"/>
                </a:lnTo>
                <a:lnTo>
                  <a:pt x="247" y="7"/>
                </a:lnTo>
                <a:lnTo>
                  <a:pt x="289" y="1"/>
                </a:lnTo>
                <a:lnTo>
                  <a:pt x="327" y="0"/>
                </a:lnTo>
              </a:path>
            </a:pathLst>
          </a:custGeom>
          <a:noFill/>
          <a:ln w="0">
            <a:solidFill>
              <a:srgbClr val="000000"/>
            </a:solidFill>
            <a:round/>
            <a:headEnd/>
            <a:tailEnd/>
          </a:ln>
        </p:spPr>
        <p:txBody>
          <a:bodyPr/>
          <a:lstStyle/>
          <a:p>
            <a:endParaRPr lang="it-IT"/>
          </a:p>
        </p:txBody>
      </p:sp>
      <p:sp>
        <p:nvSpPr>
          <p:cNvPr id="66579" name="Freeform 24"/>
          <p:cNvSpPr>
            <a:spLocks/>
          </p:cNvSpPr>
          <p:nvPr/>
        </p:nvSpPr>
        <p:spPr bwMode="auto">
          <a:xfrm>
            <a:off x="7883525" y="3197225"/>
            <a:ext cx="285750" cy="1104900"/>
          </a:xfrm>
          <a:custGeom>
            <a:avLst/>
            <a:gdLst>
              <a:gd name="T0" fmla="*/ 2147483647 w 931"/>
              <a:gd name="T1" fmla="*/ 2147483647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0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1"/>
              <a:gd name="T169" fmla="*/ 0 h 3420"/>
              <a:gd name="T170" fmla="*/ 931 w 931"/>
              <a:gd name="T171" fmla="*/ 3420 h 34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1" h="3420">
                <a:moveTo>
                  <a:pt x="495" y="2"/>
                </a:moveTo>
                <a:lnTo>
                  <a:pt x="576" y="0"/>
                </a:lnTo>
                <a:lnTo>
                  <a:pt x="625" y="21"/>
                </a:lnTo>
                <a:lnTo>
                  <a:pt x="673" y="59"/>
                </a:lnTo>
                <a:lnTo>
                  <a:pt x="696" y="113"/>
                </a:lnTo>
                <a:lnTo>
                  <a:pt x="700" y="159"/>
                </a:lnTo>
                <a:lnTo>
                  <a:pt x="691" y="211"/>
                </a:lnTo>
                <a:lnTo>
                  <a:pt x="663" y="273"/>
                </a:lnTo>
                <a:lnTo>
                  <a:pt x="632" y="336"/>
                </a:lnTo>
                <a:lnTo>
                  <a:pt x="601" y="420"/>
                </a:lnTo>
                <a:lnTo>
                  <a:pt x="599" y="474"/>
                </a:lnTo>
                <a:lnTo>
                  <a:pt x="611" y="537"/>
                </a:lnTo>
                <a:lnTo>
                  <a:pt x="646" y="537"/>
                </a:lnTo>
                <a:lnTo>
                  <a:pt x="672" y="537"/>
                </a:lnTo>
                <a:lnTo>
                  <a:pt x="724" y="545"/>
                </a:lnTo>
                <a:lnTo>
                  <a:pt x="769" y="563"/>
                </a:lnTo>
                <a:lnTo>
                  <a:pt x="812" y="601"/>
                </a:lnTo>
                <a:lnTo>
                  <a:pt x="846" y="643"/>
                </a:lnTo>
                <a:lnTo>
                  <a:pt x="863" y="683"/>
                </a:lnTo>
                <a:lnTo>
                  <a:pt x="868" y="738"/>
                </a:lnTo>
                <a:lnTo>
                  <a:pt x="859" y="803"/>
                </a:lnTo>
                <a:lnTo>
                  <a:pt x="847" y="859"/>
                </a:lnTo>
                <a:lnTo>
                  <a:pt x="846" y="916"/>
                </a:lnTo>
                <a:lnTo>
                  <a:pt x="855" y="1111"/>
                </a:lnTo>
                <a:lnTo>
                  <a:pt x="852" y="1251"/>
                </a:lnTo>
                <a:lnTo>
                  <a:pt x="853" y="1363"/>
                </a:lnTo>
                <a:lnTo>
                  <a:pt x="856" y="1437"/>
                </a:lnTo>
                <a:lnTo>
                  <a:pt x="855" y="1503"/>
                </a:lnTo>
                <a:lnTo>
                  <a:pt x="918" y="1482"/>
                </a:lnTo>
                <a:lnTo>
                  <a:pt x="931" y="1760"/>
                </a:lnTo>
                <a:lnTo>
                  <a:pt x="689" y="1823"/>
                </a:lnTo>
                <a:lnTo>
                  <a:pt x="663" y="1961"/>
                </a:lnTo>
                <a:lnTo>
                  <a:pt x="614" y="2188"/>
                </a:lnTo>
                <a:lnTo>
                  <a:pt x="604" y="2275"/>
                </a:lnTo>
                <a:lnTo>
                  <a:pt x="617" y="2351"/>
                </a:lnTo>
                <a:lnTo>
                  <a:pt x="640" y="2429"/>
                </a:lnTo>
                <a:lnTo>
                  <a:pt x="640" y="2492"/>
                </a:lnTo>
                <a:lnTo>
                  <a:pt x="629" y="2626"/>
                </a:lnTo>
                <a:lnTo>
                  <a:pt x="616" y="2742"/>
                </a:lnTo>
                <a:lnTo>
                  <a:pt x="583" y="2928"/>
                </a:lnTo>
                <a:lnTo>
                  <a:pt x="564" y="3018"/>
                </a:lnTo>
                <a:lnTo>
                  <a:pt x="556" y="3148"/>
                </a:lnTo>
                <a:lnTo>
                  <a:pt x="573" y="3272"/>
                </a:lnTo>
                <a:lnTo>
                  <a:pt x="569" y="3288"/>
                </a:lnTo>
                <a:lnTo>
                  <a:pt x="543" y="3301"/>
                </a:lnTo>
                <a:lnTo>
                  <a:pt x="464" y="3362"/>
                </a:lnTo>
                <a:lnTo>
                  <a:pt x="434" y="3388"/>
                </a:lnTo>
                <a:lnTo>
                  <a:pt x="396" y="3411"/>
                </a:lnTo>
                <a:lnTo>
                  <a:pt x="332" y="3420"/>
                </a:lnTo>
                <a:lnTo>
                  <a:pt x="258" y="3410"/>
                </a:lnTo>
                <a:lnTo>
                  <a:pt x="238" y="3398"/>
                </a:lnTo>
                <a:lnTo>
                  <a:pt x="230" y="3380"/>
                </a:lnTo>
                <a:lnTo>
                  <a:pt x="229" y="3360"/>
                </a:lnTo>
                <a:lnTo>
                  <a:pt x="250" y="3337"/>
                </a:lnTo>
                <a:lnTo>
                  <a:pt x="329" y="3271"/>
                </a:lnTo>
                <a:lnTo>
                  <a:pt x="280" y="3291"/>
                </a:lnTo>
                <a:lnTo>
                  <a:pt x="215" y="3320"/>
                </a:lnTo>
                <a:lnTo>
                  <a:pt x="154" y="3336"/>
                </a:lnTo>
                <a:lnTo>
                  <a:pt x="87" y="3343"/>
                </a:lnTo>
                <a:lnTo>
                  <a:pt x="54" y="3343"/>
                </a:lnTo>
                <a:lnTo>
                  <a:pt x="24" y="3324"/>
                </a:lnTo>
                <a:lnTo>
                  <a:pt x="17" y="3298"/>
                </a:lnTo>
                <a:lnTo>
                  <a:pt x="31" y="3276"/>
                </a:lnTo>
                <a:lnTo>
                  <a:pt x="49" y="3262"/>
                </a:lnTo>
                <a:lnTo>
                  <a:pt x="136" y="3219"/>
                </a:lnTo>
                <a:lnTo>
                  <a:pt x="186" y="3180"/>
                </a:lnTo>
                <a:lnTo>
                  <a:pt x="230" y="3121"/>
                </a:lnTo>
                <a:lnTo>
                  <a:pt x="238" y="3078"/>
                </a:lnTo>
                <a:lnTo>
                  <a:pt x="236" y="3025"/>
                </a:lnTo>
                <a:lnTo>
                  <a:pt x="224" y="2977"/>
                </a:lnTo>
                <a:lnTo>
                  <a:pt x="153" y="2729"/>
                </a:lnTo>
                <a:lnTo>
                  <a:pt x="93" y="2556"/>
                </a:lnTo>
                <a:lnTo>
                  <a:pt x="54" y="2422"/>
                </a:lnTo>
                <a:lnTo>
                  <a:pt x="24" y="2375"/>
                </a:lnTo>
                <a:lnTo>
                  <a:pt x="0" y="2300"/>
                </a:lnTo>
                <a:lnTo>
                  <a:pt x="1" y="2230"/>
                </a:lnTo>
                <a:lnTo>
                  <a:pt x="11" y="2180"/>
                </a:lnTo>
                <a:lnTo>
                  <a:pt x="42" y="1939"/>
                </a:lnTo>
                <a:lnTo>
                  <a:pt x="65" y="1819"/>
                </a:lnTo>
                <a:lnTo>
                  <a:pt x="106" y="1700"/>
                </a:lnTo>
                <a:lnTo>
                  <a:pt x="153" y="1516"/>
                </a:lnTo>
                <a:lnTo>
                  <a:pt x="177" y="1381"/>
                </a:lnTo>
                <a:lnTo>
                  <a:pt x="196" y="1269"/>
                </a:lnTo>
                <a:lnTo>
                  <a:pt x="144" y="1258"/>
                </a:lnTo>
                <a:lnTo>
                  <a:pt x="93" y="1238"/>
                </a:lnTo>
                <a:lnTo>
                  <a:pt x="80" y="1209"/>
                </a:lnTo>
                <a:lnTo>
                  <a:pt x="78" y="1164"/>
                </a:lnTo>
                <a:lnTo>
                  <a:pt x="82" y="1121"/>
                </a:lnTo>
                <a:lnTo>
                  <a:pt x="136" y="950"/>
                </a:lnTo>
                <a:lnTo>
                  <a:pt x="172" y="879"/>
                </a:lnTo>
                <a:lnTo>
                  <a:pt x="174" y="854"/>
                </a:lnTo>
                <a:lnTo>
                  <a:pt x="191" y="729"/>
                </a:lnTo>
                <a:lnTo>
                  <a:pt x="207" y="672"/>
                </a:lnTo>
                <a:lnTo>
                  <a:pt x="231" y="630"/>
                </a:lnTo>
                <a:lnTo>
                  <a:pt x="264" y="601"/>
                </a:lnTo>
                <a:lnTo>
                  <a:pt x="307" y="577"/>
                </a:lnTo>
                <a:lnTo>
                  <a:pt x="398" y="551"/>
                </a:lnTo>
                <a:lnTo>
                  <a:pt x="412" y="513"/>
                </a:lnTo>
                <a:lnTo>
                  <a:pt x="410" y="475"/>
                </a:lnTo>
                <a:lnTo>
                  <a:pt x="390" y="449"/>
                </a:lnTo>
                <a:lnTo>
                  <a:pt x="372" y="422"/>
                </a:lnTo>
                <a:lnTo>
                  <a:pt x="354" y="373"/>
                </a:lnTo>
                <a:lnTo>
                  <a:pt x="351" y="342"/>
                </a:lnTo>
                <a:lnTo>
                  <a:pt x="348" y="291"/>
                </a:lnTo>
                <a:lnTo>
                  <a:pt x="348" y="269"/>
                </a:lnTo>
                <a:lnTo>
                  <a:pt x="331" y="246"/>
                </a:lnTo>
                <a:lnTo>
                  <a:pt x="316" y="223"/>
                </a:lnTo>
                <a:lnTo>
                  <a:pt x="309" y="195"/>
                </a:lnTo>
                <a:lnTo>
                  <a:pt x="309" y="154"/>
                </a:lnTo>
                <a:lnTo>
                  <a:pt x="322" y="106"/>
                </a:lnTo>
                <a:lnTo>
                  <a:pt x="347" y="63"/>
                </a:lnTo>
                <a:lnTo>
                  <a:pt x="381" y="36"/>
                </a:lnTo>
                <a:lnTo>
                  <a:pt x="443" y="10"/>
                </a:lnTo>
                <a:lnTo>
                  <a:pt x="464" y="8"/>
                </a:lnTo>
                <a:lnTo>
                  <a:pt x="495" y="2"/>
                </a:lnTo>
                <a:lnTo>
                  <a:pt x="757" y="1477"/>
                </a:lnTo>
                <a:lnTo>
                  <a:pt x="705" y="1498"/>
                </a:lnTo>
                <a:lnTo>
                  <a:pt x="705" y="1412"/>
                </a:lnTo>
                <a:lnTo>
                  <a:pt x="700" y="1375"/>
                </a:lnTo>
                <a:lnTo>
                  <a:pt x="691" y="1339"/>
                </a:lnTo>
                <a:lnTo>
                  <a:pt x="674" y="1303"/>
                </a:lnTo>
                <a:lnTo>
                  <a:pt x="654" y="1269"/>
                </a:lnTo>
                <a:lnTo>
                  <a:pt x="680" y="1224"/>
                </a:lnTo>
                <a:lnTo>
                  <a:pt x="705" y="1173"/>
                </a:lnTo>
                <a:lnTo>
                  <a:pt x="728" y="1115"/>
                </a:lnTo>
                <a:lnTo>
                  <a:pt x="743" y="1065"/>
                </a:lnTo>
                <a:lnTo>
                  <a:pt x="754" y="1001"/>
                </a:lnTo>
                <a:lnTo>
                  <a:pt x="763" y="1080"/>
                </a:lnTo>
                <a:lnTo>
                  <a:pt x="760" y="1177"/>
                </a:lnTo>
                <a:lnTo>
                  <a:pt x="758" y="1269"/>
                </a:lnTo>
                <a:lnTo>
                  <a:pt x="760" y="1343"/>
                </a:lnTo>
                <a:lnTo>
                  <a:pt x="758" y="1405"/>
                </a:lnTo>
                <a:lnTo>
                  <a:pt x="757" y="1477"/>
                </a:lnTo>
                <a:lnTo>
                  <a:pt x="495" y="2"/>
                </a:lnTo>
                <a:lnTo>
                  <a:pt x="410" y="3180"/>
                </a:lnTo>
                <a:lnTo>
                  <a:pt x="434" y="3137"/>
                </a:lnTo>
                <a:lnTo>
                  <a:pt x="448" y="3095"/>
                </a:lnTo>
                <a:lnTo>
                  <a:pt x="455" y="3039"/>
                </a:lnTo>
                <a:lnTo>
                  <a:pt x="448" y="2962"/>
                </a:lnTo>
                <a:lnTo>
                  <a:pt x="443" y="2873"/>
                </a:lnTo>
                <a:lnTo>
                  <a:pt x="441" y="2769"/>
                </a:lnTo>
                <a:lnTo>
                  <a:pt x="443" y="2654"/>
                </a:lnTo>
                <a:lnTo>
                  <a:pt x="450" y="2552"/>
                </a:lnTo>
                <a:lnTo>
                  <a:pt x="457" y="2484"/>
                </a:lnTo>
                <a:lnTo>
                  <a:pt x="453" y="2453"/>
                </a:lnTo>
                <a:lnTo>
                  <a:pt x="434" y="2408"/>
                </a:lnTo>
                <a:lnTo>
                  <a:pt x="417" y="2350"/>
                </a:lnTo>
                <a:lnTo>
                  <a:pt x="409" y="2278"/>
                </a:lnTo>
                <a:lnTo>
                  <a:pt x="410" y="2217"/>
                </a:lnTo>
                <a:lnTo>
                  <a:pt x="422" y="2173"/>
                </a:lnTo>
                <a:lnTo>
                  <a:pt x="270" y="2159"/>
                </a:lnTo>
                <a:lnTo>
                  <a:pt x="254" y="2205"/>
                </a:lnTo>
                <a:lnTo>
                  <a:pt x="237" y="2253"/>
                </a:lnTo>
                <a:lnTo>
                  <a:pt x="222" y="2301"/>
                </a:lnTo>
                <a:lnTo>
                  <a:pt x="222" y="2323"/>
                </a:lnTo>
                <a:lnTo>
                  <a:pt x="242" y="2363"/>
                </a:lnTo>
                <a:lnTo>
                  <a:pt x="270" y="2410"/>
                </a:lnTo>
                <a:lnTo>
                  <a:pt x="294" y="2468"/>
                </a:lnTo>
                <a:lnTo>
                  <a:pt x="309" y="2524"/>
                </a:lnTo>
                <a:lnTo>
                  <a:pt x="314" y="2600"/>
                </a:lnTo>
                <a:lnTo>
                  <a:pt x="314" y="2675"/>
                </a:lnTo>
                <a:lnTo>
                  <a:pt x="316" y="2783"/>
                </a:lnTo>
                <a:lnTo>
                  <a:pt x="322" y="2875"/>
                </a:lnTo>
                <a:lnTo>
                  <a:pt x="341" y="2980"/>
                </a:lnTo>
                <a:lnTo>
                  <a:pt x="373" y="3095"/>
                </a:lnTo>
                <a:lnTo>
                  <a:pt x="392" y="3144"/>
                </a:lnTo>
                <a:lnTo>
                  <a:pt x="410" y="3180"/>
                </a:lnTo>
                <a:lnTo>
                  <a:pt x="495" y="2"/>
                </a:lnTo>
                <a:close/>
              </a:path>
            </a:pathLst>
          </a:custGeom>
          <a:solidFill>
            <a:srgbClr val="8080FF"/>
          </a:solidFill>
          <a:ln w="9525">
            <a:noFill/>
            <a:round/>
            <a:headEnd/>
            <a:tailEnd/>
          </a:ln>
        </p:spPr>
        <p:txBody>
          <a:bodyPr/>
          <a:lstStyle/>
          <a:p>
            <a:endParaRPr lang="it-IT"/>
          </a:p>
        </p:txBody>
      </p:sp>
      <p:sp>
        <p:nvSpPr>
          <p:cNvPr id="66580" name="Freeform 25"/>
          <p:cNvSpPr>
            <a:spLocks/>
          </p:cNvSpPr>
          <p:nvPr/>
        </p:nvSpPr>
        <p:spPr bwMode="auto">
          <a:xfrm>
            <a:off x="7883525" y="3197225"/>
            <a:ext cx="285750" cy="1104900"/>
          </a:xfrm>
          <a:custGeom>
            <a:avLst/>
            <a:gdLst>
              <a:gd name="T0" fmla="*/ 2147483647 w 931"/>
              <a:gd name="T1" fmla="*/ 0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2147483647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2147483647 w 931"/>
              <a:gd name="T113" fmla="*/ 2147483647 h 34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31"/>
              <a:gd name="T172" fmla="*/ 0 h 3420"/>
              <a:gd name="T173" fmla="*/ 931 w 931"/>
              <a:gd name="T174" fmla="*/ 3420 h 34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31" h="3420">
                <a:moveTo>
                  <a:pt x="495" y="2"/>
                </a:moveTo>
                <a:lnTo>
                  <a:pt x="576" y="0"/>
                </a:lnTo>
                <a:lnTo>
                  <a:pt x="625" y="21"/>
                </a:lnTo>
                <a:lnTo>
                  <a:pt x="673" y="59"/>
                </a:lnTo>
                <a:lnTo>
                  <a:pt x="696" y="113"/>
                </a:lnTo>
                <a:lnTo>
                  <a:pt x="700" y="159"/>
                </a:lnTo>
                <a:lnTo>
                  <a:pt x="691" y="211"/>
                </a:lnTo>
                <a:lnTo>
                  <a:pt x="663" y="273"/>
                </a:lnTo>
                <a:lnTo>
                  <a:pt x="632" y="336"/>
                </a:lnTo>
                <a:lnTo>
                  <a:pt x="601" y="420"/>
                </a:lnTo>
                <a:lnTo>
                  <a:pt x="599" y="474"/>
                </a:lnTo>
                <a:lnTo>
                  <a:pt x="611" y="537"/>
                </a:lnTo>
                <a:lnTo>
                  <a:pt x="646" y="537"/>
                </a:lnTo>
                <a:lnTo>
                  <a:pt x="672" y="537"/>
                </a:lnTo>
                <a:lnTo>
                  <a:pt x="724" y="545"/>
                </a:lnTo>
                <a:lnTo>
                  <a:pt x="769" y="563"/>
                </a:lnTo>
                <a:lnTo>
                  <a:pt x="812" y="601"/>
                </a:lnTo>
                <a:lnTo>
                  <a:pt x="846" y="643"/>
                </a:lnTo>
                <a:lnTo>
                  <a:pt x="863" y="683"/>
                </a:lnTo>
                <a:lnTo>
                  <a:pt x="868" y="738"/>
                </a:lnTo>
                <a:lnTo>
                  <a:pt x="859" y="803"/>
                </a:lnTo>
                <a:lnTo>
                  <a:pt x="847" y="859"/>
                </a:lnTo>
                <a:lnTo>
                  <a:pt x="846" y="916"/>
                </a:lnTo>
                <a:lnTo>
                  <a:pt x="855" y="1111"/>
                </a:lnTo>
                <a:lnTo>
                  <a:pt x="852" y="1251"/>
                </a:lnTo>
                <a:lnTo>
                  <a:pt x="853" y="1363"/>
                </a:lnTo>
                <a:lnTo>
                  <a:pt x="856" y="1437"/>
                </a:lnTo>
                <a:lnTo>
                  <a:pt x="855" y="1503"/>
                </a:lnTo>
                <a:lnTo>
                  <a:pt x="918" y="1482"/>
                </a:lnTo>
                <a:lnTo>
                  <a:pt x="931" y="1760"/>
                </a:lnTo>
                <a:lnTo>
                  <a:pt x="689" y="1823"/>
                </a:lnTo>
                <a:lnTo>
                  <a:pt x="663" y="1961"/>
                </a:lnTo>
                <a:lnTo>
                  <a:pt x="614" y="2188"/>
                </a:lnTo>
                <a:lnTo>
                  <a:pt x="604" y="2275"/>
                </a:lnTo>
                <a:lnTo>
                  <a:pt x="617" y="2351"/>
                </a:lnTo>
                <a:lnTo>
                  <a:pt x="640" y="2429"/>
                </a:lnTo>
                <a:lnTo>
                  <a:pt x="640" y="2492"/>
                </a:lnTo>
                <a:lnTo>
                  <a:pt x="629" y="2626"/>
                </a:lnTo>
                <a:lnTo>
                  <a:pt x="616" y="2742"/>
                </a:lnTo>
                <a:lnTo>
                  <a:pt x="583" y="2928"/>
                </a:lnTo>
                <a:lnTo>
                  <a:pt x="564" y="3018"/>
                </a:lnTo>
                <a:lnTo>
                  <a:pt x="556" y="3148"/>
                </a:lnTo>
                <a:lnTo>
                  <a:pt x="573" y="3272"/>
                </a:lnTo>
                <a:lnTo>
                  <a:pt x="569" y="3288"/>
                </a:lnTo>
                <a:lnTo>
                  <a:pt x="543" y="3301"/>
                </a:lnTo>
                <a:lnTo>
                  <a:pt x="464" y="3362"/>
                </a:lnTo>
                <a:lnTo>
                  <a:pt x="434" y="3388"/>
                </a:lnTo>
                <a:lnTo>
                  <a:pt x="396" y="3411"/>
                </a:lnTo>
                <a:lnTo>
                  <a:pt x="332" y="3420"/>
                </a:lnTo>
                <a:lnTo>
                  <a:pt x="258" y="3410"/>
                </a:lnTo>
                <a:lnTo>
                  <a:pt x="238" y="3398"/>
                </a:lnTo>
                <a:lnTo>
                  <a:pt x="230" y="3380"/>
                </a:lnTo>
                <a:lnTo>
                  <a:pt x="229" y="3360"/>
                </a:lnTo>
                <a:lnTo>
                  <a:pt x="250" y="3337"/>
                </a:lnTo>
                <a:lnTo>
                  <a:pt x="329" y="3271"/>
                </a:lnTo>
                <a:lnTo>
                  <a:pt x="280" y="3291"/>
                </a:lnTo>
                <a:lnTo>
                  <a:pt x="215" y="3320"/>
                </a:lnTo>
                <a:lnTo>
                  <a:pt x="154" y="3336"/>
                </a:lnTo>
                <a:lnTo>
                  <a:pt x="87" y="3343"/>
                </a:lnTo>
                <a:lnTo>
                  <a:pt x="54" y="3343"/>
                </a:lnTo>
                <a:lnTo>
                  <a:pt x="24" y="3324"/>
                </a:lnTo>
                <a:lnTo>
                  <a:pt x="17" y="3298"/>
                </a:lnTo>
                <a:lnTo>
                  <a:pt x="31" y="3276"/>
                </a:lnTo>
                <a:lnTo>
                  <a:pt x="49" y="3262"/>
                </a:lnTo>
                <a:lnTo>
                  <a:pt x="136" y="3219"/>
                </a:lnTo>
                <a:lnTo>
                  <a:pt x="186" y="3180"/>
                </a:lnTo>
                <a:lnTo>
                  <a:pt x="230" y="3121"/>
                </a:lnTo>
                <a:lnTo>
                  <a:pt x="238" y="3078"/>
                </a:lnTo>
                <a:lnTo>
                  <a:pt x="236" y="3025"/>
                </a:lnTo>
                <a:lnTo>
                  <a:pt x="224" y="2977"/>
                </a:lnTo>
                <a:lnTo>
                  <a:pt x="153" y="2729"/>
                </a:lnTo>
                <a:lnTo>
                  <a:pt x="93" y="2556"/>
                </a:lnTo>
                <a:lnTo>
                  <a:pt x="54" y="2422"/>
                </a:lnTo>
                <a:lnTo>
                  <a:pt x="24" y="2375"/>
                </a:lnTo>
                <a:lnTo>
                  <a:pt x="0" y="2300"/>
                </a:lnTo>
                <a:lnTo>
                  <a:pt x="1" y="2230"/>
                </a:lnTo>
                <a:lnTo>
                  <a:pt x="11" y="2180"/>
                </a:lnTo>
                <a:lnTo>
                  <a:pt x="42" y="1939"/>
                </a:lnTo>
                <a:lnTo>
                  <a:pt x="65" y="1819"/>
                </a:lnTo>
                <a:lnTo>
                  <a:pt x="106" y="1700"/>
                </a:lnTo>
                <a:lnTo>
                  <a:pt x="153" y="1516"/>
                </a:lnTo>
                <a:lnTo>
                  <a:pt x="177" y="1381"/>
                </a:lnTo>
                <a:lnTo>
                  <a:pt x="196" y="1269"/>
                </a:lnTo>
                <a:lnTo>
                  <a:pt x="144" y="1258"/>
                </a:lnTo>
                <a:lnTo>
                  <a:pt x="93" y="1238"/>
                </a:lnTo>
                <a:lnTo>
                  <a:pt x="80" y="1209"/>
                </a:lnTo>
                <a:lnTo>
                  <a:pt x="78" y="1164"/>
                </a:lnTo>
                <a:lnTo>
                  <a:pt x="82" y="1121"/>
                </a:lnTo>
                <a:lnTo>
                  <a:pt x="136" y="950"/>
                </a:lnTo>
                <a:lnTo>
                  <a:pt x="172" y="879"/>
                </a:lnTo>
                <a:lnTo>
                  <a:pt x="174" y="854"/>
                </a:lnTo>
                <a:lnTo>
                  <a:pt x="191" y="729"/>
                </a:lnTo>
                <a:lnTo>
                  <a:pt x="207" y="672"/>
                </a:lnTo>
                <a:lnTo>
                  <a:pt x="231" y="630"/>
                </a:lnTo>
                <a:lnTo>
                  <a:pt x="264" y="601"/>
                </a:lnTo>
                <a:lnTo>
                  <a:pt x="307" y="577"/>
                </a:lnTo>
                <a:lnTo>
                  <a:pt x="398" y="551"/>
                </a:lnTo>
                <a:lnTo>
                  <a:pt x="412" y="513"/>
                </a:lnTo>
                <a:lnTo>
                  <a:pt x="410" y="475"/>
                </a:lnTo>
                <a:lnTo>
                  <a:pt x="390" y="449"/>
                </a:lnTo>
                <a:lnTo>
                  <a:pt x="372" y="422"/>
                </a:lnTo>
                <a:lnTo>
                  <a:pt x="354" y="373"/>
                </a:lnTo>
                <a:lnTo>
                  <a:pt x="351" y="342"/>
                </a:lnTo>
                <a:lnTo>
                  <a:pt x="348" y="291"/>
                </a:lnTo>
                <a:lnTo>
                  <a:pt x="348" y="269"/>
                </a:lnTo>
                <a:lnTo>
                  <a:pt x="331" y="246"/>
                </a:lnTo>
                <a:lnTo>
                  <a:pt x="316" y="223"/>
                </a:lnTo>
                <a:lnTo>
                  <a:pt x="309" y="195"/>
                </a:lnTo>
                <a:lnTo>
                  <a:pt x="309" y="154"/>
                </a:lnTo>
                <a:lnTo>
                  <a:pt x="322" y="106"/>
                </a:lnTo>
                <a:lnTo>
                  <a:pt x="347" y="63"/>
                </a:lnTo>
                <a:lnTo>
                  <a:pt x="381" y="36"/>
                </a:lnTo>
                <a:lnTo>
                  <a:pt x="443" y="10"/>
                </a:lnTo>
                <a:lnTo>
                  <a:pt x="464" y="8"/>
                </a:lnTo>
                <a:lnTo>
                  <a:pt x="495" y="2"/>
                </a:lnTo>
              </a:path>
            </a:pathLst>
          </a:custGeom>
          <a:noFill/>
          <a:ln w="0">
            <a:solidFill>
              <a:srgbClr val="000000"/>
            </a:solidFill>
            <a:round/>
            <a:headEnd/>
            <a:tailEnd/>
          </a:ln>
        </p:spPr>
        <p:txBody>
          <a:bodyPr/>
          <a:lstStyle/>
          <a:p>
            <a:endParaRPr lang="it-IT"/>
          </a:p>
        </p:txBody>
      </p:sp>
      <p:sp>
        <p:nvSpPr>
          <p:cNvPr id="66581" name="Freeform 26"/>
          <p:cNvSpPr>
            <a:spLocks/>
          </p:cNvSpPr>
          <p:nvPr/>
        </p:nvSpPr>
        <p:spPr bwMode="auto">
          <a:xfrm>
            <a:off x="7951788" y="3895725"/>
            <a:ext cx="73025" cy="328613"/>
          </a:xfrm>
          <a:custGeom>
            <a:avLst/>
            <a:gdLst>
              <a:gd name="T0" fmla="*/ 2147483647 w 234"/>
              <a:gd name="T1" fmla="*/ 2147483647 h 1021"/>
              <a:gd name="T2" fmla="*/ 2147483647 w 234"/>
              <a:gd name="T3" fmla="*/ 2147483647 h 1021"/>
              <a:gd name="T4" fmla="*/ 2147483647 w 234"/>
              <a:gd name="T5" fmla="*/ 2147483647 h 1021"/>
              <a:gd name="T6" fmla="*/ 2147483647 w 234"/>
              <a:gd name="T7" fmla="*/ 2147483647 h 1021"/>
              <a:gd name="T8" fmla="*/ 2147483647 w 234"/>
              <a:gd name="T9" fmla="*/ 2147483647 h 1021"/>
              <a:gd name="T10" fmla="*/ 2147483647 w 234"/>
              <a:gd name="T11" fmla="*/ 2147483647 h 1021"/>
              <a:gd name="T12" fmla="*/ 2147483647 w 234"/>
              <a:gd name="T13" fmla="*/ 2147483647 h 1021"/>
              <a:gd name="T14" fmla="*/ 2147483647 w 234"/>
              <a:gd name="T15" fmla="*/ 2147483647 h 1021"/>
              <a:gd name="T16" fmla="*/ 2147483647 w 234"/>
              <a:gd name="T17" fmla="*/ 2147483647 h 1021"/>
              <a:gd name="T18" fmla="*/ 2147483647 w 234"/>
              <a:gd name="T19" fmla="*/ 2147483647 h 1021"/>
              <a:gd name="T20" fmla="*/ 2147483647 w 234"/>
              <a:gd name="T21" fmla="*/ 2147483647 h 1021"/>
              <a:gd name="T22" fmla="*/ 2147483647 w 234"/>
              <a:gd name="T23" fmla="*/ 2147483647 h 1021"/>
              <a:gd name="T24" fmla="*/ 2147483647 w 234"/>
              <a:gd name="T25" fmla="*/ 2147483647 h 1021"/>
              <a:gd name="T26" fmla="*/ 2147483647 w 234"/>
              <a:gd name="T27" fmla="*/ 2147483647 h 1021"/>
              <a:gd name="T28" fmla="*/ 2147483647 w 234"/>
              <a:gd name="T29" fmla="*/ 2147483647 h 1021"/>
              <a:gd name="T30" fmla="*/ 2147483647 w 234"/>
              <a:gd name="T31" fmla="*/ 2147483647 h 1021"/>
              <a:gd name="T32" fmla="*/ 2147483647 w 234"/>
              <a:gd name="T33" fmla="*/ 0 h 1021"/>
              <a:gd name="T34" fmla="*/ 2147483647 w 234"/>
              <a:gd name="T35" fmla="*/ 2147483647 h 1021"/>
              <a:gd name="T36" fmla="*/ 2147483647 w 234"/>
              <a:gd name="T37" fmla="*/ 2147483647 h 1021"/>
              <a:gd name="T38" fmla="*/ 0 w 234"/>
              <a:gd name="T39" fmla="*/ 2147483647 h 1021"/>
              <a:gd name="T40" fmla="*/ 0 w 234"/>
              <a:gd name="T41" fmla="*/ 2147483647 h 1021"/>
              <a:gd name="T42" fmla="*/ 2147483647 w 234"/>
              <a:gd name="T43" fmla="*/ 2147483647 h 1021"/>
              <a:gd name="T44" fmla="*/ 2147483647 w 234"/>
              <a:gd name="T45" fmla="*/ 2147483647 h 1021"/>
              <a:gd name="T46" fmla="*/ 2147483647 w 234"/>
              <a:gd name="T47" fmla="*/ 2147483647 h 1021"/>
              <a:gd name="T48" fmla="*/ 2147483647 w 234"/>
              <a:gd name="T49" fmla="*/ 2147483647 h 1021"/>
              <a:gd name="T50" fmla="*/ 2147483647 w 234"/>
              <a:gd name="T51" fmla="*/ 2147483647 h 1021"/>
              <a:gd name="T52" fmla="*/ 2147483647 w 234"/>
              <a:gd name="T53" fmla="*/ 2147483647 h 1021"/>
              <a:gd name="T54" fmla="*/ 2147483647 w 234"/>
              <a:gd name="T55" fmla="*/ 2147483647 h 1021"/>
              <a:gd name="T56" fmla="*/ 2147483647 w 234"/>
              <a:gd name="T57" fmla="*/ 2147483647 h 1021"/>
              <a:gd name="T58" fmla="*/ 2147483647 w 234"/>
              <a:gd name="T59" fmla="*/ 2147483647 h 1021"/>
              <a:gd name="T60" fmla="*/ 2147483647 w 234"/>
              <a:gd name="T61" fmla="*/ 2147483647 h 1021"/>
              <a:gd name="T62" fmla="*/ 2147483647 w 234"/>
              <a:gd name="T63" fmla="*/ 2147483647 h 1021"/>
              <a:gd name="T64" fmla="*/ 2147483647 w 234"/>
              <a:gd name="T65" fmla="*/ 2147483647 h 102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34"/>
              <a:gd name="T100" fmla="*/ 0 h 1021"/>
              <a:gd name="T101" fmla="*/ 234 w 234"/>
              <a:gd name="T102" fmla="*/ 1021 h 1021"/>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34" h="1021">
                <a:moveTo>
                  <a:pt x="187" y="1021"/>
                </a:moveTo>
                <a:lnTo>
                  <a:pt x="210" y="978"/>
                </a:lnTo>
                <a:lnTo>
                  <a:pt x="225" y="936"/>
                </a:lnTo>
                <a:lnTo>
                  <a:pt x="232" y="880"/>
                </a:lnTo>
                <a:lnTo>
                  <a:pt x="225" y="803"/>
                </a:lnTo>
                <a:lnTo>
                  <a:pt x="221" y="714"/>
                </a:lnTo>
                <a:lnTo>
                  <a:pt x="218" y="610"/>
                </a:lnTo>
                <a:lnTo>
                  <a:pt x="221" y="495"/>
                </a:lnTo>
                <a:lnTo>
                  <a:pt x="228" y="393"/>
                </a:lnTo>
                <a:lnTo>
                  <a:pt x="234" y="325"/>
                </a:lnTo>
                <a:lnTo>
                  <a:pt x="229" y="294"/>
                </a:lnTo>
                <a:lnTo>
                  <a:pt x="212" y="249"/>
                </a:lnTo>
                <a:lnTo>
                  <a:pt x="194" y="191"/>
                </a:lnTo>
                <a:lnTo>
                  <a:pt x="187" y="119"/>
                </a:lnTo>
                <a:lnTo>
                  <a:pt x="188" y="58"/>
                </a:lnTo>
                <a:lnTo>
                  <a:pt x="199" y="14"/>
                </a:lnTo>
                <a:lnTo>
                  <a:pt x="48" y="0"/>
                </a:lnTo>
                <a:lnTo>
                  <a:pt x="32" y="46"/>
                </a:lnTo>
                <a:lnTo>
                  <a:pt x="15" y="94"/>
                </a:lnTo>
                <a:lnTo>
                  <a:pt x="0" y="142"/>
                </a:lnTo>
                <a:lnTo>
                  <a:pt x="0" y="164"/>
                </a:lnTo>
                <a:lnTo>
                  <a:pt x="20" y="205"/>
                </a:lnTo>
                <a:lnTo>
                  <a:pt x="48" y="251"/>
                </a:lnTo>
                <a:lnTo>
                  <a:pt x="71" y="310"/>
                </a:lnTo>
                <a:lnTo>
                  <a:pt x="87" y="365"/>
                </a:lnTo>
                <a:lnTo>
                  <a:pt x="92" y="441"/>
                </a:lnTo>
                <a:lnTo>
                  <a:pt x="92" y="516"/>
                </a:lnTo>
                <a:lnTo>
                  <a:pt x="94" y="624"/>
                </a:lnTo>
                <a:lnTo>
                  <a:pt x="100" y="716"/>
                </a:lnTo>
                <a:lnTo>
                  <a:pt x="118" y="821"/>
                </a:lnTo>
                <a:lnTo>
                  <a:pt x="151" y="936"/>
                </a:lnTo>
                <a:lnTo>
                  <a:pt x="170" y="985"/>
                </a:lnTo>
                <a:lnTo>
                  <a:pt x="187" y="1021"/>
                </a:lnTo>
              </a:path>
            </a:pathLst>
          </a:custGeom>
          <a:noFill/>
          <a:ln w="0">
            <a:solidFill>
              <a:srgbClr val="000000"/>
            </a:solidFill>
            <a:round/>
            <a:headEnd/>
            <a:tailEnd/>
          </a:ln>
        </p:spPr>
        <p:txBody>
          <a:bodyPr/>
          <a:lstStyle/>
          <a:p>
            <a:endParaRPr lang="it-IT"/>
          </a:p>
        </p:txBody>
      </p:sp>
      <p:sp>
        <p:nvSpPr>
          <p:cNvPr id="66582" name="Freeform 27"/>
          <p:cNvSpPr>
            <a:spLocks/>
          </p:cNvSpPr>
          <p:nvPr/>
        </p:nvSpPr>
        <p:spPr bwMode="auto">
          <a:xfrm>
            <a:off x="7588250" y="3317875"/>
            <a:ext cx="350838" cy="1173163"/>
          </a:xfrm>
          <a:custGeom>
            <a:avLst/>
            <a:gdLst>
              <a:gd name="T0" fmla="*/ 2147483647 w 1138"/>
              <a:gd name="T1" fmla="*/ 2147483647 h 3636"/>
              <a:gd name="T2" fmla="*/ 2147483647 w 1138"/>
              <a:gd name="T3" fmla="*/ 2147483647 h 3636"/>
              <a:gd name="T4" fmla="*/ 2147483647 w 1138"/>
              <a:gd name="T5" fmla="*/ 2147483647 h 3636"/>
              <a:gd name="T6" fmla="*/ 2147483647 w 1138"/>
              <a:gd name="T7" fmla="*/ 2147483647 h 3636"/>
              <a:gd name="T8" fmla="*/ 2147483647 w 1138"/>
              <a:gd name="T9" fmla="*/ 2147483647 h 3636"/>
              <a:gd name="T10" fmla="*/ 2147483647 w 1138"/>
              <a:gd name="T11" fmla="*/ 2147483647 h 3636"/>
              <a:gd name="T12" fmla="*/ 2147483647 w 1138"/>
              <a:gd name="T13" fmla="*/ 2147483647 h 3636"/>
              <a:gd name="T14" fmla="*/ 0 w 1138"/>
              <a:gd name="T15" fmla="*/ 2147483647 h 3636"/>
              <a:gd name="T16" fmla="*/ 2147483647 w 1138"/>
              <a:gd name="T17" fmla="*/ 2147483647 h 3636"/>
              <a:gd name="T18" fmla="*/ 2147483647 w 1138"/>
              <a:gd name="T19" fmla="*/ 2147483647 h 3636"/>
              <a:gd name="T20" fmla="*/ 2147483647 w 1138"/>
              <a:gd name="T21" fmla="*/ 2147483647 h 3636"/>
              <a:gd name="T22" fmla="*/ 2147483647 w 1138"/>
              <a:gd name="T23" fmla="*/ 2147483647 h 3636"/>
              <a:gd name="T24" fmla="*/ 2147483647 w 1138"/>
              <a:gd name="T25" fmla="*/ 2147483647 h 3636"/>
              <a:gd name="T26" fmla="*/ 2147483647 w 1138"/>
              <a:gd name="T27" fmla="*/ 2147483647 h 3636"/>
              <a:gd name="T28" fmla="*/ 2147483647 w 1138"/>
              <a:gd name="T29" fmla="*/ 2147483647 h 3636"/>
              <a:gd name="T30" fmla="*/ 2147483647 w 1138"/>
              <a:gd name="T31" fmla="*/ 2147483647 h 3636"/>
              <a:gd name="T32" fmla="*/ 2147483647 w 1138"/>
              <a:gd name="T33" fmla="*/ 2147483647 h 3636"/>
              <a:gd name="T34" fmla="*/ 2147483647 w 1138"/>
              <a:gd name="T35" fmla="*/ 2147483647 h 3636"/>
              <a:gd name="T36" fmla="*/ 2147483647 w 1138"/>
              <a:gd name="T37" fmla="*/ 2147483647 h 3636"/>
              <a:gd name="T38" fmla="*/ 2147483647 w 1138"/>
              <a:gd name="T39" fmla="*/ 2147483647 h 3636"/>
              <a:gd name="T40" fmla="*/ 2147483647 w 1138"/>
              <a:gd name="T41" fmla="*/ 2147483647 h 3636"/>
              <a:gd name="T42" fmla="*/ 2147483647 w 1138"/>
              <a:gd name="T43" fmla="*/ 2147483647 h 3636"/>
              <a:gd name="T44" fmla="*/ 2147483647 w 1138"/>
              <a:gd name="T45" fmla="*/ 2147483647 h 3636"/>
              <a:gd name="T46" fmla="*/ 2147483647 w 1138"/>
              <a:gd name="T47" fmla="*/ 2147483647 h 3636"/>
              <a:gd name="T48" fmla="*/ 2147483647 w 1138"/>
              <a:gd name="T49" fmla="*/ 2147483647 h 3636"/>
              <a:gd name="T50" fmla="*/ 2147483647 w 1138"/>
              <a:gd name="T51" fmla="*/ 2147483647 h 3636"/>
              <a:gd name="T52" fmla="*/ 2147483647 w 1138"/>
              <a:gd name="T53" fmla="*/ 2147483647 h 3636"/>
              <a:gd name="T54" fmla="*/ 2147483647 w 1138"/>
              <a:gd name="T55" fmla="*/ 2147483647 h 3636"/>
              <a:gd name="T56" fmla="*/ 2147483647 w 1138"/>
              <a:gd name="T57" fmla="*/ 2147483647 h 3636"/>
              <a:gd name="T58" fmla="*/ 2147483647 w 1138"/>
              <a:gd name="T59" fmla="*/ 2147483647 h 3636"/>
              <a:gd name="T60" fmla="*/ 2147483647 w 1138"/>
              <a:gd name="T61" fmla="*/ 2147483647 h 3636"/>
              <a:gd name="T62" fmla="*/ 2147483647 w 1138"/>
              <a:gd name="T63" fmla="*/ 2147483647 h 3636"/>
              <a:gd name="T64" fmla="*/ 2147483647 w 1138"/>
              <a:gd name="T65" fmla="*/ 2147483647 h 3636"/>
              <a:gd name="T66" fmla="*/ 2147483647 w 1138"/>
              <a:gd name="T67" fmla="*/ 2147483647 h 3636"/>
              <a:gd name="T68" fmla="*/ 2147483647 w 1138"/>
              <a:gd name="T69" fmla="*/ 2147483647 h 3636"/>
              <a:gd name="T70" fmla="*/ 2147483647 w 1138"/>
              <a:gd name="T71" fmla="*/ 2147483647 h 3636"/>
              <a:gd name="T72" fmla="*/ 2147483647 w 1138"/>
              <a:gd name="T73" fmla="*/ 2147483647 h 3636"/>
              <a:gd name="T74" fmla="*/ 2147483647 w 1138"/>
              <a:gd name="T75" fmla="*/ 2147483647 h 3636"/>
              <a:gd name="T76" fmla="*/ 2147483647 w 1138"/>
              <a:gd name="T77" fmla="*/ 2147483647 h 3636"/>
              <a:gd name="T78" fmla="*/ 2147483647 w 1138"/>
              <a:gd name="T79" fmla="*/ 2147483647 h 3636"/>
              <a:gd name="T80" fmla="*/ 2147483647 w 1138"/>
              <a:gd name="T81" fmla="*/ 2147483647 h 3636"/>
              <a:gd name="T82" fmla="*/ 2147483647 w 1138"/>
              <a:gd name="T83" fmla="*/ 2147483647 h 3636"/>
              <a:gd name="T84" fmla="*/ 2147483647 w 1138"/>
              <a:gd name="T85" fmla="*/ 2147483647 h 3636"/>
              <a:gd name="T86" fmla="*/ 2147483647 w 1138"/>
              <a:gd name="T87" fmla="*/ 2147483647 h 3636"/>
              <a:gd name="T88" fmla="*/ 2147483647 w 1138"/>
              <a:gd name="T89" fmla="*/ 2147483647 h 3636"/>
              <a:gd name="T90" fmla="*/ 2147483647 w 1138"/>
              <a:gd name="T91" fmla="*/ 2147483647 h 3636"/>
              <a:gd name="T92" fmla="*/ 2147483647 w 1138"/>
              <a:gd name="T93" fmla="*/ 2147483647 h 36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8"/>
              <a:gd name="T142" fmla="*/ 0 h 3636"/>
              <a:gd name="T143" fmla="*/ 1138 w 1138"/>
              <a:gd name="T144" fmla="*/ 3636 h 36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8" h="3636">
                <a:moveTo>
                  <a:pt x="593" y="2275"/>
                </a:moveTo>
                <a:lnTo>
                  <a:pt x="570" y="2402"/>
                </a:lnTo>
                <a:lnTo>
                  <a:pt x="547" y="2532"/>
                </a:lnTo>
                <a:lnTo>
                  <a:pt x="531" y="2631"/>
                </a:lnTo>
                <a:lnTo>
                  <a:pt x="513" y="2749"/>
                </a:lnTo>
                <a:lnTo>
                  <a:pt x="506" y="2892"/>
                </a:lnTo>
                <a:lnTo>
                  <a:pt x="498" y="3005"/>
                </a:lnTo>
                <a:lnTo>
                  <a:pt x="488" y="3107"/>
                </a:lnTo>
                <a:lnTo>
                  <a:pt x="473" y="3205"/>
                </a:lnTo>
                <a:lnTo>
                  <a:pt x="458" y="3301"/>
                </a:lnTo>
                <a:lnTo>
                  <a:pt x="450" y="3365"/>
                </a:lnTo>
                <a:lnTo>
                  <a:pt x="451" y="3415"/>
                </a:lnTo>
                <a:lnTo>
                  <a:pt x="456" y="3454"/>
                </a:lnTo>
                <a:lnTo>
                  <a:pt x="445" y="3472"/>
                </a:lnTo>
                <a:lnTo>
                  <a:pt x="366" y="3492"/>
                </a:lnTo>
                <a:lnTo>
                  <a:pt x="350" y="3484"/>
                </a:lnTo>
                <a:lnTo>
                  <a:pt x="340" y="3472"/>
                </a:lnTo>
                <a:lnTo>
                  <a:pt x="264" y="3501"/>
                </a:lnTo>
                <a:lnTo>
                  <a:pt x="167" y="3532"/>
                </a:lnTo>
                <a:lnTo>
                  <a:pt x="102" y="3545"/>
                </a:lnTo>
                <a:lnTo>
                  <a:pt x="50" y="3543"/>
                </a:lnTo>
                <a:lnTo>
                  <a:pt x="20" y="3532"/>
                </a:lnTo>
                <a:lnTo>
                  <a:pt x="6" y="3514"/>
                </a:lnTo>
                <a:lnTo>
                  <a:pt x="0" y="3497"/>
                </a:lnTo>
                <a:lnTo>
                  <a:pt x="9" y="3475"/>
                </a:lnTo>
                <a:lnTo>
                  <a:pt x="31" y="3455"/>
                </a:lnTo>
                <a:lnTo>
                  <a:pt x="102" y="3417"/>
                </a:lnTo>
                <a:lnTo>
                  <a:pt x="164" y="3382"/>
                </a:lnTo>
                <a:lnTo>
                  <a:pt x="220" y="3350"/>
                </a:lnTo>
                <a:lnTo>
                  <a:pt x="245" y="3323"/>
                </a:lnTo>
                <a:lnTo>
                  <a:pt x="243" y="3231"/>
                </a:lnTo>
                <a:lnTo>
                  <a:pt x="238" y="3116"/>
                </a:lnTo>
                <a:lnTo>
                  <a:pt x="238" y="3002"/>
                </a:lnTo>
                <a:lnTo>
                  <a:pt x="232" y="2873"/>
                </a:lnTo>
                <a:lnTo>
                  <a:pt x="219" y="2712"/>
                </a:lnTo>
                <a:lnTo>
                  <a:pt x="212" y="2546"/>
                </a:lnTo>
                <a:lnTo>
                  <a:pt x="213" y="2373"/>
                </a:lnTo>
                <a:lnTo>
                  <a:pt x="213" y="2249"/>
                </a:lnTo>
                <a:lnTo>
                  <a:pt x="219" y="2123"/>
                </a:lnTo>
                <a:lnTo>
                  <a:pt x="217" y="2048"/>
                </a:lnTo>
                <a:lnTo>
                  <a:pt x="172" y="2046"/>
                </a:lnTo>
                <a:lnTo>
                  <a:pt x="127" y="2031"/>
                </a:lnTo>
                <a:lnTo>
                  <a:pt x="89" y="1988"/>
                </a:lnTo>
                <a:lnTo>
                  <a:pt x="84" y="1937"/>
                </a:lnTo>
                <a:lnTo>
                  <a:pt x="95" y="1868"/>
                </a:lnTo>
                <a:lnTo>
                  <a:pt x="119" y="1810"/>
                </a:lnTo>
                <a:lnTo>
                  <a:pt x="142" y="1770"/>
                </a:lnTo>
                <a:lnTo>
                  <a:pt x="97" y="1755"/>
                </a:lnTo>
                <a:lnTo>
                  <a:pt x="84" y="1743"/>
                </a:lnTo>
                <a:lnTo>
                  <a:pt x="84" y="1722"/>
                </a:lnTo>
                <a:lnTo>
                  <a:pt x="138" y="1577"/>
                </a:lnTo>
                <a:lnTo>
                  <a:pt x="153" y="1500"/>
                </a:lnTo>
                <a:lnTo>
                  <a:pt x="158" y="1234"/>
                </a:lnTo>
                <a:lnTo>
                  <a:pt x="149" y="1042"/>
                </a:lnTo>
                <a:lnTo>
                  <a:pt x="148" y="810"/>
                </a:lnTo>
                <a:lnTo>
                  <a:pt x="158" y="753"/>
                </a:lnTo>
                <a:lnTo>
                  <a:pt x="178" y="706"/>
                </a:lnTo>
                <a:lnTo>
                  <a:pt x="219" y="665"/>
                </a:lnTo>
                <a:lnTo>
                  <a:pt x="408" y="547"/>
                </a:lnTo>
                <a:lnTo>
                  <a:pt x="392" y="496"/>
                </a:lnTo>
                <a:lnTo>
                  <a:pt x="360" y="493"/>
                </a:lnTo>
                <a:lnTo>
                  <a:pt x="316" y="482"/>
                </a:lnTo>
                <a:lnTo>
                  <a:pt x="291" y="457"/>
                </a:lnTo>
                <a:lnTo>
                  <a:pt x="257" y="355"/>
                </a:lnTo>
                <a:lnTo>
                  <a:pt x="245" y="298"/>
                </a:lnTo>
                <a:lnTo>
                  <a:pt x="244" y="244"/>
                </a:lnTo>
                <a:lnTo>
                  <a:pt x="237" y="191"/>
                </a:lnTo>
                <a:lnTo>
                  <a:pt x="239" y="133"/>
                </a:lnTo>
                <a:lnTo>
                  <a:pt x="215" y="160"/>
                </a:lnTo>
                <a:lnTo>
                  <a:pt x="202" y="173"/>
                </a:lnTo>
                <a:lnTo>
                  <a:pt x="205" y="134"/>
                </a:lnTo>
                <a:lnTo>
                  <a:pt x="219" y="92"/>
                </a:lnTo>
                <a:lnTo>
                  <a:pt x="242" y="59"/>
                </a:lnTo>
                <a:lnTo>
                  <a:pt x="278" y="30"/>
                </a:lnTo>
                <a:lnTo>
                  <a:pt x="326" y="8"/>
                </a:lnTo>
                <a:lnTo>
                  <a:pt x="391" y="0"/>
                </a:lnTo>
                <a:lnTo>
                  <a:pt x="449" y="9"/>
                </a:lnTo>
                <a:lnTo>
                  <a:pt x="500" y="32"/>
                </a:lnTo>
                <a:lnTo>
                  <a:pt x="540" y="63"/>
                </a:lnTo>
                <a:lnTo>
                  <a:pt x="572" y="104"/>
                </a:lnTo>
                <a:lnTo>
                  <a:pt x="591" y="163"/>
                </a:lnTo>
                <a:lnTo>
                  <a:pt x="602" y="232"/>
                </a:lnTo>
                <a:lnTo>
                  <a:pt x="602" y="286"/>
                </a:lnTo>
                <a:lnTo>
                  <a:pt x="590" y="361"/>
                </a:lnTo>
                <a:lnTo>
                  <a:pt x="593" y="414"/>
                </a:lnTo>
                <a:lnTo>
                  <a:pt x="608" y="474"/>
                </a:lnTo>
                <a:lnTo>
                  <a:pt x="632" y="503"/>
                </a:lnTo>
                <a:lnTo>
                  <a:pt x="874" y="592"/>
                </a:lnTo>
                <a:lnTo>
                  <a:pt x="908" y="611"/>
                </a:lnTo>
                <a:lnTo>
                  <a:pt x="933" y="646"/>
                </a:lnTo>
                <a:lnTo>
                  <a:pt x="1016" y="852"/>
                </a:lnTo>
                <a:lnTo>
                  <a:pt x="1126" y="1149"/>
                </a:lnTo>
                <a:lnTo>
                  <a:pt x="1138" y="1209"/>
                </a:lnTo>
                <a:lnTo>
                  <a:pt x="1137" y="1243"/>
                </a:lnTo>
                <a:lnTo>
                  <a:pt x="1124" y="1282"/>
                </a:lnTo>
                <a:lnTo>
                  <a:pt x="1005" y="1491"/>
                </a:lnTo>
                <a:lnTo>
                  <a:pt x="990" y="1556"/>
                </a:lnTo>
                <a:lnTo>
                  <a:pt x="985" y="1621"/>
                </a:lnTo>
                <a:lnTo>
                  <a:pt x="1021" y="1848"/>
                </a:lnTo>
                <a:lnTo>
                  <a:pt x="1040" y="1948"/>
                </a:lnTo>
                <a:lnTo>
                  <a:pt x="1041" y="1982"/>
                </a:lnTo>
                <a:lnTo>
                  <a:pt x="1028" y="2007"/>
                </a:lnTo>
                <a:lnTo>
                  <a:pt x="991" y="2022"/>
                </a:lnTo>
                <a:lnTo>
                  <a:pt x="951" y="2029"/>
                </a:lnTo>
                <a:lnTo>
                  <a:pt x="946" y="2144"/>
                </a:lnTo>
                <a:lnTo>
                  <a:pt x="952" y="2271"/>
                </a:lnTo>
                <a:lnTo>
                  <a:pt x="960" y="2411"/>
                </a:lnTo>
                <a:lnTo>
                  <a:pt x="972" y="2540"/>
                </a:lnTo>
                <a:lnTo>
                  <a:pt x="998" y="2680"/>
                </a:lnTo>
                <a:lnTo>
                  <a:pt x="1010" y="2819"/>
                </a:lnTo>
                <a:lnTo>
                  <a:pt x="1024" y="2955"/>
                </a:lnTo>
                <a:lnTo>
                  <a:pt x="1029" y="3064"/>
                </a:lnTo>
                <a:lnTo>
                  <a:pt x="1029" y="3237"/>
                </a:lnTo>
                <a:lnTo>
                  <a:pt x="1036" y="3345"/>
                </a:lnTo>
                <a:lnTo>
                  <a:pt x="1036" y="3443"/>
                </a:lnTo>
                <a:lnTo>
                  <a:pt x="1033" y="3465"/>
                </a:lnTo>
                <a:lnTo>
                  <a:pt x="975" y="3484"/>
                </a:lnTo>
                <a:lnTo>
                  <a:pt x="928" y="3511"/>
                </a:lnTo>
                <a:lnTo>
                  <a:pt x="885" y="3551"/>
                </a:lnTo>
                <a:lnTo>
                  <a:pt x="840" y="3588"/>
                </a:lnTo>
                <a:lnTo>
                  <a:pt x="780" y="3614"/>
                </a:lnTo>
                <a:lnTo>
                  <a:pt x="719" y="3633"/>
                </a:lnTo>
                <a:lnTo>
                  <a:pt x="664" y="3636"/>
                </a:lnTo>
                <a:lnTo>
                  <a:pt x="630" y="3626"/>
                </a:lnTo>
                <a:lnTo>
                  <a:pt x="605" y="3609"/>
                </a:lnTo>
                <a:lnTo>
                  <a:pt x="601" y="3588"/>
                </a:lnTo>
                <a:lnTo>
                  <a:pt x="612" y="3557"/>
                </a:lnTo>
                <a:lnTo>
                  <a:pt x="643" y="3527"/>
                </a:lnTo>
                <a:lnTo>
                  <a:pt x="681" y="3495"/>
                </a:lnTo>
                <a:lnTo>
                  <a:pt x="728" y="3452"/>
                </a:lnTo>
                <a:lnTo>
                  <a:pt x="767" y="3411"/>
                </a:lnTo>
                <a:lnTo>
                  <a:pt x="792" y="3377"/>
                </a:lnTo>
                <a:lnTo>
                  <a:pt x="772" y="3198"/>
                </a:lnTo>
                <a:lnTo>
                  <a:pt x="766" y="3071"/>
                </a:lnTo>
                <a:lnTo>
                  <a:pt x="749" y="2945"/>
                </a:lnTo>
                <a:lnTo>
                  <a:pt x="731" y="2830"/>
                </a:lnTo>
                <a:lnTo>
                  <a:pt x="705" y="2712"/>
                </a:lnTo>
                <a:lnTo>
                  <a:pt x="672" y="2591"/>
                </a:lnTo>
                <a:lnTo>
                  <a:pt x="641" y="2477"/>
                </a:lnTo>
                <a:lnTo>
                  <a:pt x="617" y="2384"/>
                </a:lnTo>
                <a:lnTo>
                  <a:pt x="593" y="2275"/>
                </a:lnTo>
                <a:close/>
              </a:path>
            </a:pathLst>
          </a:custGeom>
          <a:solidFill>
            <a:srgbClr val="8080FF"/>
          </a:solidFill>
          <a:ln w="0">
            <a:solidFill>
              <a:srgbClr val="000000"/>
            </a:solidFill>
            <a:round/>
            <a:headEnd/>
            <a:tailEnd/>
          </a:ln>
        </p:spPr>
        <p:txBody>
          <a:bodyPr/>
          <a:lstStyle/>
          <a:p>
            <a:endParaRPr lang="it-IT"/>
          </a:p>
        </p:txBody>
      </p:sp>
      <p:sp>
        <p:nvSpPr>
          <p:cNvPr id="66583" name="Freeform 29"/>
          <p:cNvSpPr>
            <a:spLocks/>
          </p:cNvSpPr>
          <p:nvPr/>
        </p:nvSpPr>
        <p:spPr bwMode="auto">
          <a:xfrm>
            <a:off x="6731000" y="3429000"/>
            <a:ext cx="301625" cy="1052513"/>
          </a:xfrm>
          <a:custGeom>
            <a:avLst/>
            <a:gdLst>
              <a:gd name="T0" fmla="*/ 2147483647 w 978"/>
              <a:gd name="T1" fmla="*/ 2147483647 h 3256"/>
              <a:gd name="T2" fmla="*/ 2147483647 w 978"/>
              <a:gd name="T3" fmla="*/ 2147483647 h 3256"/>
              <a:gd name="T4" fmla="*/ 2147483647 w 978"/>
              <a:gd name="T5" fmla="*/ 2147483647 h 3256"/>
              <a:gd name="T6" fmla="*/ 2147483647 w 978"/>
              <a:gd name="T7" fmla="*/ 2147483647 h 3256"/>
              <a:gd name="T8" fmla="*/ 2147483647 w 978"/>
              <a:gd name="T9" fmla="*/ 2147483647 h 3256"/>
              <a:gd name="T10" fmla="*/ 2147483647 w 978"/>
              <a:gd name="T11" fmla="*/ 2147483647 h 3256"/>
              <a:gd name="T12" fmla="*/ 2147483647 w 978"/>
              <a:gd name="T13" fmla="*/ 2147483647 h 3256"/>
              <a:gd name="T14" fmla="*/ 2147483647 w 978"/>
              <a:gd name="T15" fmla="*/ 2147483647 h 3256"/>
              <a:gd name="T16" fmla="*/ 2147483647 w 978"/>
              <a:gd name="T17" fmla="*/ 2147483647 h 3256"/>
              <a:gd name="T18" fmla="*/ 2147483647 w 978"/>
              <a:gd name="T19" fmla="*/ 2147483647 h 3256"/>
              <a:gd name="T20" fmla="*/ 2147483647 w 978"/>
              <a:gd name="T21" fmla="*/ 2147483647 h 3256"/>
              <a:gd name="T22" fmla="*/ 2147483647 w 978"/>
              <a:gd name="T23" fmla="*/ 2147483647 h 3256"/>
              <a:gd name="T24" fmla="*/ 2147483647 w 978"/>
              <a:gd name="T25" fmla="*/ 2147483647 h 3256"/>
              <a:gd name="T26" fmla="*/ 2147483647 w 978"/>
              <a:gd name="T27" fmla="*/ 2147483647 h 3256"/>
              <a:gd name="T28" fmla="*/ 2147483647 w 978"/>
              <a:gd name="T29" fmla="*/ 2147483647 h 3256"/>
              <a:gd name="T30" fmla="*/ 2147483647 w 978"/>
              <a:gd name="T31" fmla="*/ 2147483647 h 3256"/>
              <a:gd name="T32" fmla="*/ 2147483647 w 978"/>
              <a:gd name="T33" fmla="*/ 2147483647 h 3256"/>
              <a:gd name="T34" fmla="*/ 2147483647 w 978"/>
              <a:gd name="T35" fmla="*/ 2147483647 h 3256"/>
              <a:gd name="T36" fmla="*/ 2147483647 w 978"/>
              <a:gd name="T37" fmla="*/ 2147483647 h 3256"/>
              <a:gd name="T38" fmla="*/ 2147483647 w 978"/>
              <a:gd name="T39" fmla="*/ 2147483647 h 3256"/>
              <a:gd name="T40" fmla="*/ 2147483647 w 978"/>
              <a:gd name="T41" fmla="*/ 2147483647 h 3256"/>
              <a:gd name="T42" fmla="*/ 2147483647 w 978"/>
              <a:gd name="T43" fmla="*/ 2147483647 h 3256"/>
              <a:gd name="T44" fmla="*/ 2147483647 w 978"/>
              <a:gd name="T45" fmla="*/ 2147483647 h 3256"/>
              <a:gd name="T46" fmla="*/ 2147483647 w 978"/>
              <a:gd name="T47" fmla="*/ 2147483647 h 3256"/>
              <a:gd name="T48" fmla="*/ 2147483647 w 978"/>
              <a:gd name="T49" fmla="*/ 2147483647 h 3256"/>
              <a:gd name="T50" fmla="*/ 2147483647 w 978"/>
              <a:gd name="T51" fmla="*/ 2147483647 h 3256"/>
              <a:gd name="T52" fmla="*/ 2147483647 w 978"/>
              <a:gd name="T53" fmla="*/ 2147483647 h 3256"/>
              <a:gd name="T54" fmla="*/ 2147483647 w 978"/>
              <a:gd name="T55" fmla="*/ 2147483647 h 3256"/>
              <a:gd name="T56" fmla="*/ 2147483647 w 978"/>
              <a:gd name="T57" fmla="*/ 2147483647 h 3256"/>
              <a:gd name="T58" fmla="*/ 2147483647 w 978"/>
              <a:gd name="T59" fmla="*/ 2147483647 h 3256"/>
              <a:gd name="T60" fmla="*/ 2147483647 w 978"/>
              <a:gd name="T61" fmla="*/ 2147483647 h 3256"/>
              <a:gd name="T62" fmla="*/ 2147483647 w 978"/>
              <a:gd name="T63" fmla="*/ 2147483647 h 3256"/>
              <a:gd name="T64" fmla="*/ 2147483647 w 978"/>
              <a:gd name="T65" fmla="*/ 2147483647 h 3256"/>
              <a:gd name="T66" fmla="*/ 2147483647 w 978"/>
              <a:gd name="T67" fmla="*/ 2147483647 h 3256"/>
              <a:gd name="T68" fmla="*/ 2147483647 w 978"/>
              <a:gd name="T69" fmla="*/ 2147483647 h 3256"/>
              <a:gd name="T70" fmla="*/ 2147483647 w 978"/>
              <a:gd name="T71" fmla="*/ 2147483647 h 3256"/>
              <a:gd name="T72" fmla="*/ 2147483647 w 978"/>
              <a:gd name="T73" fmla="*/ 2147483647 h 3256"/>
              <a:gd name="T74" fmla="*/ 2147483647 w 978"/>
              <a:gd name="T75" fmla="*/ 2147483647 h 3256"/>
              <a:gd name="T76" fmla="*/ 2147483647 w 978"/>
              <a:gd name="T77" fmla="*/ 2147483647 h 3256"/>
              <a:gd name="T78" fmla="*/ 2147483647 w 978"/>
              <a:gd name="T79" fmla="*/ 2147483647 h 3256"/>
              <a:gd name="T80" fmla="*/ 2147483647 w 978"/>
              <a:gd name="T81" fmla="*/ 2147483647 h 3256"/>
              <a:gd name="T82" fmla="*/ 2147483647 w 978"/>
              <a:gd name="T83" fmla="*/ 2147483647 h 3256"/>
              <a:gd name="T84" fmla="*/ 2147483647 w 978"/>
              <a:gd name="T85" fmla="*/ 2147483647 h 3256"/>
              <a:gd name="T86" fmla="*/ 2147483647 w 978"/>
              <a:gd name="T87" fmla="*/ 2147483647 h 3256"/>
              <a:gd name="T88" fmla="*/ 2147483647 w 978"/>
              <a:gd name="T89" fmla="*/ 2147483647 h 3256"/>
              <a:gd name="T90" fmla="*/ 2147483647 w 978"/>
              <a:gd name="T91" fmla="*/ 2147483647 h 3256"/>
              <a:gd name="T92" fmla="*/ 2147483647 w 978"/>
              <a:gd name="T93" fmla="*/ 2147483647 h 3256"/>
              <a:gd name="T94" fmla="*/ 2147483647 w 978"/>
              <a:gd name="T95" fmla="*/ 2147483647 h 3256"/>
              <a:gd name="T96" fmla="*/ 2147483647 w 978"/>
              <a:gd name="T97" fmla="*/ 2147483647 h 3256"/>
              <a:gd name="T98" fmla="*/ 2147483647 w 978"/>
              <a:gd name="T99" fmla="*/ 2147483647 h 3256"/>
              <a:gd name="T100" fmla="*/ 2147483647 w 978"/>
              <a:gd name="T101" fmla="*/ 2147483647 h 3256"/>
              <a:gd name="T102" fmla="*/ 2147483647 w 978"/>
              <a:gd name="T103" fmla="*/ 2147483647 h 3256"/>
              <a:gd name="T104" fmla="*/ 2147483647 w 978"/>
              <a:gd name="T105" fmla="*/ 0 h 3256"/>
              <a:gd name="T106" fmla="*/ 2147483647 w 978"/>
              <a:gd name="T107" fmla="*/ 2147483647 h 3256"/>
              <a:gd name="T108" fmla="*/ 2147483647 w 978"/>
              <a:gd name="T109" fmla="*/ 2147483647 h 3256"/>
              <a:gd name="T110" fmla="*/ 2147483647 w 978"/>
              <a:gd name="T111" fmla="*/ 2147483647 h 3256"/>
              <a:gd name="T112" fmla="*/ 2147483647 w 978"/>
              <a:gd name="T113" fmla="*/ 2147483647 h 3256"/>
              <a:gd name="T114" fmla="*/ 2147483647 w 978"/>
              <a:gd name="T115" fmla="*/ 2147483647 h 32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8"/>
              <a:gd name="T175" fmla="*/ 0 h 3256"/>
              <a:gd name="T176" fmla="*/ 978 w 978"/>
              <a:gd name="T177" fmla="*/ 3256 h 325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8" h="3256">
                <a:moveTo>
                  <a:pt x="289" y="0"/>
                </a:moveTo>
                <a:lnTo>
                  <a:pt x="315" y="4"/>
                </a:lnTo>
                <a:lnTo>
                  <a:pt x="359" y="15"/>
                </a:lnTo>
                <a:lnTo>
                  <a:pt x="376" y="34"/>
                </a:lnTo>
                <a:lnTo>
                  <a:pt x="391" y="47"/>
                </a:lnTo>
                <a:lnTo>
                  <a:pt x="411" y="81"/>
                </a:lnTo>
                <a:lnTo>
                  <a:pt x="436" y="113"/>
                </a:lnTo>
                <a:lnTo>
                  <a:pt x="449" y="145"/>
                </a:lnTo>
                <a:lnTo>
                  <a:pt x="475" y="222"/>
                </a:lnTo>
                <a:lnTo>
                  <a:pt x="487" y="278"/>
                </a:lnTo>
                <a:lnTo>
                  <a:pt x="486" y="349"/>
                </a:lnTo>
                <a:lnTo>
                  <a:pt x="466" y="401"/>
                </a:lnTo>
                <a:lnTo>
                  <a:pt x="451" y="448"/>
                </a:lnTo>
                <a:lnTo>
                  <a:pt x="486" y="490"/>
                </a:lnTo>
                <a:lnTo>
                  <a:pt x="546" y="522"/>
                </a:lnTo>
                <a:lnTo>
                  <a:pt x="624" y="562"/>
                </a:lnTo>
                <a:lnTo>
                  <a:pt x="681" y="588"/>
                </a:lnTo>
                <a:lnTo>
                  <a:pt x="707" y="607"/>
                </a:lnTo>
                <a:lnTo>
                  <a:pt x="957" y="915"/>
                </a:lnTo>
                <a:lnTo>
                  <a:pt x="978" y="1002"/>
                </a:lnTo>
                <a:lnTo>
                  <a:pt x="975" y="1079"/>
                </a:lnTo>
                <a:lnTo>
                  <a:pt x="958" y="1165"/>
                </a:lnTo>
                <a:lnTo>
                  <a:pt x="845" y="1388"/>
                </a:lnTo>
                <a:lnTo>
                  <a:pt x="791" y="1499"/>
                </a:lnTo>
                <a:lnTo>
                  <a:pt x="747" y="1532"/>
                </a:lnTo>
                <a:lnTo>
                  <a:pt x="706" y="1541"/>
                </a:lnTo>
                <a:lnTo>
                  <a:pt x="739" y="1610"/>
                </a:lnTo>
                <a:lnTo>
                  <a:pt x="744" y="1656"/>
                </a:lnTo>
                <a:lnTo>
                  <a:pt x="715" y="1711"/>
                </a:lnTo>
                <a:lnTo>
                  <a:pt x="656" y="1759"/>
                </a:lnTo>
                <a:lnTo>
                  <a:pt x="702" y="2457"/>
                </a:lnTo>
                <a:lnTo>
                  <a:pt x="605" y="2488"/>
                </a:lnTo>
                <a:lnTo>
                  <a:pt x="596" y="2613"/>
                </a:lnTo>
                <a:lnTo>
                  <a:pt x="578" y="2704"/>
                </a:lnTo>
                <a:lnTo>
                  <a:pt x="551" y="2809"/>
                </a:lnTo>
                <a:lnTo>
                  <a:pt x="540" y="2869"/>
                </a:lnTo>
                <a:lnTo>
                  <a:pt x="552" y="2950"/>
                </a:lnTo>
                <a:lnTo>
                  <a:pt x="579" y="2980"/>
                </a:lnTo>
                <a:lnTo>
                  <a:pt x="595" y="3023"/>
                </a:lnTo>
                <a:lnTo>
                  <a:pt x="590" y="3078"/>
                </a:lnTo>
                <a:lnTo>
                  <a:pt x="577" y="3107"/>
                </a:lnTo>
                <a:lnTo>
                  <a:pt x="549" y="3184"/>
                </a:lnTo>
                <a:lnTo>
                  <a:pt x="492" y="3194"/>
                </a:lnTo>
                <a:lnTo>
                  <a:pt x="487" y="3152"/>
                </a:lnTo>
                <a:lnTo>
                  <a:pt x="451" y="3192"/>
                </a:lnTo>
                <a:lnTo>
                  <a:pt x="421" y="3217"/>
                </a:lnTo>
                <a:lnTo>
                  <a:pt x="372" y="3243"/>
                </a:lnTo>
                <a:lnTo>
                  <a:pt x="309" y="3256"/>
                </a:lnTo>
                <a:lnTo>
                  <a:pt x="238" y="3252"/>
                </a:lnTo>
                <a:lnTo>
                  <a:pt x="223" y="3227"/>
                </a:lnTo>
                <a:lnTo>
                  <a:pt x="238" y="3195"/>
                </a:lnTo>
                <a:lnTo>
                  <a:pt x="205" y="3203"/>
                </a:lnTo>
                <a:lnTo>
                  <a:pt x="161" y="3201"/>
                </a:lnTo>
                <a:lnTo>
                  <a:pt x="158" y="3175"/>
                </a:lnTo>
                <a:lnTo>
                  <a:pt x="174" y="3148"/>
                </a:lnTo>
                <a:lnTo>
                  <a:pt x="224" y="3110"/>
                </a:lnTo>
                <a:lnTo>
                  <a:pt x="309" y="3041"/>
                </a:lnTo>
                <a:lnTo>
                  <a:pt x="353" y="2976"/>
                </a:lnTo>
                <a:lnTo>
                  <a:pt x="367" y="2916"/>
                </a:lnTo>
                <a:lnTo>
                  <a:pt x="353" y="2824"/>
                </a:lnTo>
                <a:lnTo>
                  <a:pt x="264" y="2568"/>
                </a:lnTo>
                <a:lnTo>
                  <a:pt x="243" y="2471"/>
                </a:lnTo>
                <a:lnTo>
                  <a:pt x="242" y="2451"/>
                </a:lnTo>
                <a:lnTo>
                  <a:pt x="177" y="2445"/>
                </a:lnTo>
                <a:lnTo>
                  <a:pt x="139" y="2446"/>
                </a:lnTo>
                <a:lnTo>
                  <a:pt x="86" y="1818"/>
                </a:lnTo>
                <a:lnTo>
                  <a:pt x="50" y="1784"/>
                </a:lnTo>
                <a:lnTo>
                  <a:pt x="58" y="1698"/>
                </a:lnTo>
                <a:lnTo>
                  <a:pt x="89" y="1581"/>
                </a:lnTo>
                <a:lnTo>
                  <a:pt x="126" y="1475"/>
                </a:lnTo>
                <a:lnTo>
                  <a:pt x="88" y="1446"/>
                </a:lnTo>
                <a:lnTo>
                  <a:pt x="38" y="1406"/>
                </a:lnTo>
                <a:lnTo>
                  <a:pt x="17" y="1309"/>
                </a:lnTo>
                <a:lnTo>
                  <a:pt x="24" y="1212"/>
                </a:lnTo>
                <a:lnTo>
                  <a:pt x="24" y="1101"/>
                </a:lnTo>
                <a:lnTo>
                  <a:pt x="16" y="1017"/>
                </a:lnTo>
                <a:lnTo>
                  <a:pt x="0" y="927"/>
                </a:lnTo>
                <a:lnTo>
                  <a:pt x="3" y="817"/>
                </a:lnTo>
                <a:lnTo>
                  <a:pt x="15" y="749"/>
                </a:lnTo>
                <a:lnTo>
                  <a:pt x="30" y="699"/>
                </a:lnTo>
                <a:lnTo>
                  <a:pt x="50" y="665"/>
                </a:lnTo>
                <a:lnTo>
                  <a:pt x="71" y="641"/>
                </a:lnTo>
                <a:lnTo>
                  <a:pt x="151" y="588"/>
                </a:lnTo>
                <a:lnTo>
                  <a:pt x="227" y="538"/>
                </a:lnTo>
                <a:lnTo>
                  <a:pt x="263" y="498"/>
                </a:lnTo>
                <a:lnTo>
                  <a:pt x="262" y="486"/>
                </a:lnTo>
                <a:lnTo>
                  <a:pt x="247" y="485"/>
                </a:lnTo>
                <a:lnTo>
                  <a:pt x="222" y="479"/>
                </a:lnTo>
                <a:lnTo>
                  <a:pt x="198" y="470"/>
                </a:lnTo>
                <a:lnTo>
                  <a:pt x="185" y="458"/>
                </a:lnTo>
                <a:lnTo>
                  <a:pt x="170" y="440"/>
                </a:lnTo>
                <a:lnTo>
                  <a:pt x="152" y="455"/>
                </a:lnTo>
                <a:lnTo>
                  <a:pt x="122" y="478"/>
                </a:lnTo>
                <a:lnTo>
                  <a:pt x="116" y="414"/>
                </a:lnTo>
                <a:lnTo>
                  <a:pt x="107" y="373"/>
                </a:lnTo>
                <a:lnTo>
                  <a:pt x="77" y="292"/>
                </a:lnTo>
                <a:lnTo>
                  <a:pt x="64" y="227"/>
                </a:lnTo>
                <a:lnTo>
                  <a:pt x="65" y="156"/>
                </a:lnTo>
                <a:lnTo>
                  <a:pt x="75" y="107"/>
                </a:lnTo>
                <a:lnTo>
                  <a:pt x="95" y="76"/>
                </a:lnTo>
                <a:lnTo>
                  <a:pt x="115" y="61"/>
                </a:lnTo>
                <a:lnTo>
                  <a:pt x="134" y="48"/>
                </a:lnTo>
                <a:lnTo>
                  <a:pt x="174" y="24"/>
                </a:lnTo>
                <a:lnTo>
                  <a:pt x="211" y="10"/>
                </a:lnTo>
                <a:lnTo>
                  <a:pt x="251" y="2"/>
                </a:lnTo>
                <a:lnTo>
                  <a:pt x="289" y="0"/>
                </a:lnTo>
                <a:lnTo>
                  <a:pt x="687" y="940"/>
                </a:lnTo>
                <a:lnTo>
                  <a:pt x="686" y="1060"/>
                </a:lnTo>
                <a:lnTo>
                  <a:pt x="684" y="1128"/>
                </a:lnTo>
                <a:lnTo>
                  <a:pt x="747" y="1134"/>
                </a:lnTo>
                <a:lnTo>
                  <a:pt x="762" y="1079"/>
                </a:lnTo>
                <a:lnTo>
                  <a:pt x="760" y="1034"/>
                </a:lnTo>
                <a:lnTo>
                  <a:pt x="732" y="992"/>
                </a:lnTo>
                <a:lnTo>
                  <a:pt x="714" y="961"/>
                </a:lnTo>
                <a:lnTo>
                  <a:pt x="697" y="940"/>
                </a:lnTo>
                <a:lnTo>
                  <a:pt x="687" y="940"/>
                </a:lnTo>
                <a:lnTo>
                  <a:pt x="289" y="0"/>
                </a:lnTo>
                <a:close/>
              </a:path>
            </a:pathLst>
          </a:custGeom>
          <a:solidFill>
            <a:srgbClr val="8080FF"/>
          </a:solidFill>
          <a:ln w="9525">
            <a:noFill/>
            <a:round/>
            <a:headEnd/>
            <a:tailEnd/>
          </a:ln>
        </p:spPr>
        <p:txBody>
          <a:bodyPr/>
          <a:lstStyle/>
          <a:p>
            <a:endParaRPr lang="it-IT"/>
          </a:p>
        </p:txBody>
      </p:sp>
      <p:sp>
        <p:nvSpPr>
          <p:cNvPr id="66584" name="Freeform 30"/>
          <p:cNvSpPr>
            <a:spLocks/>
          </p:cNvSpPr>
          <p:nvPr/>
        </p:nvSpPr>
        <p:spPr bwMode="auto">
          <a:xfrm>
            <a:off x="6731000" y="3429000"/>
            <a:ext cx="301625" cy="1052513"/>
          </a:xfrm>
          <a:custGeom>
            <a:avLst/>
            <a:gdLst>
              <a:gd name="T0" fmla="*/ 2147483647 w 978"/>
              <a:gd name="T1" fmla="*/ 2147483647 h 3256"/>
              <a:gd name="T2" fmla="*/ 2147483647 w 978"/>
              <a:gd name="T3" fmla="*/ 2147483647 h 3256"/>
              <a:gd name="T4" fmla="*/ 2147483647 w 978"/>
              <a:gd name="T5" fmla="*/ 2147483647 h 3256"/>
              <a:gd name="T6" fmla="*/ 2147483647 w 978"/>
              <a:gd name="T7" fmla="*/ 2147483647 h 3256"/>
              <a:gd name="T8" fmla="*/ 2147483647 w 978"/>
              <a:gd name="T9" fmla="*/ 2147483647 h 3256"/>
              <a:gd name="T10" fmla="*/ 2147483647 w 978"/>
              <a:gd name="T11" fmla="*/ 2147483647 h 3256"/>
              <a:gd name="T12" fmla="*/ 2147483647 w 978"/>
              <a:gd name="T13" fmla="*/ 2147483647 h 3256"/>
              <a:gd name="T14" fmla="*/ 2147483647 w 978"/>
              <a:gd name="T15" fmla="*/ 2147483647 h 3256"/>
              <a:gd name="T16" fmla="*/ 2147483647 w 978"/>
              <a:gd name="T17" fmla="*/ 2147483647 h 3256"/>
              <a:gd name="T18" fmla="*/ 2147483647 w 978"/>
              <a:gd name="T19" fmla="*/ 2147483647 h 3256"/>
              <a:gd name="T20" fmla="*/ 2147483647 w 978"/>
              <a:gd name="T21" fmla="*/ 2147483647 h 3256"/>
              <a:gd name="T22" fmla="*/ 2147483647 w 978"/>
              <a:gd name="T23" fmla="*/ 2147483647 h 3256"/>
              <a:gd name="T24" fmla="*/ 2147483647 w 978"/>
              <a:gd name="T25" fmla="*/ 2147483647 h 3256"/>
              <a:gd name="T26" fmla="*/ 2147483647 w 978"/>
              <a:gd name="T27" fmla="*/ 2147483647 h 3256"/>
              <a:gd name="T28" fmla="*/ 2147483647 w 978"/>
              <a:gd name="T29" fmla="*/ 2147483647 h 3256"/>
              <a:gd name="T30" fmla="*/ 2147483647 w 978"/>
              <a:gd name="T31" fmla="*/ 2147483647 h 3256"/>
              <a:gd name="T32" fmla="*/ 2147483647 w 978"/>
              <a:gd name="T33" fmla="*/ 2147483647 h 3256"/>
              <a:gd name="T34" fmla="*/ 2147483647 w 978"/>
              <a:gd name="T35" fmla="*/ 2147483647 h 3256"/>
              <a:gd name="T36" fmla="*/ 2147483647 w 978"/>
              <a:gd name="T37" fmla="*/ 2147483647 h 3256"/>
              <a:gd name="T38" fmla="*/ 2147483647 w 978"/>
              <a:gd name="T39" fmla="*/ 2147483647 h 3256"/>
              <a:gd name="T40" fmla="*/ 2147483647 w 978"/>
              <a:gd name="T41" fmla="*/ 2147483647 h 3256"/>
              <a:gd name="T42" fmla="*/ 2147483647 w 978"/>
              <a:gd name="T43" fmla="*/ 2147483647 h 3256"/>
              <a:gd name="T44" fmla="*/ 2147483647 w 978"/>
              <a:gd name="T45" fmla="*/ 2147483647 h 3256"/>
              <a:gd name="T46" fmla="*/ 2147483647 w 978"/>
              <a:gd name="T47" fmla="*/ 2147483647 h 3256"/>
              <a:gd name="T48" fmla="*/ 2147483647 w 978"/>
              <a:gd name="T49" fmla="*/ 2147483647 h 3256"/>
              <a:gd name="T50" fmla="*/ 2147483647 w 978"/>
              <a:gd name="T51" fmla="*/ 2147483647 h 3256"/>
              <a:gd name="T52" fmla="*/ 2147483647 w 978"/>
              <a:gd name="T53" fmla="*/ 2147483647 h 3256"/>
              <a:gd name="T54" fmla="*/ 2147483647 w 978"/>
              <a:gd name="T55" fmla="*/ 2147483647 h 3256"/>
              <a:gd name="T56" fmla="*/ 2147483647 w 978"/>
              <a:gd name="T57" fmla="*/ 2147483647 h 3256"/>
              <a:gd name="T58" fmla="*/ 2147483647 w 978"/>
              <a:gd name="T59" fmla="*/ 2147483647 h 3256"/>
              <a:gd name="T60" fmla="*/ 2147483647 w 978"/>
              <a:gd name="T61" fmla="*/ 2147483647 h 3256"/>
              <a:gd name="T62" fmla="*/ 2147483647 w 978"/>
              <a:gd name="T63" fmla="*/ 2147483647 h 3256"/>
              <a:gd name="T64" fmla="*/ 2147483647 w 978"/>
              <a:gd name="T65" fmla="*/ 2147483647 h 3256"/>
              <a:gd name="T66" fmla="*/ 2147483647 w 978"/>
              <a:gd name="T67" fmla="*/ 2147483647 h 3256"/>
              <a:gd name="T68" fmla="*/ 2147483647 w 978"/>
              <a:gd name="T69" fmla="*/ 2147483647 h 3256"/>
              <a:gd name="T70" fmla="*/ 2147483647 w 978"/>
              <a:gd name="T71" fmla="*/ 2147483647 h 3256"/>
              <a:gd name="T72" fmla="*/ 2147483647 w 978"/>
              <a:gd name="T73" fmla="*/ 2147483647 h 3256"/>
              <a:gd name="T74" fmla="*/ 2147483647 w 978"/>
              <a:gd name="T75" fmla="*/ 2147483647 h 3256"/>
              <a:gd name="T76" fmla="*/ 2147483647 w 978"/>
              <a:gd name="T77" fmla="*/ 2147483647 h 3256"/>
              <a:gd name="T78" fmla="*/ 2147483647 w 978"/>
              <a:gd name="T79" fmla="*/ 2147483647 h 3256"/>
              <a:gd name="T80" fmla="*/ 2147483647 w 978"/>
              <a:gd name="T81" fmla="*/ 2147483647 h 3256"/>
              <a:gd name="T82" fmla="*/ 2147483647 w 978"/>
              <a:gd name="T83" fmla="*/ 2147483647 h 3256"/>
              <a:gd name="T84" fmla="*/ 2147483647 w 978"/>
              <a:gd name="T85" fmla="*/ 2147483647 h 3256"/>
              <a:gd name="T86" fmla="*/ 2147483647 w 978"/>
              <a:gd name="T87" fmla="*/ 2147483647 h 3256"/>
              <a:gd name="T88" fmla="*/ 2147483647 w 978"/>
              <a:gd name="T89" fmla="*/ 2147483647 h 3256"/>
              <a:gd name="T90" fmla="*/ 2147483647 w 978"/>
              <a:gd name="T91" fmla="*/ 2147483647 h 3256"/>
              <a:gd name="T92" fmla="*/ 2147483647 w 978"/>
              <a:gd name="T93" fmla="*/ 2147483647 h 3256"/>
              <a:gd name="T94" fmla="*/ 2147483647 w 978"/>
              <a:gd name="T95" fmla="*/ 2147483647 h 3256"/>
              <a:gd name="T96" fmla="*/ 2147483647 w 978"/>
              <a:gd name="T97" fmla="*/ 2147483647 h 3256"/>
              <a:gd name="T98" fmla="*/ 2147483647 w 978"/>
              <a:gd name="T99" fmla="*/ 2147483647 h 3256"/>
              <a:gd name="T100" fmla="*/ 2147483647 w 978"/>
              <a:gd name="T101" fmla="*/ 2147483647 h 3256"/>
              <a:gd name="T102" fmla="*/ 2147483647 w 978"/>
              <a:gd name="T103" fmla="*/ 2147483647 h 3256"/>
              <a:gd name="T104" fmla="*/ 2147483647 w 978"/>
              <a:gd name="T105" fmla="*/ 0 h 32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8"/>
              <a:gd name="T160" fmla="*/ 0 h 3256"/>
              <a:gd name="T161" fmla="*/ 978 w 978"/>
              <a:gd name="T162" fmla="*/ 3256 h 325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8" h="3256">
                <a:moveTo>
                  <a:pt x="289" y="0"/>
                </a:moveTo>
                <a:lnTo>
                  <a:pt x="315" y="4"/>
                </a:lnTo>
                <a:lnTo>
                  <a:pt x="359" y="15"/>
                </a:lnTo>
                <a:lnTo>
                  <a:pt x="376" y="34"/>
                </a:lnTo>
                <a:lnTo>
                  <a:pt x="391" y="47"/>
                </a:lnTo>
                <a:lnTo>
                  <a:pt x="411" y="81"/>
                </a:lnTo>
                <a:lnTo>
                  <a:pt x="436" y="113"/>
                </a:lnTo>
                <a:lnTo>
                  <a:pt x="449" y="145"/>
                </a:lnTo>
                <a:lnTo>
                  <a:pt x="475" y="222"/>
                </a:lnTo>
                <a:lnTo>
                  <a:pt x="487" y="278"/>
                </a:lnTo>
                <a:lnTo>
                  <a:pt x="486" y="349"/>
                </a:lnTo>
                <a:lnTo>
                  <a:pt x="466" y="401"/>
                </a:lnTo>
                <a:lnTo>
                  <a:pt x="451" y="448"/>
                </a:lnTo>
                <a:lnTo>
                  <a:pt x="486" y="490"/>
                </a:lnTo>
                <a:lnTo>
                  <a:pt x="546" y="522"/>
                </a:lnTo>
                <a:lnTo>
                  <a:pt x="624" y="562"/>
                </a:lnTo>
                <a:lnTo>
                  <a:pt x="681" y="588"/>
                </a:lnTo>
                <a:lnTo>
                  <a:pt x="707" y="607"/>
                </a:lnTo>
                <a:lnTo>
                  <a:pt x="957" y="915"/>
                </a:lnTo>
                <a:lnTo>
                  <a:pt x="978" y="1002"/>
                </a:lnTo>
                <a:lnTo>
                  <a:pt x="975" y="1079"/>
                </a:lnTo>
                <a:lnTo>
                  <a:pt x="958" y="1165"/>
                </a:lnTo>
                <a:lnTo>
                  <a:pt x="845" y="1388"/>
                </a:lnTo>
                <a:lnTo>
                  <a:pt x="791" y="1499"/>
                </a:lnTo>
                <a:lnTo>
                  <a:pt x="747" y="1532"/>
                </a:lnTo>
                <a:lnTo>
                  <a:pt x="706" y="1541"/>
                </a:lnTo>
                <a:lnTo>
                  <a:pt x="739" y="1610"/>
                </a:lnTo>
                <a:lnTo>
                  <a:pt x="744" y="1656"/>
                </a:lnTo>
                <a:lnTo>
                  <a:pt x="715" y="1711"/>
                </a:lnTo>
                <a:lnTo>
                  <a:pt x="656" y="1759"/>
                </a:lnTo>
                <a:lnTo>
                  <a:pt x="702" y="2457"/>
                </a:lnTo>
                <a:lnTo>
                  <a:pt x="605" y="2488"/>
                </a:lnTo>
                <a:lnTo>
                  <a:pt x="596" y="2613"/>
                </a:lnTo>
                <a:lnTo>
                  <a:pt x="578" y="2704"/>
                </a:lnTo>
                <a:lnTo>
                  <a:pt x="551" y="2809"/>
                </a:lnTo>
                <a:lnTo>
                  <a:pt x="540" y="2869"/>
                </a:lnTo>
                <a:lnTo>
                  <a:pt x="552" y="2950"/>
                </a:lnTo>
                <a:lnTo>
                  <a:pt x="579" y="2980"/>
                </a:lnTo>
                <a:lnTo>
                  <a:pt x="595" y="3023"/>
                </a:lnTo>
                <a:lnTo>
                  <a:pt x="590" y="3078"/>
                </a:lnTo>
                <a:lnTo>
                  <a:pt x="577" y="3107"/>
                </a:lnTo>
                <a:lnTo>
                  <a:pt x="549" y="3184"/>
                </a:lnTo>
                <a:lnTo>
                  <a:pt x="492" y="3194"/>
                </a:lnTo>
                <a:lnTo>
                  <a:pt x="487" y="3152"/>
                </a:lnTo>
                <a:lnTo>
                  <a:pt x="451" y="3192"/>
                </a:lnTo>
                <a:lnTo>
                  <a:pt x="421" y="3217"/>
                </a:lnTo>
                <a:lnTo>
                  <a:pt x="372" y="3243"/>
                </a:lnTo>
                <a:lnTo>
                  <a:pt x="309" y="3256"/>
                </a:lnTo>
                <a:lnTo>
                  <a:pt x="238" y="3252"/>
                </a:lnTo>
                <a:lnTo>
                  <a:pt x="223" y="3227"/>
                </a:lnTo>
                <a:lnTo>
                  <a:pt x="238" y="3195"/>
                </a:lnTo>
                <a:lnTo>
                  <a:pt x="205" y="3203"/>
                </a:lnTo>
                <a:lnTo>
                  <a:pt x="161" y="3201"/>
                </a:lnTo>
                <a:lnTo>
                  <a:pt x="158" y="3175"/>
                </a:lnTo>
                <a:lnTo>
                  <a:pt x="174" y="3148"/>
                </a:lnTo>
                <a:lnTo>
                  <a:pt x="224" y="3110"/>
                </a:lnTo>
                <a:lnTo>
                  <a:pt x="309" y="3041"/>
                </a:lnTo>
                <a:lnTo>
                  <a:pt x="353" y="2976"/>
                </a:lnTo>
                <a:lnTo>
                  <a:pt x="367" y="2916"/>
                </a:lnTo>
                <a:lnTo>
                  <a:pt x="353" y="2824"/>
                </a:lnTo>
                <a:lnTo>
                  <a:pt x="264" y="2568"/>
                </a:lnTo>
                <a:lnTo>
                  <a:pt x="243" y="2471"/>
                </a:lnTo>
                <a:lnTo>
                  <a:pt x="242" y="2451"/>
                </a:lnTo>
                <a:lnTo>
                  <a:pt x="177" y="2445"/>
                </a:lnTo>
                <a:lnTo>
                  <a:pt x="139" y="2446"/>
                </a:lnTo>
                <a:lnTo>
                  <a:pt x="86" y="1818"/>
                </a:lnTo>
                <a:lnTo>
                  <a:pt x="50" y="1784"/>
                </a:lnTo>
                <a:lnTo>
                  <a:pt x="58" y="1698"/>
                </a:lnTo>
                <a:lnTo>
                  <a:pt x="89" y="1581"/>
                </a:lnTo>
                <a:lnTo>
                  <a:pt x="126" y="1475"/>
                </a:lnTo>
                <a:lnTo>
                  <a:pt x="88" y="1446"/>
                </a:lnTo>
                <a:lnTo>
                  <a:pt x="38" y="1406"/>
                </a:lnTo>
                <a:lnTo>
                  <a:pt x="17" y="1309"/>
                </a:lnTo>
                <a:lnTo>
                  <a:pt x="24" y="1212"/>
                </a:lnTo>
                <a:lnTo>
                  <a:pt x="24" y="1101"/>
                </a:lnTo>
                <a:lnTo>
                  <a:pt x="16" y="1017"/>
                </a:lnTo>
                <a:lnTo>
                  <a:pt x="0" y="927"/>
                </a:lnTo>
                <a:lnTo>
                  <a:pt x="3" y="817"/>
                </a:lnTo>
                <a:lnTo>
                  <a:pt x="15" y="749"/>
                </a:lnTo>
                <a:lnTo>
                  <a:pt x="30" y="699"/>
                </a:lnTo>
                <a:lnTo>
                  <a:pt x="50" y="665"/>
                </a:lnTo>
                <a:lnTo>
                  <a:pt x="71" y="641"/>
                </a:lnTo>
                <a:lnTo>
                  <a:pt x="151" y="588"/>
                </a:lnTo>
                <a:lnTo>
                  <a:pt x="227" y="538"/>
                </a:lnTo>
                <a:lnTo>
                  <a:pt x="263" y="498"/>
                </a:lnTo>
                <a:lnTo>
                  <a:pt x="262" y="486"/>
                </a:lnTo>
                <a:lnTo>
                  <a:pt x="247" y="485"/>
                </a:lnTo>
                <a:lnTo>
                  <a:pt x="222" y="479"/>
                </a:lnTo>
                <a:lnTo>
                  <a:pt x="198" y="470"/>
                </a:lnTo>
                <a:lnTo>
                  <a:pt x="185" y="458"/>
                </a:lnTo>
                <a:lnTo>
                  <a:pt x="170" y="440"/>
                </a:lnTo>
                <a:lnTo>
                  <a:pt x="152" y="455"/>
                </a:lnTo>
                <a:lnTo>
                  <a:pt x="122" y="478"/>
                </a:lnTo>
                <a:lnTo>
                  <a:pt x="116" y="414"/>
                </a:lnTo>
                <a:lnTo>
                  <a:pt x="107" y="373"/>
                </a:lnTo>
                <a:lnTo>
                  <a:pt x="77" y="292"/>
                </a:lnTo>
                <a:lnTo>
                  <a:pt x="64" y="227"/>
                </a:lnTo>
                <a:lnTo>
                  <a:pt x="65" y="156"/>
                </a:lnTo>
                <a:lnTo>
                  <a:pt x="75" y="107"/>
                </a:lnTo>
                <a:lnTo>
                  <a:pt x="95" y="76"/>
                </a:lnTo>
                <a:lnTo>
                  <a:pt x="115" y="61"/>
                </a:lnTo>
                <a:lnTo>
                  <a:pt x="134" y="48"/>
                </a:lnTo>
                <a:lnTo>
                  <a:pt x="174" y="24"/>
                </a:lnTo>
                <a:lnTo>
                  <a:pt x="211" y="10"/>
                </a:lnTo>
                <a:lnTo>
                  <a:pt x="251" y="2"/>
                </a:lnTo>
                <a:lnTo>
                  <a:pt x="289" y="0"/>
                </a:lnTo>
              </a:path>
            </a:pathLst>
          </a:custGeom>
          <a:noFill/>
          <a:ln w="0">
            <a:solidFill>
              <a:srgbClr val="000000"/>
            </a:solidFill>
            <a:round/>
            <a:headEnd/>
            <a:tailEnd/>
          </a:ln>
        </p:spPr>
        <p:txBody>
          <a:bodyPr/>
          <a:lstStyle/>
          <a:p>
            <a:endParaRPr lang="it-IT"/>
          </a:p>
        </p:txBody>
      </p:sp>
      <p:sp>
        <p:nvSpPr>
          <p:cNvPr id="66585" name="Freeform 31"/>
          <p:cNvSpPr>
            <a:spLocks/>
          </p:cNvSpPr>
          <p:nvPr/>
        </p:nvSpPr>
        <p:spPr bwMode="auto">
          <a:xfrm>
            <a:off x="7300913" y="3379788"/>
            <a:ext cx="279400" cy="1106487"/>
          </a:xfrm>
          <a:custGeom>
            <a:avLst/>
            <a:gdLst>
              <a:gd name="T0" fmla="*/ 2147483647 w 908"/>
              <a:gd name="T1" fmla="*/ 2147483647 h 3427"/>
              <a:gd name="T2" fmla="*/ 2147483647 w 908"/>
              <a:gd name="T3" fmla="*/ 2147483647 h 3427"/>
              <a:gd name="T4" fmla="*/ 2147483647 w 908"/>
              <a:gd name="T5" fmla="*/ 2147483647 h 3427"/>
              <a:gd name="T6" fmla="*/ 2147483647 w 908"/>
              <a:gd name="T7" fmla="*/ 2147483647 h 3427"/>
              <a:gd name="T8" fmla="*/ 2147483647 w 908"/>
              <a:gd name="T9" fmla="*/ 2147483647 h 3427"/>
              <a:gd name="T10" fmla="*/ 2147483647 w 908"/>
              <a:gd name="T11" fmla="*/ 2147483647 h 3427"/>
              <a:gd name="T12" fmla="*/ 2147483647 w 908"/>
              <a:gd name="T13" fmla="*/ 2147483647 h 3427"/>
              <a:gd name="T14" fmla="*/ 2147483647 w 908"/>
              <a:gd name="T15" fmla="*/ 2147483647 h 3427"/>
              <a:gd name="T16" fmla="*/ 2147483647 w 908"/>
              <a:gd name="T17" fmla="*/ 2147483647 h 3427"/>
              <a:gd name="T18" fmla="*/ 2147483647 w 908"/>
              <a:gd name="T19" fmla="*/ 2147483647 h 3427"/>
              <a:gd name="T20" fmla="*/ 2147483647 w 908"/>
              <a:gd name="T21" fmla="*/ 2147483647 h 3427"/>
              <a:gd name="T22" fmla="*/ 2147483647 w 908"/>
              <a:gd name="T23" fmla="*/ 2147483647 h 3427"/>
              <a:gd name="T24" fmla="*/ 2147483647 w 908"/>
              <a:gd name="T25" fmla="*/ 2147483647 h 3427"/>
              <a:gd name="T26" fmla="*/ 2147483647 w 908"/>
              <a:gd name="T27" fmla="*/ 2147483647 h 3427"/>
              <a:gd name="T28" fmla="*/ 2147483647 w 908"/>
              <a:gd name="T29" fmla="*/ 2147483647 h 3427"/>
              <a:gd name="T30" fmla="*/ 2147483647 w 908"/>
              <a:gd name="T31" fmla="*/ 2147483647 h 3427"/>
              <a:gd name="T32" fmla="*/ 2147483647 w 908"/>
              <a:gd name="T33" fmla="*/ 2147483647 h 3427"/>
              <a:gd name="T34" fmla="*/ 2147483647 w 908"/>
              <a:gd name="T35" fmla="*/ 2147483647 h 3427"/>
              <a:gd name="T36" fmla="*/ 2147483647 w 908"/>
              <a:gd name="T37" fmla="*/ 2147483647 h 3427"/>
              <a:gd name="T38" fmla="*/ 2147483647 w 908"/>
              <a:gd name="T39" fmla="*/ 2147483647 h 3427"/>
              <a:gd name="T40" fmla="*/ 2147483647 w 908"/>
              <a:gd name="T41" fmla="*/ 2147483647 h 3427"/>
              <a:gd name="T42" fmla="*/ 2147483647 w 908"/>
              <a:gd name="T43" fmla="*/ 2147483647 h 3427"/>
              <a:gd name="T44" fmla="*/ 2147483647 w 908"/>
              <a:gd name="T45" fmla="*/ 2147483647 h 3427"/>
              <a:gd name="T46" fmla="*/ 2147483647 w 908"/>
              <a:gd name="T47" fmla="*/ 2147483647 h 3427"/>
              <a:gd name="T48" fmla="*/ 2147483647 w 908"/>
              <a:gd name="T49" fmla="*/ 2147483647 h 3427"/>
              <a:gd name="T50" fmla="*/ 2147483647 w 908"/>
              <a:gd name="T51" fmla="*/ 2147483647 h 3427"/>
              <a:gd name="T52" fmla="*/ 2147483647 w 908"/>
              <a:gd name="T53" fmla="*/ 2147483647 h 3427"/>
              <a:gd name="T54" fmla="*/ 2147483647 w 908"/>
              <a:gd name="T55" fmla="*/ 2147483647 h 3427"/>
              <a:gd name="T56" fmla="*/ 2147483647 w 908"/>
              <a:gd name="T57" fmla="*/ 2147483647 h 3427"/>
              <a:gd name="T58" fmla="*/ 2147483647 w 908"/>
              <a:gd name="T59" fmla="*/ 2147483647 h 3427"/>
              <a:gd name="T60" fmla="*/ 2147483647 w 908"/>
              <a:gd name="T61" fmla="*/ 2147483647 h 3427"/>
              <a:gd name="T62" fmla="*/ 2147483647 w 908"/>
              <a:gd name="T63" fmla="*/ 2147483647 h 3427"/>
              <a:gd name="T64" fmla="*/ 2147483647 w 908"/>
              <a:gd name="T65" fmla="*/ 2147483647 h 3427"/>
              <a:gd name="T66" fmla="*/ 2147483647 w 908"/>
              <a:gd name="T67" fmla="*/ 2147483647 h 3427"/>
              <a:gd name="T68" fmla="*/ 2147483647 w 908"/>
              <a:gd name="T69" fmla="*/ 2147483647 h 3427"/>
              <a:gd name="T70" fmla="*/ 2147483647 w 908"/>
              <a:gd name="T71" fmla="*/ 2147483647 h 3427"/>
              <a:gd name="T72" fmla="*/ 2147483647 w 908"/>
              <a:gd name="T73" fmla="*/ 2147483647 h 3427"/>
              <a:gd name="T74" fmla="*/ 2147483647 w 908"/>
              <a:gd name="T75" fmla="*/ 2147483647 h 3427"/>
              <a:gd name="T76" fmla="*/ 2147483647 w 908"/>
              <a:gd name="T77" fmla="*/ 2147483647 h 3427"/>
              <a:gd name="T78" fmla="*/ 2147483647 w 908"/>
              <a:gd name="T79" fmla="*/ 2147483647 h 3427"/>
              <a:gd name="T80" fmla="*/ 2147483647 w 908"/>
              <a:gd name="T81" fmla="*/ 2147483647 h 3427"/>
              <a:gd name="T82" fmla="*/ 2147483647 w 908"/>
              <a:gd name="T83" fmla="*/ 2147483647 h 3427"/>
              <a:gd name="T84" fmla="*/ 2147483647 w 908"/>
              <a:gd name="T85" fmla="*/ 2147483647 h 3427"/>
              <a:gd name="T86" fmla="*/ 2147483647 w 908"/>
              <a:gd name="T87" fmla="*/ 2147483647 h 3427"/>
              <a:gd name="T88" fmla="*/ 2147483647 w 908"/>
              <a:gd name="T89" fmla="*/ 2147483647 h 3427"/>
              <a:gd name="T90" fmla="*/ 2147483647 w 908"/>
              <a:gd name="T91" fmla="*/ 2147483647 h 3427"/>
              <a:gd name="T92" fmla="*/ 2147483647 w 908"/>
              <a:gd name="T93" fmla="*/ 2147483647 h 3427"/>
              <a:gd name="T94" fmla="*/ 2147483647 w 908"/>
              <a:gd name="T95" fmla="*/ 2147483647 h 3427"/>
              <a:gd name="T96" fmla="*/ 2147483647 w 908"/>
              <a:gd name="T97" fmla="*/ 2147483647 h 3427"/>
              <a:gd name="T98" fmla="*/ 2147483647 w 908"/>
              <a:gd name="T99" fmla="*/ 2147483647 h 3427"/>
              <a:gd name="T100" fmla="*/ 2147483647 w 908"/>
              <a:gd name="T101" fmla="*/ 2147483647 h 3427"/>
              <a:gd name="T102" fmla="*/ 2147483647 w 908"/>
              <a:gd name="T103" fmla="*/ 2147483647 h 3427"/>
              <a:gd name="T104" fmla="*/ 2147483647 w 908"/>
              <a:gd name="T105" fmla="*/ 2147483647 h 3427"/>
              <a:gd name="T106" fmla="*/ 2147483647 w 908"/>
              <a:gd name="T107" fmla="*/ 2147483647 h 3427"/>
              <a:gd name="T108" fmla="*/ 2147483647 w 908"/>
              <a:gd name="T109" fmla="*/ 2147483647 h 3427"/>
              <a:gd name="T110" fmla="*/ 2147483647 w 908"/>
              <a:gd name="T111" fmla="*/ 2147483647 h 34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08"/>
              <a:gd name="T169" fmla="*/ 0 h 3427"/>
              <a:gd name="T170" fmla="*/ 908 w 908"/>
              <a:gd name="T171" fmla="*/ 3427 h 34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08" h="3427">
                <a:moveTo>
                  <a:pt x="399" y="4"/>
                </a:moveTo>
                <a:lnTo>
                  <a:pt x="479" y="0"/>
                </a:lnTo>
                <a:lnTo>
                  <a:pt x="530" y="17"/>
                </a:lnTo>
                <a:lnTo>
                  <a:pt x="579" y="53"/>
                </a:lnTo>
                <a:lnTo>
                  <a:pt x="605" y="107"/>
                </a:lnTo>
                <a:lnTo>
                  <a:pt x="611" y="153"/>
                </a:lnTo>
                <a:lnTo>
                  <a:pt x="604" y="205"/>
                </a:lnTo>
                <a:lnTo>
                  <a:pt x="580" y="268"/>
                </a:lnTo>
                <a:lnTo>
                  <a:pt x="550" y="332"/>
                </a:lnTo>
                <a:lnTo>
                  <a:pt x="523" y="417"/>
                </a:lnTo>
                <a:lnTo>
                  <a:pt x="523" y="471"/>
                </a:lnTo>
                <a:lnTo>
                  <a:pt x="538" y="534"/>
                </a:lnTo>
                <a:lnTo>
                  <a:pt x="573" y="532"/>
                </a:lnTo>
                <a:lnTo>
                  <a:pt x="599" y="531"/>
                </a:lnTo>
                <a:lnTo>
                  <a:pt x="651" y="538"/>
                </a:lnTo>
                <a:lnTo>
                  <a:pt x="696" y="553"/>
                </a:lnTo>
                <a:lnTo>
                  <a:pt x="742" y="589"/>
                </a:lnTo>
                <a:lnTo>
                  <a:pt x="776" y="630"/>
                </a:lnTo>
                <a:lnTo>
                  <a:pt x="797" y="669"/>
                </a:lnTo>
                <a:lnTo>
                  <a:pt x="802" y="725"/>
                </a:lnTo>
                <a:lnTo>
                  <a:pt x="797" y="790"/>
                </a:lnTo>
                <a:lnTo>
                  <a:pt x="787" y="846"/>
                </a:lnTo>
                <a:lnTo>
                  <a:pt x="788" y="902"/>
                </a:lnTo>
                <a:lnTo>
                  <a:pt x="806" y="1097"/>
                </a:lnTo>
                <a:lnTo>
                  <a:pt x="808" y="1238"/>
                </a:lnTo>
                <a:lnTo>
                  <a:pt x="813" y="1350"/>
                </a:lnTo>
                <a:lnTo>
                  <a:pt x="820" y="1423"/>
                </a:lnTo>
                <a:lnTo>
                  <a:pt x="821" y="1489"/>
                </a:lnTo>
                <a:lnTo>
                  <a:pt x="883" y="1466"/>
                </a:lnTo>
                <a:lnTo>
                  <a:pt x="908" y="1742"/>
                </a:lnTo>
                <a:lnTo>
                  <a:pt x="670" y="1815"/>
                </a:lnTo>
                <a:lnTo>
                  <a:pt x="650" y="1955"/>
                </a:lnTo>
                <a:lnTo>
                  <a:pt x="609" y="2182"/>
                </a:lnTo>
                <a:lnTo>
                  <a:pt x="604" y="2271"/>
                </a:lnTo>
                <a:lnTo>
                  <a:pt x="620" y="2347"/>
                </a:lnTo>
                <a:lnTo>
                  <a:pt x="646" y="2423"/>
                </a:lnTo>
                <a:lnTo>
                  <a:pt x="649" y="2487"/>
                </a:lnTo>
                <a:lnTo>
                  <a:pt x="643" y="2621"/>
                </a:lnTo>
                <a:lnTo>
                  <a:pt x="636" y="2737"/>
                </a:lnTo>
                <a:lnTo>
                  <a:pt x="609" y="2924"/>
                </a:lnTo>
                <a:lnTo>
                  <a:pt x="594" y="3014"/>
                </a:lnTo>
                <a:lnTo>
                  <a:pt x="592" y="3145"/>
                </a:lnTo>
                <a:lnTo>
                  <a:pt x="614" y="3268"/>
                </a:lnTo>
                <a:lnTo>
                  <a:pt x="609" y="3284"/>
                </a:lnTo>
                <a:lnTo>
                  <a:pt x="585" y="3298"/>
                </a:lnTo>
                <a:lnTo>
                  <a:pt x="510" y="3363"/>
                </a:lnTo>
                <a:lnTo>
                  <a:pt x="479" y="3390"/>
                </a:lnTo>
                <a:lnTo>
                  <a:pt x="443" y="3415"/>
                </a:lnTo>
                <a:lnTo>
                  <a:pt x="379" y="3427"/>
                </a:lnTo>
                <a:lnTo>
                  <a:pt x="305" y="3419"/>
                </a:lnTo>
                <a:lnTo>
                  <a:pt x="285" y="3407"/>
                </a:lnTo>
                <a:lnTo>
                  <a:pt x="276" y="3390"/>
                </a:lnTo>
                <a:lnTo>
                  <a:pt x="273" y="3370"/>
                </a:lnTo>
                <a:lnTo>
                  <a:pt x="293" y="3346"/>
                </a:lnTo>
                <a:lnTo>
                  <a:pt x="370" y="3277"/>
                </a:lnTo>
                <a:lnTo>
                  <a:pt x="322" y="3299"/>
                </a:lnTo>
                <a:lnTo>
                  <a:pt x="258" y="3330"/>
                </a:lnTo>
                <a:lnTo>
                  <a:pt x="199" y="3349"/>
                </a:lnTo>
                <a:lnTo>
                  <a:pt x="130" y="3359"/>
                </a:lnTo>
                <a:lnTo>
                  <a:pt x="97" y="3361"/>
                </a:lnTo>
                <a:lnTo>
                  <a:pt x="67" y="3344"/>
                </a:lnTo>
                <a:lnTo>
                  <a:pt x="59" y="3318"/>
                </a:lnTo>
                <a:lnTo>
                  <a:pt x="72" y="3294"/>
                </a:lnTo>
                <a:lnTo>
                  <a:pt x="90" y="3280"/>
                </a:lnTo>
                <a:lnTo>
                  <a:pt x="175" y="3233"/>
                </a:lnTo>
                <a:lnTo>
                  <a:pt x="223" y="3192"/>
                </a:lnTo>
                <a:lnTo>
                  <a:pt x="265" y="3131"/>
                </a:lnTo>
                <a:lnTo>
                  <a:pt x="272" y="3088"/>
                </a:lnTo>
                <a:lnTo>
                  <a:pt x="266" y="3035"/>
                </a:lnTo>
                <a:lnTo>
                  <a:pt x="253" y="2988"/>
                </a:lnTo>
                <a:lnTo>
                  <a:pt x="173" y="2744"/>
                </a:lnTo>
                <a:lnTo>
                  <a:pt x="104" y="2573"/>
                </a:lnTo>
                <a:lnTo>
                  <a:pt x="60" y="2441"/>
                </a:lnTo>
                <a:lnTo>
                  <a:pt x="28" y="2394"/>
                </a:lnTo>
                <a:lnTo>
                  <a:pt x="1" y="2321"/>
                </a:lnTo>
                <a:lnTo>
                  <a:pt x="0" y="2251"/>
                </a:lnTo>
                <a:lnTo>
                  <a:pt x="7" y="2201"/>
                </a:lnTo>
                <a:lnTo>
                  <a:pt x="27" y="1957"/>
                </a:lnTo>
                <a:lnTo>
                  <a:pt x="46" y="1838"/>
                </a:lnTo>
                <a:lnTo>
                  <a:pt x="81" y="1717"/>
                </a:lnTo>
                <a:lnTo>
                  <a:pt x="120" y="1531"/>
                </a:lnTo>
                <a:lnTo>
                  <a:pt x="138" y="1396"/>
                </a:lnTo>
                <a:lnTo>
                  <a:pt x="154" y="1281"/>
                </a:lnTo>
                <a:lnTo>
                  <a:pt x="102" y="1274"/>
                </a:lnTo>
                <a:lnTo>
                  <a:pt x="49" y="1256"/>
                </a:lnTo>
                <a:lnTo>
                  <a:pt x="35" y="1228"/>
                </a:lnTo>
                <a:lnTo>
                  <a:pt x="32" y="1183"/>
                </a:lnTo>
                <a:lnTo>
                  <a:pt x="34" y="1139"/>
                </a:lnTo>
                <a:lnTo>
                  <a:pt x="80" y="966"/>
                </a:lnTo>
                <a:lnTo>
                  <a:pt x="113" y="894"/>
                </a:lnTo>
                <a:lnTo>
                  <a:pt x="115" y="869"/>
                </a:lnTo>
                <a:lnTo>
                  <a:pt x="125" y="744"/>
                </a:lnTo>
                <a:lnTo>
                  <a:pt x="139" y="686"/>
                </a:lnTo>
                <a:lnTo>
                  <a:pt x="162" y="643"/>
                </a:lnTo>
                <a:lnTo>
                  <a:pt x="194" y="612"/>
                </a:lnTo>
                <a:lnTo>
                  <a:pt x="235" y="587"/>
                </a:lnTo>
                <a:lnTo>
                  <a:pt x="325" y="557"/>
                </a:lnTo>
                <a:lnTo>
                  <a:pt x="338" y="519"/>
                </a:lnTo>
                <a:lnTo>
                  <a:pt x="335" y="481"/>
                </a:lnTo>
                <a:lnTo>
                  <a:pt x="313" y="456"/>
                </a:lnTo>
                <a:lnTo>
                  <a:pt x="293" y="429"/>
                </a:lnTo>
                <a:lnTo>
                  <a:pt x="274" y="381"/>
                </a:lnTo>
                <a:lnTo>
                  <a:pt x="270" y="349"/>
                </a:lnTo>
                <a:lnTo>
                  <a:pt x="265" y="299"/>
                </a:lnTo>
                <a:lnTo>
                  <a:pt x="264" y="278"/>
                </a:lnTo>
                <a:lnTo>
                  <a:pt x="245" y="255"/>
                </a:lnTo>
                <a:lnTo>
                  <a:pt x="231" y="233"/>
                </a:lnTo>
                <a:lnTo>
                  <a:pt x="222" y="204"/>
                </a:lnTo>
                <a:lnTo>
                  <a:pt x="220" y="164"/>
                </a:lnTo>
                <a:lnTo>
                  <a:pt x="232" y="115"/>
                </a:lnTo>
                <a:lnTo>
                  <a:pt x="254" y="72"/>
                </a:lnTo>
                <a:lnTo>
                  <a:pt x="287" y="43"/>
                </a:lnTo>
                <a:lnTo>
                  <a:pt x="348" y="14"/>
                </a:lnTo>
                <a:lnTo>
                  <a:pt x="369" y="11"/>
                </a:lnTo>
                <a:lnTo>
                  <a:pt x="399" y="4"/>
                </a:lnTo>
                <a:lnTo>
                  <a:pt x="722" y="1467"/>
                </a:lnTo>
                <a:lnTo>
                  <a:pt x="671" y="1490"/>
                </a:lnTo>
                <a:lnTo>
                  <a:pt x="669" y="1404"/>
                </a:lnTo>
                <a:lnTo>
                  <a:pt x="662" y="1368"/>
                </a:lnTo>
                <a:lnTo>
                  <a:pt x="651" y="1331"/>
                </a:lnTo>
                <a:lnTo>
                  <a:pt x="633" y="1297"/>
                </a:lnTo>
                <a:lnTo>
                  <a:pt x="611" y="1262"/>
                </a:lnTo>
                <a:lnTo>
                  <a:pt x="636" y="1217"/>
                </a:lnTo>
                <a:lnTo>
                  <a:pt x="658" y="1165"/>
                </a:lnTo>
                <a:lnTo>
                  <a:pt x="678" y="1106"/>
                </a:lnTo>
                <a:lnTo>
                  <a:pt x="691" y="1055"/>
                </a:lnTo>
                <a:lnTo>
                  <a:pt x="701" y="991"/>
                </a:lnTo>
                <a:lnTo>
                  <a:pt x="711" y="1071"/>
                </a:lnTo>
                <a:lnTo>
                  <a:pt x="714" y="1168"/>
                </a:lnTo>
                <a:lnTo>
                  <a:pt x="715" y="1259"/>
                </a:lnTo>
                <a:lnTo>
                  <a:pt x="721" y="1333"/>
                </a:lnTo>
                <a:lnTo>
                  <a:pt x="721" y="1395"/>
                </a:lnTo>
                <a:lnTo>
                  <a:pt x="722" y="1467"/>
                </a:lnTo>
                <a:lnTo>
                  <a:pt x="399" y="4"/>
                </a:lnTo>
                <a:lnTo>
                  <a:pt x="446" y="3183"/>
                </a:lnTo>
                <a:lnTo>
                  <a:pt x="469" y="3139"/>
                </a:lnTo>
                <a:lnTo>
                  <a:pt x="480" y="3095"/>
                </a:lnTo>
                <a:lnTo>
                  <a:pt x="485" y="3041"/>
                </a:lnTo>
                <a:lnTo>
                  <a:pt x="476" y="2964"/>
                </a:lnTo>
                <a:lnTo>
                  <a:pt x="467" y="2875"/>
                </a:lnTo>
                <a:lnTo>
                  <a:pt x="460" y="2771"/>
                </a:lnTo>
                <a:lnTo>
                  <a:pt x="459" y="2656"/>
                </a:lnTo>
                <a:lnTo>
                  <a:pt x="461" y="2554"/>
                </a:lnTo>
                <a:lnTo>
                  <a:pt x="465" y="2486"/>
                </a:lnTo>
                <a:lnTo>
                  <a:pt x="459" y="2455"/>
                </a:lnTo>
                <a:lnTo>
                  <a:pt x="439" y="2410"/>
                </a:lnTo>
                <a:lnTo>
                  <a:pt x="419" y="2353"/>
                </a:lnTo>
                <a:lnTo>
                  <a:pt x="408" y="2282"/>
                </a:lnTo>
                <a:lnTo>
                  <a:pt x="407" y="2220"/>
                </a:lnTo>
                <a:lnTo>
                  <a:pt x="416" y="2177"/>
                </a:lnTo>
                <a:lnTo>
                  <a:pt x="265" y="2168"/>
                </a:lnTo>
                <a:lnTo>
                  <a:pt x="251" y="2216"/>
                </a:lnTo>
                <a:lnTo>
                  <a:pt x="235" y="2263"/>
                </a:lnTo>
                <a:lnTo>
                  <a:pt x="222" y="2313"/>
                </a:lnTo>
                <a:lnTo>
                  <a:pt x="223" y="2334"/>
                </a:lnTo>
                <a:lnTo>
                  <a:pt x="245" y="2374"/>
                </a:lnTo>
                <a:lnTo>
                  <a:pt x="276" y="2420"/>
                </a:lnTo>
                <a:lnTo>
                  <a:pt x="300" y="2477"/>
                </a:lnTo>
                <a:lnTo>
                  <a:pt x="319" y="2532"/>
                </a:lnTo>
                <a:lnTo>
                  <a:pt x="326" y="2606"/>
                </a:lnTo>
                <a:lnTo>
                  <a:pt x="330" y="2683"/>
                </a:lnTo>
                <a:lnTo>
                  <a:pt x="337" y="2790"/>
                </a:lnTo>
                <a:lnTo>
                  <a:pt x="347" y="2882"/>
                </a:lnTo>
                <a:lnTo>
                  <a:pt x="369" y="2986"/>
                </a:lnTo>
                <a:lnTo>
                  <a:pt x="407" y="3099"/>
                </a:lnTo>
                <a:lnTo>
                  <a:pt x="428" y="3149"/>
                </a:lnTo>
                <a:lnTo>
                  <a:pt x="446" y="3183"/>
                </a:lnTo>
                <a:lnTo>
                  <a:pt x="399" y="4"/>
                </a:lnTo>
                <a:close/>
              </a:path>
            </a:pathLst>
          </a:custGeom>
          <a:solidFill>
            <a:srgbClr val="8080FF"/>
          </a:solidFill>
          <a:ln w="9525">
            <a:noFill/>
            <a:round/>
            <a:headEnd/>
            <a:tailEnd/>
          </a:ln>
        </p:spPr>
        <p:txBody>
          <a:bodyPr/>
          <a:lstStyle/>
          <a:p>
            <a:endParaRPr lang="it-IT"/>
          </a:p>
        </p:txBody>
      </p:sp>
      <p:sp>
        <p:nvSpPr>
          <p:cNvPr id="66586" name="Freeform 32"/>
          <p:cNvSpPr>
            <a:spLocks/>
          </p:cNvSpPr>
          <p:nvPr/>
        </p:nvSpPr>
        <p:spPr bwMode="auto">
          <a:xfrm>
            <a:off x="7300913" y="3379788"/>
            <a:ext cx="279400" cy="1106487"/>
          </a:xfrm>
          <a:custGeom>
            <a:avLst/>
            <a:gdLst>
              <a:gd name="T0" fmla="*/ 2147483647 w 908"/>
              <a:gd name="T1" fmla="*/ 0 h 3427"/>
              <a:gd name="T2" fmla="*/ 2147483647 w 908"/>
              <a:gd name="T3" fmla="*/ 2147483647 h 3427"/>
              <a:gd name="T4" fmla="*/ 2147483647 w 908"/>
              <a:gd name="T5" fmla="*/ 2147483647 h 3427"/>
              <a:gd name="T6" fmla="*/ 2147483647 w 908"/>
              <a:gd name="T7" fmla="*/ 2147483647 h 3427"/>
              <a:gd name="T8" fmla="*/ 2147483647 w 908"/>
              <a:gd name="T9" fmla="*/ 2147483647 h 3427"/>
              <a:gd name="T10" fmla="*/ 2147483647 w 908"/>
              <a:gd name="T11" fmla="*/ 2147483647 h 3427"/>
              <a:gd name="T12" fmla="*/ 2147483647 w 908"/>
              <a:gd name="T13" fmla="*/ 2147483647 h 3427"/>
              <a:gd name="T14" fmla="*/ 2147483647 w 908"/>
              <a:gd name="T15" fmla="*/ 2147483647 h 3427"/>
              <a:gd name="T16" fmla="*/ 2147483647 w 908"/>
              <a:gd name="T17" fmla="*/ 2147483647 h 3427"/>
              <a:gd name="T18" fmla="*/ 2147483647 w 908"/>
              <a:gd name="T19" fmla="*/ 2147483647 h 3427"/>
              <a:gd name="T20" fmla="*/ 2147483647 w 908"/>
              <a:gd name="T21" fmla="*/ 2147483647 h 3427"/>
              <a:gd name="T22" fmla="*/ 2147483647 w 908"/>
              <a:gd name="T23" fmla="*/ 2147483647 h 3427"/>
              <a:gd name="T24" fmla="*/ 2147483647 w 908"/>
              <a:gd name="T25" fmla="*/ 2147483647 h 3427"/>
              <a:gd name="T26" fmla="*/ 2147483647 w 908"/>
              <a:gd name="T27" fmla="*/ 2147483647 h 3427"/>
              <a:gd name="T28" fmla="*/ 2147483647 w 908"/>
              <a:gd name="T29" fmla="*/ 2147483647 h 3427"/>
              <a:gd name="T30" fmla="*/ 2147483647 w 908"/>
              <a:gd name="T31" fmla="*/ 2147483647 h 3427"/>
              <a:gd name="T32" fmla="*/ 2147483647 w 908"/>
              <a:gd name="T33" fmla="*/ 2147483647 h 3427"/>
              <a:gd name="T34" fmla="*/ 2147483647 w 908"/>
              <a:gd name="T35" fmla="*/ 2147483647 h 3427"/>
              <a:gd name="T36" fmla="*/ 2147483647 w 908"/>
              <a:gd name="T37" fmla="*/ 2147483647 h 3427"/>
              <a:gd name="T38" fmla="*/ 2147483647 w 908"/>
              <a:gd name="T39" fmla="*/ 2147483647 h 3427"/>
              <a:gd name="T40" fmla="*/ 2147483647 w 908"/>
              <a:gd name="T41" fmla="*/ 2147483647 h 3427"/>
              <a:gd name="T42" fmla="*/ 2147483647 w 908"/>
              <a:gd name="T43" fmla="*/ 2147483647 h 3427"/>
              <a:gd name="T44" fmla="*/ 2147483647 w 908"/>
              <a:gd name="T45" fmla="*/ 2147483647 h 3427"/>
              <a:gd name="T46" fmla="*/ 2147483647 w 908"/>
              <a:gd name="T47" fmla="*/ 2147483647 h 3427"/>
              <a:gd name="T48" fmla="*/ 2147483647 w 908"/>
              <a:gd name="T49" fmla="*/ 2147483647 h 3427"/>
              <a:gd name="T50" fmla="*/ 2147483647 w 908"/>
              <a:gd name="T51" fmla="*/ 2147483647 h 3427"/>
              <a:gd name="T52" fmla="*/ 2147483647 w 908"/>
              <a:gd name="T53" fmla="*/ 2147483647 h 3427"/>
              <a:gd name="T54" fmla="*/ 2147483647 w 908"/>
              <a:gd name="T55" fmla="*/ 2147483647 h 3427"/>
              <a:gd name="T56" fmla="*/ 2147483647 w 908"/>
              <a:gd name="T57" fmla="*/ 2147483647 h 3427"/>
              <a:gd name="T58" fmla="*/ 2147483647 w 908"/>
              <a:gd name="T59" fmla="*/ 2147483647 h 3427"/>
              <a:gd name="T60" fmla="*/ 2147483647 w 908"/>
              <a:gd name="T61" fmla="*/ 2147483647 h 3427"/>
              <a:gd name="T62" fmla="*/ 2147483647 w 908"/>
              <a:gd name="T63" fmla="*/ 2147483647 h 3427"/>
              <a:gd name="T64" fmla="*/ 2147483647 w 908"/>
              <a:gd name="T65" fmla="*/ 2147483647 h 3427"/>
              <a:gd name="T66" fmla="*/ 2147483647 w 908"/>
              <a:gd name="T67" fmla="*/ 2147483647 h 3427"/>
              <a:gd name="T68" fmla="*/ 2147483647 w 908"/>
              <a:gd name="T69" fmla="*/ 2147483647 h 3427"/>
              <a:gd name="T70" fmla="*/ 2147483647 w 908"/>
              <a:gd name="T71" fmla="*/ 2147483647 h 3427"/>
              <a:gd name="T72" fmla="*/ 2147483647 w 908"/>
              <a:gd name="T73" fmla="*/ 2147483647 h 3427"/>
              <a:gd name="T74" fmla="*/ 0 w 908"/>
              <a:gd name="T75" fmla="*/ 2147483647 h 3427"/>
              <a:gd name="T76" fmla="*/ 2147483647 w 908"/>
              <a:gd name="T77" fmla="*/ 2147483647 h 3427"/>
              <a:gd name="T78" fmla="*/ 2147483647 w 908"/>
              <a:gd name="T79" fmla="*/ 2147483647 h 3427"/>
              <a:gd name="T80" fmla="*/ 2147483647 w 908"/>
              <a:gd name="T81" fmla="*/ 2147483647 h 3427"/>
              <a:gd name="T82" fmla="*/ 2147483647 w 908"/>
              <a:gd name="T83" fmla="*/ 2147483647 h 3427"/>
              <a:gd name="T84" fmla="*/ 2147483647 w 908"/>
              <a:gd name="T85" fmla="*/ 2147483647 h 3427"/>
              <a:gd name="T86" fmla="*/ 2147483647 w 908"/>
              <a:gd name="T87" fmla="*/ 2147483647 h 3427"/>
              <a:gd name="T88" fmla="*/ 2147483647 w 908"/>
              <a:gd name="T89" fmla="*/ 2147483647 h 3427"/>
              <a:gd name="T90" fmla="*/ 2147483647 w 908"/>
              <a:gd name="T91" fmla="*/ 2147483647 h 3427"/>
              <a:gd name="T92" fmla="*/ 2147483647 w 908"/>
              <a:gd name="T93" fmla="*/ 2147483647 h 3427"/>
              <a:gd name="T94" fmla="*/ 2147483647 w 908"/>
              <a:gd name="T95" fmla="*/ 2147483647 h 3427"/>
              <a:gd name="T96" fmla="*/ 2147483647 w 908"/>
              <a:gd name="T97" fmla="*/ 2147483647 h 3427"/>
              <a:gd name="T98" fmla="*/ 2147483647 w 908"/>
              <a:gd name="T99" fmla="*/ 2147483647 h 3427"/>
              <a:gd name="T100" fmla="*/ 2147483647 w 908"/>
              <a:gd name="T101" fmla="*/ 2147483647 h 3427"/>
              <a:gd name="T102" fmla="*/ 2147483647 w 908"/>
              <a:gd name="T103" fmla="*/ 2147483647 h 3427"/>
              <a:gd name="T104" fmla="*/ 2147483647 w 908"/>
              <a:gd name="T105" fmla="*/ 2147483647 h 3427"/>
              <a:gd name="T106" fmla="*/ 2147483647 w 908"/>
              <a:gd name="T107" fmla="*/ 2147483647 h 3427"/>
              <a:gd name="T108" fmla="*/ 2147483647 w 908"/>
              <a:gd name="T109" fmla="*/ 2147483647 h 3427"/>
              <a:gd name="T110" fmla="*/ 2147483647 w 908"/>
              <a:gd name="T111" fmla="*/ 2147483647 h 3427"/>
              <a:gd name="T112" fmla="*/ 2147483647 w 908"/>
              <a:gd name="T113" fmla="*/ 2147483647 h 34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8"/>
              <a:gd name="T172" fmla="*/ 0 h 3427"/>
              <a:gd name="T173" fmla="*/ 908 w 908"/>
              <a:gd name="T174" fmla="*/ 3427 h 34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8" h="3427">
                <a:moveTo>
                  <a:pt x="399" y="4"/>
                </a:moveTo>
                <a:lnTo>
                  <a:pt x="479" y="0"/>
                </a:lnTo>
                <a:lnTo>
                  <a:pt x="530" y="17"/>
                </a:lnTo>
                <a:lnTo>
                  <a:pt x="579" y="53"/>
                </a:lnTo>
                <a:lnTo>
                  <a:pt x="605" y="107"/>
                </a:lnTo>
                <a:lnTo>
                  <a:pt x="611" y="153"/>
                </a:lnTo>
                <a:lnTo>
                  <a:pt x="604" y="205"/>
                </a:lnTo>
                <a:lnTo>
                  <a:pt x="580" y="268"/>
                </a:lnTo>
                <a:lnTo>
                  <a:pt x="550" y="332"/>
                </a:lnTo>
                <a:lnTo>
                  <a:pt x="523" y="417"/>
                </a:lnTo>
                <a:lnTo>
                  <a:pt x="523" y="471"/>
                </a:lnTo>
                <a:lnTo>
                  <a:pt x="538" y="534"/>
                </a:lnTo>
                <a:lnTo>
                  <a:pt x="573" y="532"/>
                </a:lnTo>
                <a:lnTo>
                  <a:pt x="599" y="531"/>
                </a:lnTo>
                <a:lnTo>
                  <a:pt x="651" y="538"/>
                </a:lnTo>
                <a:lnTo>
                  <a:pt x="696" y="553"/>
                </a:lnTo>
                <a:lnTo>
                  <a:pt x="742" y="589"/>
                </a:lnTo>
                <a:lnTo>
                  <a:pt x="776" y="630"/>
                </a:lnTo>
                <a:lnTo>
                  <a:pt x="797" y="669"/>
                </a:lnTo>
                <a:lnTo>
                  <a:pt x="802" y="725"/>
                </a:lnTo>
                <a:lnTo>
                  <a:pt x="797" y="790"/>
                </a:lnTo>
                <a:lnTo>
                  <a:pt x="787" y="846"/>
                </a:lnTo>
                <a:lnTo>
                  <a:pt x="788" y="902"/>
                </a:lnTo>
                <a:lnTo>
                  <a:pt x="806" y="1097"/>
                </a:lnTo>
                <a:lnTo>
                  <a:pt x="808" y="1238"/>
                </a:lnTo>
                <a:lnTo>
                  <a:pt x="813" y="1350"/>
                </a:lnTo>
                <a:lnTo>
                  <a:pt x="820" y="1423"/>
                </a:lnTo>
                <a:lnTo>
                  <a:pt x="821" y="1489"/>
                </a:lnTo>
                <a:lnTo>
                  <a:pt x="883" y="1466"/>
                </a:lnTo>
                <a:lnTo>
                  <a:pt x="908" y="1742"/>
                </a:lnTo>
                <a:lnTo>
                  <a:pt x="670" y="1815"/>
                </a:lnTo>
                <a:lnTo>
                  <a:pt x="650" y="1955"/>
                </a:lnTo>
                <a:lnTo>
                  <a:pt x="609" y="2182"/>
                </a:lnTo>
                <a:lnTo>
                  <a:pt x="604" y="2271"/>
                </a:lnTo>
                <a:lnTo>
                  <a:pt x="620" y="2347"/>
                </a:lnTo>
                <a:lnTo>
                  <a:pt x="646" y="2423"/>
                </a:lnTo>
                <a:lnTo>
                  <a:pt x="649" y="2487"/>
                </a:lnTo>
                <a:lnTo>
                  <a:pt x="643" y="2621"/>
                </a:lnTo>
                <a:lnTo>
                  <a:pt x="636" y="2737"/>
                </a:lnTo>
                <a:lnTo>
                  <a:pt x="609" y="2924"/>
                </a:lnTo>
                <a:lnTo>
                  <a:pt x="594" y="3014"/>
                </a:lnTo>
                <a:lnTo>
                  <a:pt x="592" y="3145"/>
                </a:lnTo>
                <a:lnTo>
                  <a:pt x="614" y="3268"/>
                </a:lnTo>
                <a:lnTo>
                  <a:pt x="609" y="3284"/>
                </a:lnTo>
                <a:lnTo>
                  <a:pt x="585" y="3298"/>
                </a:lnTo>
                <a:lnTo>
                  <a:pt x="510" y="3363"/>
                </a:lnTo>
                <a:lnTo>
                  <a:pt x="479" y="3390"/>
                </a:lnTo>
                <a:lnTo>
                  <a:pt x="443" y="3415"/>
                </a:lnTo>
                <a:lnTo>
                  <a:pt x="379" y="3427"/>
                </a:lnTo>
                <a:lnTo>
                  <a:pt x="305" y="3419"/>
                </a:lnTo>
                <a:lnTo>
                  <a:pt x="285" y="3407"/>
                </a:lnTo>
                <a:lnTo>
                  <a:pt x="276" y="3390"/>
                </a:lnTo>
                <a:lnTo>
                  <a:pt x="273" y="3370"/>
                </a:lnTo>
                <a:lnTo>
                  <a:pt x="293" y="3346"/>
                </a:lnTo>
                <a:lnTo>
                  <a:pt x="370" y="3277"/>
                </a:lnTo>
                <a:lnTo>
                  <a:pt x="322" y="3299"/>
                </a:lnTo>
                <a:lnTo>
                  <a:pt x="258" y="3330"/>
                </a:lnTo>
                <a:lnTo>
                  <a:pt x="199" y="3349"/>
                </a:lnTo>
                <a:lnTo>
                  <a:pt x="130" y="3359"/>
                </a:lnTo>
                <a:lnTo>
                  <a:pt x="97" y="3361"/>
                </a:lnTo>
                <a:lnTo>
                  <a:pt x="67" y="3344"/>
                </a:lnTo>
                <a:lnTo>
                  <a:pt x="59" y="3318"/>
                </a:lnTo>
                <a:lnTo>
                  <a:pt x="72" y="3294"/>
                </a:lnTo>
                <a:lnTo>
                  <a:pt x="90" y="3280"/>
                </a:lnTo>
                <a:lnTo>
                  <a:pt x="175" y="3233"/>
                </a:lnTo>
                <a:lnTo>
                  <a:pt x="223" y="3192"/>
                </a:lnTo>
                <a:lnTo>
                  <a:pt x="265" y="3131"/>
                </a:lnTo>
                <a:lnTo>
                  <a:pt x="272" y="3088"/>
                </a:lnTo>
                <a:lnTo>
                  <a:pt x="266" y="3035"/>
                </a:lnTo>
                <a:lnTo>
                  <a:pt x="253" y="2988"/>
                </a:lnTo>
                <a:lnTo>
                  <a:pt x="173" y="2744"/>
                </a:lnTo>
                <a:lnTo>
                  <a:pt x="104" y="2573"/>
                </a:lnTo>
                <a:lnTo>
                  <a:pt x="60" y="2441"/>
                </a:lnTo>
                <a:lnTo>
                  <a:pt x="28" y="2394"/>
                </a:lnTo>
                <a:lnTo>
                  <a:pt x="1" y="2321"/>
                </a:lnTo>
                <a:lnTo>
                  <a:pt x="0" y="2251"/>
                </a:lnTo>
                <a:lnTo>
                  <a:pt x="7" y="2201"/>
                </a:lnTo>
                <a:lnTo>
                  <a:pt x="27" y="1957"/>
                </a:lnTo>
                <a:lnTo>
                  <a:pt x="46" y="1838"/>
                </a:lnTo>
                <a:lnTo>
                  <a:pt x="81" y="1717"/>
                </a:lnTo>
                <a:lnTo>
                  <a:pt x="120" y="1531"/>
                </a:lnTo>
                <a:lnTo>
                  <a:pt x="138" y="1396"/>
                </a:lnTo>
                <a:lnTo>
                  <a:pt x="154" y="1281"/>
                </a:lnTo>
                <a:lnTo>
                  <a:pt x="102" y="1274"/>
                </a:lnTo>
                <a:lnTo>
                  <a:pt x="49" y="1256"/>
                </a:lnTo>
                <a:lnTo>
                  <a:pt x="35" y="1228"/>
                </a:lnTo>
                <a:lnTo>
                  <a:pt x="32" y="1183"/>
                </a:lnTo>
                <a:lnTo>
                  <a:pt x="34" y="1139"/>
                </a:lnTo>
                <a:lnTo>
                  <a:pt x="80" y="966"/>
                </a:lnTo>
                <a:lnTo>
                  <a:pt x="113" y="894"/>
                </a:lnTo>
                <a:lnTo>
                  <a:pt x="115" y="869"/>
                </a:lnTo>
                <a:lnTo>
                  <a:pt x="125" y="744"/>
                </a:lnTo>
                <a:lnTo>
                  <a:pt x="139" y="686"/>
                </a:lnTo>
                <a:lnTo>
                  <a:pt x="162" y="643"/>
                </a:lnTo>
                <a:lnTo>
                  <a:pt x="194" y="612"/>
                </a:lnTo>
                <a:lnTo>
                  <a:pt x="235" y="587"/>
                </a:lnTo>
                <a:lnTo>
                  <a:pt x="325" y="557"/>
                </a:lnTo>
                <a:lnTo>
                  <a:pt x="338" y="519"/>
                </a:lnTo>
                <a:lnTo>
                  <a:pt x="335" y="481"/>
                </a:lnTo>
                <a:lnTo>
                  <a:pt x="313" y="456"/>
                </a:lnTo>
                <a:lnTo>
                  <a:pt x="293" y="429"/>
                </a:lnTo>
                <a:lnTo>
                  <a:pt x="274" y="381"/>
                </a:lnTo>
                <a:lnTo>
                  <a:pt x="270" y="349"/>
                </a:lnTo>
                <a:lnTo>
                  <a:pt x="265" y="299"/>
                </a:lnTo>
                <a:lnTo>
                  <a:pt x="264" y="278"/>
                </a:lnTo>
                <a:lnTo>
                  <a:pt x="245" y="255"/>
                </a:lnTo>
                <a:lnTo>
                  <a:pt x="231" y="233"/>
                </a:lnTo>
                <a:lnTo>
                  <a:pt x="222" y="204"/>
                </a:lnTo>
                <a:lnTo>
                  <a:pt x="220" y="164"/>
                </a:lnTo>
                <a:lnTo>
                  <a:pt x="232" y="115"/>
                </a:lnTo>
                <a:lnTo>
                  <a:pt x="254" y="72"/>
                </a:lnTo>
                <a:lnTo>
                  <a:pt x="287" y="43"/>
                </a:lnTo>
                <a:lnTo>
                  <a:pt x="348" y="14"/>
                </a:lnTo>
                <a:lnTo>
                  <a:pt x="369" y="11"/>
                </a:lnTo>
                <a:lnTo>
                  <a:pt x="399" y="4"/>
                </a:lnTo>
              </a:path>
            </a:pathLst>
          </a:custGeom>
          <a:noFill/>
          <a:ln w="0">
            <a:solidFill>
              <a:srgbClr val="000000"/>
            </a:solidFill>
            <a:round/>
            <a:headEnd/>
            <a:tailEnd/>
          </a:ln>
        </p:spPr>
        <p:txBody>
          <a:bodyPr/>
          <a:lstStyle/>
          <a:p>
            <a:endParaRPr lang="it-IT"/>
          </a:p>
        </p:txBody>
      </p:sp>
      <p:sp>
        <p:nvSpPr>
          <p:cNvPr id="66587" name="Freeform 33"/>
          <p:cNvSpPr>
            <a:spLocks/>
          </p:cNvSpPr>
          <p:nvPr/>
        </p:nvSpPr>
        <p:spPr bwMode="auto">
          <a:xfrm>
            <a:off x="7369175" y="4081463"/>
            <a:ext cx="80963" cy="327025"/>
          </a:xfrm>
          <a:custGeom>
            <a:avLst/>
            <a:gdLst>
              <a:gd name="T0" fmla="*/ 2147483647 w 263"/>
              <a:gd name="T1" fmla="*/ 2147483647 h 1014"/>
              <a:gd name="T2" fmla="*/ 2147483647 w 263"/>
              <a:gd name="T3" fmla="*/ 2147483647 h 1014"/>
              <a:gd name="T4" fmla="*/ 2147483647 w 263"/>
              <a:gd name="T5" fmla="*/ 2147483647 h 1014"/>
              <a:gd name="T6" fmla="*/ 2147483647 w 263"/>
              <a:gd name="T7" fmla="*/ 2147483647 h 1014"/>
              <a:gd name="T8" fmla="*/ 2147483647 w 263"/>
              <a:gd name="T9" fmla="*/ 2147483647 h 1014"/>
              <a:gd name="T10" fmla="*/ 2147483647 w 263"/>
              <a:gd name="T11" fmla="*/ 2147483647 h 1014"/>
              <a:gd name="T12" fmla="*/ 2147483647 w 263"/>
              <a:gd name="T13" fmla="*/ 2147483647 h 1014"/>
              <a:gd name="T14" fmla="*/ 2147483647 w 263"/>
              <a:gd name="T15" fmla="*/ 2147483647 h 1014"/>
              <a:gd name="T16" fmla="*/ 2147483647 w 263"/>
              <a:gd name="T17" fmla="*/ 2147483647 h 1014"/>
              <a:gd name="T18" fmla="*/ 2147483647 w 263"/>
              <a:gd name="T19" fmla="*/ 2147483647 h 1014"/>
              <a:gd name="T20" fmla="*/ 2147483647 w 263"/>
              <a:gd name="T21" fmla="*/ 2147483647 h 1014"/>
              <a:gd name="T22" fmla="*/ 2147483647 w 263"/>
              <a:gd name="T23" fmla="*/ 2147483647 h 1014"/>
              <a:gd name="T24" fmla="*/ 2147483647 w 263"/>
              <a:gd name="T25" fmla="*/ 2147483647 h 1014"/>
              <a:gd name="T26" fmla="*/ 2147483647 w 263"/>
              <a:gd name="T27" fmla="*/ 2147483647 h 1014"/>
              <a:gd name="T28" fmla="*/ 2147483647 w 263"/>
              <a:gd name="T29" fmla="*/ 2147483647 h 1014"/>
              <a:gd name="T30" fmla="*/ 2147483647 w 263"/>
              <a:gd name="T31" fmla="*/ 2147483647 h 1014"/>
              <a:gd name="T32" fmla="*/ 2147483647 w 263"/>
              <a:gd name="T33" fmla="*/ 0 h 1014"/>
              <a:gd name="T34" fmla="*/ 2147483647 w 263"/>
              <a:gd name="T35" fmla="*/ 2147483647 h 1014"/>
              <a:gd name="T36" fmla="*/ 2147483647 w 263"/>
              <a:gd name="T37" fmla="*/ 2147483647 h 1014"/>
              <a:gd name="T38" fmla="*/ 0 w 263"/>
              <a:gd name="T39" fmla="*/ 2147483647 h 1014"/>
              <a:gd name="T40" fmla="*/ 0 w 263"/>
              <a:gd name="T41" fmla="*/ 2147483647 h 1014"/>
              <a:gd name="T42" fmla="*/ 2147483647 w 263"/>
              <a:gd name="T43" fmla="*/ 2147483647 h 1014"/>
              <a:gd name="T44" fmla="*/ 2147483647 w 263"/>
              <a:gd name="T45" fmla="*/ 2147483647 h 1014"/>
              <a:gd name="T46" fmla="*/ 2147483647 w 263"/>
              <a:gd name="T47" fmla="*/ 2147483647 h 1014"/>
              <a:gd name="T48" fmla="*/ 2147483647 w 263"/>
              <a:gd name="T49" fmla="*/ 2147483647 h 1014"/>
              <a:gd name="T50" fmla="*/ 2147483647 w 263"/>
              <a:gd name="T51" fmla="*/ 2147483647 h 1014"/>
              <a:gd name="T52" fmla="*/ 2147483647 w 263"/>
              <a:gd name="T53" fmla="*/ 2147483647 h 1014"/>
              <a:gd name="T54" fmla="*/ 2147483647 w 263"/>
              <a:gd name="T55" fmla="*/ 2147483647 h 1014"/>
              <a:gd name="T56" fmla="*/ 2147483647 w 263"/>
              <a:gd name="T57" fmla="*/ 2147483647 h 1014"/>
              <a:gd name="T58" fmla="*/ 2147483647 w 263"/>
              <a:gd name="T59" fmla="*/ 2147483647 h 1014"/>
              <a:gd name="T60" fmla="*/ 2147483647 w 263"/>
              <a:gd name="T61" fmla="*/ 2147483647 h 1014"/>
              <a:gd name="T62" fmla="*/ 2147483647 w 263"/>
              <a:gd name="T63" fmla="*/ 2147483647 h 1014"/>
              <a:gd name="T64" fmla="*/ 2147483647 w 263"/>
              <a:gd name="T65" fmla="*/ 2147483647 h 10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3"/>
              <a:gd name="T100" fmla="*/ 0 h 1014"/>
              <a:gd name="T101" fmla="*/ 263 w 263"/>
              <a:gd name="T102" fmla="*/ 1014 h 10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3" h="1014">
                <a:moveTo>
                  <a:pt x="224" y="1014"/>
                </a:moveTo>
                <a:lnTo>
                  <a:pt x="247" y="971"/>
                </a:lnTo>
                <a:lnTo>
                  <a:pt x="258" y="927"/>
                </a:lnTo>
                <a:lnTo>
                  <a:pt x="263" y="872"/>
                </a:lnTo>
                <a:lnTo>
                  <a:pt x="254" y="795"/>
                </a:lnTo>
                <a:lnTo>
                  <a:pt x="245" y="706"/>
                </a:lnTo>
                <a:lnTo>
                  <a:pt x="238" y="602"/>
                </a:lnTo>
                <a:lnTo>
                  <a:pt x="236" y="488"/>
                </a:lnTo>
                <a:lnTo>
                  <a:pt x="239" y="385"/>
                </a:lnTo>
                <a:lnTo>
                  <a:pt x="243" y="316"/>
                </a:lnTo>
                <a:lnTo>
                  <a:pt x="237" y="286"/>
                </a:lnTo>
                <a:lnTo>
                  <a:pt x="217" y="242"/>
                </a:lnTo>
                <a:lnTo>
                  <a:pt x="197" y="184"/>
                </a:lnTo>
                <a:lnTo>
                  <a:pt x="186" y="113"/>
                </a:lnTo>
                <a:lnTo>
                  <a:pt x="185" y="52"/>
                </a:lnTo>
                <a:lnTo>
                  <a:pt x="194" y="7"/>
                </a:lnTo>
                <a:lnTo>
                  <a:pt x="43" y="0"/>
                </a:lnTo>
                <a:lnTo>
                  <a:pt x="29" y="46"/>
                </a:lnTo>
                <a:lnTo>
                  <a:pt x="13" y="95"/>
                </a:lnTo>
                <a:lnTo>
                  <a:pt x="0" y="143"/>
                </a:lnTo>
                <a:lnTo>
                  <a:pt x="0" y="165"/>
                </a:lnTo>
                <a:lnTo>
                  <a:pt x="23" y="205"/>
                </a:lnTo>
                <a:lnTo>
                  <a:pt x="54" y="251"/>
                </a:lnTo>
                <a:lnTo>
                  <a:pt x="78" y="308"/>
                </a:lnTo>
                <a:lnTo>
                  <a:pt x="97" y="363"/>
                </a:lnTo>
                <a:lnTo>
                  <a:pt x="104" y="438"/>
                </a:lnTo>
                <a:lnTo>
                  <a:pt x="108" y="514"/>
                </a:lnTo>
                <a:lnTo>
                  <a:pt x="115" y="621"/>
                </a:lnTo>
                <a:lnTo>
                  <a:pt x="125" y="714"/>
                </a:lnTo>
                <a:lnTo>
                  <a:pt x="147" y="817"/>
                </a:lnTo>
                <a:lnTo>
                  <a:pt x="185" y="930"/>
                </a:lnTo>
                <a:lnTo>
                  <a:pt x="205" y="979"/>
                </a:lnTo>
                <a:lnTo>
                  <a:pt x="224" y="1014"/>
                </a:lnTo>
              </a:path>
            </a:pathLst>
          </a:custGeom>
          <a:noFill/>
          <a:ln w="0">
            <a:solidFill>
              <a:srgbClr val="000000"/>
            </a:solidFill>
            <a:round/>
            <a:headEnd/>
            <a:tailEnd/>
          </a:ln>
        </p:spPr>
        <p:txBody>
          <a:bodyPr/>
          <a:lstStyle/>
          <a:p>
            <a:endParaRPr lang="it-IT"/>
          </a:p>
        </p:txBody>
      </p:sp>
      <p:sp>
        <p:nvSpPr>
          <p:cNvPr id="66588" name="Rectangle 34"/>
          <p:cNvSpPr>
            <a:spLocks noChangeArrowheads="1"/>
          </p:cNvSpPr>
          <p:nvPr/>
        </p:nvSpPr>
        <p:spPr bwMode="auto">
          <a:xfrm>
            <a:off x="3997325" y="2844800"/>
            <a:ext cx="7270750" cy="369888"/>
          </a:xfrm>
          <a:prstGeom prst="rect">
            <a:avLst/>
          </a:prstGeom>
          <a:noFill/>
          <a:ln w="9525">
            <a:noFill/>
            <a:miter lim="800000"/>
            <a:headEnd/>
            <a:tailEnd/>
          </a:ln>
        </p:spPr>
        <p:txBody>
          <a:bodyPr lIns="0" tIns="0" rIns="0" bIns="0">
            <a:spAutoFit/>
          </a:bodyPr>
          <a:lstStyle/>
          <a:p>
            <a:endParaRPr lang="it-IT"/>
          </a:p>
        </p:txBody>
      </p:sp>
      <p:sp>
        <p:nvSpPr>
          <p:cNvPr id="66589" name="Rectangle 35"/>
          <p:cNvSpPr>
            <a:spLocks noChangeArrowheads="1"/>
          </p:cNvSpPr>
          <p:nvPr/>
        </p:nvSpPr>
        <p:spPr bwMode="auto">
          <a:xfrm>
            <a:off x="4670425" y="3263900"/>
            <a:ext cx="0" cy="369888"/>
          </a:xfrm>
          <a:prstGeom prst="rect">
            <a:avLst/>
          </a:prstGeom>
          <a:noFill/>
          <a:ln w="9525">
            <a:noFill/>
            <a:miter lim="800000"/>
            <a:headEnd/>
            <a:tailEnd/>
          </a:ln>
        </p:spPr>
        <p:txBody>
          <a:bodyPr wrap="none" lIns="0" tIns="0" rIns="0" bIns="0">
            <a:spAutoFit/>
          </a:bodyPr>
          <a:lstStyle/>
          <a:p>
            <a:endParaRPr lang="it-IT"/>
          </a:p>
        </p:txBody>
      </p:sp>
      <p:sp>
        <p:nvSpPr>
          <p:cNvPr id="66590" name="Text Box 36"/>
          <p:cNvSpPr txBox="1">
            <a:spLocks noChangeArrowheads="1"/>
          </p:cNvSpPr>
          <p:nvPr/>
        </p:nvSpPr>
        <p:spPr bwMode="auto">
          <a:xfrm>
            <a:off x="1600200" y="4941888"/>
            <a:ext cx="4267200" cy="519112"/>
          </a:xfrm>
          <a:prstGeom prst="rect">
            <a:avLst/>
          </a:prstGeom>
          <a:noFill/>
          <a:ln w="9525">
            <a:noFill/>
            <a:miter lim="800000"/>
            <a:headEnd/>
            <a:tailEnd/>
          </a:ln>
        </p:spPr>
        <p:txBody>
          <a:bodyPr>
            <a:spAutoFit/>
          </a:bodyPr>
          <a:lstStyle/>
          <a:p>
            <a:r>
              <a:rPr lang="it-IT" sz="2800" dirty="0" smtClean="0"/>
              <a:t>AB0 </a:t>
            </a:r>
            <a:r>
              <a:rPr lang="it-IT" sz="2800" dirty="0" err="1" smtClean="0"/>
              <a:t>compatibility</a:t>
            </a:r>
            <a:endParaRPr lang="it-IT" sz="2800" dirty="0"/>
          </a:p>
        </p:txBody>
      </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58</a:t>
            </a:fld>
            <a:endParaRPr lang="it-IT"/>
          </a:p>
        </p:txBody>
      </p:sp>
      <p:sp>
        <p:nvSpPr>
          <p:cNvPr id="35" name="Rectangle 2"/>
          <p:cNvSpPr>
            <a:spLocks noGrp="1" noChangeArrowheads="1"/>
          </p:cNvSpPr>
          <p:nvPr>
            <p:ph type="title"/>
          </p:nvPr>
        </p:nvSpPr>
        <p:spPr>
          <a:xfrm>
            <a:off x="684213" y="188913"/>
            <a:ext cx="7772400" cy="1143000"/>
          </a:xfrm>
        </p:spPr>
        <p:txBody>
          <a:bodyPr/>
          <a:lstStyle/>
          <a:p>
            <a:pPr eaLnBrk="1" hangingPunct="1">
              <a:defRPr/>
            </a:pPr>
            <a:r>
              <a:rPr lang="it-IT" sz="5400" b="1" dirty="0" err="1">
                <a:solidFill>
                  <a:srgbClr val="CC0000"/>
                </a:solidFill>
                <a:effectLst>
                  <a:outerShdw blurRad="38100" dist="38100" dir="2700000" algn="tl">
                    <a:srgbClr val="C0C0C0"/>
                  </a:outerShdw>
                </a:effectLst>
                <a:cs typeface="Arial" pitchFamily="34" charset="0"/>
              </a:rPr>
              <a:t>A</a:t>
            </a:r>
            <a:r>
              <a:rPr lang="it-IT" sz="5400" b="1" dirty="0" err="1" smtClean="0">
                <a:solidFill>
                  <a:srgbClr val="CC0000"/>
                </a:solidFill>
                <a:effectLst>
                  <a:outerShdw blurRad="38100" dist="38100" dir="2700000" algn="tl">
                    <a:srgbClr val="C0C0C0"/>
                  </a:outerShdw>
                </a:effectLst>
                <a:cs typeface="Arial" pitchFamily="34" charset="0"/>
              </a:rPr>
              <a:t>llocation</a:t>
            </a:r>
            <a:r>
              <a:rPr lang="it-IT" sz="5400" b="1" dirty="0" smtClean="0">
                <a:solidFill>
                  <a:srgbClr val="CC0000"/>
                </a:solidFill>
                <a:effectLst>
                  <a:outerShdw blurRad="38100" dist="38100" dir="2700000" algn="tl">
                    <a:srgbClr val="C0C0C0"/>
                  </a:outerShdw>
                </a:effectLst>
                <a:cs typeface="Arial" pitchFamily="34" charset="0"/>
              </a:rPr>
              <a:t> </a:t>
            </a:r>
            <a:r>
              <a:rPr lang="it-IT" sz="5400" b="1" dirty="0" err="1" smtClean="0">
                <a:solidFill>
                  <a:srgbClr val="CC0000"/>
                </a:solidFill>
                <a:effectLst>
                  <a:outerShdw blurRad="38100" dist="38100" dir="2700000" algn="tl">
                    <a:srgbClr val="C0C0C0"/>
                  </a:outerShdw>
                </a:effectLst>
                <a:cs typeface="Arial" pitchFamily="34" charset="0"/>
              </a:rPr>
              <a:t>criteria</a:t>
            </a:r>
            <a:endParaRPr lang="it-IT" sz="5400" b="1" dirty="0" smtClean="0">
              <a:solidFill>
                <a:srgbClr val="CC0000"/>
              </a:solidFill>
              <a:effectLst>
                <a:outerShdw blurRad="38100" dist="38100" dir="2700000" algn="tl">
                  <a:srgbClr val="C0C0C0"/>
                </a:outerShdw>
              </a:effectLst>
              <a:cs typeface="Arial" pitchFamily="34" charset="0"/>
            </a:endParaRPr>
          </a:p>
        </p:txBody>
      </p:sp>
      <p:sp>
        <p:nvSpPr>
          <p:cNvPr id="37" name="Rectangle 3"/>
          <p:cNvSpPr txBox="1">
            <a:spLocks noChangeArrowheads="1"/>
          </p:cNvSpPr>
          <p:nvPr/>
        </p:nvSpPr>
        <p:spPr bwMode="auto">
          <a:xfrm>
            <a:off x="250825" y="1557338"/>
            <a:ext cx="2449513" cy="2951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it-IT" sz="3600" smtClean="0">
                <a:solidFill>
                  <a:srgbClr val="FF0000"/>
                </a:solidFill>
                <a:cs typeface="Arial" pitchFamily="34" charset="0"/>
              </a:rPr>
              <a:t>Heart </a:t>
            </a:r>
          </a:p>
          <a:p>
            <a:pPr eaLnBrk="1" hangingPunct="1"/>
            <a:r>
              <a:rPr lang="it-IT" sz="3600" smtClean="0">
                <a:solidFill>
                  <a:srgbClr val="FF0000"/>
                </a:solidFill>
                <a:cs typeface="Arial" pitchFamily="34" charset="0"/>
              </a:rPr>
              <a:t>Liver</a:t>
            </a:r>
          </a:p>
          <a:p>
            <a:pPr eaLnBrk="1" hangingPunct="1"/>
            <a:r>
              <a:rPr lang="it-IT" sz="3600" smtClean="0">
                <a:solidFill>
                  <a:srgbClr val="FF0000"/>
                </a:solidFill>
                <a:cs typeface="Arial" pitchFamily="34" charset="0"/>
              </a:rPr>
              <a:t>Lung</a:t>
            </a:r>
          </a:p>
          <a:p>
            <a:pPr eaLnBrk="1" hangingPunct="1"/>
            <a:endParaRPr lang="it-IT" sz="3600" dirty="0" smtClean="0">
              <a:solidFill>
                <a:srgbClr val="FF0000"/>
              </a:solidFill>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8" name="AutoShape 4"/>
          <p:cNvSpPr>
            <a:spLocks noChangeAspect="1" noChangeArrowheads="1" noTextEdit="1"/>
          </p:cNvSpPr>
          <p:nvPr/>
        </p:nvSpPr>
        <p:spPr bwMode="auto">
          <a:xfrm>
            <a:off x="6484938" y="5191125"/>
            <a:ext cx="5316537" cy="3333750"/>
          </a:xfrm>
          <a:prstGeom prst="rect">
            <a:avLst/>
          </a:prstGeom>
          <a:noFill/>
          <a:ln w="9525">
            <a:noFill/>
            <a:miter lim="800000"/>
            <a:headEnd/>
            <a:tailEnd/>
          </a:ln>
        </p:spPr>
        <p:txBody>
          <a:bodyPr/>
          <a:lstStyle/>
          <a:p>
            <a:endParaRPr lang="it-IT"/>
          </a:p>
        </p:txBody>
      </p:sp>
      <p:sp>
        <p:nvSpPr>
          <p:cNvPr id="67589" name="Freeform 5"/>
          <p:cNvSpPr>
            <a:spLocks/>
          </p:cNvSpPr>
          <p:nvPr/>
        </p:nvSpPr>
        <p:spPr bwMode="auto">
          <a:xfrm>
            <a:off x="5641975" y="3033713"/>
            <a:ext cx="379413" cy="1176337"/>
          </a:xfrm>
          <a:custGeom>
            <a:avLst/>
            <a:gdLst>
              <a:gd name="T0" fmla="*/ 2147483647 w 1234"/>
              <a:gd name="T1" fmla="*/ 2147483647 h 3645"/>
              <a:gd name="T2" fmla="*/ 2147483647 w 1234"/>
              <a:gd name="T3" fmla="*/ 2147483647 h 3645"/>
              <a:gd name="T4" fmla="*/ 2147483647 w 1234"/>
              <a:gd name="T5" fmla="*/ 2147483647 h 3645"/>
              <a:gd name="T6" fmla="*/ 2147483647 w 1234"/>
              <a:gd name="T7" fmla="*/ 2147483647 h 3645"/>
              <a:gd name="T8" fmla="*/ 2147483647 w 1234"/>
              <a:gd name="T9" fmla="*/ 2147483647 h 3645"/>
              <a:gd name="T10" fmla="*/ 2147483647 w 1234"/>
              <a:gd name="T11" fmla="*/ 2147483647 h 3645"/>
              <a:gd name="T12" fmla="*/ 2147483647 w 1234"/>
              <a:gd name="T13" fmla="*/ 2147483647 h 3645"/>
              <a:gd name="T14" fmla="*/ 0 w 1234"/>
              <a:gd name="T15" fmla="*/ 2147483647 h 3645"/>
              <a:gd name="T16" fmla="*/ 2147483647 w 1234"/>
              <a:gd name="T17" fmla="*/ 2147483647 h 3645"/>
              <a:gd name="T18" fmla="*/ 2147483647 w 1234"/>
              <a:gd name="T19" fmla="*/ 2147483647 h 3645"/>
              <a:gd name="T20" fmla="*/ 2147483647 w 1234"/>
              <a:gd name="T21" fmla="*/ 2147483647 h 3645"/>
              <a:gd name="T22" fmla="*/ 2147483647 w 1234"/>
              <a:gd name="T23" fmla="*/ 2147483647 h 3645"/>
              <a:gd name="T24" fmla="*/ 2147483647 w 1234"/>
              <a:gd name="T25" fmla="*/ 2147483647 h 3645"/>
              <a:gd name="T26" fmla="*/ 2147483647 w 1234"/>
              <a:gd name="T27" fmla="*/ 2147483647 h 3645"/>
              <a:gd name="T28" fmla="*/ 2147483647 w 1234"/>
              <a:gd name="T29" fmla="*/ 2147483647 h 3645"/>
              <a:gd name="T30" fmla="*/ 2147483647 w 1234"/>
              <a:gd name="T31" fmla="*/ 2147483647 h 3645"/>
              <a:gd name="T32" fmla="*/ 2147483647 w 1234"/>
              <a:gd name="T33" fmla="*/ 2147483647 h 3645"/>
              <a:gd name="T34" fmla="*/ 2147483647 w 1234"/>
              <a:gd name="T35" fmla="*/ 2147483647 h 3645"/>
              <a:gd name="T36" fmla="*/ 2147483647 w 1234"/>
              <a:gd name="T37" fmla="*/ 2147483647 h 3645"/>
              <a:gd name="T38" fmla="*/ 2147483647 w 1234"/>
              <a:gd name="T39" fmla="*/ 2147483647 h 3645"/>
              <a:gd name="T40" fmla="*/ 2147483647 w 1234"/>
              <a:gd name="T41" fmla="*/ 2147483647 h 3645"/>
              <a:gd name="T42" fmla="*/ 2147483647 w 1234"/>
              <a:gd name="T43" fmla="*/ 2147483647 h 3645"/>
              <a:gd name="T44" fmla="*/ 2147483647 w 1234"/>
              <a:gd name="T45" fmla="*/ 2147483647 h 3645"/>
              <a:gd name="T46" fmla="*/ 2147483647 w 1234"/>
              <a:gd name="T47" fmla="*/ 2147483647 h 3645"/>
              <a:gd name="T48" fmla="*/ 2147483647 w 1234"/>
              <a:gd name="T49" fmla="*/ 2147483647 h 3645"/>
              <a:gd name="T50" fmla="*/ 2147483647 w 1234"/>
              <a:gd name="T51" fmla="*/ 2147483647 h 3645"/>
              <a:gd name="T52" fmla="*/ 2147483647 w 1234"/>
              <a:gd name="T53" fmla="*/ 2147483647 h 3645"/>
              <a:gd name="T54" fmla="*/ 2147483647 w 1234"/>
              <a:gd name="T55" fmla="*/ 2147483647 h 3645"/>
              <a:gd name="T56" fmla="*/ 2147483647 w 1234"/>
              <a:gd name="T57" fmla="*/ 2147483647 h 3645"/>
              <a:gd name="T58" fmla="*/ 2147483647 w 1234"/>
              <a:gd name="T59" fmla="*/ 2147483647 h 3645"/>
              <a:gd name="T60" fmla="*/ 2147483647 w 1234"/>
              <a:gd name="T61" fmla="*/ 2147483647 h 3645"/>
              <a:gd name="T62" fmla="*/ 2147483647 w 1234"/>
              <a:gd name="T63" fmla="*/ 2147483647 h 3645"/>
              <a:gd name="T64" fmla="*/ 2147483647 w 1234"/>
              <a:gd name="T65" fmla="*/ 2147483647 h 3645"/>
              <a:gd name="T66" fmla="*/ 2147483647 w 1234"/>
              <a:gd name="T67" fmla="*/ 2147483647 h 3645"/>
              <a:gd name="T68" fmla="*/ 2147483647 w 1234"/>
              <a:gd name="T69" fmla="*/ 2147483647 h 3645"/>
              <a:gd name="T70" fmla="*/ 2147483647 w 1234"/>
              <a:gd name="T71" fmla="*/ 2147483647 h 3645"/>
              <a:gd name="T72" fmla="*/ 2147483647 w 1234"/>
              <a:gd name="T73" fmla="*/ 2147483647 h 3645"/>
              <a:gd name="T74" fmla="*/ 2147483647 w 1234"/>
              <a:gd name="T75" fmla="*/ 2147483647 h 3645"/>
              <a:gd name="T76" fmla="*/ 2147483647 w 1234"/>
              <a:gd name="T77" fmla="*/ 2147483647 h 3645"/>
              <a:gd name="T78" fmla="*/ 2147483647 w 1234"/>
              <a:gd name="T79" fmla="*/ 2147483647 h 3645"/>
              <a:gd name="T80" fmla="*/ 2147483647 w 1234"/>
              <a:gd name="T81" fmla="*/ 2147483647 h 3645"/>
              <a:gd name="T82" fmla="*/ 2147483647 w 1234"/>
              <a:gd name="T83" fmla="*/ 2147483647 h 3645"/>
              <a:gd name="T84" fmla="*/ 2147483647 w 1234"/>
              <a:gd name="T85" fmla="*/ 2147483647 h 3645"/>
              <a:gd name="T86" fmla="*/ 2147483647 w 1234"/>
              <a:gd name="T87" fmla="*/ 2147483647 h 3645"/>
              <a:gd name="T88" fmla="*/ 2147483647 w 1234"/>
              <a:gd name="T89" fmla="*/ 2147483647 h 3645"/>
              <a:gd name="T90" fmla="*/ 2147483647 w 1234"/>
              <a:gd name="T91" fmla="*/ 2147483647 h 3645"/>
              <a:gd name="T92" fmla="*/ 2147483647 w 1234"/>
              <a:gd name="T93" fmla="*/ 2147483647 h 36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34"/>
              <a:gd name="T142" fmla="*/ 0 h 3645"/>
              <a:gd name="T143" fmla="*/ 1234 w 1234"/>
              <a:gd name="T144" fmla="*/ 3645 h 36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34" h="3645">
                <a:moveTo>
                  <a:pt x="644" y="2281"/>
                </a:moveTo>
                <a:lnTo>
                  <a:pt x="616" y="2408"/>
                </a:lnTo>
                <a:lnTo>
                  <a:pt x="587" y="2537"/>
                </a:lnTo>
                <a:lnTo>
                  <a:pt x="566" y="2635"/>
                </a:lnTo>
                <a:lnTo>
                  <a:pt x="543" y="2752"/>
                </a:lnTo>
                <a:lnTo>
                  <a:pt x="530" y="2893"/>
                </a:lnTo>
                <a:lnTo>
                  <a:pt x="517" y="3007"/>
                </a:lnTo>
                <a:lnTo>
                  <a:pt x="504" y="3109"/>
                </a:lnTo>
                <a:lnTo>
                  <a:pt x="485" y="3207"/>
                </a:lnTo>
                <a:lnTo>
                  <a:pt x="466" y="3302"/>
                </a:lnTo>
                <a:lnTo>
                  <a:pt x="455" y="3366"/>
                </a:lnTo>
                <a:lnTo>
                  <a:pt x="455" y="3414"/>
                </a:lnTo>
                <a:lnTo>
                  <a:pt x="458" y="3453"/>
                </a:lnTo>
                <a:lnTo>
                  <a:pt x="446" y="3471"/>
                </a:lnTo>
                <a:lnTo>
                  <a:pt x="366" y="3489"/>
                </a:lnTo>
                <a:lnTo>
                  <a:pt x="349" y="3479"/>
                </a:lnTo>
                <a:lnTo>
                  <a:pt x="340" y="3467"/>
                </a:lnTo>
                <a:lnTo>
                  <a:pt x="264" y="3493"/>
                </a:lnTo>
                <a:lnTo>
                  <a:pt x="166" y="3521"/>
                </a:lnTo>
                <a:lnTo>
                  <a:pt x="101" y="3530"/>
                </a:lnTo>
                <a:lnTo>
                  <a:pt x="48" y="3525"/>
                </a:lnTo>
                <a:lnTo>
                  <a:pt x="19" y="3514"/>
                </a:lnTo>
                <a:lnTo>
                  <a:pt x="5" y="3496"/>
                </a:lnTo>
                <a:lnTo>
                  <a:pt x="0" y="3477"/>
                </a:lnTo>
                <a:lnTo>
                  <a:pt x="9" y="3456"/>
                </a:lnTo>
                <a:lnTo>
                  <a:pt x="33" y="3437"/>
                </a:lnTo>
                <a:lnTo>
                  <a:pt x="105" y="3402"/>
                </a:lnTo>
                <a:lnTo>
                  <a:pt x="169" y="3369"/>
                </a:lnTo>
                <a:lnTo>
                  <a:pt x="226" y="3340"/>
                </a:lnTo>
                <a:lnTo>
                  <a:pt x="252" y="3315"/>
                </a:lnTo>
                <a:lnTo>
                  <a:pt x="254" y="3222"/>
                </a:lnTo>
                <a:lnTo>
                  <a:pt x="254" y="3109"/>
                </a:lnTo>
                <a:lnTo>
                  <a:pt x="258" y="2994"/>
                </a:lnTo>
                <a:lnTo>
                  <a:pt x="258" y="2863"/>
                </a:lnTo>
                <a:lnTo>
                  <a:pt x="252" y="2702"/>
                </a:lnTo>
                <a:lnTo>
                  <a:pt x="252" y="2537"/>
                </a:lnTo>
                <a:lnTo>
                  <a:pt x="260" y="2364"/>
                </a:lnTo>
                <a:lnTo>
                  <a:pt x="265" y="2239"/>
                </a:lnTo>
                <a:lnTo>
                  <a:pt x="276" y="2114"/>
                </a:lnTo>
                <a:lnTo>
                  <a:pt x="277" y="2039"/>
                </a:lnTo>
                <a:lnTo>
                  <a:pt x="233" y="2035"/>
                </a:lnTo>
                <a:lnTo>
                  <a:pt x="188" y="2018"/>
                </a:lnTo>
                <a:lnTo>
                  <a:pt x="153" y="1974"/>
                </a:lnTo>
                <a:lnTo>
                  <a:pt x="149" y="1922"/>
                </a:lnTo>
                <a:lnTo>
                  <a:pt x="162" y="1855"/>
                </a:lnTo>
                <a:lnTo>
                  <a:pt x="188" y="1798"/>
                </a:lnTo>
                <a:lnTo>
                  <a:pt x="214" y="1759"/>
                </a:lnTo>
                <a:lnTo>
                  <a:pt x="170" y="1741"/>
                </a:lnTo>
                <a:lnTo>
                  <a:pt x="157" y="1728"/>
                </a:lnTo>
                <a:lnTo>
                  <a:pt x="159" y="1707"/>
                </a:lnTo>
                <a:lnTo>
                  <a:pt x="217" y="1566"/>
                </a:lnTo>
                <a:lnTo>
                  <a:pt x="236" y="1489"/>
                </a:lnTo>
                <a:lnTo>
                  <a:pt x="252" y="1224"/>
                </a:lnTo>
                <a:lnTo>
                  <a:pt x="252" y="1032"/>
                </a:lnTo>
                <a:lnTo>
                  <a:pt x="260" y="800"/>
                </a:lnTo>
                <a:lnTo>
                  <a:pt x="271" y="743"/>
                </a:lnTo>
                <a:lnTo>
                  <a:pt x="294" y="697"/>
                </a:lnTo>
                <a:lnTo>
                  <a:pt x="337" y="659"/>
                </a:lnTo>
                <a:lnTo>
                  <a:pt x="530" y="547"/>
                </a:lnTo>
                <a:lnTo>
                  <a:pt x="517" y="496"/>
                </a:lnTo>
                <a:lnTo>
                  <a:pt x="485" y="491"/>
                </a:lnTo>
                <a:lnTo>
                  <a:pt x="443" y="479"/>
                </a:lnTo>
                <a:lnTo>
                  <a:pt x="418" y="453"/>
                </a:lnTo>
                <a:lnTo>
                  <a:pt x="388" y="350"/>
                </a:lnTo>
                <a:lnTo>
                  <a:pt x="379" y="293"/>
                </a:lnTo>
                <a:lnTo>
                  <a:pt x="380" y="237"/>
                </a:lnTo>
                <a:lnTo>
                  <a:pt x="374" y="184"/>
                </a:lnTo>
                <a:lnTo>
                  <a:pt x="379" y="127"/>
                </a:lnTo>
                <a:lnTo>
                  <a:pt x="354" y="152"/>
                </a:lnTo>
                <a:lnTo>
                  <a:pt x="340" y="165"/>
                </a:lnTo>
                <a:lnTo>
                  <a:pt x="344" y="127"/>
                </a:lnTo>
                <a:lnTo>
                  <a:pt x="361" y="86"/>
                </a:lnTo>
                <a:lnTo>
                  <a:pt x="385" y="52"/>
                </a:lnTo>
                <a:lnTo>
                  <a:pt x="424" y="25"/>
                </a:lnTo>
                <a:lnTo>
                  <a:pt x="471" y="6"/>
                </a:lnTo>
                <a:lnTo>
                  <a:pt x="537" y="0"/>
                </a:lnTo>
                <a:lnTo>
                  <a:pt x="594" y="12"/>
                </a:lnTo>
                <a:lnTo>
                  <a:pt x="644" y="37"/>
                </a:lnTo>
                <a:lnTo>
                  <a:pt x="683" y="69"/>
                </a:lnTo>
                <a:lnTo>
                  <a:pt x="713" y="113"/>
                </a:lnTo>
                <a:lnTo>
                  <a:pt x="729" y="172"/>
                </a:lnTo>
                <a:lnTo>
                  <a:pt x="738" y="241"/>
                </a:lnTo>
                <a:lnTo>
                  <a:pt x="734" y="295"/>
                </a:lnTo>
                <a:lnTo>
                  <a:pt x="720" y="370"/>
                </a:lnTo>
                <a:lnTo>
                  <a:pt x="722" y="423"/>
                </a:lnTo>
                <a:lnTo>
                  <a:pt x="734" y="483"/>
                </a:lnTo>
                <a:lnTo>
                  <a:pt x="756" y="513"/>
                </a:lnTo>
                <a:lnTo>
                  <a:pt x="994" y="611"/>
                </a:lnTo>
                <a:lnTo>
                  <a:pt x="1028" y="633"/>
                </a:lnTo>
                <a:lnTo>
                  <a:pt x="1051" y="668"/>
                </a:lnTo>
                <a:lnTo>
                  <a:pt x="1126" y="879"/>
                </a:lnTo>
                <a:lnTo>
                  <a:pt x="1223" y="1179"/>
                </a:lnTo>
                <a:lnTo>
                  <a:pt x="1234" y="1239"/>
                </a:lnTo>
                <a:lnTo>
                  <a:pt x="1230" y="1273"/>
                </a:lnTo>
                <a:lnTo>
                  <a:pt x="1215" y="1312"/>
                </a:lnTo>
                <a:lnTo>
                  <a:pt x="1088" y="1516"/>
                </a:lnTo>
                <a:lnTo>
                  <a:pt x="1070" y="1580"/>
                </a:lnTo>
                <a:lnTo>
                  <a:pt x="1063" y="1645"/>
                </a:lnTo>
                <a:lnTo>
                  <a:pt x="1088" y="1874"/>
                </a:lnTo>
                <a:lnTo>
                  <a:pt x="1103" y="1974"/>
                </a:lnTo>
                <a:lnTo>
                  <a:pt x="1103" y="2007"/>
                </a:lnTo>
                <a:lnTo>
                  <a:pt x="1089" y="2032"/>
                </a:lnTo>
                <a:lnTo>
                  <a:pt x="1051" y="2045"/>
                </a:lnTo>
                <a:lnTo>
                  <a:pt x="1012" y="2051"/>
                </a:lnTo>
                <a:lnTo>
                  <a:pt x="1003" y="2166"/>
                </a:lnTo>
                <a:lnTo>
                  <a:pt x="1003" y="2293"/>
                </a:lnTo>
                <a:lnTo>
                  <a:pt x="1005" y="2432"/>
                </a:lnTo>
                <a:lnTo>
                  <a:pt x="1012" y="2563"/>
                </a:lnTo>
                <a:lnTo>
                  <a:pt x="1031" y="2702"/>
                </a:lnTo>
                <a:lnTo>
                  <a:pt x="1037" y="2842"/>
                </a:lnTo>
                <a:lnTo>
                  <a:pt x="1045" y="2980"/>
                </a:lnTo>
                <a:lnTo>
                  <a:pt x="1045" y="3088"/>
                </a:lnTo>
                <a:lnTo>
                  <a:pt x="1039" y="3261"/>
                </a:lnTo>
                <a:lnTo>
                  <a:pt x="1042" y="3369"/>
                </a:lnTo>
                <a:lnTo>
                  <a:pt x="1037" y="3467"/>
                </a:lnTo>
                <a:lnTo>
                  <a:pt x="1034" y="3489"/>
                </a:lnTo>
                <a:lnTo>
                  <a:pt x="974" y="3505"/>
                </a:lnTo>
                <a:lnTo>
                  <a:pt x="927" y="3530"/>
                </a:lnTo>
                <a:lnTo>
                  <a:pt x="882" y="3568"/>
                </a:lnTo>
                <a:lnTo>
                  <a:pt x="835" y="3604"/>
                </a:lnTo>
                <a:lnTo>
                  <a:pt x="774" y="3627"/>
                </a:lnTo>
                <a:lnTo>
                  <a:pt x="713" y="3644"/>
                </a:lnTo>
                <a:lnTo>
                  <a:pt x="658" y="3645"/>
                </a:lnTo>
                <a:lnTo>
                  <a:pt x="624" y="3633"/>
                </a:lnTo>
                <a:lnTo>
                  <a:pt x="599" y="3615"/>
                </a:lnTo>
                <a:lnTo>
                  <a:pt x="597" y="3594"/>
                </a:lnTo>
                <a:lnTo>
                  <a:pt x="608" y="3563"/>
                </a:lnTo>
                <a:lnTo>
                  <a:pt x="642" y="3535"/>
                </a:lnTo>
                <a:lnTo>
                  <a:pt x="680" y="3505"/>
                </a:lnTo>
                <a:lnTo>
                  <a:pt x="729" y="3463"/>
                </a:lnTo>
                <a:lnTo>
                  <a:pt x="770" y="3425"/>
                </a:lnTo>
                <a:lnTo>
                  <a:pt x="796" y="3392"/>
                </a:lnTo>
                <a:lnTo>
                  <a:pt x="784" y="3212"/>
                </a:lnTo>
                <a:lnTo>
                  <a:pt x="784" y="3085"/>
                </a:lnTo>
                <a:lnTo>
                  <a:pt x="771" y="2957"/>
                </a:lnTo>
                <a:lnTo>
                  <a:pt x="758" y="2842"/>
                </a:lnTo>
                <a:lnTo>
                  <a:pt x="736" y="2721"/>
                </a:lnTo>
                <a:lnTo>
                  <a:pt x="708" y="2599"/>
                </a:lnTo>
                <a:lnTo>
                  <a:pt x="683" y="2486"/>
                </a:lnTo>
                <a:lnTo>
                  <a:pt x="663" y="2391"/>
                </a:lnTo>
                <a:lnTo>
                  <a:pt x="644" y="2281"/>
                </a:lnTo>
                <a:close/>
              </a:path>
            </a:pathLst>
          </a:custGeom>
          <a:solidFill>
            <a:srgbClr val="8080FF"/>
          </a:solidFill>
          <a:ln w="0">
            <a:solidFill>
              <a:srgbClr val="000000"/>
            </a:solidFill>
            <a:round/>
            <a:headEnd/>
            <a:tailEnd/>
          </a:ln>
        </p:spPr>
        <p:txBody>
          <a:bodyPr/>
          <a:lstStyle/>
          <a:p>
            <a:endParaRPr lang="it-IT"/>
          </a:p>
        </p:txBody>
      </p:sp>
      <p:sp>
        <p:nvSpPr>
          <p:cNvPr id="67590" name="Freeform 8"/>
          <p:cNvSpPr>
            <a:spLocks/>
          </p:cNvSpPr>
          <p:nvPr/>
        </p:nvSpPr>
        <p:spPr bwMode="auto">
          <a:xfrm>
            <a:off x="8493125" y="3095625"/>
            <a:ext cx="346075" cy="1177925"/>
          </a:xfrm>
          <a:custGeom>
            <a:avLst/>
            <a:gdLst>
              <a:gd name="T0" fmla="*/ 2147483647 w 1125"/>
              <a:gd name="T1" fmla="*/ 2147483647 h 3645"/>
              <a:gd name="T2" fmla="*/ 2147483647 w 1125"/>
              <a:gd name="T3" fmla="*/ 2147483647 h 3645"/>
              <a:gd name="T4" fmla="*/ 2147483647 w 1125"/>
              <a:gd name="T5" fmla="*/ 2147483647 h 3645"/>
              <a:gd name="T6" fmla="*/ 2147483647 w 1125"/>
              <a:gd name="T7" fmla="*/ 2147483647 h 3645"/>
              <a:gd name="T8" fmla="*/ 2147483647 w 1125"/>
              <a:gd name="T9" fmla="*/ 2147483647 h 3645"/>
              <a:gd name="T10" fmla="*/ 2147483647 w 1125"/>
              <a:gd name="T11" fmla="*/ 2147483647 h 3645"/>
              <a:gd name="T12" fmla="*/ 2147483647 w 1125"/>
              <a:gd name="T13" fmla="*/ 2147483647 h 3645"/>
              <a:gd name="T14" fmla="*/ 2147483647 w 1125"/>
              <a:gd name="T15" fmla="*/ 2147483647 h 3645"/>
              <a:gd name="T16" fmla="*/ 2147483647 w 1125"/>
              <a:gd name="T17" fmla="*/ 2147483647 h 3645"/>
              <a:gd name="T18" fmla="*/ 2147483647 w 1125"/>
              <a:gd name="T19" fmla="*/ 2147483647 h 3645"/>
              <a:gd name="T20" fmla="*/ 2147483647 w 1125"/>
              <a:gd name="T21" fmla="*/ 2147483647 h 3645"/>
              <a:gd name="T22" fmla="*/ 2147483647 w 1125"/>
              <a:gd name="T23" fmla="*/ 2147483647 h 3645"/>
              <a:gd name="T24" fmla="*/ 2147483647 w 1125"/>
              <a:gd name="T25" fmla="*/ 2147483647 h 3645"/>
              <a:gd name="T26" fmla="*/ 2147483647 w 1125"/>
              <a:gd name="T27" fmla="*/ 2147483647 h 3645"/>
              <a:gd name="T28" fmla="*/ 2147483647 w 1125"/>
              <a:gd name="T29" fmla="*/ 2147483647 h 3645"/>
              <a:gd name="T30" fmla="*/ 2147483647 w 1125"/>
              <a:gd name="T31" fmla="*/ 2147483647 h 3645"/>
              <a:gd name="T32" fmla="*/ 2147483647 w 1125"/>
              <a:gd name="T33" fmla="*/ 2147483647 h 3645"/>
              <a:gd name="T34" fmla="*/ 2147483647 w 1125"/>
              <a:gd name="T35" fmla="*/ 2147483647 h 3645"/>
              <a:gd name="T36" fmla="*/ 2147483647 w 1125"/>
              <a:gd name="T37" fmla="*/ 2147483647 h 3645"/>
              <a:gd name="T38" fmla="*/ 2147483647 w 1125"/>
              <a:gd name="T39" fmla="*/ 2147483647 h 3645"/>
              <a:gd name="T40" fmla="*/ 2147483647 w 1125"/>
              <a:gd name="T41" fmla="*/ 2147483647 h 3645"/>
              <a:gd name="T42" fmla="*/ 2147483647 w 1125"/>
              <a:gd name="T43" fmla="*/ 2147483647 h 3645"/>
              <a:gd name="T44" fmla="*/ 2147483647 w 1125"/>
              <a:gd name="T45" fmla="*/ 2147483647 h 3645"/>
              <a:gd name="T46" fmla="*/ 2147483647 w 1125"/>
              <a:gd name="T47" fmla="*/ 2147483647 h 3645"/>
              <a:gd name="T48" fmla="*/ 2147483647 w 1125"/>
              <a:gd name="T49" fmla="*/ 2147483647 h 3645"/>
              <a:gd name="T50" fmla="*/ 2147483647 w 1125"/>
              <a:gd name="T51" fmla="*/ 2147483647 h 3645"/>
              <a:gd name="T52" fmla="*/ 2147483647 w 1125"/>
              <a:gd name="T53" fmla="*/ 2147483647 h 3645"/>
              <a:gd name="T54" fmla="*/ 2147483647 w 1125"/>
              <a:gd name="T55" fmla="*/ 2147483647 h 3645"/>
              <a:gd name="T56" fmla="*/ 2147483647 w 1125"/>
              <a:gd name="T57" fmla="*/ 2147483647 h 3645"/>
              <a:gd name="T58" fmla="*/ 2147483647 w 1125"/>
              <a:gd name="T59" fmla="*/ 2147483647 h 3645"/>
              <a:gd name="T60" fmla="*/ 0 w 1125"/>
              <a:gd name="T61" fmla="*/ 2147483647 h 3645"/>
              <a:gd name="T62" fmla="*/ 2147483647 w 1125"/>
              <a:gd name="T63" fmla="*/ 2147483647 h 3645"/>
              <a:gd name="T64" fmla="*/ 2147483647 w 1125"/>
              <a:gd name="T65" fmla="*/ 2147483647 h 3645"/>
              <a:gd name="T66" fmla="*/ 2147483647 w 1125"/>
              <a:gd name="T67" fmla="*/ 2147483647 h 3645"/>
              <a:gd name="T68" fmla="*/ 2147483647 w 1125"/>
              <a:gd name="T69" fmla="*/ 2147483647 h 3645"/>
              <a:gd name="T70" fmla="*/ 2147483647 w 1125"/>
              <a:gd name="T71" fmla="*/ 2147483647 h 3645"/>
              <a:gd name="T72" fmla="*/ 2147483647 w 1125"/>
              <a:gd name="T73" fmla="*/ 2147483647 h 3645"/>
              <a:gd name="T74" fmla="*/ 2147483647 w 1125"/>
              <a:gd name="T75" fmla="*/ 2147483647 h 3645"/>
              <a:gd name="T76" fmla="*/ 2147483647 w 1125"/>
              <a:gd name="T77" fmla="*/ 2147483647 h 3645"/>
              <a:gd name="T78" fmla="*/ 2147483647 w 1125"/>
              <a:gd name="T79" fmla="*/ 2147483647 h 3645"/>
              <a:gd name="T80" fmla="*/ 2147483647 w 1125"/>
              <a:gd name="T81" fmla="*/ 2147483647 h 3645"/>
              <a:gd name="T82" fmla="*/ 2147483647 w 1125"/>
              <a:gd name="T83" fmla="*/ 2147483647 h 3645"/>
              <a:gd name="T84" fmla="*/ 2147483647 w 1125"/>
              <a:gd name="T85" fmla="*/ 2147483647 h 3645"/>
              <a:gd name="T86" fmla="*/ 2147483647 w 1125"/>
              <a:gd name="T87" fmla="*/ 2147483647 h 3645"/>
              <a:gd name="T88" fmla="*/ 2147483647 w 1125"/>
              <a:gd name="T89" fmla="*/ 2147483647 h 3645"/>
              <a:gd name="T90" fmla="*/ 2147483647 w 1125"/>
              <a:gd name="T91" fmla="*/ 2147483647 h 3645"/>
              <a:gd name="T92" fmla="*/ 2147483647 w 1125"/>
              <a:gd name="T93" fmla="*/ 2147483647 h 36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25"/>
              <a:gd name="T142" fmla="*/ 0 h 3645"/>
              <a:gd name="T143" fmla="*/ 1125 w 1125"/>
              <a:gd name="T144" fmla="*/ 3645 h 36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25" h="3645">
                <a:moveTo>
                  <a:pt x="537" y="2281"/>
                </a:moveTo>
                <a:lnTo>
                  <a:pt x="563" y="2408"/>
                </a:lnTo>
                <a:lnTo>
                  <a:pt x="589" y="2537"/>
                </a:lnTo>
                <a:lnTo>
                  <a:pt x="608" y="2635"/>
                </a:lnTo>
                <a:lnTo>
                  <a:pt x="630" y="2752"/>
                </a:lnTo>
                <a:lnTo>
                  <a:pt x="640" y="2893"/>
                </a:lnTo>
                <a:lnTo>
                  <a:pt x="653" y="3007"/>
                </a:lnTo>
                <a:lnTo>
                  <a:pt x="665" y="3109"/>
                </a:lnTo>
                <a:lnTo>
                  <a:pt x="683" y="3207"/>
                </a:lnTo>
                <a:lnTo>
                  <a:pt x="700" y="3302"/>
                </a:lnTo>
                <a:lnTo>
                  <a:pt x="710" y="3366"/>
                </a:lnTo>
                <a:lnTo>
                  <a:pt x="710" y="3414"/>
                </a:lnTo>
                <a:lnTo>
                  <a:pt x="708" y="3453"/>
                </a:lnTo>
                <a:lnTo>
                  <a:pt x="719" y="3471"/>
                </a:lnTo>
                <a:lnTo>
                  <a:pt x="792" y="3489"/>
                </a:lnTo>
                <a:lnTo>
                  <a:pt x="806" y="3479"/>
                </a:lnTo>
                <a:lnTo>
                  <a:pt x="814" y="3467"/>
                </a:lnTo>
                <a:lnTo>
                  <a:pt x="884" y="3493"/>
                </a:lnTo>
                <a:lnTo>
                  <a:pt x="974" y="3521"/>
                </a:lnTo>
                <a:lnTo>
                  <a:pt x="1035" y="3530"/>
                </a:lnTo>
                <a:lnTo>
                  <a:pt x="1082" y="3525"/>
                </a:lnTo>
                <a:lnTo>
                  <a:pt x="1108" y="3514"/>
                </a:lnTo>
                <a:lnTo>
                  <a:pt x="1121" y="3496"/>
                </a:lnTo>
                <a:lnTo>
                  <a:pt x="1125" y="3477"/>
                </a:lnTo>
                <a:lnTo>
                  <a:pt x="1116" y="3456"/>
                </a:lnTo>
                <a:lnTo>
                  <a:pt x="1095" y="3437"/>
                </a:lnTo>
                <a:lnTo>
                  <a:pt x="1029" y="3402"/>
                </a:lnTo>
                <a:lnTo>
                  <a:pt x="972" y="3369"/>
                </a:lnTo>
                <a:lnTo>
                  <a:pt x="919" y="3340"/>
                </a:lnTo>
                <a:lnTo>
                  <a:pt x="896" y="3315"/>
                </a:lnTo>
                <a:lnTo>
                  <a:pt x="894" y="3222"/>
                </a:lnTo>
                <a:lnTo>
                  <a:pt x="894" y="3109"/>
                </a:lnTo>
                <a:lnTo>
                  <a:pt x="890" y="2994"/>
                </a:lnTo>
                <a:lnTo>
                  <a:pt x="890" y="2864"/>
                </a:lnTo>
                <a:lnTo>
                  <a:pt x="896" y="2702"/>
                </a:lnTo>
                <a:lnTo>
                  <a:pt x="896" y="2537"/>
                </a:lnTo>
                <a:lnTo>
                  <a:pt x="888" y="2364"/>
                </a:lnTo>
                <a:lnTo>
                  <a:pt x="883" y="2239"/>
                </a:lnTo>
                <a:lnTo>
                  <a:pt x="874" y="2114"/>
                </a:lnTo>
                <a:lnTo>
                  <a:pt x="872" y="2039"/>
                </a:lnTo>
                <a:lnTo>
                  <a:pt x="913" y="2035"/>
                </a:lnTo>
                <a:lnTo>
                  <a:pt x="954" y="2018"/>
                </a:lnTo>
                <a:lnTo>
                  <a:pt x="986" y="1974"/>
                </a:lnTo>
                <a:lnTo>
                  <a:pt x="990" y="1922"/>
                </a:lnTo>
                <a:lnTo>
                  <a:pt x="977" y="1855"/>
                </a:lnTo>
                <a:lnTo>
                  <a:pt x="953" y="1798"/>
                </a:lnTo>
                <a:lnTo>
                  <a:pt x="930" y="1759"/>
                </a:lnTo>
                <a:lnTo>
                  <a:pt x="970" y="1741"/>
                </a:lnTo>
                <a:lnTo>
                  <a:pt x="981" y="1728"/>
                </a:lnTo>
                <a:lnTo>
                  <a:pt x="980" y="1707"/>
                </a:lnTo>
                <a:lnTo>
                  <a:pt x="927" y="1566"/>
                </a:lnTo>
                <a:lnTo>
                  <a:pt x="910" y="1489"/>
                </a:lnTo>
                <a:lnTo>
                  <a:pt x="896" y="1224"/>
                </a:lnTo>
                <a:lnTo>
                  <a:pt x="896" y="1032"/>
                </a:lnTo>
                <a:lnTo>
                  <a:pt x="888" y="800"/>
                </a:lnTo>
                <a:lnTo>
                  <a:pt x="877" y="743"/>
                </a:lnTo>
                <a:lnTo>
                  <a:pt x="857" y="697"/>
                </a:lnTo>
                <a:lnTo>
                  <a:pt x="818" y="659"/>
                </a:lnTo>
                <a:lnTo>
                  <a:pt x="640" y="547"/>
                </a:lnTo>
                <a:lnTo>
                  <a:pt x="653" y="496"/>
                </a:lnTo>
                <a:lnTo>
                  <a:pt x="682" y="491"/>
                </a:lnTo>
                <a:lnTo>
                  <a:pt x="722" y="479"/>
                </a:lnTo>
                <a:lnTo>
                  <a:pt x="745" y="453"/>
                </a:lnTo>
                <a:lnTo>
                  <a:pt x="771" y="350"/>
                </a:lnTo>
                <a:lnTo>
                  <a:pt x="779" y="293"/>
                </a:lnTo>
                <a:lnTo>
                  <a:pt x="779" y="237"/>
                </a:lnTo>
                <a:lnTo>
                  <a:pt x="784" y="184"/>
                </a:lnTo>
                <a:lnTo>
                  <a:pt x="779" y="127"/>
                </a:lnTo>
                <a:lnTo>
                  <a:pt x="803" y="152"/>
                </a:lnTo>
                <a:lnTo>
                  <a:pt x="814" y="165"/>
                </a:lnTo>
                <a:lnTo>
                  <a:pt x="811" y="127"/>
                </a:lnTo>
                <a:lnTo>
                  <a:pt x="795" y="86"/>
                </a:lnTo>
                <a:lnTo>
                  <a:pt x="774" y="52"/>
                </a:lnTo>
                <a:lnTo>
                  <a:pt x="739" y="25"/>
                </a:lnTo>
                <a:lnTo>
                  <a:pt x="695" y="6"/>
                </a:lnTo>
                <a:lnTo>
                  <a:pt x="636" y="0"/>
                </a:lnTo>
                <a:lnTo>
                  <a:pt x="584" y="12"/>
                </a:lnTo>
                <a:lnTo>
                  <a:pt x="537" y="37"/>
                </a:lnTo>
                <a:lnTo>
                  <a:pt x="502" y="69"/>
                </a:lnTo>
                <a:lnTo>
                  <a:pt x="475" y="113"/>
                </a:lnTo>
                <a:lnTo>
                  <a:pt x="459" y="172"/>
                </a:lnTo>
                <a:lnTo>
                  <a:pt x="452" y="241"/>
                </a:lnTo>
                <a:lnTo>
                  <a:pt x="454" y="295"/>
                </a:lnTo>
                <a:lnTo>
                  <a:pt x="468" y="370"/>
                </a:lnTo>
                <a:lnTo>
                  <a:pt x="466" y="423"/>
                </a:lnTo>
                <a:lnTo>
                  <a:pt x="456" y="483"/>
                </a:lnTo>
                <a:lnTo>
                  <a:pt x="434" y="513"/>
                </a:lnTo>
                <a:lnTo>
                  <a:pt x="218" y="611"/>
                </a:lnTo>
                <a:lnTo>
                  <a:pt x="187" y="633"/>
                </a:lnTo>
                <a:lnTo>
                  <a:pt x="166" y="668"/>
                </a:lnTo>
                <a:lnTo>
                  <a:pt x="97" y="879"/>
                </a:lnTo>
                <a:lnTo>
                  <a:pt x="9" y="1179"/>
                </a:lnTo>
                <a:lnTo>
                  <a:pt x="0" y="1239"/>
                </a:lnTo>
                <a:lnTo>
                  <a:pt x="2" y="1273"/>
                </a:lnTo>
                <a:lnTo>
                  <a:pt x="16" y="1312"/>
                </a:lnTo>
                <a:lnTo>
                  <a:pt x="131" y="1516"/>
                </a:lnTo>
                <a:lnTo>
                  <a:pt x="148" y="1580"/>
                </a:lnTo>
                <a:lnTo>
                  <a:pt x="155" y="1645"/>
                </a:lnTo>
                <a:lnTo>
                  <a:pt x="131" y="1874"/>
                </a:lnTo>
                <a:lnTo>
                  <a:pt x="118" y="1974"/>
                </a:lnTo>
                <a:lnTo>
                  <a:pt x="118" y="2007"/>
                </a:lnTo>
                <a:lnTo>
                  <a:pt x="131" y="2032"/>
                </a:lnTo>
                <a:lnTo>
                  <a:pt x="166" y="2045"/>
                </a:lnTo>
                <a:lnTo>
                  <a:pt x="201" y="2051"/>
                </a:lnTo>
                <a:lnTo>
                  <a:pt x="211" y="2166"/>
                </a:lnTo>
                <a:lnTo>
                  <a:pt x="211" y="2293"/>
                </a:lnTo>
                <a:lnTo>
                  <a:pt x="208" y="2432"/>
                </a:lnTo>
                <a:lnTo>
                  <a:pt x="201" y="2563"/>
                </a:lnTo>
                <a:lnTo>
                  <a:pt x="183" y="2702"/>
                </a:lnTo>
                <a:lnTo>
                  <a:pt x="179" y="2842"/>
                </a:lnTo>
                <a:lnTo>
                  <a:pt x="170" y="2980"/>
                </a:lnTo>
                <a:lnTo>
                  <a:pt x="170" y="3088"/>
                </a:lnTo>
                <a:lnTo>
                  <a:pt x="176" y="3261"/>
                </a:lnTo>
                <a:lnTo>
                  <a:pt x="174" y="3369"/>
                </a:lnTo>
                <a:lnTo>
                  <a:pt x="179" y="3467"/>
                </a:lnTo>
                <a:lnTo>
                  <a:pt x="182" y="3489"/>
                </a:lnTo>
                <a:lnTo>
                  <a:pt x="237" y="3505"/>
                </a:lnTo>
                <a:lnTo>
                  <a:pt x="279" y="3530"/>
                </a:lnTo>
                <a:lnTo>
                  <a:pt x="321" y="3568"/>
                </a:lnTo>
                <a:lnTo>
                  <a:pt x="363" y="3604"/>
                </a:lnTo>
                <a:lnTo>
                  <a:pt x="418" y="3627"/>
                </a:lnTo>
                <a:lnTo>
                  <a:pt x="475" y="3644"/>
                </a:lnTo>
                <a:lnTo>
                  <a:pt x="524" y="3645"/>
                </a:lnTo>
                <a:lnTo>
                  <a:pt x="556" y="3633"/>
                </a:lnTo>
                <a:lnTo>
                  <a:pt x="578" y="3615"/>
                </a:lnTo>
                <a:lnTo>
                  <a:pt x="581" y="3594"/>
                </a:lnTo>
                <a:lnTo>
                  <a:pt x="569" y="3563"/>
                </a:lnTo>
                <a:lnTo>
                  <a:pt x="540" y="3535"/>
                </a:lnTo>
                <a:lnTo>
                  <a:pt x="504" y="3505"/>
                </a:lnTo>
                <a:lnTo>
                  <a:pt x="459" y="3463"/>
                </a:lnTo>
                <a:lnTo>
                  <a:pt x="423" y="3425"/>
                </a:lnTo>
                <a:lnTo>
                  <a:pt x="399" y="3392"/>
                </a:lnTo>
                <a:lnTo>
                  <a:pt x="409" y="3212"/>
                </a:lnTo>
                <a:lnTo>
                  <a:pt x="409" y="3085"/>
                </a:lnTo>
                <a:lnTo>
                  <a:pt x="421" y="2957"/>
                </a:lnTo>
                <a:lnTo>
                  <a:pt x="433" y="2842"/>
                </a:lnTo>
                <a:lnTo>
                  <a:pt x="452" y="2721"/>
                </a:lnTo>
                <a:lnTo>
                  <a:pt x="478" y="2599"/>
                </a:lnTo>
                <a:lnTo>
                  <a:pt x="502" y="2486"/>
                </a:lnTo>
                <a:lnTo>
                  <a:pt x="520" y="2391"/>
                </a:lnTo>
                <a:lnTo>
                  <a:pt x="537" y="2281"/>
                </a:lnTo>
                <a:close/>
              </a:path>
            </a:pathLst>
          </a:custGeom>
          <a:solidFill>
            <a:srgbClr val="8080FF"/>
          </a:solidFill>
          <a:ln w="0">
            <a:solidFill>
              <a:srgbClr val="000000"/>
            </a:solidFill>
            <a:round/>
            <a:headEnd/>
            <a:tailEnd/>
          </a:ln>
        </p:spPr>
        <p:txBody>
          <a:bodyPr/>
          <a:lstStyle/>
          <a:p>
            <a:endParaRPr lang="it-IT"/>
          </a:p>
        </p:txBody>
      </p:sp>
      <p:sp>
        <p:nvSpPr>
          <p:cNvPr id="67591" name="Freeform 9"/>
          <p:cNvSpPr>
            <a:spLocks/>
          </p:cNvSpPr>
          <p:nvPr/>
        </p:nvSpPr>
        <p:spPr bwMode="auto">
          <a:xfrm>
            <a:off x="6326188" y="2901950"/>
            <a:ext cx="393700" cy="1177925"/>
          </a:xfrm>
          <a:custGeom>
            <a:avLst/>
            <a:gdLst>
              <a:gd name="T0" fmla="*/ 2147483647 w 1276"/>
              <a:gd name="T1" fmla="*/ 2147483647 h 3645"/>
              <a:gd name="T2" fmla="*/ 2147483647 w 1276"/>
              <a:gd name="T3" fmla="*/ 2147483647 h 3645"/>
              <a:gd name="T4" fmla="*/ 2147483647 w 1276"/>
              <a:gd name="T5" fmla="*/ 2147483647 h 3645"/>
              <a:gd name="T6" fmla="*/ 2147483647 w 1276"/>
              <a:gd name="T7" fmla="*/ 2147483647 h 3645"/>
              <a:gd name="T8" fmla="*/ 2147483647 w 1276"/>
              <a:gd name="T9" fmla="*/ 2147483647 h 3645"/>
              <a:gd name="T10" fmla="*/ 2147483647 w 1276"/>
              <a:gd name="T11" fmla="*/ 2147483647 h 3645"/>
              <a:gd name="T12" fmla="*/ 2147483647 w 1276"/>
              <a:gd name="T13" fmla="*/ 2147483647 h 3645"/>
              <a:gd name="T14" fmla="*/ 2147483647 w 1276"/>
              <a:gd name="T15" fmla="*/ 2147483647 h 3645"/>
              <a:gd name="T16" fmla="*/ 2147483647 w 1276"/>
              <a:gd name="T17" fmla="*/ 2147483647 h 3645"/>
              <a:gd name="T18" fmla="*/ 2147483647 w 1276"/>
              <a:gd name="T19" fmla="*/ 2147483647 h 3645"/>
              <a:gd name="T20" fmla="*/ 2147483647 w 1276"/>
              <a:gd name="T21" fmla="*/ 2147483647 h 3645"/>
              <a:gd name="T22" fmla="*/ 2147483647 w 1276"/>
              <a:gd name="T23" fmla="*/ 2147483647 h 3645"/>
              <a:gd name="T24" fmla="*/ 2147483647 w 1276"/>
              <a:gd name="T25" fmla="*/ 2147483647 h 3645"/>
              <a:gd name="T26" fmla="*/ 2147483647 w 1276"/>
              <a:gd name="T27" fmla="*/ 2147483647 h 3645"/>
              <a:gd name="T28" fmla="*/ 2147483647 w 1276"/>
              <a:gd name="T29" fmla="*/ 2147483647 h 3645"/>
              <a:gd name="T30" fmla="*/ 2147483647 w 1276"/>
              <a:gd name="T31" fmla="*/ 2147483647 h 3645"/>
              <a:gd name="T32" fmla="*/ 2147483647 w 1276"/>
              <a:gd name="T33" fmla="*/ 2147483647 h 3645"/>
              <a:gd name="T34" fmla="*/ 2147483647 w 1276"/>
              <a:gd name="T35" fmla="*/ 2147483647 h 3645"/>
              <a:gd name="T36" fmla="*/ 2147483647 w 1276"/>
              <a:gd name="T37" fmla="*/ 2147483647 h 3645"/>
              <a:gd name="T38" fmla="*/ 2147483647 w 1276"/>
              <a:gd name="T39" fmla="*/ 2147483647 h 3645"/>
              <a:gd name="T40" fmla="*/ 2147483647 w 1276"/>
              <a:gd name="T41" fmla="*/ 2147483647 h 3645"/>
              <a:gd name="T42" fmla="*/ 2147483647 w 1276"/>
              <a:gd name="T43" fmla="*/ 2147483647 h 3645"/>
              <a:gd name="T44" fmla="*/ 2147483647 w 1276"/>
              <a:gd name="T45" fmla="*/ 2147483647 h 3645"/>
              <a:gd name="T46" fmla="*/ 2147483647 w 1276"/>
              <a:gd name="T47" fmla="*/ 2147483647 h 3645"/>
              <a:gd name="T48" fmla="*/ 2147483647 w 1276"/>
              <a:gd name="T49" fmla="*/ 2147483647 h 3645"/>
              <a:gd name="T50" fmla="*/ 2147483647 w 1276"/>
              <a:gd name="T51" fmla="*/ 2147483647 h 3645"/>
              <a:gd name="T52" fmla="*/ 2147483647 w 1276"/>
              <a:gd name="T53" fmla="*/ 2147483647 h 3645"/>
              <a:gd name="T54" fmla="*/ 2147483647 w 1276"/>
              <a:gd name="T55" fmla="*/ 2147483647 h 3645"/>
              <a:gd name="T56" fmla="*/ 2147483647 w 1276"/>
              <a:gd name="T57" fmla="*/ 2147483647 h 3645"/>
              <a:gd name="T58" fmla="*/ 2147483647 w 1276"/>
              <a:gd name="T59" fmla="*/ 2147483647 h 3645"/>
              <a:gd name="T60" fmla="*/ 0 w 1276"/>
              <a:gd name="T61" fmla="*/ 2147483647 h 3645"/>
              <a:gd name="T62" fmla="*/ 2147483647 w 1276"/>
              <a:gd name="T63" fmla="*/ 2147483647 h 3645"/>
              <a:gd name="T64" fmla="*/ 2147483647 w 1276"/>
              <a:gd name="T65" fmla="*/ 2147483647 h 3645"/>
              <a:gd name="T66" fmla="*/ 2147483647 w 1276"/>
              <a:gd name="T67" fmla="*/ 2147483647 h 3645"/>
              <a:gd name="T68" fmla="*/ 2147483647 w 1276"/>
              <a:gd name="T69" fmla="*/ 2147483647 h 3645"/>
              <a:gd name="T70" fmla="*/ 2147483647 w 1276"/>
              <a:gd name="T71" fmla="*/ 2147483647 h 3645"/>
              <a:gd name="T72" fmla="*/ 2147483647 w 1276"/>
              <a:gd name="T73" fmla="*/ 2147483647 h 3645"/>
              <a:gd name="T74" fmla="*/ 2147483647 w 1276"/>
              <a:gd name="T75" fmla="*/ 2147483647 h 3645"/>
              <a:gd name="T76" fmla="*/ 2147483647 w 1276"/>
              <a:gd name="T77" fmla="*/ 2147483647 h 3645"/>
              <a:gd name="T78" fmla="*/ 2147483647 w 1276"/>
              <a:gd name="T79" fmla="*/ 2147483647 h 3645"/>
              <a:gd name="T80" fmla="*/ 2147483647 w 1276"/>
              <a:gd name="T81" fmla="*/ 2147483647 h 3645"/>
              <a:gd name="T82" fmla="*/ 2147483647 w 1276"/>
              <a:gd name="T83" fmla="*/ 2147483647 h 3645"/>
              <a:gd name="T84" fmla="*/ 2147483647 w 1276"/>
              <a:gd name="T85" fmla="*/ 2147483647 h 3645"/>
              <a:gd name="T86" fmla="*/ 2147483647 w 1276"/>
              <a:gd name="T87" fmla="*/ 2147483647 h 3645"/>
              <a:gd name="T88" fmla="*/ 2147483647 w 1276"/>
              <a:gd name="T89" fmla="*/ 2147483647 h 3645"/>
              <a:gd name="T90" fmla="*/ 2147483647 w 1276"/>
              <a:gd name="T91" fmla="*/ 2147483647 h 3645"/>
              <a:gd name="T92" fmla="*/ 2147483647 w 1276"/>
              <a:gd name="T93" fmla="*/ 2147483647 h 36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76"/>
              <a:gd name="T142" fmla="*/ 0 h 3645"/>
              <a:gd name="T143" fmla="*/ 1276 w 1276"/>
              <a:gd name="T144" fmla="*/ 3645 h 36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76" h="3645">
                <a:moveTo>
                  <a:pt x="609" y="2281"/>
                </a:moveTo>
                <a:lnTo>
                  <a:pt x="639" y="2407"/>
                </a:lnTo>
                <a:lnTo>
                  <a:pt x="669" y="2536"/>
                </a:lnTo>
                <a:lnTo>
                  <a:pt x="690" y="2635"/>
                </a:lnTo>
                <a:lnTo>
                  <a:pt x="714" y="2752"/>
                </a:lnTo>
                <a:lnTo>
                  <a:pt x="727" y="2893"/>
                </a:lnTo>
                <a:lnTo>
                  <a:pt x="741" y="3006"/>
                </a:lnTo>
                <a:lnTo>
                  <a:pt x="755" y="3108"/>
                </a:lnTo>
                <a:lnTo>
                  <a:pt x="774" y="3207"/>
                </a:lnTo>
                <a:lnTo>
                  <a:pt x="793" y="3301"/>
                </a:lnTo>
                <a:lnTo>
                  <a:pt x="806" y="3365"/>
                </a:lnTo>
                <a:lnTo>
                  <a:pt x="806" y="3414"/>
                </a:lnTo>
                <a:lnTo>
                  <a:pt x="802" y="3453"/>
                </a:lnTo>
                <a:lnTo>
                  <a:pt x="814" y="3471"/>
                </a:lnTo>
                <a:lnTo>
                  <a:pt x="898" y="3488"/>
                </a:lnTo>
                <a:lnTo>
                  <a:pt x="915" y="3479"/>
                </a:lnTo>
                <a:lnTo>
                  <a:pt x="924" y="3467"/>
                </a:lnTo>
                <a:lnTo>
                  <a:pt x="1004" y="3493"/>
                </a:lnTo>
                <a:lnTo>
                  <a:pt x="1105" y="3520"/>
                </a:lnTo>
                <a:lnTo>
                  <a:pt x="1173" y="3530"/>
                </a:lnTo>
                <a:lnTo>
                  <a:pt x="1227" y="3525"/>
                </a:lnTo>
                <a:lnTo>
                  <a:pt x="1257" y="3513"/>
                </a:lnTo>
                <a:lnTo>
                  <a:pt x="1271" y="3495"/>
                </a:lnTo>
                <a:lnTo>
                  <a:pt x="1276" y="3477"/>
                </a:lnTo>
                <a:lnTo>
                  <a:pt x="1266" y="3455"/>
                </a:lnTo>
                <a:lnTo>
                  <a:pt x="1243" y="3436"/>
                </a:lnTo>
                <a:lnTo>
                  <a:pt x="1167" y="3402"/>
                </a:lnTo>
                <a:lnTo>
                  <a:pt x="1102" y="3369"/>
                </a:lnTo>
                <a:lnTo>
                  <a:pt x="1043" y="3339"/>
                </a:lnTo>
                <a:lnTo>
                  <a:pt x="1015" y="3314"/>
                </a:lnTo>
                <a:lnTo>
                  <a:pt x="1013" y="3222"/>
                </a:lnTo>
                <a:lnTo>
                  <a:pt x="1013" y="3108"/>
                </a:lnTo>
                <a:lnTo>
                  <a:pt x="1010" y="2993"/>
                </a:lnTo>
                <a:lnTo>
                  <a:pt x="1010" y="2863"/>
                </a:lnTo>
                <a:lnTo>
                  <a:pt x="1015" y="2702"/>
                </a:lnTo>
                <a:lnTo>
                  <a:pt x="1015" y="2536"/>
                </a:lnTo>
                <a:lnTo>
                  <a:pt x="1007" y="2363"/>
                </a:lnTo>
                <a:lnTo>
                  <a:pt x="1002" y="2239"/>
                </a:lnTo>
                <a:lnTo>
                  <a:pt x="991" y="2114"/>
                </a:lnTo>
                <a:lnTo>
                  <a:pt x="989" y="2039"/>
                </a:lnTo>
                <a:lnTo>
                  <a:pt x="1036" y="2034"/>
                </a:lnTo>
                <a:lnTo>
                  <a:pt x="1082" y="2018"/>
                </a:lnTo>
                <a:lnTo>
                  <a:pt x="1120" y="1974"/>
                </a:lnTo>
                <a:lnTo>
                  <a:pt x="1122" y="1922"/>
                </a:lnTo>
                <a:lnTo>
                  <a:pt x="1109" y="1854"/>
                </a:lnTo>
                <a:lnTo>
                  <a:pt x="1082" y="1797"/>
                </a:lnTo>
                <a:lnTo>
                  <a:pt x="1056" y="1758"/>
                </a:lnTo>
                <a:lnTo>
                  <a:pt x="1101" y="1741"/>
                </a:lnTo>
                <a:lnTo>
                  <a:pt x="1114" y="1728"/>
                </a:lnTo>
                <a:lnTo>
                  <a:pt x="1113" y="1706"/>
                </a:lnTo>
                <a:lnTo>
                  <a:pt x="1052" y="1565"/>
                </a:lnTo>
                <a:lnTo>
                  <a:pt x="1032" y="1488"/>
                </a:lnTo>
                <a:lnTo>
                  <a:pt x="1015" y="1223"/>
                </a:lnTo>
                <a:lnTo>
                  <a:pt x="1015" y="1031"/>
                </a:lnTo>
                <a:lnTo>
                  <a:pt x="1007" y="799"/>
                </a:lnTo>
                <a:lnTo>
                  <a:pt x="995" y="742"/>
                </a:lnTo>
                <a:lnTo>
                  <a:pt x="973" y="696"/>
                </a:lnTo>
                <a:lnTo>
                  <a:pt x="928" y="658"/>
                </a:lnTo>
                <a:lnTo>
                  <a:pt x="727" y="547"/>
                </a:lnTo>
                <a:lnTo>
                  <a:pt x="741" y="496"/>
                </a:lnTo>
                <a:lnTo>
                  <a:pt x="774" y="490"/>
                </a:lnTo>
                <a:lnTo>
                  <a:pt x="819" y="478"/>
                </a:lnTo>
                <a:lnTo>
                  <a:pt x="844" y="452"/>
                </a:lnTo>
                <a:lnTo>
                  <a:pt x="875" y="349"/>
                </a:lnTo>
                <a:lnTo>
                  <a:pt x="884" y="292"/>
                </a:lnTo>
                <a:lnTo>
                  <a:pt x="883" y="237"/>
                </a:lnTo>
                <a:lnTo>
                  <a:pt x="889" y="184"/>
                </a:lnTo>
                <a:lnTo>
                  <a:pt x="884" y="127"/>
                </a:lnTo>
                <a:lnTo>
                  <a:pt x="910" y="152"/>
                </a:lnTo>
                <a:lnTo>
                  <a:pt x="924" y="165"/>
                </a:lnTo>
                <a:lnTo>
                  <a:pt x="920" y="127"/>
                </a:lnTo>
                <a:lnTo>
                  <a:pt x="903" y="85"/>
                </a:lnTo>
                <a:lnTo>
                  <a:pt x="878" y="52"/>
                </a:lnTo>
                <a:lnTo>
                  <a:pt x="838" y="25"/>
                </a:lnTo>
                <a:lnTo>
                  <a:pt x="788" y="6"/>
                </a:lnTo>
                <a:lnTo>
                  <a:pt x="721" y="0"/>
                </a:lnTo>
                <a:lnTo>
                  <a:pt x="661" y="12"/>
                </a:lnTo>
                <a:lnTo>
                  <a:pt x="609" y="37"/>
                </a:lnTo>
                <a:lnTo>
                  <a:pt x="569" y="69"/>
                </a:lnTo>
                <a:lnTo>
                  <a:pt x="538" y="112"/>
                </a:lnTo>
                <a:lnTo>
                  <a:pt x="522" y="172"/>
                </a:lnTo>
                <a:lnTo>
                  <a:pt x="512" y="240"/>
                </a:lnTo>
                <a:lnTo>
                  <a:pt x="516" y="295"/>
                </a:lnTo>
                <a:lnTo>
                  <a:pt x="530" y="369"/>
                </a:lnTo>
                <a:lnTo>
                  <a:pt x="529" y="423"/>
                </a:lnTo>
                <a:lnTo>
                  <a:pt x="517" y="483"/>
                </a:lnTo>
                <a:lnTo>
                  <a:pt x="493" y="513"/>
                </a:lnTo>
                <a:lnTo>
                  <a:pt x="247" y="611"/>
                </a:lnTo>
                <a:lnTo>
                  <a:pt x="212" y="632"/>
                </a:lnTo>
                <a:lnTo>
                  <a:pt x="188" y="668"/>
                </a:lnTo>
                <a:lnTo>
                  <a:pt x="111" y="879"/>
                </a:lnTo>
                <a:lnTo>
                  <a:pt x="10" y="1178"/>
                </a:lnTo>
                <a:lnTo>
                  <a:pt x="0" y="1239"/>
                </a:lnTo>
                <a:lnTo>
                  <a:pt x="2" y="1273"/>
                </a:lnTo>
                <a:lnTo>
                  <a:pt x="19" y="1312"/>
                </a:lnTo>
                <a:lnTo>
                  <a:pt x="149" y="1516"/>
                </a:lnTo>
                <a:lnTo>
                  <a:pt x="168" y="1580"/>
                </a:lnTo>
                <a:lnTo>
                  <a:pt x="175" y="1645"/>
                </a:lnTo>
                <a:lnTo>
                  <a:pt x="149" y="1873"/>
                </a:lnTo>
                <a:lnTo>
                  <a:pt x="133" y="1974"/>
                </a:lnTo>
                <a:lnTo>
                  <a:pt x="133" y="2007"/>
                </a:lnTo>
                <a:lnTo>
                  <a:pt x="149" y="2032"/>
                </a:lnTo>
                <a:lnTo>
                  <a:pt x="188" y="2045"/>
                </a:lnTo>
                <a:lnTo>
                  <a:pt x="228" y="2051"/>
                </a:lnTo>
                <a:lnTo>
                  <a:pt x="239" y="2166"/>
                </a:lnTo>
                <a:lnTo>
                  <a:pt x="239" y="2292"/>
                </a:lnTo>
                <a:lnTo>
                  <a:pt x="236" y="2432"/>
                </a:lnTo>
                <a:lnTo>
                  <a:pt x="228" y="2562"/>
                </a:lnTo>
                <a:lnTo>
                  <a:pt x="208" y="2702"/>
                </a:lnTo>
                <a:lnTo>
                  <a:pt x="202" y="2842"/>
                </a:lnTo>
                <a:lnTo>
                  <a:pt x="194" y="2979"/>
                </a:lnTo>
                <a:lnTo>
                  <a:pt x="194" y="3088"/>
                </a:lnTo>
                <a:lnTo>
                  <a:pt x="200" y="3261"/>
                </a:lnTo>
                <a:lnTo>
                  <a:pt x="197" y="3369"/>
                </a:lnTo>
                <a:lnTo>
                  <a:pt x="202" y="3467"/>
                </a:lnTo>
                <a:lnTo>
                  <a:pt x="207" y="3488"/>
                </a:lnTo>
                <a:lnTo>
                  <a:pt x="267" y="3505"/>
                </a:lnTo>
                <a:lnTo>
                  <a:pt x="317" y="3530"/>
                </a:lnTo>
                <a:lnTo>
                  <a:pt x="363" y="3568"/>
                </a:lnTo>
                <a:lnTo>
                  <a:pt x="412" y="3603"/>
                </a:lnTo>
                <a:lnTo>
                  <a:pt x="474" y="3627"/>
                </a:lnTo>
                <a:lnTo>
                  <a:pt x="538" y="3643"/>
                </a:lnTo>
                <a:lnTo>
                  <a:pt x="595" y="3645"/>
                </a:lnTo>
                <a:lnTo>
                  <a:pt x="631" y="3633"/>
                </a:lnTo>
                <a:lnTo>
                  <a:pt x="656" y="3615"/>
                </a:lnTo>
                <a:lnTo>
                  <a:pt x="659" y="3594"/>
                </a:lnTo>
                <a:lnTo>
                  <a:pt x="646" y="3563"/>
                </a:lnTo>
                <a:lnTo>
                  <a:pt x="613" y="3535"/>
                </a:lnTo>
                <a:lnTo>
                  <a:pt x="573" y="3505"/>
                </a:lnTo>
                <a:lnTo>
                  <a:pt x="521" y="3462"/>
                </a:lnTo>
                <a:lnTo>
                  <a:pt x="479" y="3424"/>
                </a:lnTo>
                <a:lnTo>
                  <a:pt x="452" y="3391"/>
                </a:lnTo>
                <a:lnTo>
                  <a:pt x="465" y="3211"/>
                </a:lnTo>
                <a:lnTo>
                  <a:pt x="465" y="3085"/>
                </a:lnTo>
                <a:lnTo>
                  <a:pt x="478" y="2957"/>
                </a:lnTo>
                <a:lnTo>
                  <a:pt x="491" y="2842"/>
                </a:lnTo>
                <a:lnTo>
                  <a:pt x="513" y="2721"/>
                </a:lnTo>
                <a:lnTo>
                  <a:pt x="543" y="2599"/>
                </a:lnTo>
                <a:lnTo>
                  <a:pt x="569" y="2485"/>
                </a:lnTo>
                <a:lnTo>
                  <a:pt x="589" y="2391"/>
                </a:lnTo>
                <a:lnTo>
                  <a:pt x="609" y="2281"/>
                </a:lnTo>
                <a:close/>
              </a:path>
            </a:pathLst>
          </a:custGeom>
          <a:solidFill>
            <a:srgbClr val="8080FF"/>
          </a:solidFill>
          <a:ln w="0">
            <a:solidFill>
              <a:srgbClr val="000000"/>
            </a:solidFill>
            <a:round/>
            <a:headEnd/>
            <a:tailEnd/>
          </a:ln>
        </p:spPr>
        <p:txBody>
          <a:bodyPr/>
          <a:lstStyle/>
          <a:p>
            <a:endParaRPr lang="it-IT"/>
          </a:p>
        </p:txBody>
      </p:sp>
      <p:sp>
        <p:nvSpPr>
          <p:cNvPr id="67592" name="Freeform 10"/>
          <p:cNvSpPr>
            <a:spLocks/>
          </p:cNvSpPr>
          <p:nvPr/>
        </p:nvSpPr>
        <p:spPr bwMode="auto">
          <a:xfrm>
            <a:off x="5008563" y="3128963"/>
            <a:ext cx="398462" cy="1100137"/>
          </a:xfrm>
          <a:custGeom>
            <a:avLst/>
            <a:gdLst>
              <a:gd name="T0" fmla="*/ 2147483647 w 1292"/>
              <a:gd name="T1" fmla="*/ 2147483647 h 3406"/>
              <a:gd name="T2" fmla="*/ 2147483647 w 1292"/>
              <a:gd name="T3" fmla="*/ 2147483647 h 3406"/>
              <a:gd name="T4" fmla="*/ 2147483647 w 1292"/>
              <a:gd name="T5" fmla="*/ 2147483647 h 3406"/>
              <a:gd name="T6" fmla="*/ 2147483647 w 1292"/>
              <a:gd name="T7" fmla="*/ 2147483647 h 3406"/>
              <a:gd name="T8" fmla="*/ 2147483647 w 1292"/>
              <a:gd name="T9" fmla="*/ 2147483647 h 3406"/>
              <a:gd name="T10" fmla="*/ 2147483647 w 1292"/>
              <a:gd name="T11" fmla="*/ 2147483647 h 3406"/>
              <a:gd name="T12" fmla="*/ 2147483647 w 1292"/>
              <a:gd name="T13" fmla="*/ 2147483647 h 3406"/>
              <a:gd name="T14" fmla="*/ 2147483647 w 1292"/>
              <a:gd name="T15" fmla="*/ 2147483647 h 3406"/>
              <a:gd name="T16" fmla="*/ 2147483647 w 1292"/>
              <a:gd name="T17" fmla="*/ 2147483647 h 3406"/>
              <a:gd name="T18" fmla="*/ 2147483647 w 1292"/>
              <a:gd name="T19" fmla="*/ 2147483647 h 3406"/>
              <a:gd name="T20" fmla="*/ 2147483647 w 1292"/>
              <a:gd name="T21" fmla="*/ 2147483647 h 3406"/>
              <a:gd name="T22" fmla="*/ 2147483647 w 1292"/>
              <a:gd name="T23" fmla="*/ 2147483647 h 3406"/>
              <a:gd name="T24" fmla="*/ 2147483647 w 1292"/>
              <a:gd name="T25" fmla="*/ 2147483647 h 3406"/>
              <a:gd name="T26" fmla="*/ 2147483647 w 1292"/>
              <a:gd name="T27" fmla="*/ 2147483647 h 3406"/>
              <a:gd name="T28" fmla="*/ 2147483647 w 1292"/>
              <a:gd name="T29" fmla="*/ 2147483647 h 3406"/>
              <a:gd name="T30" fmla="*/ 2147483647 w 1292"/>
              <a:gd name="T31" fmla="*/ 2147483647 h 3406"/>
              <a:gd name="T32" fmla="*/ 2147483647 w 1292"/>
              <a:gd name="T33" fmla="*/ 2147483647 h 3406"/>
              <a:gd name="T34" fmla="*/ 2147483647 w 1292"/>
              <a:gd name="T35" fmla="*/ 2147483647 h 3406"/>
              <a:gd name="T36" fmla="*/ 2147483647 w 1292"/>
              <a:gd name="T37" fmla="*/ 2147483647 h 3406"/>
              <a:gd name="T38" fmla="*/ 2147483647 w 1292"/>
              <a:gd name="T39" fmla="*/ 2147483647 h 3406"/>
              <a:gd name="T40" fmla="*/ 2147483647 w 1292"/>
              <a:gd name="T41" fmla="*/ 2147483647 h 3406"/>
              <a:gd name="T42" fmla="*/ 2147483647 w 1292"/>
              <a:gd name="T43" fmla="*/ 2147483647 h 3406"/>
              <a:gd name="T44" fmla="*/ 2147483647 w 1292"/>
              <a:gd name="T45" fmla="*/ 2147483647 h 3406"/>
              <a:gd name="T46" fmla="*/ 2147483647 w 1292"/>
              <a:gd name="T47" fmla="*/ 2147483647 h 3406"/>
              <a:gd name="T48" fmla="*/ 2147483647 w 1292"/>
              <a:gd name="T49" fmla="*/ 2147483647 h 3406"/>
              <a:gd name="T50" fmla="*/ 2147483647 w 1292"/>
              <a:gd name="T51" fmla="*/ 2147483647 h 3406"/>
              <a:gd name="T52" fmla="*/ 2147483647 w 1292"/>
              <a:gd name="T53" fmla="*/ 2147483647 h 3406"/>
              <a:gd name="T54" fmla="*/ 2147483647 w 1292"/>
              <a:gd name="T55" fmla="*/ 2147483647 h 3406"/>
              <a:gd name="T56" fmla="*/ 2147483647 w 1292"/>
              <a:gd name="T57" fmla="*/ 2147483647 h 3406"/>
              <a:gd name="T58" fmla="*/ 2147483647 w 1292"/>
              <a:gd name="T59" fmla="*/ 2147483647 h 3406"/>
              <a:gd name="T60" fmla="*/ 2147483647 w 1292"/>
              <a:gd name="T61" fmla="*/ 2147483647 h 3406"/>
              <a:gd name="T62" fmla="*/ 2147483647 w 1292"/>
              <a:gd name="T63" fmla="*/ 2147483647 h 3406"/>
              <a:gd name="T64" fmla="*/ 2147483647 w 1292"/>
              <a:gd name="T65" fmla="*/ 2147483647 h 3406"/>
              <a:gd name="T66" fmla="*/ 0 w 1292"/>
              <a:gd name="T67" fmla="*/ 2147483647 h 3406"/>
              <a:gd name="T68" fmla="*/ 2147483647 w 1292"/>
              <a:gd name="T69" fmla="*/ 2147483647 h 3406"/>
              <a:gd name="T70" fmla="*/ 2147483647 w 1292"/>
              <a:gd name="T71" fmla="*/ 2147483647 h 3406"/>
              <a:gd name="T72" fmla="*/ 2147483647 w 1292"/>
              <a:gd name="T73" fmla="*/ 2147483647 h 3406"/>
              <a:gd name="T74" fmla="*/ 2147483647 w 1292"/>
              <a:gd name="T75" fmla="*/ 2147483647 h 3406"/>
              <a:gd name="T76" fmla="*/ 2147483647 w 1292"/>
              <a:gd name="T77" fmla="*/ 2147483647 h 3406"/>
              <a:gd name="T78" fmla="*/ 2147483647 w 1292"/>
              <a:gd name="T79" fmla="*/ 2147483647 h 3406"/>
              <a:gd name="T80" fmla="*/ 2147483647 w 1292"/>
              <a:gd name="T81" fmla="*/ 2147483647 h 3406"/>
              <a:gd name="T82" fmla="*/ 2147483647 w 1292"/>
              <a:gd name="T83" fmla="*/ 2147483647 h 3406"/>
              <a:gd name="T84" fmla="*/ 2147483647 w 1292"/>
              <a:gd name="T85" fmla="*/ 2147483647 h 3406"/>
              <a:gd name="T86" fmla="*/ 2147483647 w 1292"/>
              <a:gd name="T87" fmla="*/ 2147483647 h 3406"/>
              <a:gd name="T88" fmla="*/ 2147483647 w 1292"/>
              <a:gd name="T89" fmla="*/ 2147483647 h 3406"/>
              <a:gd name="T90" fmla="*/ 2147483647 w 1292"/>
              <a:gd name="T91" fmla="*/ 2147483647 h 3406"/>
              <a:gd name="T92" fmla="*/ 2147483647 w 1292"/>
              <a:gd name="T93" fmla="*/ 0 h 3406"/>
              <a:gd name="T94" fmla="*/ 2147483647 w 1292"/>
              <a:gd name="T95" fmla="*/ 2147483647 h 3406"/>
              <a:gd name="T96" fmla="*/ 2147483647 w 1292"/>
              <a:gd name="T97" fmla="*/ 2147483647 h 3406"/>
              <a:gd name="T98" fmla="*/ 2147483647 w 1292"/>
              <a:gd name="T99" fmla="*/ 2147483647 h 3406"/>
              <a:gd name="T100" fmla="*/ 2147483647 w 1292"/>
              <a:gd name="T101" fmla="*/ 2147483647 h 3406"/>
              <a:gd name="T102" fmla="*/ 2147483647 w 1292"/>
              <a:gd name="T103" fmla="*/ 2147483647 h 3406"/>
              <a:gd name="T104" fmla="*/ 2147483647 w 1292"/>
              <a:gd name="T105" fmla="*/ 2147483647 h 3406"/>
              <a:gd name="T106" fmla="*/ 2147483647 w 1292"/>
              <a:gd name="T107" fmla="*/ 2147483647 h 3406"/>
              <a:gd name="T108" fmla="*/ 2147483647 w 1292"/>
              <a:gd name="T109" fmla="*/ 2147483647 h 3406"/>
              <a:gd name="T110" fmla="*/ 2147483647 w 1292"/>
              <a:gd name="T111" fmla="*/ 2147483647 h 3406"/>
              <a:gd name="T112" fmla="*/ 2147483647 w 1292"/>
              <a:gd name="T113" fmla="*/ 2147483647 h 3406"/>
              <a:gd name="T114" fmla="*/ 2147483647 w 1292"/>
              <a:gd name="T115" fmla="*/ 2147483647 h 3406"/>
              <a:gd name="T116" fmla="*/ 2147483647 w 1292"/>
              <a:gd name="T117" fmla="*/ 2147483647 h 34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92"/>
              <a:gd name="T178" fmla="*/ 0 h 3406"/>
              <a:gd name="T179" fmla="*/ 1292 w 1292"/>
              <a:gd name="T180" fmla="*/ 3406 h 34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92" h="3406">
                <a:moveTo>
                  <a:pt x="1129" y="1486"/>
                </a:moveTo>
                <a:lnTo>
                  <a:pt x="1131" y="1573"/>
                </a:lnTo>
                <a:lnTo>
                  <a:pt x="1152" y="1749"/>
                </a:lnTo>
                <a:lnTo>
                  <a:pt x="951" y="1876"/>
                </a:lnTo>
                <a:lnTo>
                  <a:pt x="951" y="1953"/>
                </a:lnTo>
                <a:lnTo>
                  <a:pt x="961" y="2090"/>
                </a:lnTo>
                <a:lnTo>
                  <a:pt x="976" y="2500"/>
                </a:lnTo>
                <a:lnTo>
                  <a:pt x="988" y="2680"/>
                </a:lnTo>
                <a:lnTo>
                  <a:pt x="1001" y="2999"/>
                </a:lnTo>
                <a:lnTo>
                  <a:pt x="1001" y="3112"/>
                </a:lnTo>
                <a:lnTo>
                  <a:pt x="1003" y="3150"/>
                </a:lnTo>
                <a:lnTo>
                  <a:pt x="1014" y="3163"/>
                </a:lnTo>
                <a:lnTo>
                  <a:pt x="1049" y="3187"/>
                </a:lnTo>
                <a:lnTo>
                  <a:pt x="1122" y="3223"/>
                </a:lnTo>
                <a:lnTo>
                  <a:pt x="1207" y="3246"/>
                </a:lnTo>
                <a:lnTo>
                  <a:pt x="1236" y="3255"/>
                </a:lnTo>
                <a:lnTo>
                  <a:pt x="1267" y="3270"/>
                </a:lnTo>
                <a:lnTo>
                  <a:pt x="1286" y="3296"/>
                </a:lnTo>
                <a:lnTo>
                  <a:pt x="1292" y="3317"/>
                </a:lnTo>
                <a:lnTo>
                  <a:pt x="1280" y="3325"/>
                </a:lnTo>
                <a:lnTo>
                  <a:pt x="1110" y="3328"/>
                </a:lnTo>
                <a:lnTo>
                  <a:pt x="887" y="3342"/>
                </a:lnTo>
                <a:lnTo>
                  <a:pt x="849" y="3342"/>
                </a:lnTo>
                <a:lnTo>
                  <a:pt x="823" y="3329"/>
                </a:lnTo>
                <a:lnTo>
                  <a:pt x="810" y="3304"/>
                </a:lnTo>
                <a:lnTo>
                  <a:pt x="810" y="3266"/>
                </a:lnTo>
                <a:lnTo>
                  <a:pt x="823" y="3205"/>
                </a:lnTo>
                <a:lnTo>
                  <a:pt x="830" y="3195"/>
                </a:lnTo>
                <a:lnTo>
                  <a:pt x="849" y="3189"/>
                </a:lnTo>
                <a:lnTo>
                  <a:pt x="823" y="3186"/>
                </a:lnTo>
                <a:lnTo>
                  <a:pt x="816" y="3174"/>
                </a:lnTo>
                <a:lnTo>
                  <a:pt x="810" y="3125"/>
                </a:lnTo>
                <a:lnTo>
                  <a:pt x="785" y="3023"/>
                </a:lnTo>
                <a:lnTo>
                  <a:pt x="734" y="2781"/>
                </a:lnTo>
                <a:lnTo>
                  <a:pt x="723" y="2666"/>
                </a:lnTo>
                <a:lnTo>
                  <a:pt x="695" y="2298"/>
                </a:lnTo>
                <a:lnTo>
                  <a:pt x="679" y="2206"/>
                </a:lnTo>
                <a:lnTo>
                  <a:pt x="647" y="2093"/>
                </a:lnTo>
                <a:lnTo>
                  <a:pt x="621" y="2208"/>
                </a:lnTo>
                <a:lnTo>
                  <a:pt x="596" y="2322"/>
                </a:lnTo>
                <a:lnTo>
                  <a:pt x="552" y="2642"/>
                </a:lnTo>
                <a:lnTo>
                  <a:pt x="532" y="2740"/>
                </a:lnTo>
                <a:lnTo>
                  <a:pt x="488" y="3097"/>
                </a:lnTo>
                <a:lnTo>
                  <a:pt x="488" y="3150"/>
                </a:lnTo>
                <a:lnTo>
                  <a:pt x="482" y="3160"/>
                </a:lnTo>
                <a:lnTo>
                  <a:pt x="443" y="3176"/>
                </a:lnTo>
                <a:lnTo>
                  <a:pt x="453" y="3229"/>
                </a:lnTo>
                <a:lnTo>
                  <a:pt x="455" y="3291"/>
                </a:lnTo>
                <a:lnTo>
                  <a:pt x="455" y="3329"/>
                </a:lnTo>
                <a:lnTo>
                  <a:pt x="440" y="3366"/>
                </a:lnTo>
                <a:lnTo>
                  <a:pt x="414" y="3390"/>
                </a:lnTo>
                <a:lnTo>
                  <a:pt x="367" y="3406"/>
                </a:lnTo>
                <a:lnTo>
                  <a:pt x="317" y="3406"/>
                </a:lnTo>
                <a:lnTo>
                  <a:pt x="262" y="3401"/>
                </a:lnTo>
                <a:lnTo>
                  <a:pt x="240" y="3381"/>
                </a:lnTo>
                <a:lnTo>
                  <a:pt x="228" y="3355"/>
                </a:lnTo>
                <a:lnTo>
                  <a:pt x="229" y="3322"/>
                </a:lnTo>
                <a:lnTo>
                  <a:pt x="243" y="3276"/>
                </a:lnTo>
                <a:lnTo>
                  <a:pt x="279" y="3227"/>
                </a:lnTo>
                <a:lnTo>
                  <a:pt x="303" y="3176"/>
                </a:lnTo>
                <a:lnTo>
                  <a:pt x="279" y="3176"/>
                </a:lnTo>
                <a:lnTo>
                  <a:pt x="266" y="3023"/>
                </a:lnTo>
                <a:lnTo>
                  <a:pt x="262" y="2847"/>
                </a:lnTo>
                <a:lnTo>
                  <a:pt x="269" y="2727"/>
                </a:lnTo>
                <a:lnTo>
                  <a:pt x="286" y="2588"/>
                </a:lnTo>
                <a:lnTo>
                  <a:pt x="299" y="2463"/>
                </a:lnTo>
                <a:lnTo>
                  <a:pt x="317" y="2360"/>
                </a:lnTo>
                <a:lnTo>
                  <a:pt x="0" y="2245"/>
                </a:lnTo>
                <a:lnTo>
                  <a:pt x="0" y="1889"/>
                </a:lnTo>
                <a:lnTo>
                  <a:pt x="38" y="1863"/>
                </a:lnTo>
                <a:lnTo>
                  <a:pt x="184" y="1902"/>
                </a:lnTo>
                <a:lnTo>
                  <a:pt x="200" y="1824"/>
                </a:lnTo>
                <a:lnTo>
                  <a:pt x="204" y="1728"/>
                </a:lnTo>
                <a:lnTo>
                  <a:pt x="132" y="1331"/>
                </a:lnTo>
                <a:lnTo>
                  <a:pt x="127" y="1226"/>
                </a:lnTo>
                <a:lnTo>
                  <a:pt x="139" y="1099"/>
                </a:lnTo>
                <a:lnTo>
                  <a:pt x="200" y="757"/>
                </a:lnTo>
                <a:lnTo>
                  <a:pt x="228" y="663"/>
                </a:lnTo>
                <a:lnTo>
                  <a:pt x="253" y="626"/>
                </a:lnTo>
                <a:lnTo>
                  <a:pt x="279" y="614"/>
                </a:lnTo>
                <a:lnTo>
                  <a:pt x="455" y="550"/>
                </a:lnTo>
                <a:lnTo>
                  <a:pt x="532" y="525"/>
                </a:lnTo>
                <a:lnTo>
                  <a:pt x="557" y="435"/>
                </a:lnTo>
                <a:lnTo>
                  <a:pt x="536" y="370"/>
                </a:lnTo>
                <a:lnTo>
                  <a:pt x="525" y="331"/>
                </a:lnTo>
                <a:lnTo>
                  <a:pt x="525" y="281"/>
                </a:lnTo>
                <a:lnTo>
                  <a:pt x="532" y="218"/>
                </a:lnTo>
                <a:lnTo>
                  <a:pt x="557" y="129"/>
                </a:lnTo>
                <a:lnTo>
                  <a:pt x="571" y="84"/>
                </a:lnTo>
                <a:lnTo>
                  <a:pt x="591" y="51"/>
                </a:lnTo>
                <a:lnTo>
                  <a:pt x="621" y="24"/>
                </a:lnTo>
                <a:lnTo>
                  <a:pt x="647" y="15"/>
                </a:lnTo>
                <a:lnTo>
                  <a:pt x="697" y="0"/>
                </a:lnTo>
                <a:lnTo>
                  <a:pt x="734" y="0"/>
                </a:lnTo>
                <a:lnTo>
                  <a:pt x="785" y="15"/>
                </a:lnTo>
                <a:lnTo>
                  <a:pt x="834" y="31"/>
                </a:lnTo>
                <a:lnTo>
                  <a:pt x="873" y="61"/>
                </a:lnTo>
                <a:lnTo>
                  <a:pt x="887" y="103"/>
                </a:lnTo>
                <a:lnTo>
                  <a:pt x="892" y="159"/>
                </a:lnTo>
                <a:lnTo>
                  <a:pt x="886" y="212"/>
                </a:lnTo>
                <a:lnTo>
                  <a:pt x="877" y="272"/>
                </a:lnTo>
                <a:lnTo>
                  <a:pt x="863" y="321"/>
                </a:lnTo>
                <a:lnTo>
                  <a:pt x="836" y="372"/>
                </a:lnTo>
                <a:lnTo>
                  <a:pt x="810" y="410"/>
                </a:lnTo>
                <a:lnTo>
                  <a:pt x="785" y="448"/>
                </a:lnTo>
                <a:lnTo>
                  <a:pt x="785" y="511"/>
                </a:lnTo>
                <a:lnTo>
                  <a:pt x="843" y="526"/>
                </a:lnTo>
                <a:lnTo>
                  <a:pt x="1056" y="652"/>
                </a:lnTo>
                <a:lnTo>
                  <a:pt x="1090" y="690"/>
                </a:lnTo>
                <a:lnTo>
                  <a:pt x="1099" y="717"/>
                </a:lnTo>
                <a:lnTo>
                  <a:pt x="1116" y="1077"/>
                </a:lnTo>
                <a:lnTo>
                  <a:pt x="1099" y="1132"/>
                </a:lnTo>
                <a:lnTo>
                  <a:pt x="1079" y="1189"/>
                </a:lnTo>
                <a:lnTo>
                  <a:pt x="1065" y="1251"/>
                </a:lnTo>
                <a:lnTo>
                  <a:pt x="1068" y="1298"/>
                </a:lnTo>
                <a:lnTo>
                  <a:pt x="1088" y="1353"/>
                </a:lnTo>
                <a:lnTo>
                  <a:pt x="1129" y="1409"/>
                </a:lnTo>
                <a:lnTo>
                  <a:pt x="1129" y="1486"/>
                </a:lnTo>
                <a:close/>
              </a:path>
            </a:pathLst>
          </a:custGeom>
          <a:solidFill>
            <a:srgbClr val="8080FF"/>
          </a:solidFill>
          <a:ln w="0">
            <a:solidFill>
              <a:srgbClr val="000000"/>
            </a:solidFill>
            <a:round/>
            <a:headEnd/>
            <a:tailEnd/>
          </a:ln>
        </p:spPr>
        <p:txBody>
          <a:bodyPr/>
          <a:lstStyle/>
          <a:p>
            <a:endParaRPr lang="it-IT"/>
          </a:p>
        </p:txBody>
      </p:sp>
      <p:sp>
        <p:nvSpPr>
          <p:cNvPr id="67593" name="Freeform 11"/>
          <p:cNvSpPr>
            <a:spLocks/>
          </p:cNvSpPr>
          <p:nvPr/>
        </p:nvSpPr>
        <p:spPr bwMode="auto">
          <a:xfrm>
            <a:off x="5619750" y="3187700"/>
            <a:ext cx="298450" cy="1052513"/>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2147483647 w 974"/>
              <a:gd name="T107" fmla="*/ 2147483647 h 3255"/>
              <a:gd name="T108" fmla="*/ 2147483647 w 974"/>
              <a:gd name="T109" fmla="*/ 2147483647 h 3255"/>
              <a:gd name="T110" fmla="*/ 2147483647 w 974"/>
              <a:gd name="T111" fmla="*/ 2147483647 h 3255"/>
              <a:gd name="T112" fmla="*/ 2147483647 w 974"/>
              <a:gd name="T113" fmla="*/ 2147483647 h 3255"/>
              <a:gd name="T114" fmla="*/ 2147483647 w 974"/>
              <a:gd name="T115" fmla="*/ 2147483647 h 32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4"/>
              <a:gd name="T175" fmla="*/ 0 h 3255"/>
              <a:gd name="T176" fmla="*/ 974 w 974"/>
              <a:gd name="T177" fmla="*/ 3255 h 32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4" h="3255">
                <a:moveTo>
                  <a:pt x="326" y="0"/>
                </a:moveTo>
                <a:lnTo>
                  <a:pt x="353" y="6"/>
                </a:lnTo>
                <a:lnTo>
                  <a:pt x="396" y="19"/>
                </a:lnTo>
                <a:lnTo>
                  <a:pt x="412" y="38"/>
                </a:lnTo>
                <a:lnTo>
                  <a:pt x="426" y="52"/>
                </a:lnTo>
                <a:lnTo>
                  <a:pt x="445" y="87"/>
                </a:lnTo>
                <a:lnTo>
                  <a:pt x="469" y="120"/>
                </a:lnTo>
                <a:lnTo>
                  <a:pt x="480" y="152"/>
                </a:lnTo>
                <a:lnTo>
                  <a:pt x="504" y="231"/>
                </a:lnTo>
                <a:lnTo>
                  <a:pt x="514" y="286"/>
                </a:lnTo>
                <a:lnTo>
                  <a:pt x="509" y="357"/>
                </a:lnTo>
                <a:lnTo>
                  <a:pt x="486" y="408"/>
                </a:lnTo>
                <a:lnTo>
                  <a:pt x="471" y="456"/>
                </a:lnTo>
                <a:lnTo>
                  <a:pt x="502" y="498"/>
                </a:lnTo>
                <a:lnTo>
                  <a:pt x="562" y="533"/>
                </a:lnTo>
                <a:lnTo>
                  <a:pt x="638" y="575"/>
                </a:lnTo>
                <a:lnTo>
                  <a:pt x="695" y="604"/>
                </a:lnTo>
                <a:lnTo>
                  <a:pt x="718" y="625"/>
                </a:lnTo>
                <a:lnTo>
                  <a:pt x="955" y="942"/>
                </a:lnTo>
                <a:lnTo>
                  <a:pt x="974" y="1031"/>
                </a:lnTo>
                <a:lnTo>
                  <a:pt x="967" y="1107"/>
                </a:lnTo>
                <a:lnTo>
                  <a:pt x="947" y="1192"/>
                </a:lnTo>
                <a:lnTo>
                  <a:pt x="824" y="1411"/>
                </a:lnTo>
                <a:lnTo>
                  <a:pt x="766" y="1518"/>
                </a:lnTo>
                <a:lnTo>
                  <a:pt x="721" y="1550"/>
                </a:lnTo>
                <a:lnTo>
                  <a:pt x="678" y="1558"/>
                </a:lnTo>
                <a:lnTo>
                  <a:pt x="709" y="1628"/>
                </a:lnTo>
                <a:lnTo>
                  <a:pt x="711" y="1674"/>
                </a:lnTo>
                <a:lnTo>
                  <a:pt x="680" y="1727"/>
                </a:lnTo>
                <a:lnTo>
                  <a:pt x="620" y="1773"/>
                </a:lnTo>
                <a:lnTo>
                  <a:pt x="637" y="2472"/>
                </a:lnTo>
                <a:lnTo>
                  <a:pt x="540" y="2499"/>
                </a:lnTo>
                <a:lnTo>
                  <a:pt x="524" y="2624"/>
                </a:lnTo>
                <a:lnTo>
                  <a:pt x="503" y="2715"/>
                </a:lnTo>
                <a:lnTo>
                  <a:pt x="471" y="2818"/>
                </a:lnTo>
                <a:lnTo>
                  <a:pt x="458" y="2877"/>
                </a:lnTo>
                <a:lnTo>
                  <a:pt x="466" y="2960"/>
                </a:lnTo>
                <a:lnTo>
                  <a:pt x="492" y="2990"/>
                </a:lnTo>
                <a:lnTo>
                  <a:pt x="505" y="3032"/>
                </a:lnTo>
                <a:lnTo>
                  <a:pt x="499"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4"/>
                </a:lnTo>
                <a:lnTo>
                  <a:pt x="62" y="3168"/>
                </a:lnTo>
                <a:lnTo>
                  <a:pt x="80" y="3140"/>
                </a:lnTo>
                <a:lnTo>
                  <a:pt x="132" y="3106"/>
                </a:lnTo>
                <a:lnTo>
                  <a:pt x="220" y="3039"/>
                </a:lnTo>
                <a:lnTo>
                  <a:pt x="266" y="2977"/>
                </a:lnTo>
                <a:lnTo>
                  <a:pt x="283" y="2917"/>
                </a:lnTo>
                <a:lnTo>
                  <a:pt x="272" y="2824"/>
                </a:lnTo>
                <a:lnTo>
                  <a:pt x="195" y="2564"/>
                </a:lnTo>
                <a:lnTo>
                  <a:pt x="177" y="2467"/>
                </a:lnTo>
                <a:lnTo>
                  <a:pt x="177" y="2446"/>
                </a:lnTo>
                <a:lnTo>
                  <a:pt x="112" y="2438"/>
                </a:lnTo>
                <a:lnTo>
                  <a:pt x="74" y="2438"/>
                </a:lnTo>
                <a:lnTo>
                  <a:pt x="48" y="1808"/>
                </a:lnTo>
                <a:lnTo>
                  <a:pt x="14" y="1773"/>
                </a:lnTo>
                <a:lnTo>
                  <a:pt x="26" y="1686"/>
                </a:lnTo>
                <a:lnTo>
                  <a:pt x="61" y="1571"/>
                </a:lnTo>
                <a:lnTo>
                  <a:pt x="103" y="1468"/>
                </a:lnTo>
                <a:lnTo>
                  <a:pt x="65" y="1437"/>
                </a:lnTo>
                <a:lnTo>
                  <a:pt x="17" y="1395"/>
                </a:lnTo>
                <a:lnTo>
                  <a:pt x="0" y="1297"/>
                </a:lnTo>
                <a:lnTo>
                  <a:pt x="10" y="1200"/>
                </a:lnTo>
                <a:lnTo>
                  <a:pt x="16" y="1089"/>
                </a:lnTo>
                <a:lnTo>
                  <a:pt x="12" y="1004"/>
                </a:lnTo>
                <a:lnTo>
                  <a:pt x="0" y="914"/>
                </a:lnTo>
                <a:lnTo>
                  <a:pt x="6" y="805"/>
                </a:lnTo>
                <a:lnTo>
                  <a:pt x="21" y="737"/>
                </a:lnTo>
                <a:lnTo>
                  <a:pt x="39" y="688"/>
                </a:lnTo>
                <a:lnTo>
                  <a:pt x="60" y="655"/>
                </a:lnTo>
                <a:lnTo>
                  <a:pt x="81" y="632"/>
                </a:lnTo>
                <a:lnTo>
                  <a:pt x="164" y="582"/>
                </a:lnTo>
                <a:lnTo>
                  <a:pt x="241" y="535"/>
                </a:lnTo>
                <a:lnTo>
                  <a:pt x="280" y="497"/>
                </a:lnTo>
                <a:lnTo>
                  <a:pt x="279" y="485"/>
                </a:lnTo>
                <a:lnTo>
                  <a:pt x="264" y="483"/>
                </a:lnTo>
                <a:lnTo>
                  <a:pt x="239" y="477"/>
                </a:lnTo>
                <a:lnTo>
                  <a:pt x="216" y="465"/>
                </a:lnTo>
                <a:lnTo>
                  <a:pt x="203" y="453"/>
                </a:lnTo>
                <a:lnTo>
                  <a:pt x="189" y="434"/>
                </a:lnTo>
                <a:lnTo>
                  <a:pt x="170" y="450"/>
                </a:lnTo>
                <a:lnTo>
                  <a:pt x="139" y="471"/>
                </a:lnTo>
                <a:lnTo>
                  <a:pt x="137" y="406"/>
                </a:lnTo>
                <a:lnTo>
                  <a:pt x="129" y="364"/>
                </a:lnTo>
                <a:lnTo>
                  <a:pt x="103" y="284"/>
                </a:lnTo>
                <a:lnTo>
                  <a:pt x="93" y="218"/>
                </a:lnTo>
                <a:lnTo>
                  <a:pt x="97" y="147"/>
                </a:lnTo>
                <a:lnTo>
                  <a:pt x="107" y="99"/>
                </a:lnTo>
                <a:lnTo>
                  <a:pt x="130" y="68"/>
                </a:lnTo>
                <a:lnTo>
                  <a:pt x="150" y="54"/>
                </a:lnTo>
                <a:lnTo>
                  <a:pt x="170" y="42"/>
                </a:lnTo>
                <a:lnTo>
                  <a:pt x="212" y="20"/>
                </a:lnTo>
                <a:lnTo>
                  <a:pt x="247" y="7"/>
                </a:lnTo>
                <a:lnTo>
                  <a:pt x="289" y="1"/>
                </a:lnTo>
                <a:lnTo>
                  <a:pt x="326" y="0"/>
                </a:lnTo>
                <a:lnTo>
                  <a:pt x="684" y="956"/>
                </a:lnTo>
                <a:lnTo>
                  <a:pt x="679" y="1077"/>
                </a:lnTo>
                <a:lnTo>
                  <a:pt x="673" y="1144"/>
                </a:lnTo>
                <a:lnTo>
                  <a:pt x="737" y="1152"/>
                </a:lnTo>
                <a:lnTo>
                  <a:pt x="754" y="1099"/>
                </a:lnTo>
                <a:lnTo>
                  <a:pt x="754" y="1054"/>
                </a:lnTo>
                <a:lnTo>
                  <a:pt x="728" y="1010"/>
                </a:lnTo>
                <a:lnTo>
                  <a:pt x="711" y="979"/>
                </a:lnTo>
                <a:lnTo>
                  <a:pt x="695" y="956"/>
                </a:lnTo>
                <a:lnTo>
                  <a:pt x="684" y="956"/>
                </a:lnTo>
                <a:lnTo>
                  <a:pt x="326" y="0"/>
                </a:lnTo>
                <a:close/>
              </a:path>
            </a:pathLst>
          </a:custGeom>
          <a:solidFill>
            <a:srgbClr val="8080FF"/>
          </a:solidFill>
          <a:ln w="9525">
            <a:noFill/>
            <a:round/>
            <a:headEnd/>
            <a:tailEnd/>
          </a:ln>
        </p:spPr>
        <p:txBody>
          <a:bodyPr/>
          <a:lstStyle/>
          <a:p>
            <a:endParaRPr lang="it-IT"/>
          </a:p>
        </p:txBody>
      </p:sp>
      <p:sp>
        <p:nvSpPr>
          <p:cNvPr id="67594" name="Freeform 12"/>
          <p:cNvSpPr>
            <a:spLocks/>
          </p:cNvSpPr>
          <p:nvPr/>
        </p:nvSpPr>
        <p:spPr bwMode="auto">
          <a:xfrm>
            <a:off x="5619750" y="3187700"/>
            <a:ext cx="298450" cy="1052513"/>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4"/>
              <a:gd name="T160" fmla="*/ 0 h 3255"/>
              <a:gd name="T161" fmla="*/ 974 w 974"/>
              <a:gd name="T162" fmla="*/ 3255 h 32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4" h="3255">
                <a:moveTo>
                  <a:pt x="326" y="0"/>
                </a:moveTo>
                <a:lnTo>
                  <a:pt x="353" y="6"/>
                </a:lnTo>
                <a:lnTo>
                  <a:pt x="396" y="19"/>
                </a:lnTo>
                <a:lnTo>
                  <a:pt x="412" y="38"/>
                </a:lnTo>
                <a:lnTo>
                  <a:pt x="426" y="52"/>
                </a:lnTo>
                <a:lnTo>
                  <a:pt x="445" y="87"/>
                </a:lnTo>
                <a:lnTo>
                  <a:pt x="469" y="120"/>
                </a:lnTo>
                <a:lnTo>
                  <a:pt x="480" y="152"/>
                </a:lnTo>
                <a:lnTo>
                  <a:pt x="504" y="231"/>
                </a:lnTo>
                <a:lnTo>
                  <a:pt x="514" y="286"/>
                </a:lnTo>
                <a:lnTo>
                  <a:pt x="509" y="357"/>
                </a:lnTo>
                <a:lnTo>
                  <a:pt x="486" y="408"/>
                </a:lnTo>
                <a:lnTo>
                  <a:pt x="471" y="456"/>
                </a:lnTo>
                <a:lnTo>
                  <a:pt x="502" y="498"/>
                </a:lnTo>
                <a:lnTo>
                  <a:pt x="562" y="533"/>
                </a:lnTo>
                <a:lnTo>
                  <a:pt x="638" y="575"/>
                </a:lnTo>
                <a:lnTo>
                  <a:pt x="695" y="604"/>
                </a:lnTo>
                <a:lnTo>
                  <a:pt x="718" y="625"/>
                </a:lnTo>
                <a:lnTo>
                  <a:pt x="955" y="942"/>
                </a:lnTo>
                <a:lnTo>
                  <a:pt x="974" y="1031"/>
                </a:lnTo>
                <a:lnTo>
                  <a:pt x="967" y="1107"/>
                </a:lnTo>
                <a:lnTo>
                  <a:pt x="947" y="1192"/>
                </a:lnTo>
                <a:lnTo>
                  <a:pt x="824" y="1411"/>
                </a:lnTo>
                <a:lnTo>
                  <a:pt x="766" y="1518"/>
                </a:lnTo>
                <a:lnTo>
                  <a:pt x="721" y="1550"/>
                </a:lnTo>
                <a:lnTo>
                  <a:pt x="678" y="1558"/>
                </a:lnTo>
                <a:lnTo>
                  <a:pt x="709" y="1628"/>
                </a:lnTo>
                <a:lnTo>
                  <a:pt x="711" y="1674"/>
                </a:lnTo>
                <a:lnTo>
                  <a:pt x="680" y="1727"/>
                </a:lnTo>
                <a:lnTo>
                  <a:pt x="620" y="1773"/>
                </a:lnTo>
                <a:lnTo>
                  <a:pt x="637" y="2472"/>
                </a:lnTo>
                <a:lnTo>
                  <a:pt x="540" y="2499"/>
                </a:lnTo>
                <a:lnTo>
                  <a:pt x="524" y="2624"/>
                </a:lnTo>
                <a:lnTo>
                  <a:pt x="503" y="2715"/>
                </a:lnTo>
                <a:lnTo>
                  <a:pt x="471" y="2818"/>
                </a:lnTo>
                <a:lnTo>
                  <a:pt x="458" y="2877"/>
                </a:lnTo>
                <a:lnTo>
                  <a:pt x="466" y="2960"/>
                </a:lnTo>
                <a:lnTo>
                  <a:pt x="492" y="2990"/>
                </a:lnTo>
                <a:lnTo>
                  <a:pt x="505" y="3032"/>
                </a:lnTo>
                <a:lnTo>
                  <a:pt x="499"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4"/>
                </a:lnTo>
                <a:lnTo>
                  <a:pt x="62" y="3168"/>
                </a:lnTo>
                <a:lnTo>
                  <a:pt x="80" y="3140"/>
                </a:lnTo>
                <a:lnTo>
                  <a:pt x="132" y="3106"/>
                </a:lnTo>
                <a:lnTo>
                  <a:pt x="220" y="3039"/>
                </a:lnTo>
                <a:lnTo>
                  <a:pt x="266" y="2977"/>
                </a:lnTo>
                <a:lnTo>
                  <a:pt x="283" y="2917"/>
                </a:lnTo>
                <a:lnTo>
                  <a:pt x="272" y="2824"/>
                </a:lnTo>
                <a:lnTo>
                  <a:pt x="195" y="2564"/>
                </a:lnTo>
                <a:lnTo>
                  <a:pt x="177" y="2467"/>
                </a:lnTo>
                <a:lnTo>
                  <a:pt x="177" y="2446"/>
                </a:lnTo>
                <a:lnTo>
                  <a:pt x="112" y="2438"/>
                </a:lnTo>
                <a:lnTo>
                  <a:pt x="74" y="2438"/>
                </a:lnTo>
                <a:lnTo>
                  <a:pt x="48" y="1808"/>
                </a:lnTo>
                <a:lnTo>
                  <a:pt x="14" y="1773"/>
                </a:lnTo>
                <a:lnTo>
                  <a:pt x="26" y="1686"/>
                </a:lnTo>
                <a:lnTo>
                  <a:pt x="61" y="1571"/>
                </a:lnTo>
                <a:lnTo>
                  <a:pt x="103" y="1468"/>
                </a:lnTo>
                <a:lnTo>
                  <a:pt x="65" y="1437"/>
                </a:lnTo>
                <a:lnTo>
                  <a:pt x="17" y="1395"/>
                </a:lnTo>
                <a:lnTo>
                  <a:pt x="0" y="1297"/>
                </a:lnTo>
                <a:lnTo>
                  <a:pt x="10" y="1200"/>
                </a:lnTo>
                <a:lnTo>
                  <a:pt x="16" y="1089"/>
                </a:lnTo>
                <a:lnTo>
                  <a:pt x="12" y="1004"/>
                </a:lnTo>
                <a:lnTo>
                  <a:pt x="0" y="914"/>
                </a:lnTo>
                <a:lnTo>
                  <a:pt x="6" y="805"/>
                </a:lnTo>
                <a:lnTo>
                  <a:pt x="21" y="737"/>
                </a:lnTo>
                <a:lnTo>
                  <a:pt x="39" y="688"/>
                </a:lnTo>
                <a:lnTo>
                  <a:pt x="60" y="655"/>
                </a:lnTo>
                <a:lnTo>
                  <a:pt x="81" y="632"/>
                </a:lnTo>
                <a:lnTo>
                  <a:pt x="164" y="582"/>
                </a:lnTo>
                <a:lnTo>
                  <a:pt x="241" y="535"/>
                </a:lnTo>
                <a:lnTo>
                  <a:pt x="280" y="497"/>
                </a:lnTo>
                <a:lnTo>
                  <a:pt x="279" y="485"/>
                </a:lnTo>
                <a:lnTo>
                  <a:pt x="264" y="483"/>
                </a:lnTo>
                <a:lnTo>
                  <a:pt x="239" y="477"/>
                </a:lnTo>
                <a:lnTo>
                  <a:pt x="216" y="465"/>
                </a:lnTo>
                <a:lnTo>
                  <a:pt x="203" y="453"/>
                </a:lnTo>
                <a:lnTo>
                  <a:pt x="189" y="434"/>
                </a:lnTo>
                <a:lnTo>
                  <a:pt x="170" y="450"/>
                </a:lnTo>
                <a:lnTo>
                  <a:pt x="139" y="471"/>
                </a:lnTo>
                <a:lnTo>
                  <a:pt x="137" y="406"/>
                </a:lnTo>
                <a:lnTo>
                  <a:pt x="129" y="364"/>
                </a:lnTo>
                <a:lnTo>
                  <a:pt x="103" y="284"/>
                </a:lnTo>
                <a:lnTo>
                  <a:pt x="93" y="218"/>
                </a:lnTo>
                <a:lnTo>
                  <a:pt x="97" y="147"/>
                </a:lnTo>
                <a:lnTo>
                  <a:pt x="107" y="99"/>
                </a:lnTo>
                <a:lnTo>
                  <a:pt x="130" y="68"/>
                </a:lnTo>
                <a:lnTo>
                  <a:pt x="150" y="54"/>
                </a:lnTo>
                <a:lnTo>
                  <a:pt x="170" y="42"/>
                </a:lnTo>
                <a:lnTo>
                  <a:pt x="212" y="20"/>
                </a:lnTo>
                <a:lnTo>
                  <a:pt x="247" y="7"/>
                </a:lnTo>
                <a:lnTo>
                  <a:pt x="289" y="1"/>
                </a:lnTo>
                <a:lnTo>
                  <a:pt x="326" y="0"/>
                </a:lnTo>
              </a:path>
            </a:pathLst>
          </a:custGeom>
          <a:noFill/>
          <a:ln w="0">
            <a:solidFill>
              <a:srgbClr val="000000"/>
            </a:solidFill>
            <a:round/>
            <a:headEnd/>
            <a:tailEnd/>
          </a:ln>
        </p:spPr>
        <p:txBody>
          <a:bodyPr/>
          <a:lstStyle/>
          <a:p>
            <a:endParaRPr lang="it-IT"/>
          </a:p>
        </p:txBody>
      </p:sp>
      <p:sp>
        <p:nvSpPr>
          <p:cNvPr id="67595" name="Freeform 13"/>
          <p:cNvSpPr>
            <a:spLocks/>
          </p:cNvSpPr>
          <p:nvPr/>
        </p:nvSpPr>
        <p:spPr bwMode="auto">
          <a:xfrm>
            <a:off x="6172200" y="3167063"/>
            <a:ext cx="287338" cy="1104900"/>
          </a:xfrm>
          <a:custGeom>
            <a:avLst/>
            <a:gdLst>
              <a:gd name="T0" fmla="*/ 2147483647 w 931"/>
              <a:gd name="T1" fmla="*/ 2147483647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0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31"/>
              <a:gd name="T169" fmla="*/ 0 h 3420"/>
              <a:gd name="T170" fmla="*/ 931 w 931"/>
              <a:gd name="T171" fmla="*/ 3420 h 342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31" h="3420">
                <a:moveTo>
                  <a:pt x="495" y="2"/>
                </a:moveTo>
                <a:lnTo>
                  <a:pt x="575" y="0"/>
                </a:lnTo>
                <a:lnTo>
                  <a:pt x="625" y="21"/>
                </a:lnTo>
                <a:lnTo>
                  <a:pt x="672" y="58"/>
                </a:lnTo>
                <a:lnTo>
                  <a:pt x="696" y="113"/>
                </a:lnTo>
                <a:lnTo>
                  <a:pt x="700" y="159"/>
                </a:lnTo>
                <a:lnTo>
                  <a:pt x="690" y="211"/>
                </a:lnTo>
                <a:lnTo>
                  <a:pt x="663" y="273"/>
                </a:lnTo>
                <a:lnTo>
                  <a:pt x="632" y="336"/>
                </a:lnTo>
                <a:lnTo>
                  <a:pt x="600" y="420"/>
                </a:lnTo>
                <a:lnTo>
                  <a:pt x="599" y="474"/>
                </a:lnTo>
                <a:lnTo>
                  <a:pt x="611" y="537"/>
                </a:lnTo>
                <a:lnTo>
                  <a:pt x="645" y="537"/>
                </a:lnTo>
                <a:lnTo>
                  <a:pt x="671" y="537"/>
                </a:lnTo>
                <a:lnTo>
                  <a:pt x="723" y="545"/>
                </a:lnTo>
                <a:lnTo>
                  <a:pt x="768" y="563"/>
                </a:lnTo>
                <a:lnTo>
                  <a:pt x="812" y="601"/>
                </a:lnTo>
                <a:lnTo>
                  <a:pt x="845" y="643"/>
                </a:lnTo>
                <a:lnTo>
                  <a:pt x="863" y="682"/>
                </a:lnTo>
                <a:lnTo>
                  <a:pt x="868" y="738"/>
                </a:lnTo>
                <a:lnTo>
                  <a:pt x="858" y="803"/>
                </a:lnTo>
                <a:lnTo>
                  <a:pt x="847" y="859"/>
                </a:lnTo>
                <a:lnTo>
                  <a:pt x="845" y="916"/>
                </a:lnTo>
                <a:lnTo>
                  <a:pt x="855" y="1111"/>
                </a:lnTo>
                <a:lnTo>
                  <a:pt x="851" y="1251"/>
                </a:lnTo>
                <a:lnTo>
                  <a:pt x="852" y="1363"/>
                </a:lnTo>
                <a:lnTo>
                  <a:pt x="856" y="1437"/>
                </a:lnTo>
                <a:lnTo>
                  <a:pt x="855" y="1503"/>
                </a:lnTo>
                <a:lnTo>
                  <a:pt x="918" y="1482"/>
                </a:lnTo>
                <a:lnTo>
                  <a:pt x="931" y="1760"/>
                </a:lnTo>
                <a:lnTo>
                  <a:pt x="689" y="1823"/>
                </a:lnTo>
                <a:lnTo>
                  <a:pt x="663" y="1961"/>
                </a:lnTo>
                <a:lnTo>
                  <a:pt x="613" y="2187"/>
                </a:lnTo>
                <a:lnTo>
                  <a:pt x="604" y="2275"/>
                </a:lnTo>
                <a:lnTo>
                  <a:pt x="617" y="2351"/>
                </a:lnTo>
                <a:lnTo>
                  <a:pt x="639" y="2429"/>
                </a:lnTo>
                <a:lnTo>
                  <a:pt x="639" y="2492"/>
                </a:lnTo>
                <a:lnTo>
                  <a:pt x="629" y="2626"/>
                </a:lnTo>
                <a:lnTo>
                  <a:pt x="616" y="2742"/>
                </a:lnTo>
                <a:lnTo>
                  <a:pt x="582" y="2928"/>
                </a:lnTo>
                <a:lnTo>
                  <a:pt x="564" y="3017"/>
                </a:lnTo>
                <a:lnTo>
                  <a:pt x="555" y="3148"/>
                </a:lnTo>
                <a:lnTo>
                  <a:pt x="573" y="3272"/>
                </a:lnTo>
                <a:lnTo>
                  <a:pt x="568" y="3287"/>
                </a:lnTo>
                <a:lnTo>
                  <a:pt x="542" y="3300"/>
                </a:lnTo>
                <a:lnTo>
                  <a:pt x="464" y="3362"/>
                </a:lnTo>
                <a:lnTo>
                  <a:pt x="433" y="3388"/>
                </a:lnTo>
                <a:lnTo>
                  <a:pt x="395" y="3411"/>
                </a:lnTo>
                <a:lnTo>
                  <a:pt x="331" y="3420"/>
                </a:lnTo>
                <a:lnTo>
                  <a:pt x="258" y="3409"/>
                </a:lnTo>
                <a:lnTo>
                  <a:pt x="238" y="3398"/>
                </a:lnTo>
                <a:lnTo>
                  <a:pt x="230" y="3380"/>
                </a:lnTo>
                <a:lnTo>
                  <a:pt x="228" y="3360"/>
                </a:lnTo>
                <a:lnTo>
                  <a:pt x="250" y="3337"/>
                </a:lnTo>
                <a:lnTo>
                  <a:pt x="329" y="3271"/>
                </a:lnTo>
                <a:lnTo>
                  <a:pt x="279" y="3291"/>
                </a:lnTo>
                <a:lnTo>
                  <a:pt x="214" y="3319"/>
                </a:lnTo>
                <a:lnTo>
                  <a:pt x="154" y="3336"/>
                </a:lnTo>
                <a:lnTo>
                  <a:pt x="86" y="3343"/>
                </a:lnTo>
                <a:lnTo>
                  <a:pt x="53" y="3343"/>
                </a:lnTo>
                <a:lnTo>
                  <a:pt x="24" y="3324"/>
                </a:lnTo>
                <a:lnTo>
                  <a:pt x="17" y="3298"/>
                </a:lnTo>
                <a:lnTo>
                  <a:pt x="31" y="3276"/>
                </a:lnTo>
                <a:lnTo>
                  <a:pt x="49" y="3261"/>
                </a:lnTo>
                <a:lnTo>
                  <a:pt x="136" y="3219"/>
                </a:lnTo>
                <a:lnTo>
                  <a:pt x="186" y="3180"/>
                </a:lnTo>
                <a:lnTo>
                  <a:pt x="230" y="3121"/>
                </a:lnTo>
                <a:lnTo>
                  <a:pt x="238" y="3078"/>
                </a:lnTo>
                <a:lnTo>
                  <a:pt x="236" y="3025"/>
                </a:lnTo>
                <a:lnTo>
                  <a:pt x="224" y="2977"/>
                </a:lnTo>
                <a:lnTo>
                  <a:pt x="153" y="2729"/>
                </a:lnTo>
                <a:lnTo>
                  <a:pt x="92" y="2556"/>
                </a:lnTo>
                <a:lnTo>
                  <a:pt x="53" y="2422"/>
                </a:lnTo>
                <a:lnTo>
                  <a:pt x="24" y="2375"/>
                </a:lnTo>
                <a:lnTo>
                  <a:pt x="0" y="2300"/>
                </a:lnTo>
                <a:lnTo>
                  <a:pt x="1" y="2230"/>
                </a:lnTo>
                <a:lnTo>
                  <a:pt x="11" y="2180"/>
                </a:lnTo>
                <a:lnTo>
                  <a:pt x="41" y="1939"/>
                </a:lnTo>
                <a:lnTo>
                  <a:pt x="65" y="1819"/>
                </a:lnTo>
                <a:lnTo>
                  <a:pt x="105" y="1700"/>
                </a:lnTo>
                <a:lnTo>
                  <a:pt x="153" y="1516"/>
                </a:lnTo>
                <a:lnTo>
                  <a:pt x="176" y="1381"/>
                </a:lnTo>
                <a:lnTo>
                  <a:pt x="195" y="1269"/>
                </a:lnTo>
                <a:lnTo>
                  <a:pt x="143" y="1258"/>
                </a:lnTo>
                <a:lnTo>
                  <a:pt x="92" y="1238"/>
                </a:lnTo>
                <a:lnTo>
                  <a:pt x="79" y="1209"/>
                </a:lnTo>
                <a:lnTo>
                  <a:pt x="78" y="1164"/>
                </a:lnTo>
                <a:lnTo>
                  <a:pt x="82" y="1121"/>
                </a:lnTo>
                <a:lnTo>
                  <a:pt x="136" y="950"/>
                </a:lnTo>
                <a:lnTo>
                  <a:pt x="172" y="879"/>
                </a:lnTo>
                <a:lnTo>
                  <a:pt x="174" y="854"/>
                </a:lnTo>
                <a:lnTo>
                  <a:pt x="191" y="729"/>
                </a:lnTo>
                <a:lnTo>
                  <a:pt x="207" y="672"/>
                </a:lnTo>
                <a:lnTo>
                  <a:pt x="231" y="630"/>
                </a:lnTo>
                <a:lnTo>
                  <a:pt x="264" y="601"/>
                </a:lnTo>
                <a:lnTo>
                  <a:pt x="307" y="577"/>
                </a:lnTo>
                <a:lnTo>
                  <a:pt x="398" y="551"/>
                </a:lnTo>
                <a:lnTo>
                  <a:pt x="412" y="513"/>
                </a:lnTo>
                <a:lnTo>
                  <a:pt x="410" y="475"/>
                </a:lnTo>
                <a:lnTo>
                  <a:pt x="390" y="449"/>
                </a:lnTo>
                <a:lnTo>
                  <a:pt x="372" y="422"/>
                </a:lnTo>
                <a:lnTo>
                  <a:pt x="354" y="373"/>
                </a:lnTo>
                <a:lnTo>
                  <a:pt x="350" y="341"/>
                </a:lnTo>
                <a:lnTo>
                  <a:pt x="348" y="291"/>
                </a:lnTo>
                <a:lnTo>
                  <a:pt x="348" y="269"/>
                </a:lnTo>
                <a:lnTo>
                  <a:pt x="330" y="246"/>
                </a:lnTo>
                <a:lnTo>
                  <a:pt x="316" y="223"/>
                </a:lnTo>
                <a:lnTo>
                  <a:pt x="309" y="195"/>
                </a:lnTo>
                <a:lnTo>
                  <a:pt x="309" y="154"/>
                </a:lnTo>
                <a:lnTo>
                  <a:pt x="322" y="106"/>
                </a:lnTo>
                <a:lnTo>
                  <a:pt x="347" y="63"/>
                </a:lnTo>
                <a:lnTo>
                  <a:pt x="381" y="36"/>
                </a:lnTo>
                <a:lnTo>
                  <a:pt x="443" y="10"/>
                </a:lnTo>
                <a:lnTo>
                  <a:pt x="464" y="8"/>
                </a:lnTo>
                <a:lnTo>
                  <a:pt x="495" y="2"/>
                </a:lnTo>
                <a:lnTo>
                  <a:pt x="757" y="1477"/>
                </a:lnTo>
                <a:lnTo>
                  <a:pt x="704" y="1498"/>
                </a:lnTo>
                <a:lnTo>
                  <a:pt x="704" y="1412"/>
                </a:lnTo>
                <a:lnTo>
                  <a:pt x="700" y="1375"/>
                </a:lnTo>
                <a:lnTo>
                  <a:pt x="690" y="1338"/>
                </a:lnTo>
                <a:lnTo>
                  <a:pt x="674" y="1303"/>
                </a:lnTo>
                <a:lnTo>
                  <a:pt x="654" y="1269"/>
                </a:lnTo>
                <a:lnTo>
                  <a:pt x="680" y="1224"/>
                </a:lnTo>
                <a:lnTo>
                  <a:pt x="704" y="1173"/>
                </a:lnTo>
                <a:lnTo>
                  <a:pt x="728" y="1115"/>
                </a:lnTo>
                <a:lnTo>
                  <a:pt x="742" y="1065"/>
                </a:lnTo>
                <a:lnTo>
                  <a:pt x="754" y="1001"/>
                </a:lnTo>
                <a:lnTo>
                  <a:pt x="762" y="1080"/>
                </a:lnTo>
                <a:lnTo>
                  <a:pt x="760" y="1177"/>
                </a:lnTo>
                <a:lnTo>
                  <a:pt x="758" y="1269"/>
                </a:lnTo>
                <a:lnTo>
                  <a:pt x="760" y="1343"/>
                </a:lnTo>
                <a:lnTo>
                  <a:pt x="758" y="1405"/>
                </a:lnTo>
                <a:lnTo>
                  <a:pt x="757" y="1477"/>
                </a:lnTo>
                <a:lnTo>
                  <a:pt x="495" y="2"/>
                </a:lnTo>
                <a:lnTo>
                  <a:pt x="410" y="3180"/>
                </a:lnTo>
                <a:lnTo>
                  <a:pt x="433" y="3137"/>
                </a:lnTo>
                <a:lnTo>
                  <a:pt x="448" y="3094"/>
                </a:lnTo>
                <a:lnTo>
                  <a:pt x="455" y="3039"/>
                </a:lnTo>
                <a:lnTo>
                  <a:pt x="448" y="2962"/>
                </a:lnTo>
                <a:lnTo>
                  <a:pt x="443" y="2873"/>
                </a:lnTo>
                <a:lnTo>
                  <a:pt x="440" y="2769"/>
                </a:lnTo>
                <a:lnTo>
                  <a:pt x="443" y="2654"/>
                </a:lnTo>
                <a:lnTo>
                  <a:pt x="450" y="2552"/>
                </a:lnTo>
                <a:lnTo>
                  <a:pt x="457" y="2483"/>
                </a:lnTo>
                <a:lnTo>
                  <a:pt x="452" y="2453"/>
                </a:lnTo>
                <a:lnTo>
                  <a:pt x="433" y="2408"/>
                </a:lnTo>
                <a:lnTo>
                  <a:pt x="417" y="2350"/>
                </a:lnTo>
                <a:lnTo>
                  <a:pt x="408" y="2277"/>
                </a:lnTo>
                <a:lnTo>
                  <a:pt x="410" y="2217"/>
                </a:lnTo>
                <a:lnTo>
                  <a:pt x="421" y="2173"/>
                </a:lnTo>
                <a:lnTo>
                  <a:pt x="270" y="2159"/>
                </a:lnTo>
                <a:lnTo>
                  <a:pt x="253" y="2205"/>
                </a:lnTo>
                <a:lnTo>
                  <a:pt x="237" y="2253"/>
                </a:lnTo>
                <a:lnTo>
                  <a:pt x="221" y="2301"/>
                </a:lnTo>
                <a:lnTo>
                  <a:pt x="221" y="2322"/>
                </a:lnTo>
                <a:lnTo>
                  <a:pt x="242" y="2363"/>
                </a:lnTo>
                <a:lnTo>
                  <a:pt x="270" y="2410"/>
                </a:lnTo>
                <a:lnTo>
                  <a:pt x="294" y="2468"/>
                </a:lnTo>
                <a:lnTo>
                  <a:pt x="309" y="2524"/>
                </a:lnTo>
                <a:lnTo>
                  <a:pt x="314" y="2600"/>
                </a:lnTo>
                <a:lnTo>
                  <a:pt x="314" y="2675"/>
                </a:lnTo>
                <a:lnTo>
                  <a:pt x="316" y="2783"/>
                </a:lnTo>
                <a:lnTo>
                  <a:pt x="322" y="2875"/>
                </a:lnTo>
                <a:lnTo>
                  <a:pt x="341" y="2980"/>
                </a:lnTo>
                <a:lnTo>
                  <a:pt x="373" y="3094"/>
                </a:lnTo>
                <a:lnTo>
                  <a:pt x="392" y="3144"/>
                </a:lnTo>
                <a:lnTo>
                  <a:pt x="410" y="3180"/>
                </a:lnTo>
                <a:lnTo>
                  <a:pt x="495" y="2"/>
                </a:lnTo>
                <a:close/>
              </a:path>
            </a:pathLst>
          </a:custGeom>
          <a:solidFill>
            <a:srgbClr val="8080FF"/>
          </a:solidFill>
          <a:ln w="9525">
            <a:noFill/>
            <a:round/>
            <a:headEnd/>
            <a:tailEnd/>
          </a:ln>
        </p:spPr>
        <p:txBody>
          <a:bodyPr/>
          <a:lstStyle/>
          <a:p>
            <a:endParaRPr lang="it-IT"/>
          </a:p>
        </p:txBody>
      </p:sp>
      <p:sp>
        <p:nvSpPr>
          <p:cNvPr id="67596" name="Freeform 14"/>
          <p:cNvSpPr>
            <a:spLocks/>
          </p:cNvSpPr>
          <p:nvPr/>
        </p:nvSpPr>
        <p:spPr bwMode="auto">
          <a:xfrm>
            <a:off x="6172200" y="3167063"/>
            <a:ext cx="287338" cy="1104900"/>
          </a:xfrm>
          <a:custGeom>
            <a:avLst/>
            <a:gdLst>
              <a:gd name="T0" fmla="*/ 2147483647 w 931"/>
              <a:gd name="T1" fmla="*/ 0 h 3420"/>
              <a:gd name="T2" fmla="*/ 2147483647 w 931"/>
              <a:gd name="T3" fmla="*/ 2147483647 h 3420"/>
              <a:gd name="T4" fmla="*/ 2147483647 w 931"/>
              <a:gd name="T5" fmla="*/ 2147483647 h 3420"/>
              <a:gd name="T6" fmla="*/ 2147483647 w 931"/>
              <a:gd name="T7" fmla="*/ 2147483647 h 3420"/>
              <a:gd name="T8" fmla="*/ 2147483647 w 931"/>
              <a:gd name="T9" fmla="*/ 2147483647 h 3420"/>
              <a:gd name="T10" fmla="*/ 2147483647 w 931"/>
              <a:gd name="T11" fmla="*/ 2147483647 h 3420"/>
              <a:gd name="T12" fmla="*/ 2147483647 w 931"/>
              <a:gd name="T13" fmla="*/ 2147483647 h 3420"/>
              <a:gd name="T14" fmla="*/ 2147483647 w 931"/>
              <a:gd name="T15" fmla="*/ 2147483647 h 3420"/>
              <a:gd name="T16" fmla="*/ 2147483647 w 931"/>
              <a:gd name="T17" fmla="*/ 2147483647 h 3420"/>
              <a:gd name="T18" fmla="*/ 2147483647 w 931"/>
              <a:gd name="T19" fmla="*/ 2147483647 h 3420"/>
              <a:gd name="T20" fmla="*/ 2147483647 w 931"/>
              <a:gd name="T21" fmla="*/ 2147483647 h 3420"/>
              <a:gd name="T22" fmla="*/ 2147483647 w 931"/>
              <a:gd name="T23" fmla="*/ 2147483647 h 3420"/>
              <a:gd name="T24" fmla="*/ 2147483647 w 931"/>
              <a:gd name="T25" fmla="*/ 2147483647 h 3420"/>
              <a:gd name="T26" fmla="*/ 2147483647 w 931"/>
              <a:gd name="T27" fmla="*/ 2147483647 h 3420"/>
              <a:gd name="T28" fmla="*/ 2147483647 w 931"/>
              <a:gd name="T29" fmla="*/ 2147483647 h 3420"/>
              <a:gd name="T30" fmla="*/ 2147483647 w 931"/>
              <a:gd name="T31" fmla="*/ 2147483647 h 3420"/>
              <a:gd name="T32" fmla="*/ 2147483647 w 931"/>
              <a:gd name="T33" fmla="*/ 2147483647 h 3420"/>
              <a:gd name="T34" fmla="*/ 2147483647 w 931"/>
              <a:gd name="T35" fmla="*/ 2147483647 h 3420"/>
              <a:gd name="T36" fmla="*/ 2147483647 w 931"/>
              <a:gd name="T37" fmla="*/ 2147483647 h 3420"/>
              <a:gd name="T38" fmla="*/ 2147483647 w 931"/>
              <a:gd name="T39" fmla="*/ 2147483647 h 3420"/>
              <a:gd name="T40" fmla="*/ 2147483647 w 931"/>
              <a:gd name="T41" fmla="*/ 2147483647 h 3420"/>
              <a:gd name="T42" fmla="*/ 2147483647 w 931"/>
              <a:gd name="T43" fmla="*/ 2147483647 h 3420"/>
              <a:gd name="T44" fmla="*/ 2147483647 w 931"/>
              <a:gd name="T45" fmla="*/ 2147483647 h 3420"/>
              <a:gd name="T46" fmla="*/ 2147483647 w 931"/>
              <a:gd name="T47" fmla="*/ 2147483647 h 3420"/>
              <a:gd name="T48" fmla="*/ 2147483647 w 931"/>
              <a:gd name="T49" fmla="*/ 2147483647 h 3420"/>
              <a:gd name="T50" fmla="*/ 2147483647 w 931"/>
              <a:gd name="T51" fmla="*/ 2147483647 h 3420"/>
              <a:gd name="T52" fmla="*/ 2147483647 w 931"/>
              <a:gd name="T53" fmla="*/ 2147483647 h 3420"/>
              <a:gd name="T54" fmla="*/ 2147483647 w 931"/>
              <a:gd name="T55" fmla="*/ 2147483647 h 3420"/>
              <a:gd name="T56" fmla="*/ 2147483647 w 931"/>
              <a:gd name="T57" fmla="*/ 2147483647 h 3420"/>
              <a:gd name="T58" fmla="*/ 2147483647 w 931"/>
              <a:gd name="T59" fmla="*/ 2147483647 h 3420"/>
              <a:gd name="T60" fmla="*/ 2147483647 w 931"/>
              <a:gd name="T61" fmla="*/ 2147483647 h 3420"/>
              <a:gd name="T62" fmla="*/ 2147483647 w 931"/>
              <a:gd name="T63" fmla="*/ 2147483647 h 3420"/>
              <a:gd name="T64" fmla="*/ 2147483647 w 931"/>
              <a:gd name="T65" fmla="*/ 2147483647 h 3420"/>
              <a:gd name="T66" fmla="*/ 2147483647 w 931"/>
              <a:gd name="T67" fmla="*/ 2147483647 h 3420"/>
              <a:gd name="T68" fmla="*/ 2147483647 w 931"/>
              <a:gd name="T69" fmla="*/ 2147483647 h 3420"/>
              <a:gd name="T70" fmla="*/ 2147483647 w 931"/>
              <a:gd name="T71" fmla="*/ 2147483647 h 3420"/>
              <a:gd name="T72" fmla="*/ 2147483647 w 931"/>
              <a:gd name="T73" fmla="*/ 2147483647 h 3420"/>
              <a:gd name="T74" fmla="*/ 2147483647 w 931"/>
              <a:gd name="T75" fmla="*/ 2147483647 h 3420"/>
              <a:gd name="T76" fmla="*/ 2147483647 w 931"/>
              <a:gd name="T77" fmla="*/ 2147483647 h 3420"/>
              <a:gd name="T78" fmla="*/ 2147483647 w 931"/>
              <a:gd name="T79" fmla="*/ 2147483647 h 3420"/>
              <a:gd name="T80" fmla="*/ 2147483647 w 931"/>
              <a:gd name="T81" fmla="*/ 2147483647 h 3420"/>
              <a:gd name="T82" fmla="*/ 2147483647 w 931"/>
              <a:gd name="T83" fmla="*/ 2147483647 h 3420"/>
              <a:gd name="T84" fmla="*/ 2147483647 w 931"/>
              <a:gd name="T85" fmla="*/ 2147483647 h 3420"/>
              <a:gd name="T86" fmla="*/ 2147483647 w 931"/>
              <a:gd name="T87" fmla="*/ 2147483647 h 3420"/>
              <a:gd name="T88" fmla="*/ 2147483647 w 931"/>
              <a:gd name="T89" fmla="*/ 2147483647 h 3420"/>
              <a:gd name="T90" fmla="*/ 2147483647 w 931"/>
              <a:gd name="T91" fmla="*/ 2147483647 h 3420"/>
              <a:gd name="T92" fmla="*/ 2147483647 w 931"/>
              <a:gd name="T93" fmla="*/ 2147483647 h 3420"/>
              <a:gd name="T94" fmla="*/ 2147483647 w 931"/>
              <a:gd name="T95" fmla="*/ 2147483647 h 3420"/>
              <a:gd name="T96" fmla="*/ 2147483647 w 931"/>
              <a:gd name="T97" fmla="*/ 2147483647 h 3420"/>
              <a:gd name="T98" fmla="*/ 2147483647 w 931"/>
              <a:gd name="T99" fmla="*/ 2147483647 h 3420"/>
              <a:gd name="T100" fmla="*/ 2147483647 w 931"/>
              <a:gd name="T101" fmla="*/ 2147483647 h 3420"/>
              <a:gd name="T102" fmla="*/ 2147483647 w 931"/>
              <a:gd name="T103" fmla="*/ 2147483647 h 3420"/>
              <a:gd name="T104" fmla="*/ 2147483647 w 931"/>
              <a:gd name="T105" fmla="*/ 2147483647 h 3420"/>
              <a:gd name="T106" fmla="*/ 2147483647 w 931"/>
              <a:gd name="T107" fmla="*/ 2147483647 h 3420"/>
              <a:gd name="T108" fmla="*/ 2147483647 w 931"/>
              <a:gd name="T109" fmla="*/ 2147483647 h 3420"/>
              <a:gd name="T110" fmla="*/ 2147483647 w 931"/>
              <a:gd name="T111" fmla="*/ 2147483647 h 3420"/>
              <a:gd name="T112" fmla="*/ 2147483647 w 931"/>
              <a:gd name="T113" fmla="*/ 2147483647 h 342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31"/>
              <a:gd name="T172" fmla="*/ 0 h 3420"/>
              <a:gd name="T173" fmla="*/ 931 w 931"/>
              <a:gd name="T174" fmla="*/ 3420 h 342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31" h="3420">
                <a:moveTo>
                  <a:pt x="495" y="2"/>
                </a:moveTo>
                <a:lnTo>
                  <a:pt x="575" y="0"/>
                </a:lnTo>
                <a:lnTo>
                  <a:pt x="625" y="21"/>
                </a:lnTo>
                <a:lnTo>
                  <a:pt x="672" y="58"/>
                </a:lnTo>
                <a:lnTo>
                  <a:pt x="696" y="113"/>
                </a:lnTo>
                <a:lnTo>
                  <a:pt x="700" y="159"/>
                </a:lnTo>
                <a:lnTo>
                  <a:pt x="690" y="211"/>
                </a:lnTo>
                <a:lnTo>
                  <a:pt x="663" y="273"/>
                </a:lnTo>
                <a:lnTo>
                  <a:pt x="632" y="336"/>
                </a:lnTo>
                <a:lnTo>
                  <a:pt x="600" y="420"/>
                </a:lnTo>
                <a:lnTo>
                  <a:pt x="599" y="474"/>
                </a:lnTo>
                <a:lnTo>
                  <a:pt x="611" y="537"/>
                </a:lnTo>
                <a:lnTo>
                  <a:pt x="645" y="537"/>
                </a:lnTo>
                <a:lnTo>
                  <a:pt x="671" y="537"/>
                </a:lnTo>
                <a:lnTo>
                  <a:pt x="723" y="545"/>
                </a:lnTo>
                <a:lnTo>
                  <a:pt x="768" y="563"/>
                </a:lnTo>
                <a:lnTo>
                  <a:pt x="812" y="601"/>
                </a:lnTo>
                <a:lnTo>
                  <a:pt x="845" y="643"/>
                </a:lnTo>
                <a:lnTo>
                  <a:pt x="863" y="682"/>
                </a:lnTo>
                <a:lnTo>
                  <a:pt x="868" y="738"/>
                </a:lnTo>
                <a:lnTo>
                  <a:pt x="858" y="803"/>
                </a:lnTo>
                <a:lnTo>
                  <a:pt x="847" y="859"/>
                </a:lnTo>
                <a:lnTo>
                  <a:pt x="845" y="916"/>
                </a:lnTo>
                <a:lnTo>
                  <a:pt x="855" y="1111"/>
                </a:lnTo>
                <a:lnTo>
                  <a:pt x="851" y="1251"/>
                </a:lnTo>
                <a:lnTo>
                  <a:pt x="852" y="1363"/>
                </a:lnTo>
                <a:lnTo>
                  <a:pt x="856" y="1437"/>
                </a:lnTo>
                <a:lnTo>
                  <a:pt x="855" y="1503"/>
                </a:lnTo>
                <a:lnTo>
                  <a:pt x="918" y="1482"/>
                </a:lnTo>
                <a:lnTo>
                  <a:pt x="931" y="1760"/>
                </a:lnTo>
                <a:lnTo>
                  <a:pt x="689" y="1823"/>
                </a:lnTo>
                <a:lnTo>
                  <a:pt x="663" y="1961"/>
                </a:lnTo>
                <a:lnTo>
                  <a:pt x="613" y="2187"/>
                </a:lnTo>
                <a:lnTo>
                  <a:pt x="604" y="2275"/>
                </a:lnTo>
                <a:lnTo>
                  <a:pt x="617" y="2351"/>
                </a:lnTo>
                <a:lnTo>
                  <a:pt x="639" y="2429"/>
                </a:lnTo>
                <a:lnTo>
                  <a:pt x="639" y="2492"/>
                </a:lnTo>
                <a:lnTo>
                  <a:pt x="629" y="2626"/>
                </a:lnTo>
                <a:lnTo>
                  <a:pt x="616" y="2742"/>
                </a:lnTo>
                <a:lnTo>
                  <a:pt x="582" y="2928"/>
                </a:lnTo>
                <a:lnTo>
                  <a:pt x="564" y="3017"/>
                </a:lnTo>
                <a:lnTo>
                  <a:pt x="555" y="3148"/>
                </a:lnTo>
                <a:lnTo>
                  <a:pt x="573" y="3272"/>
                </a:lnTo>
                <a:lnTo>
                  <a:pt x="568" y="3287"/>
                </a:lnTo>
                <a:lnTo>
                  <a:pt x="542" y="3300"/>
                </a:lnTo>
                <a:lnTo>
                  <a:pt x="464" y="3362"/>
                </a:lnTo>
                <a:lnTo>
                  <a:pt x="433" y="3388"/>
                </a:lnTo>
                <a:lnTo>
                  <a:pt x="395" y="3411"/>
                </a:lnTo>
                <a:lnTo>
                  <a:pt x="331" y="3420"/>
                </a:lnTo>
                <a:lnTo>
                  <a:pt x="258" y="3409"/>
                </a:lnTo>
                <a:lnTo>
                  <a:pt x="238" y="3398"/>
                </a:lnTo>
                <a:lnTo>
                  <a:pt x="230" y="3380"/>
                </a:lnTo>
                <a:lnTo>
                  <a:pt x="228" y="3360"/>
                </a:lnTo>
                <a:lnTo>
                  <a:pt x="250" y="3337"/>
                </a:lnTo>
                <a:lnTo>
                  <a:pt x="329" y="3271"/>
                </a:lnTo>
                <a:lnTo>
                  <a:pt x="279" y="3291"/>
                </a:lnTo>
                <a:lnTo>
                  <a:pt x="214" y="3319"/>
                </a:lnTo>
                <a:lnTo>
                  <a:pt x="154" y="3336"/>
                </a:lnTo>
                <a:lnTo>
                  <a:pt x="86" y="3343"/>
                </a:lnTo>
                <a:lnTo>
                  <a:pt x="53" y="3343"/>
                </a:lnTo>
                <a:lnTo>
                  <a:pt x="24" y="3324"/>
                </a:lnTo>
                <a:lnTo>
                  <a:pt x="17" y="3298"/>
                </a:lnTo>
                <a:lnTo>
                  <a:pt x="31" y="3276"/>
                </a:lnTo>
                <a:lnTo>
                  <a:pt x="49" y="3261"/>
                </a:lnTo>
                <a:lnTo>
                  <a:pt x="136" y="3219"/>
                </a:lnTo>
                <a:lnTo>
                  <a:pt x="186" y="3180"/>
                </a:lnTo>
                <a:lnTo>
                  <a:pt x="230" y="3121"/>
                </a:lnTo>
                <a:lnTo>
                  <a:pt x="238" y="3078"/>
                </a:lnTo>
                <a:lnTo>
                  <a:pt x="236" y="3025"/>
                </a:lnTo>
                <a:lnTo>
                  <a:pt x="224" y="2977"/>
                </a:lnTo>
                <a:lnTo>
                  <a:pt x="153" y="2729"/>
                </a:lnTo>
                <a:lnTo>
                  <a:pt x="92" y="2556"/>
                </a:lnTo>
                <a:lnTo>
                  <a:pt x="53" y="2422"/>
                </a:lnTo>
                <a:lnTo>
                  <a:pt x="24" y="2375"/>
                </a:lnTo>
                <a:lnTo>
                  <a:pt x="0" y="2300"/>
                </a:lnTo>
                <a:lnTo>
                  <a:pt x="1" y="2230"/>
                </a:lnTo>
                <a:lnTo>
                  <a:pt x="11" y="2180"/>
                </a:lnTo>
                <a:lnTo>
                  <a:pt x="41" y="1939"/>
                </a:lnTo>
                <a:lnTo>
                  <a:pt x="65" y="1819"/>
                </a:lnTo>
                <a:lnTo>
                  <a:pt x="105" y="1700"/>
                </a:lnTo>
                <a:lnTo>
                  <a:pt x="153" y="1516"/>
                </a:lnTo>
                <a:lnTo>
                  <a:pt x="176" y="1381"/>
                </a:lnTo>
                <a:lnTo>
                  <a:pt x="195" y="1269"/>
                </a:lnTo>
                <a:lnTo>
                  <a:pt x="143" y="1258"/>
                </a:lnTo>
                <a:lnTo>
                  <a:pt x="92" y="1238"/>
                </a:lnTo>
                <a:lnTo>
                  <a:pt x="79" y="1209"/>
                </a:lnTo>
                <a:lnTo>
                  <a:pt x="78" y="1164"/>
                </a:lnTo>
                <a:lnTo>
                  <a:pt x="82" y="1121"/>
                </a:lnTo>
                <a:lnTo>
                  <a:pt x="136" y="950"/>
                </a:lnTo>
                <a:lnTo>
                  <a:pt x="172" y="879"/>
                </a:lnTo>
                <a:lnTo>
                  <a:pt x="174" y="854"/>
                </a:lnTo>
                <a:lnTo>
                  <a:pt x="191" y="729"/>
                </a:lnTo>
                <a:lnTo>
                  <a:pt x="207" y="672"/>
                </a:lnTo>
                <a:lnTo>
                  <a:pt x="231" y="630"/>
                </a:lnTo>
                <a:lnTo>
                  <a:pt x="264" y="601"/>
                </a:lnTo>
                <a:lnTo>
                  <a:pt x="307" y="577"/>
                </a:lnTo>
                <a:lnTo>
                  <a:pt x="398" y="551"/>
                </a:lnTo>
                <a:lnTo>
                  <a:pt x="412" y="513"/>
                </a:lnTo>
                <a:lnTo>
                  <a:pt x="410" y="475"/>
                </a:lnTo>
                <a:lnTo>
                  <a:pt x="390" y="449"/>
                </a:lnTo>
                <a:lnTo>
                  <a:pt x="372" y="422"/>
                </a:lnTo>
                <a:lnTo>
                  <a:pt x="354" y="373"/>
                </a:lnTo>
                <a:lnTo>
                  <a:pt x="350" y="341"/>
                </a:lnTo>
                <a:lnTo>
                  <a:pt x="348" y="291"/>
                </a:lnTo>
                <a:lnTo>
                  <a:pt x="348" y="269"/>
                </a:lnTo>
                <a:lnTo>
                  <a:pt x="330" y="246"/>
                </a:lnTo>
                <a:lnTo>
                  <a:pt x="316" y="223"/>
                </a:lnTo>
                <a:lnTo>
                  <a:pt x="309" y="195"/>
                </a:lnTo>
                <a:lnTo>
                  <a:pt x="309" y="154"/>
                </a:lnTo>
                <a:lnTo>
                  <a:pt x="322" y="106"/>
                </a:lnTo>
                <a:lnTo>
                  <a:pt x="347" y="63"/>
                </a:lnTo>
                <a:lnTo>
                  <a:pt x="381" y="36"/>
                </a:lnTo>
                <a:lnTo>
                  <a:pt x="443" y="10"/>
                </a:lnTo>
                <a:lnTo>
                  <a:pt x="464" y="8"/>
                </a:lnTo>
                <a:lnTo>
                  <a:pt x="495" y="2"/>
                </a:lnTo>
              </a:path>
            </a:pathLst>
          </a:custGeom>
          <a:noFill/>
          <a:ln w="0">
            <a:solidFill>
              <a:srgbClr val="000000"/>
            </a:solidFill>
            <a:round/>
            <a:headEnd/>
            <a:tailEnd/>
          </a:ln>
        </p:spPr>
        <p:txBody>
          <a:bodyPr/>
          <a:lstStyle/>
          <a:p>
            <a:endParaRPr lang="it-IT"/>
          </a:p>
        </p:txBody>
      </p:sp>
      <p:sp>
        <p:nvSpPr>
          <p:cNvPr id="67597" name="Freeform 15"/>
          <p:cNvSpPr>
            <a:spLocks/>
          </p:cNvSpPr>
          <p:nvPr/>
        </p:nvSpPr>
        <p:spPr bwMode="auto">
          <a:xfrm>
            <a:off x="6719888" y="3160713"/>
            <a:ext cx="398462" cy="1100137"/>
          </a:xfrm>
          <a:custGeom>
            <a:avLst/>
            <a:gdLst>
              <a:gd name="T0" fmla="*/ 2147483647 w 1291"/>
              <a:gd name="T1" fmla="*/ 2147483647 h 3406"/>
              <a:gd name="T2" fmla="*/ 2147483647 w 1291"/>
              <a:gd name="T3" fmla="*/ 2147483647 h 3406"/>
              <a:gd name="T4" fmla="*/ 2147483647 w 1291"/>
              <a:gd name="T5" fmla="*/ 2147483647 h 3406"/>
              <a:gd name="T6" fmla="*/ 2147483647 w 1291"/>
              <a:gd name="T7" fmla="*/ 2147483647 h 3406"/>
              <a:gd name="T8" fmla="*/ 2147483647 w 1291"/>
              <a:gd name="T9" fmla="*/ 2147483647 h 3406"/>
              <a:gd name="T10" fmla="*/ 2147483647 w 1291"/>
              <a:gd name="T11" fmla="*/ 2147483647 h 3406"/>
              <a:gd name="T12" fmla="*/ 2147483647 w 1291"/>
              <a:gd name="T13" fmla="*/ 2147483647 h 3406"/>
              <a:gd name="T14" fmla="*/ 2147483647 w 1291"/>
              <a:gd name="T15" fmla="*/ 2147483647 h 3406"/>
              <a:gd name="T16" fmla="*/ 2147483647 w 1291"/>
              <a:gd name="T17" fmla="*/ 2147483647 h 3406"/>
              <a:gd name="T18" fmla="*/ 2147483647 w 1291"/>
              <a:gd name="T19" fmla="*/ 2147483647 h 3406"/>
              <a:gd name="T20" fmla="*/ 2147483647 w 1291"/>
              <a:gd name="T21" fmla="*/ 2147483647 h 3406"/>
              <a:gd name="T22" fmla="*/ 2147483647 w 1291"/>
              <a:gd name="T23" fmla="*/ 2147483647 h 3406"/>
              <a:gd name="T24" fmla="*/ 2147483647 w 1291"/>
              <a:gd name="T25" fmla="*/ 2147483647 h 3406"/>
              <a:gd name="T26" fmla="*/ 2147483647 w 1291"/>
              <a:gd name="T27" fmla="*/ 2147483647 h 3406"/>
              <a:gd name="T28" fmla="*/ 2147483647 w 1291"/>
              <a:gd name="T29" fmla="*/ 2147483647 h 3406"/>
              <a:gd name="T30" fmla="*/ 2147483647 w 1291"/>
              <a:gd name="T31" fmla="*/ 2147483647 h 3406"/>
              <a:gd name="T32" fmla="*/ 2147483647 w 1291"/>
              <a:gd name="T33" fmla="*/ 2147483647 h 3406"/>
              <a:gd name="T34" fmla="*/ 2147483647 w 1291"/>
              <a:gd name="T35" fmla="*/ 2147483647 h 3406"/>
              <a:gd name="T36" fmla="*/ 2147483647 w 1291"/>
              <a:gd name="T37" fmla="*/ 2147483647 h 3406"/>
              <a:gd name="T38" fmla="*/ 2147483647 w 1291"/>
              <a:gd name="T39" fmla="*/ 2147483647 h 3406"/>
              <a:gd name="T40" fmla="*/ 2147483647 w 1291"/>
              <a:gd name="T41" fmla="*/ 2147483647 h 3406"/>
              <a:gd name="T42" fmla="*/ 2147483647 w 1291"/>
              <a:gd name="T43" fmla="*/ 2147483647 h 3406"/>
              <a:gd name="T44" fmla="*/ 2147483647 w 1291"/>
              <a:gd name="T45" fmla="*/ 2147483647 h 3406"/>
              <a:gd name="T46" fmla="*/ 2147483647 w 1291"/>
              <a:gd name="T47" fmla="*/ 2147483647 h 3406"/>
              <a:gd name="T48" fmla="*/ 2147483647 w 1291"/>
              <a:gd name="T49" fmla="*/ 2147483647 h 3406"/>
              <a:gd name="T50" fmla="*/ 2147483647 w 1291"/>
              <a:gd name="T51" fmla="*/ 2147483647 h 3406"/>
              <a:gd name="T52" fmla="*/ 2147483647 w 1291"/>
              <a:gd name="T53" fmla="*/ 2147483647 h 3406"/>
              <a:gd name="T54" fmla="*/ 2147483647 w 1291"/>
              <a:gd name="T55" fmla="*/ 2147483647 h 3406"/>
              <a:gd name="T56" fmla="*/ 2147483647 w 1291"/>
              <a:gd name="T57" fmla="*/ 2147483647 h 3406"/>
              <a:gd name="T58" fmla="*/ 2147483647 w 1291"/>
              <a:gd name="T59" fmla="*/ 2147483647 h 3406"/>
              <a:gd name="T60" fmla="*/ 2147483647 w 1291"/>
              <a:gd name="T61" fmla="*/ 2147483647 h 3406"/>
              <a:gd name="T62" fmla="*/ 2147483647 w 1291"/>
              <a:gd name="T63" fmla="*/ 2147483647 h 3406"/>
              <a:gd name="T64" fmla="*/ 2147483647 w 1291"/>
              <a:gd name="T65" fmla="*/ 2147483647 h 3406"/>
              <a:gd name="T66" fmla="*/ 0 w 1291"/>
              <a:gd name="T67" fmla="*/ 2147483647 h 3406"/>
              <a:gd name="T68" fmla="*/ 2147483647 w 1291"/>
              <a:gd name="T69" fmla="*/ 2147483647 h 3406"/>
              <a:gd name="T70" fmla="*/ 2147483647 w 1291"/>
              <a:gd name="T71" fmla="*/ 2147483647 h 3406"/>
              <a:gd name="T72" fmla="*/ 2147483647 w 1291"/>
              <a:gd name="T73" fmla="*/ 2147483647 h 3406"/>
              <a:gd name="T74" fmla="*/ 2147483647 w 1291"/>
              <a:gd name="T75" fmla="*/ 2147483647 h 3406"/>
              <a:gd name="T76" fmla="*/ 2147483647 w 1291"/>
              <a:gd name="T77" fmla="*/ 2147483647 h 3406"/>
              <a:gd name="T78" fmla="*/ 2147483647 w 1291"/>
              <a:gd name="T79" fmla="*/ 2147483647 h 3406"/>
              <a:gd name="T80" fmla="*/ 2147483647 w 1291"/>
              <a:gd name="T81" fmla="*/ 2147483647 h 3406"/>
              <a:gd name="T82" fmla="*/ 2147483647 w 1291"/>
              <a:gd name="T83" fmla="*/ 2147483647 h 3406"/>
              <a:gd name="T84" fmla="*/ 2147483647 w 1291"/>
              <a:gd name="T85" fmla="*/ 2147483647 h 3406"/>
              <a:gd name="T86" fmla="*/ 2147483647 w 1291"/>
              <a:gd name="T87" fmla="*/ 2147483647 h 3406"/>
              <a:gd name="T88" fmla="*/ 2147483647 w 1291"/>
              <a:gd name="T89" fmla="*/ 2147483647 h 3406"/>
              <a:gd name="T90" fmla="*/ 2147483647 w 1291"/>
              <a:gd name="T91" fmla="*/ 2147483647 h 3406"/>
              <a:gd name="T92" fmla="*/ 2147483647 w 1291"/>
              <a:gd name="T93" fmla="*/ 0 h 3406"/>
              <a:gd name="T94" fmla="*/ 2147483647 w 1291"/>
              <a:gd name="T95" fmla="*/ 2147483647 h 3406"/>
              <a:gd name="T96" fmla="*/ 2147483647 w 1291"/>
              <a:gd name="T97" fmla="*/ 2147483647 h 3406"/>
              <a:gd name="T98" fmla="*/ 2147483647 w 1291"/>
              <a:gd name="T99" fmla="*/ 2147483647 h 3406"/>
              <a:gd name="T100" fmla="*/ 2147483647 w 1291"/>
              <a:gd name="T101" fmla="*/ 2147483647 h 3406"/>
              <a:gd name="T102" fmla="*/ 2147483647 w 1291"/>
              <a:gd name="T103" fmla="*/ 2147483647 h 3406"/>
              <a:gd name="T104" fmla="*/ 2147483647 w 1291"/>
              <a:gd name="T105" fmla="*/ 2147483647 h 3406"/>
              <a:gd name="T106" fmla="*/ 2147483647 w 1291"/>
              <a:gd name="T107" fmla="*/ 2147483647 h 3406"/>
              <a:gd name="T108" fmla="*/ 2147483647 w 1291"/>
              <a:gd name="T109" fmla="*/ 2147483647 h 3406"/>
              <a:gd name="T110" fmla="*/ 2147483647 w 1291"/>
              <a:gd name="T111" fmla="*/ 2147483647 h 3406"/>
              <a:gd name="T112" fmla="*/ 2147483647 w 1291"/>
              <a:gd name="T113" fmla="*/ 2147483647 h 3406"/>
              <a:gd name="T114" fmla="*/ 2147483647 w 1291"/>
              <a:gd name="T115" fmla="*/ 2147483647 h 3406"/>
              <a:gd name="T116" fmla="*/ 2147483647 w 1291"/>
              <a:gd name="T117" fmla="*/ 2147483647 h 34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91"/>
              <a:gd name="T178" fmla="*/ 0 h 3406"/>
              <a:gd name="T179" fmla="*/ 1291 w 1291"/>
              <a:gd name="T180" fmla="*/ 3406 h 34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91" h="3406">
                <a:moveTo>
                  <a:pt x="1128" y="1487"/>
                </a:moveTo>
                <a:lnTo>
                  <a:pt x="1130" y="1573"/>
                </a:lnTo>
                <a:lnTo>
                  <a:pt x="1152" y="1749"/>
                </a:lnTo>
                <a:lnTo>
                  <a:pt x="950" y="1876"/>
                </a:lnTo>
                <a:lnTo>
                  <a:pt x="950" y="1953"/>
                </a:lnTo>
                <a:lnTo>
                  <a:pt x="960" y="2090"/>
                </a:lnTo>
                <a:lnTo>
                  <a:pt x="975" y="2500"/>
                </a:lnTo>
                <a:lnTo>
                  <a:pt x="987" y="2680"/>
                </a:lnTo>
                <a:lnTo>
                  <a:pt x="1000" y="2999"/>
                </a:lnTo>
                <a:lnTo>
                  <a:pt x="1000" y="3112"/>
                </a:lnTo>
                <a:lnTo>
                  <a:pt x="1002" y="3150"/>
                </a:lnTo>
                <a:lnTo>
                  <a:pt x="1013" y="3163"/>
                </a:lnTo>
                <a:lnTo>
                  <a:pt x="1049" y="3187"/>
                </a:lnTo>
                <a:lnTo>
                  <a:pt x="1121" y="3224"/>
                </a:lnTo>
                <a:lnTo>
                  <a:pt x="1206" y="3246"/>
                </a:lnTo>
                <a:lnTo>
                  <a:pt x="1236" y="3256"/>
                </a:lnTo>
                <a:lnTo>
                  <a:pt x="1267" y="3270"/>
                </a:lnTo>
                <a:lnTo>
                  <a:pt x="1285" y="3296"/>
                </a:lnTo>
                <a:lnTo>
                  <a:pt x="1291" y="3317"/>
                </a:lnTo>
                <a:lnTo>
                  <a:pt x="1280" y="3325"/>
                </a:lnTo>
                <a:lnTo>
                  <a:pt x="1109" y="3328"/>
                </a:lnTo>
                <a:lnTo>
                  <a:pt x="886" y="3342"/>
                </a:lnTo>
                <a:lnTo>
                  <a:pt x="849" y="3342"/>
                </a:lnTo>
                <a:lnTo>
                  <a:pt x="823" y="3329"/>
                </a:lnTo>
                <a:lnTo>
                  <a:pt x="809" y="3304"/>
                </a:lnTo>
                <a:lnTo>
                  <a:pt x="809" y="3266"/>
                </a:lnTo>
                <a:lnTo>
                  <a:pt x="823" y="3205"/>
                </a:lnTo>
                <a:lnTo>
                  <a:pt x="830" y="3195"/>
                </a:lnTo>
                <a:lnTo>
                  <a:pt x="849" y="3189"/>
                </a:lnTo>
                <a:lnTo>
                  <a:pt x="823" y="3186"/>
                </a:lnTo>
                <a:lnTo>
                  <a:pt x="815" y="3174"/>
                </a:lnTo>
                <a:lnTo>
                  <a:pt x="809" y="3125"/>
                </a:lnTo>
                <a:lnTo>
                  <a:pt x="785" y="3023"/>
                </a:lnTo>
                <a:lnTo>
                  <a:pt x="734" y="2781"/>
                </a:lnTo>
                <a:lnTo>
                  <a:pt x="722" y="2666"/>
                </a:lnTo>
                <a:lnTo>
                  <a:pt x="695" y="2298"/>
                </a:lnTo>
                <a:lnTo>
                  <a:pt x="678" y="2206"/>
                </a:lnTo>
                <a:lnTo>
                  <a:pt x="646" y="2093"/>
                </a:lnTo>
                <a:lnTo>
                  <a:pt x="620" y="2208"/>
                </a:lnTo>
                <a:lnTo>
                  <a:pt x="595" y="2322"/>
                </a:lnTo>
                <a:lnTo>
                  <a:pt x="551" y="2642"/>
                </a:lnTo>
                <a:lnTo>
                  <a:pt x="531" y="2740"/>
                </a:lnTo>
                <a:lnTo>
                  <a:pt x="487" y="3097"/>
                </a:lnTo>
                <a:lnTo>
                  <a:pt x="487" y="3150"/>
                </a:lnTo>
                <a:lnTo>
                  <a:pt x="482" y="3160"/>
                </a:lnTo>
                <a:lnTo>
                  <a:pt x="442" y="3176"/>
                </a:lnTo>
                <a:lnTo>
                  <a:pt x="452" y="3230"/>
                </a:lnTo>
                <a:lnTo>
                  <a:pt x="454" y="3291"/>
                </a:lnTo>
                <a:lnTo>
                  <a:pt x="454" y="3329"/>
                </a:lnTo>
                <a:lnTo>
                  <a:pt x="439" y="3366"/>
                </a:lnTo>
                <a:lnTo>
                  <a:pt x="413" y="3391"/>
                </a:lnTo>
                <a:lnTo>
                  <a:pt x="367" y="3406"/>
                </a:lnTo>
                <a:lnTo>
                  <a:pt x="316" y="3406"/>
                </a:lnTo>
                <a:lnTo>
                  <a:pt x="261" y="3401"/>
                </a:lnTo>
                <a:lnTo>
                  <a:pt x="239" y="3381"/>
                </a:lnTo>
                <a:lnTo>
                  <a:pt x="227" y="3355"/>
                </a:lnTo>
                <a:lnTo>
                  <a:pt x="228" y="3322"/>
                </a:lnTo>
                <a:lnTo>
                  <a:pt x="242" y="3276"/>
                </a:lnTo>
                <a:lnTo>
                  <a:pt x="278" y="3227"/>
                </a:lnTo>
                <a:lnTo>
                  <a:pt x="303" y="3176"/>
                </a:lnTo>
                <a:lnTo>
                  <a:pt x="278" y="3176"/>
                </a:lnTo>
                <a:lnTo>
                  <a:pt x="265" y="3023"/>
                </a:lnTo>
                <a:lnTo>
                  <a:pt x="261" y="2847"/>
                </a:lnTo>
                <a:lnTo>
                  <a:pt x="268" y="2727"/>
                </a:lnTo>
                <a:lnTo>
                  <a:pt x="285" y="2588"/>
                </a:lnTo>
                <a:lnTo>
                  <a:pt x="298" y="2463"/>
                </a:lnTo>
                <a:lnTo>
                  <a:pt x="316" y="2360"/>
                </a:lnTo>
                <a:lnTo>
                  <a:pt x="0" y="2246"/>
                </a:lnTo>
                <a:lnTo>
                  <a:pt x="0" y="1889"/>
                </a:lnTo>
                <a:lnTo>
                  <a:pt x="38" y="1863"/>
                </a:lnTo>
                <a:lnTo>
                  <a:pt x="183" y="1902"/>
                </a:lnTo>
                <a:lnTo>
                  <a:pt x="200" y="1824"/>
                </a:lnTo>
                <a:lnTo>
                  <a:pt x="203" y="1728"/>
                </a:lnTo>
                <a:lnTo>
                  <a:pt x="131" y="1331"/>
                </a:lnTo>
                <a:lnTo>
                  <a:pt x="126" y="1226"/>
                </a:lnTo>
                <a:lnTo>
                  <a:pt x="138" y="1099"/>
                </a:lnTo>
                <a:lnTo>
                  <a:pt x="200" y="757"/>
                </a:lnTo>
                <a:lnTo>
                  <a:pt x="227" y="664"/>
                </a:lnTo>
                <a:lnTo>
                  <a:pt x="252" y="626"/>
                </a:lnTo>
                <a:lnTo>
                  <a:pt x="278" y="614"/>
                </a:lnTo>
                <a:lnTo>
                  <a:pt x="454" y="550"/>
                </a:lnTo>
                <a:lnTo>
                  <a:pt x="531" y="525"/>
                </a:lnTo>
                <a:lnTo>
                  <a:pt x="556" y="435"/>
                </a:lnTo>
                <a:lnTo>
                  <a:pt x="535" y="370"/>
                </a:lnTo>
                <a:lnTo>
                  <a:pt x="524" y="331"/>
                </a:lnTo>
                <a:lnTo>
                  <a:pt x="524" y="281"/>
                </a:lnTo>
                <a:lnTo>
                  <a:pt x="531" y="218"/>
                </a:lnTo>
                <a:lnTo>
                  <a:pt x="556" y="130"/>
                </a:lnTo>
                <a:lnTo>
                  <a:pt x="570" y="85"/>
                </a:lnTo>
                <a:lnTo>
                  <a:pt x="590" y="51"/>
                </a:lnTo>
                <a:lnTo>
                  <a:pt x="620" y="24"/>
                </a:lnTo>
                <a:lnTo>
                  <a:pt x="646" y="15"/>
                </a:lnTo>
                <a:lnTo>
                  <a:pt x="696" y="0"/>
                </a:lnTo>
                <a:lnTo>
                  <a:pt x="734" y="0"/>
                </a:lnTo>
                <a:lnTo>
                  <a:pt x="785" y="15"/>
                </a:lnTo>
                <a:lnTo>
                  <a:pt x="833" y="31"/>
                </a:lnTo>
                <a:lnTo>
                  <a:pt x="872" y="61"/>
                </a:lnTo>
                <a:lnTo>
                  <a:pt x="886" y="103"/>
                </a:lnTo>
                <a:lnTo>
                  <a:pt x="891" y="159"/>
                </a:lnTo>
                <a:lnTo>
                  <a:pt x="885" y="212"/>
                </a:lnTo>
                <a:lnTo>
                  <a:pt x="876" y="272"/>
                </a:lnTo>
                <a:lnTo>
                  <a:pt x="863" y="321"/>
                </a:lnTo>
                <a:lnTo>
                  <a:pt x="836" y="372"/>
                </a:lnTo>
                <a:lnTo>
                  <a:pt x="809" y="410"/>
                </a:lnTo>
                <a:lnTo>
                  <a:pt x="785" y="448"/>
                </a:lnTo>
                <a:lnTo>
                  <a:pt x="785" y="511"/>
                </a:lnTo>
                <a:lnTo>
                  <a:pt x="843" y="526"/>
                </a:lnTo>
                <a:lnTo>
                  <a:pt x="1056" y="652"/>
                </a:lnTo>
                <a:lnTo>
                  <a:pt x="1089" y="690"/>
                </a:lnTo>
                <a:lnTo>
                  <a:pt x="1098" y="717"/>
                </a:lnTo>
                <a:lnTo>
                  <a:pt x="1115" y="1077"/>
                </a:lnTo>
                <a:lnTo>
                  <a:pt x="1098" y="1132"/>
                </a:lnTo>
                <a:lnTo>
                  <a:pt x="1078" y="1189"/>
                </a:lnTo>
                <a:lnTo>
                  <a:pt x="1064" y="1251"/>
                </a:lnTo>
                <a:lnTo>
                  <a:pt x="1068" y="1298"/>
                </a:lnTo>
                <a:lnTo>
                  <a:pt x="1088" y="1353"/>
                </a:lnTo>
                <a:lnTo>
                  <a:pt x="1128" y="1410"/>
                </a:lnTo>
                <a:lnTo>
                  <a:pt x="1128" y="1487"/>
                </a:lnTo>
                <a:close/>
              </a:path>
            </a:pathLst>
          </a:custGeom>
          <a:solidFill>
            <a:srgbClr val="8080FF"/>
          </a:solidFill>
          <a:ln w="0">
            <a:solidFill>
              <a:srgbClr val="000000"/>
            </a:solidFill>
            <a:round/>
            <a:headEnd/>
            <a:tailEnd/>
          </a:ln>
        </p:spPr>
        <p:txBody>
          <a:bodyPr/>
          <a:lstStyle/>
          <a:p>
            <a:endParaRPr lang="it-IT"/>
          </a:p>
        </p:txBody>
      </p:sp>
      <p:sp>
        <p:nvSpPr>
          <p:cNvPr id="67598" name="Freeform 22"/>
          <p:cNvSpPr>
            <a:spLocks/>
          </p:cNvSpPr>
          <p:nvPr/>
        </p:nvSpPr>
        <p:spPr bwMode="auto">
          <a:xfrm>
            <a:off x="7588250" y="3317875"/>
            <a:ext cx="350838" cy="1173163"/>
          </a:xfrm>
          <a:custGeom>
            <a:avLst/>
            <a:gdLst>
              <a:gd name="T0" fmla="*/ 2147483647 w 1138"/>
              <a:gd name="T1" fmla="*/ 2147483647 h 3636"/>
              <a:gd name="T2" fmla="*/ 2147483647 w 1138"/>
              <a:gd name="T3" fmla="*/ 2147483647 h 3636"/>
              <a:gd name="T4" fmla="*/ 2147483647 w 1138"/>
              <a:gd name="T5" fmla="*/ 2147483647 h 3636"/>
              <a:gd name="T6" fmla="*/ 2147483647 w 1138"/>
              <a:gd name="T7" fmla="*/ 2147483647 h 3636"/>
              <a:gd name="T8" fmla="*/ 2147483647 w 1138"/>
              <a:gd name="T9" fmla="*/ 2147483647 h 3636"/>
              <a:gd name="T10" fmla="*/ 2147483647 w 1138"/>
              <a:gd name="T11" fmla="*/ 2147483647 h 3636"/>
              <a:gd name="T12" fmla="*/ 2147483647 w 1138"/>
              <a:gd name="T13" fmla="*/ 2147483647 h 3636"/>
              <a:gd name="T14" fmla="*/ 0 w 1138"/>
              <a:gd name="T15" fmla="*/ 2147483647 h 3636"/>
              <a:gd name="T16" fmla="*/ 2147483647 w 1138"/>
              <a:gd name="T17" fmla="*/ 2147483647 h 3636"/>
              <a:gd name="T18" fmla="*/ 2147483647 w 1138"/>
              <a:gd name="T19" fmla="*/ 2147483647 h 3636"/>
              <a:gd name="T20" fmla="*/ 2147483647 w 1138"/>
              <a:gd name="T21" fmla="*/ 2147483647 h 3636"/>
              <a:gd name="T22" fmla="*/ 2147483647 w 1138"/>
              <a:gd name="T23" fmla="*/ 2147483647 h 3636"/>
              <a:gd name="T24" fmla="*/ 2147483647 w 1138"/>
              <a:gd name="T25" fmla="*/ 2147483647 h 3636"/>
              <a:gd name="T26" fmla="*/ 2147483647 w 1138"/>
              <a:gd name="T27" fmla="*/ 2147483647 h 3636"/>
              <a:gd name="T28" fmla="*/ 2147483647 w 1138"/>
              <a:gd name="T29" fmla="*/ 2147483647 h 3636"/>
              <a:gd name="T30" fmla="*/ 2147483647 w 1138"/>
              <a:gd name="T31" fmla="*/ 2147483647 h 3636"/>
              <a:gd name="T32" fmla="*/ 2147483647 w 1138"/>
              <a:gd name="T33" fmla="*/ 2147483647 h 3636"/>
              <a:gd name="T34" fmla="*/ 2147483647 w 1138"/>
              <a:gd name="T35" fmla="*/ 2147483647 h 3636"/>
              <a:gd name="T36" fmla="*/ 2147483647 w 1138"/>
              <a:gd name="T37" fmla="*/ 2147483647 h 3636"/>
              <a:gd name="T38" fmla="*/ 2147483647 w 1138"/>
              <a:gd name="T39" fmla="*/ 2147483647 h 3636"/>
              <a:gd name="T40" fmla="*/ 2147483647 w 1138"/>
              <a:gd name="T41" fmla="*/ 2147483647 h 3636"/>
              <a:gd name="T42" fmla="*/ 2147483647 w 1138"/>
              <a:gd name="T43" fmla="*/ 2147483647 h 3636"/>
              <a:gd name="T44" fmla="*/ 2147483647 w 1138"/>
              <a:gd name="T45" fmla="*/ 2147483647 h 3636"/>
              <a:gd name="T46" fmla="*/ 2147483647 w 1138"/>
              <a:gd name="T47" fmla="*/ 2147483647 h 3636"/>
              <a:gd name="T48" fmla="*/ 2147483647 w 1138"/>
              <a:gd name="T49" fmla="*/ 2147483647 h 3636"/>
              <a:gd name="T50" fmla="*/ 2147483647 w 1138"/>
              <a:gd name="T51" fmla="*/ 2147483647 h 3636"/>
              <a:gd name="T52" fmla="*/ 2147483647 w 1138"/>
              <a:gd name="T53" fmla="*/ 2147483647 h 3636"/>
              <a:gd name="T54" fmla="*/ 2147483647 w 1138"/>
              <a:gd name="T55" fmla="*/ 2147483647 h 3636"/>
              <a:gd name="T56" fmla="*/ 2147483647 w 1138"/>
              <a:gd name="T57" fmla="*/ 2147483647 h 3636"/>
              <a:gd name="T58" fmla="*/ 2147483647 w 1138"/>
              <a:gd name="T59" fmla="*/ 2147483647 h 3636"/>
              <a:gd name="T60" fmla="*/ 2147483647 w 1138"/>
              <a:gd name="T61" fmla="*/ 2147483647 h 3636"/>
              <a:gd name="T62" fmla="*/ 2147483647 w 1138"/>
              <a:gd name="T63" fmla="*/ 2147483647 h 3636"/>
              <a:gd name="T64" fmla="*/ 2147483647 w 1138"/>
              <a:gd name="T65" fmla="*/ 2147483647 h 3636"/>
              <a:gd name="T66" fmla="*/ 2147483647 w 1138"/>
              <a:gd name="T67" fmla="*/ 2147483647 h 3636"/>
              <a:gd name="T68" fmla="*/ 2147483647 w 1138"/>
              <a:gd name="T69" fmla="*/ 2147483647 h 3636"/>
              <a:gd name="T70" fmla="*/ 2147483647 w 1138"/>
              <a:gd name="T71" fmla="*/ 2147483647 h 3636"/>
              <a:gd name="T72" fmla="*/ 2147483647 w 1138"/>
              <a:gd name="T73" fmla="*/ 2147483647 h 3636"/>
              <a:gd name="T74" fmla="*/ 2147483647 w 1138"/>
              <a:gd name="T75" fmla="*/ 2147483647 h 3636"/>
              <a:gd name="T76" fmla="*/ 2147483647 w 1138"/>
              <a:gd name="T77" fmla="*/ 2147483647 h 3636"/>
              <a:gd name="T78" fmla="*/ 2147483647 w 1138"/>
              <a:gd name="T79" fmla="*/ 2147483647 h 3636"/>
              <a:gd name="T80" fmla="*/ 2147483647 w 1138"/>
              <a:gd name="T81" fmla="*/ 2147483647 h 3636"/>
              <a:gd name="T82" fmla="*/ 2147483647 w 1138"/>
              <a:gd name="T83" fmla="*/ 2147483647 h 3636"/>
              <a:gd name="T84" fmla="*/ 2147483647 w 1138"/>
              <a:gd name="T85" fmla="*/ 2147483647 h 3636"/>
              <a:gd name="T86" fmla="*/ 2147483647 w 1138"/>
              <a:gd name="T87" fmla="*/ 2147483647 h 3636"/>
              <a:gd name="T88" fmla="*/ 2147483647 w 1138"/>
              <a:gd name="T89" fmla="*/ 2147483647 h 3636"/>
              <a:gd name="T90" fmla="*/ 2147483647 w 1138"/>
              <a:gd name="T91" fmla="*/ 2147483647 h 3636"/>
              <a:gd name="T92" fmla="*/ 2147483647 w 1138"/>
              <a:gd name="T93" fmla="*/ 2147483647 h 36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38"/>
              <a:gd name="T142" fmla="*/ 0 h 3636"/>
              <a:gd name="T143" fmla="*/ 1138 w 1138"/>
              <a:gd name="T144" fmla="*/ 3636 h 36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38" h="3636">
                <a:moveTo>
                  <a:pt x="593" y="2275"/>
                </a:moveTo>
                <a:lnTo>
                  <a:pt x="570" y="2402"/>
                </a:lnTo>
                <a:lnTo>
                  <a:pt x="547" y="2532"/>
                </a:lnTo>
                <a:lnTo>
                  <a:pt x="531" y="2631"/>
                </a:lnTo>
                <a:lnTo>
                  <a:pt x="513" y="2749"/>
                </a:lnTo>
                <a:lnTo>
                  <a:pt x="506" y="2892"/>
                </a:lnTo>
                <a:lnTo>
                  <a:pt x="498" y="3005"/>
                </a:lnTo>
                <a:lnTo>
                  <a:pt x="488" y="3107"/>
                </a:lnTo>
                <a:lnTo>
                  <a:pt x="473" y="3205"/>
                </a:lnTo>
                <a:lnTo>
                  <a:pt x="458" y="3301"/>
                </a:lnTo>
                <a:lnTo>
                  <a:pt x="450" y="3365"/>
                </a:lnTo>
                <a:lnTo>
                  <a:pt x="451" y="3415"/>
                </a:lnTo>
                <a:lnTo>
                  <a:pt x="456" y="3454"/>
                </a:lnTo>
                <a:lnTo>
                  <a:pt x="445" y="3472"/>
                </a:lnTo>
                <a:lnTo>
                  <a:pt x="366" y="3492"/>
                </a:lnTo>
                <a:lnTo>
                  <a:pt x="350" y="3484"/>
                </a:lnTo>
                <a:lnTo>
                  <a:pt x="340" y="3472"/>
                </a:lnTo>
                <a:lnTo>
                  <a:pt x="264" y="3501"/>
                </a:lnTo>
                <a:lnTo>
                  <a:pt x="167" y="3532"/>
                </a:lnTo>
                <a:lnTo>
                  <a:pt x="102" y="3545"/>
                </a:lnTo>
                <a:lnTo>
                  <a:pt x="50" y="3543"/>
                </a:lnTo>
                <a:lnTo>
                  <a:pt x="20" y="3532"/>
                </a:lnTo>
                <a:lnTo>
                  <a:pt x="6" y="3514"/>
                </a:lnTo>
                <a:lnTo>
                  <a:pt x="0" y="3497"/>
                </a:lnTo>
                <a:lnTo>
                  <a:pt x="9" y="3475"/>
                </a:lnTo>
                <a:lnTo>
                  <a:pt x="31" y="3455"/>
                </a:lnTo>
                <a:lnTo>
                  <a:pt x="102" y="3417"/>
                </a:lnTo>
                <a:lnTo>
                  <a:pt x="164" y="3382"/>
                </a:lnTo>
                <a:lnTo>
                  <a:pt x="220" y="3350"/>
                </a:lnTo>
                <a:lnTo>
                  <a:pt x="245" y="3323"/>
                </a:lnTo>
                <a:lnTo>
                  <a:pt x="243" y="3231"/>
                </a:lnTo>
                <a:lnTo>
                  <a:pt x="238" y="3116"/>
                </a:lnTo>
                <a:lnTo>
                  <a:pt x="238" y="3002"/>
                </a:lnTo>
                <a:lnTo>
                  <a:pt x="232" y="2873"/>
                </a:lnTo>
                <a:lnTo>
                  <a:pt x="219" y="2712"/>
                </a:lnTo>
                <a:lnTo>
                  <a:pt x="212" y="2546"/>
                </a:lnTo>
                <a:lnTo>
                  <a:pt x="213" y="2373"/>
                </a:lnTo>
                <a:lnTo>
                  <a:pt x="213" y="2249"/>
                </a:lnTo>
                <a:lnTo>
                  <a:pt x="219" y="2123"/>
                </a:lnTo>
                <a:lnTo>
                  <a:pt x="217" y="2048"/>
                </a:lnTo>
                <a:lnTo>
                  <a:pt x="172" y="2046"/>
                </a:lnTo>
                <a:lnTo>
                  <a:pt x="127" y="2031"/>
                </a:lnTo>
                <a:lnTo>
                  <a:pt x="89" y="1988"/>
                </a:lnTo>
                <a:lnTo>
                  <a:pt x="84" y="1937"/>
                </a:lnTo>
                <a:lnTo>
                  <a:pt x="95" y="1868"/>
                </a:lnTo>
                <a:lnTo>
                  <a:pt x="119" y="1810"/>
                </a:lnTo>
                <a:lnTo>
                  <a:pt x="142" y="1770"/>
                </a:lnTo>
                <a:lnTo>
                  <a:pt x="97" y="1755"/>
                </a:lnTo>
                <a:lnTo>
                  <a:pt x="84" y="1743"/>
                </a:lnTo>
                <a:lnTo>
                  <a:pt x="84" y="1722"/>
                </a:lnTo>
                <a:lnTo>
                  <a:pt x="138" y="1577"/>
                </a:lnTo>
                <a:lnTo>
                  <a:pt x="153" y="1500"/>
                </a:lnTo>
                <a:lnTo>
                  <a:pt x="158" y="1234"/>
                </a:lnTo>
                <a:lnTo>
                  <a:pt x="149" y="1042"/>
                </a:lnTo>
                <a:lnTo>
                  <a:pt x="148" y="810"/>
                </a:lnTo>
                <a:lnTo>
                  <a:pt x="158" y="753"/>
                </a:lnTo>
                <a:lnTo>
                  <a:pt x="178" y="706"/>
                </a:lnTo>
                <a:lnTo>
                  <a:pt x="219" y="665"/>
                </a:lnTo>
                <a:lnTo>
                  <a:pt x="408" y="547"/>
                </a:lnTo>
                <a:lnTo>
                  <a:pt x="392" y="496"/>
                </a:lnTo>
                <a:lnTo>
                  <a:pt x="360" y="493"/>
                </a:lnTo>
                <a:lnTo>
                  <a:pt x="316" y="482"/>
                </a:lnTo>
                <a:lnTo>
                  <a:pt x="291" y="457"/>
                </a:lnTo>
                <a:lnTo>
                  <a:pt x="257" y="355"/>
                </a:lnTo>
                <a:lnTo>
                  <a:pt x="245" y="298"/>
                </a:lnTo>
                <a:lnTo>
                  <a:pt x="244" y="244"/>
                </a:lnTo>
                <a:lnTo>
                  <a:pt x="237" y="191"/>
                </a:lnTo>
                <a:lnTo>
                  <a:pt x="239" y="133"/>
                </a:lnTo>
                <a:lnTo>
                  <a:pt x="215" y="160"/>
                </a:lnTo>
                <a:lnTo>
                  <a:pt x="202" y="173"/>
                </a:lnTo>
                <a:lnTo>
                  <a:pt x="205" y="134"/>
                </a:lnTo>
                <a:lnTo>
                  <a:pt x="219" y="92"/>
                </a:lnTo>
                <a:lnTo>
                  <a:pt x="242" y="59"/>
                </a:lnTo>
                <a:lnTo>
                  <a:pt x="278" y="30"/>
                </a:lnTo>
                <a:lnTo>
                  <a:pt x="326" y="8"/>
                </a:lnTo>
                <a:lnTo>
                  <a:pt x="391" y="0"/>
                </a:lnTo>
                <a:lnTo>
                  <a:pt x="449" y="9"/>
                </a:lnTo>
                <a:lnTo>
                  <a:pt x="500" y="32"/>
                </a:lnTo>
                <a:lnTo>
                  <a:pt x="540" y="63"/>
                </a:lnTo>
                <a:lnTo>
                  <a:pt x="572" y="104"/>
                </a:lnTo>
                <a:lnTo>
                  <a:pt x="591" y="163"/>
                </a:lnTo>
                <a:lnTo>
                  <a:pt x="602" y="232"/>
                </a:lnTo>
                <a:lnTo>
                  <a:pt x="602" y="286"/>
                </a:lnTo>
                <a:lnTo>
                  <a:pt x="590" y="361"/>
                </a:lnTo>
                <a:lnTo>
                  <a:pt x="593" y="414"/>
                </a:lnTo>
                <a:lnTo>
                  <a:pt x="608" y="474"/>
                </a:lnTo>
                <a:lnTo>
                  <a:pt x="632" y="503"/>
                </a:lnTo>
                <a:lnTo>
                  <a:pt x="874" y="592"/>
                </a:lnTo>
                <a:lnTo>
                  <a:pt x="908" y="611"/>
                </a:lnTo>
                <a:lnTo>
                  <a:pt x="933" y="646"/>
                </a:lnTo>
                <a:lnTo>
                  <a:pt x="1016" y="852"/>
                </a:lnTo>
                <a:lnTo>
                  <a:pt x="1126" y="1149"/>
                </a:lnTo>
                <a:lnTo>
                  <a:pt x="1138" y="1209"/>
                </a:lnTo>
                <a:lnTo>
                  <a:pt x="1137" y="1243"/>
                </a:lnTo>
                <a:lnTo>
                  <a:pt x="1124" y="1282"/>
                </a:lnTo>
                <a:lnTo>
                  <a:pt x="1005" y="1491"/>
                </a:lnTo>
                <a:lnTo>
                  <a:pt x="990" y="1556"/>
                </a:lnTo>
                <a:lnTo>
                  <a:pt x="985" y="1621"/>
                </a:lnTo>
                <a:lnTo>
                  <a:pt x="1021" y="1848"/>
                </a:lnTo>
                <a:lnTo>
                  <a:pt x="1040" y="1948"/>
                </a:lnTo>
                <a:lnTo>
                  <a:pt x="1041" y="1982"/>
                </a:lnTo>
                <a:lnTo>
                  <a:pt x="1028" y="2007"/>
                </a:lnTo>
                <a:lnTo>
                  <a:pt x="991" y="2022"/>
                </a:lnTo>
                <a:lnTo>
                  <a:pt x="951" y="2029"/>
                </a:lnTo>
                <a:lnTo>
                  <a:pt x="946" y="2144"/>
                </a:lnTo>
                <a:lnTo>
                  <a:pt x="952" y="2271"/>
                </a:lnTo>
                <a:lnTo>
                  <a:pt x="960" y="2411"/>
                </a:lnTo>
                <a:lnTo>
                  <a:pt x="972" y="2540"/>
                </a:lnTo>
                <a:lnTo>
                  <a:pt x="998" y="2680"/>
                </a:lnTo>
                <a:lnTo>
                  <a:pt x="1010" y="2819"/>
                </a:lnTo>
                <a:lnTo>
                  <a:pt x="1024" y="2955"/>
                </a:lnTo>
                <a:lnTo>
                  <a:pt x="1029" y="3064"/>
                </a:lnTo>
                <a:lnTo>
                  <a:pt x="1029" y="3237"/>
                </a:lnTo>
                <a:lnTo>
                  <a:pt x="1036" y="3345"/>
                </a:lnTo>
                <a:lnTo>
                  <a:pt x="1036" y="3443"/>
                </a:lnTo>
                <a:lnTo>
                  <a:pt x="1033" y="3465"/>
                </a:lnTo>
                <a:lnTo>
                  <a:pt x="975" y="3484"/>
                </a:lnTo>
                <a:lnTo>
                  <a:pt x="928" y="3511"/>
                </a:lnTo>
                <a:lnTo>
                  <a:pt x="885" y="3551"/>
                </a:lnTo>
                <a:lnTo>
                  <a:pt x="840" y="3588"/>
                </a:lnTo>
                <a:lnTo>
                  <a:pt x="780" y="3614"/>
                </a:lnTo>
                <a:lnTo>
                  <a:pt x="719" y="3633"/>
                </a:lnTo>
                <a:lnTo>
                  <a:pt x="664" y="3636"/>
                </a:lnTo>
                <a:lnTo>
                  <a:pt x="630" y="3626"/>
                </a:lnTo>
                <a:lnTo>
                  <a:pt x="605" y="3609"/>
                </a:lnTo>
                <a:lnTo>
                  <a:pt x="601" y="3588"/>
                </a:lnTo>
                <a:lnTo>
                  <a:pt x="612" y="3557"/>
                </a:lnTo>
                <a:lnTo>
                  <a:pt x="643" y="3527"/>
                </a:lnTo>
                <a:lnTo>
                  <a:pt x="681" y="3495"/>
                </a:lnTo>
                <a:lnTo>
                  <a:pt x="728" y="3452"/>
                </a:lnTo>
                <a:lnTo>
                  <a:pt x="767" y="3411"/>
                </a:lnTo>
                <a:lnTo>
                  <a:pt x="792" y="3377"/>
                </a:lnTo>
                <a:lnTo>
                  <a:pt x="772" y="3198"/>
                </a:lnTo>
                <a:lnTo>
                  <a:pt x="766" y="3071"/>
                </a:lnTo>
                <a:lnTo>
                  <a:pt x="749" y="2945"/>
                </a:lnTo>
                <a:lnTo>
                  <a:pt x="731" y="2830"/>
                </a:lnTo>
                <a:lnTo>
                  <a:pt x="705" y="2712"/>
                </a:lnTo>
                <a:lnTo>
                  <a:pt x="672" y="2591"/>
                </a:lnTo>
                <a:lnTo>
                  <a:pt x="641" y="2477"/>
                </a:lnTo>
                <a:lnTo>
                  <a:pt x="617" y="2384"/>
                </a:lnTo>
                <a:lnTo>
                  <a:pt x="593" y="2275"/>
                </a:lnTo>
                <a:close/>
              </a:path>
            </a:pathLst>
          </a:custGeom>
          <a:solidFill>
            <a:srgbClr val="8080FF"/>
          </a:solidFill>
          <a:ln w="0">
            <a:solidFill>
              <a:srgbClr val="000000"/>
            </a:solidFill>
            <a:round/>
            <a:headEnd/>
            <a:tailEnd/>
          </a:ln>
        </p:spPr>
        <p:txBody>
          <a:bodyPr/>
          <a:lstStyle/>
          <a:p>
            <a:endParaRPr lang="it-IT"/>
          </a:p>
        </p:txBody>
      </p:sp>
      <p:sp>
        <p:nvSpPr>
          <p:cNvPr id="67599" name="Freeform 23"/>
          <p:cNvSpPr>
            <a:spLocks/>
          </p:cNvSpPr>
          <p:nvPr/>
        </p:nvSpPr>
        <p:spPr bwMode="auto">
          <a:xfrm>
            <a:off x="6731000" y="3429000"/>
            <a:ext cx="301625" cy="1052513"/>
          </a:xfrm>
          <a:custGeom>
            <a:avLst/>
            <a:gdLst>
              <a:gd name="T0" fmla="*/ 2147483647 w 978"/>
              <a:gd name="T1" fmla="*/ 2147483647 h 3256"/>
              <a:gd name="T2" fmla="*/ 2147483647 w 978"/>
              <a:gd name="T3" fmla="*/ 2147483647 h 3256"/>
              <a:gd name="T4" fmla="*/ 2147483647 w 978"/>
              <a:gd name="T5" fmla="*/ 2147483647 h 3256"/>
              <a:gd name="T6" fmla="*/ 2147483647 w 978"/>
              <a:gd name="T7" fmla="*/ 2147483647 h 3256"/>
              <a:gd name="T8" fmla="*/ 2147483647 w 978"/>
              <a:gd name="T9" fmla="*/ 2147483647 h 3256"/>
              <a:gd name="T10" fmla="*/ 2147483647 w 978"/>
              <a:gd name="T11" fmla="*/ 2147483647 h 3256"/>
              <a:gd name="T12" fmla="*/ 2147483647 w 978"/>
              <a:gd name="T13" fmla="*/ 2147483647 h 3256"/>
              <a:gd name="T14" fmla="*/ 2147483647 w 978"/>
              <a:gd name="T15" fmla="*/ 2147483647 h 3256"/>
              <a:gd name="T16" fmla="*/ 2147483647 w 978"/>
              <a:gd name="T17" fmla="*/ 2147483647 h 3256"/>
              <a:gd name="T18" fmla="*/ 2147483647 w 978"/>
              <a:gd name="T19" fmla="*/ 2147483647 h 3256"/>
              <a:gd name="T20" fmla="*/ 2147483647 w 978"/>
              <a:gd name="T21" fmla="*/ 2147483647 h 3256"/>
              <a:gd name="T22" fmla="*/ 2147483647 w 978"/>
              <a:gd name="T23" fmla="*/ 2147483647 h 3256"/>
              <a:gd name="T24" fmla="*/ 2147483647 w 978"/>
              <a:gd name="T25" fmla="*/ 2147483647 h 3256"/>
              <a:gd name="T26" fmla="*/ 2147483647 w 978"/>
              <a:gd name="T27" fmla="*/ 2147483647 h 3256"/>
              <a:gd name="T28" fmla="*/ 2147483647 w 978"/>
              <a:gd name="T29" fmla="*/ 2147483647 h 3256"/>
              <a:gd name="T30" fmla="*/ 2147483647 w 978"/>
              <a:gd name="T31" fmla="*/ 2147483647 h 3256"/>
              <a:gd name="T32" fmla="*/ 2147483647 w 978"/>
              <a:gd name="T33" fmla="*/ 2147483647 h 3256"/>
              <a:gd name="T34" fmla="*/ 2147483647 w 978"/>
              <a:gd name="T35" fmla="*/ 2147483647 h 3256"/>
              <a:gd name="T36" fmla="*/ 2147483647 w 978"/>
              <a:gd name="T37" fmla="*/ 2147483647 h 3256"/>
              <a:gd name="T38" fmla="*/ 2147483647 w 978"/>
              <a:gd name="T39" fmla="*/ 2147483647 h 3256"/>
              <a:gd name="T40" fmla="*/ 2147483647 w 978"/>
              <a:gd name="T41" fmla="*/ 2147483647 h 3256"/>
              <a:gd name="T42" fmla="*/ 2147483647 w 978"/>
              <a:gd name="T43" fmla="*/ 2147483647 h 3256"/>
              <a:gd name="T44" fmla="*/ 2147483647 w 978"/>
              <a:gd name="T45" fmla="*/ 2147483647 h 3256"/>
              <a:gd name="T46" fmla="*/ 2147483647 w 978"/>
              <a:gd name="T47" fmla="*/ 2147483647 h 3256"/>
              <a:gd name="T48" fmla="*/ 2147483647 w 978"/>
              <a:gd name="T49" fmla="*/ 2147483647 h 3256"/>
              <a:gd name="T50" fmla="*/ 2147483647 w 978"/>
              <a:gd name="T51" fmla="*/ 2147483647 h 3256"/>
              <a:gd name="T52" fmla="*/ 2147483647 w 978"/>
              <a:gd name="T53" fmla="*/ 2147483647 h 3256"/>
              <a:gd name="T54" fmla="*/ 2147483647 w 978"/>
              <a:gd name="T55" fmla="*/ 2147483647 h 3256"/>
              <a:gd name="T56" fmla="*/ 2147483647 w 978"/>
              <a:gd name="T57" fmla="*/ 2147483647 h 3256"/>
              <a:gd name="T58" fmla="*/ 2147483647 w 978"/>
              <a:gd name="T59" fmla="*/ 2147483647 h 3256"/>
              <a:gd name="T60" fmla="*/ 2147483647 w 978"/>
              <a:gd name="T61" fmla="*/ 2147483647 h 3256"/>
              <a:gd name="T62" fmla="*/ 2147483647 w 978"/>
              <a:gd name="T63" fmla="*/ 2147483647 h 3256"/>
              <a:gd name="T64" fmla="*/ 2147483647 w 978"/>
              <a:gd name="T65" fmla="*/ 2147483647 h 3256"/>
              <a:gd name="T66" fmla="*/ 2147483647 w 978"/>
              <a:gd name="T67" fmla="*/ 2147483647 h 3256"/>
              <a:gd name="T68" fmla="*/ 2147483647 w 978"/>
              <a:gd name="T69" fmla="*/ 2147483647 h 3256"/>
              <a:gd name="T70" fmla="*/ 2147483647 w 978"/>
              <a:gd name="T71" fmla="*/ 2147483647 h 3256"/>
              <a:gd name="T72" fmla="*/ 2147483647 w 978"/>
              <a:gd name="T73" fmla="*/ 2147483647 h 3256"/>
              <a:gd name="T74" fmla="*/ 2147483647 w 978"/>
              <a:gd name="T75" fmla="*/ 2147483647 h 3256"/>
              <a:gd name="T76" fmla="*/ 2147483647 w 978"/>
              <a:gd name="T77" fmla="*/ 2147483647 h 3256"/>
              <a:gd name="T78" fmla="*/ 2147483647 w 978"/>
              <a:gd name="T79" fmla="*/ 2147483647 h 3256"/>
              <a:gd name="T80" fmla="*/ 2147483647 w 978"/>
              <a:gd name="T81" fmla="*/ 2147483647 h 3256"/>
              <a:gd name="T82" fmla="*/ 2147483647 w 978"/>
              <a:gd name="T83" fmla="*/ 2147483647 h 3256"/>
              <a:gd name="T84" fmla="*/ 2147483647 w 978"/>
              <a:gd name="T85" fmla="*/ 2147483647 h 3256"/>
              <a:gd name="T86" fmla="*/ 2147483647 w 978"/>
              <a:gd name="T87" fmla="*/ 2147483647 h 3256"/>
              <a:gd name="T88" fmla="*/ 2147483647 w 978"/>
              <a:gd name="T89" fmla="*/ 2147483647 h 3256"/>
              <a:gd name="T90" fmla="*/ 2147483647 w 978"/>
              <a:gd name="T91" fmla="*/ 2147483647 h 3256"/>
              <a:gd name="T92" fmla="*/ 2147483647 w 978"/>
              <a:gd name="T93" fmla="*/ 2147483647 h 3256"/>
              <a:gd name="T94" fmla="*/ 2147483647 w 978"/>
              <a:gd name="T95" fmla="*/ 2147483647 h 3256"/>
              <a:gd name="T96" fmla="*/ 2147483647 w 978"/>
              <a:gd name="T97" fmla="*/ 2147483647 h 3256"/>
              <a:gd name="T98" fmla="*/ 2147483647 w 978"/>
              <a:gd name="T99" fmla="*/ 2147483647 h 3256"/>
              <a:gd name="T100" fmla="*/ 2147483647 w 978"/>
              <a:gd name="T101" fmla="*/ 2147483647 h 3256"/>
              <a:gd name="T102" fmla="*/ 2147483647 w 978"/>
              <a:gd name="T103" fmla="*/ 2147483647 h 3256"/>
              <a:gd name="T104" fmla="*/ 2147483647 w 978"/>
              <a:gd name="T105" fmla="*/ 0 h 3256"/>
              <a:gd name="T106" fmla="*/ 2147483647 w 978"/>
              <a:gd name="T107" fmla="*/ 2147483647 h 3256"/>
              <a:gd name="T108" fmla="*/ 2147483647 w 978"/>
              <a:gd name="T109" fmla="*/ 2147483647 h 3256"/>
              <a:gd name="T110" fmla="*/ 2147483647 w 978"/>
              <a:gd name="T111" fmla="*/ 2147483647 h 3256"/>
              <a:gd name="T112" fmla="*/ 2147483647 w 978"/>
              <a:gd name="T113" fmla="*/ 2147483647 h 3256"/>
              <a:gd name="T114" fmla="*/ 2147483647 w 978"/>
              <a:gd name="T115" fmla="*/ 2147483647 h 32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8"/>
              <a:gd name="T175" fmla="*/ 0 h 3256"/>
              <a:gd name="T176" fmla="*/ 978 w 978"/>
              <a:gd name="T177" fmla="*/ 3256 h 325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8" h="3256">
                <a:moveTo>
                  <a:pt x="289" y="0"/>
                </a:moveTo>
                <a:lnTo>
                  <a:pt x="315" y="4"/>
                </a:lnTo>
                <a:lnTo>
                  <a:pt x="359" y="15"/>
                </a:lnTo>
                <a:lnTo>
                  <a:pt x="376" y="34"/>
                </a:lnTo>
                <a:lnTo>
                  <a:pt x="391" y="47"/>
                </a:lnTo>
                <a:lnTo>
                  <a:pt x="411" y="81"/>
                </a:lnTo>
                <a:lnTo>
                  <a:pt x="436" y="113"/>
                </a:lnTo>
                <a:lnTo>
                  <a:pt x="449" y="145"/>
                </a:lnTo>
                <a:lnTo>
                  <a:pt x="475" y="222"/>
                </a:lnTo>
                <a:lnTo>
                  <a:pt x="487" y="278"/>
                </a:lnTo>
                <a:lnTo>
                  <a:pt x="486" y="349"/>
                </a:lnTo>
                <a:lnTo>
                  <a:pt x="466" y="401"/>
                </a:lnTo>
                <a:lnTo>
                  <a:pt x="451" y="448"/>
                </a:lnTo>
                <a:lnTo>
                  <a:pt x="486" y="490"/>
                </a:lnTo>
                <a:lnTo>
                  <a:pt x="546" y="522"/>
                </a:lnTo>
                <a:lnTo>
                  <a:pt x="624" y="562"/>
                </a:lnTo>
                <a:lnTo>
                  <a:pt x="681" y="588"/>
                </a:lnTo>
                <a:lnTo>
                  <a:pt x="707" y="607"/>
                </a:lnTo>
                <a:lnTo>
                  <a:pt x="957" y="915"/>
                </a:lnTo>
                <a:lnTo>
                  <a:pt x="978" y="1002"/>
                </a:lnTo>
                <a:lnTo>
                  <a:pt x="975" y="1079"/>
                </a:lnTo>
                <a:lnTo>
                  <a:pt x="958" y="1165"/>
                </a:lnTo>
                <a:lnTo>
                  <a:pt x="845" y="1388"/>
                </a:lnTo>
                <a:lnTo>
                  <a:pt x="791" y="1499"/>
                </a:lnTo>
                <a:lnTo>
                  <a:pt x="747" y="1532"/>
                </a:lnTo>
                <a:lnTo>
                  <a:pt x="706" y="1541"/>
                </a:lnTo>
                <a:lnTo>
                  <a:pt x="739" y="1610"/>
                </a:lnTo>
                <a:lnTo>
                  <a:pt x="744" y="1656"/>
                </a:lnTo>
                <a:lnTo>
                  <a:pt x="715" y="1711"/>
                </a:lnTo>
                <a:lnTo>
                  <a:pt x="656" y="1759"/>
                </a:lnTo>
                <a:lnTo>
                  <a:pt x="702" y="2457"/>
                </a:lnTo>
                <a:lnTo>
                  <a:pt x="605" y="2488"/>
                </a:lnTo>
                <a:lnTo>
                  <a:pt x="596" y="2613"/>
                </a:lnTo>
                <a:lnTo>
                  <a:pt x="578" y="2704"/>
                </a:lnTo>
                <a:lnTo>
                  <a:pt x="551" y="2809"/>
                </a:lnTo>
                <a:lnTo>
                  <a:pt x="540" y="2869"/>
                </a:lnTo>
                <a:lnTo>
                  <a:pt x="552" y="2950"/>
                </a:lnTo>
                <a:lnTo>
                  <a:pt x="579" y="2980"/>
                </a:lnTo>
                <a:lnTo>
                  <a:pt x="595" y="3023"/>
                </a:lnTo>
                <a:lnTo>
                  <a:pt x="590" y="3078"/>
                </a:lnTo>
                <a:lnTo>
                  <a:pt x="577" y="3107"/>
                </a:lnTo>
                <a:lnTo>
                  <a:pt x="549" y="3184"/>
                </a:lnTo>
                <a:lnTo>
                  <a:pt x="492" y="3194"/>
                </a:lnTo>
                <a:lnTo>
                  <a:pt x="487" y="3152"/>
                </a:lnTo>
                <a:lnTo>
                  <a:pt x="451" y="3192"/>
                </a:lnTo>
                <a:lnTo>
                  <a:pt x="421" y="3217"/>
                </a:lnTo>
                <a:lnTo>
                  <a:pt x="372" y="3243"/>
                </a:lnTo>
                <a:lnTo>
                  <a:pt x="309" y="3256"/>
                </a:lnTo>
                <a:lnTo>
                  <a:pt x="238" y="3252"/>
                </a:lnTo>
                <a:lnTo>
                  <a:pt x="223" y="3227"/>
                </a:lnTo>
                <a:lnTo>
                  <a:pt x="238" y="3195"/>
                </a:lnTo>
                <a:lnTo>
                  <a:pt x="205" y="3203"/>
                </a:lnTo>
                <a:lnTo>
                  <a:pt x="161" y="3201"/>
                </a:lnTo>
                <a:lnTo>
                  <a:pt x="158" y="3175"/>
                </a:lnTo>
                <a:lnTo>
                  <a:pt x="174" y="3148"/>
                </a:lnTo>
                <a:lnTo>
                  <a:pt x="224" y="3110"/>
                </a:lnTo>
                <a:lnTo>
                  <a:pt x="309" y="3041"/>
                </a:lnTo>
                <a:lnTo>
                  <a:pt x="353" y="2976"/>
                </a:lnTo>
                <a:lnTo>
                  <a:pt x="367" y="2916"/>
                </a:lnTo>
                <a:lnTo>
                  <a:pt x="353" y="2824"/>
                </a:lnTo>
                <a:lnTo>
                  <a:pt x="264" y="2568"/>
                </a:lnTo>
                <a:lnTo>
                  <a:pt x="243" y="2471"/>
                </a:lnTo>
                <a:lnTo>
                  <a:pt x="242" y="2451"/>
                </a:lnTo>
                <a:lnTo>
                  <a:pt x="177" y="2445"/>
                </a:lnTo>
                <a:lnTo>
                  <a:pt x="139" y="2446"/>
                </a:lnTo>
                <a:lnTo>
                  <a:pt x="86" y="1818"/>
                </a:lnTo>
                <a:lnTo>
                  <a:pt x="50" y="1784"/>
                </a:lnTo>
                <a:lnTo>
                  <a:pt x="58" y="1698"/>
                </a:lnTo>
                <a:lnTo>
                  <a:pt x="89" y="1581"/>
                </a:lnTo>
                <a:lnTo>
                  <a:pt x="126" y="1475"/>
                </a:lnTo>
                <a:lnTo>
                  <a:pt x="88" y="1446"/>
                </a:lnTo>
                <a:lnTo>
                  <a:pt x="38" y="1406"/>
                </a:lnTo>
                <a:lnTo>
                  <a:pt x="17" y="1309"/>
                </a:lnTo>
                <a:lnTo>
                  <a:pt x="24" y="1212"/>
                </a:lnTo>
                <a:lnTo>
                  <a:pt x="24" y="1101"/>
                </a:lnTo>
                <a:lnTo>
                  <a:pt x="16" y="1017"/>
                </a:lnTo>
                <a:lnTo>
                  <a:pt x="0" y="927"/>
                </a:lnTo>
                <a:lnTo>
                  <a:pt x="3" y="817"/>
                </a:lnTo>
                <a:lnTo>
                  <a:pt x="15" y="749"/>
                </a:lnTo>
                <a:lnTo>
                  <a:pt x="30" y="699"/>
                </a:lnTo>
                <a:lnTo>
                  <a:pt x="50" y="665"/>
                </a:lnTo>
                <a:lnTo>
                  <a:pt x="71" y="641"/>
                </a:lnTo>
                <a:lnTo>
                  <a:pt x="151" y="588"/>
                </a:lnTo>
                <a:lnTo>
                  <a:pt x="227" y="538"/>
                </a:lnTo>
                <a:lnTo>
                  <a:pt x="263" y="498"/>
                </a:lnTo>
                <a:lnTo>
                  <a:pt x="262" y="486"/>
                </a:lnTo>
                <a:lnTo>
                  <a:pt x="247" y="485"/>
                </a:lnTo>
                <a:lnTo>
                  <a:pt x="222" y="479"/>
                </a:lnTo>
                <a:lnTo>
                  <a:pt x="198" y="470"/>
                </a:lnTo>
                <a:lnTo>
                  <a:pt x="185" y="458"/>
                </a:lnTo>
                <a:lnTo>
                  <a:pt x="170" y="440"/>
                </a:lnTo>
                <a:lnTo>
                  <a:pt x="152" y="455"/>
                </a:lnTo>
                <a:lnTo>
                  <a:pt x="122" y="478"/>
                </a:lnTo>
                <a:lnTo>
                  <a:pt x="116" y="414"/>
                </a:lnTo>
                <a:lnTo>
                  <a:pt x="107" y="373"/>
                </a:lnTo>
                <a:lnTo>
                  <a:pt x="77" y="292"/>
                </a:lnTo>
                <a:lnTo>
                  <a:pt x="64" y="227"/>
                </a:lnTo>
                <a:lnTo>
                  <a:pt x="65" y="156"/>
                </a:lnTo>
                <a:lnTo>
                  <a:pt x="75" y="107"/>
                </a:lnTo>
                <a:lnTo>
                  <a:pt x="95" y="76"/>
                </a:lnTo>
                <a:lnTo>
                  <a:pt x="115" y="61"/>
                </a:lnTo>
                <a:lnTo>
                  <a:pt x="134" y="48"/>
                </a:lnTo>
                <a:lnTo>
                  <a:pt x="174" y="24"/>
                </a:lnTo>
                <a:lnTo>
                  <a:pt x="211" y="10"/>
                </a:lnTo>
                <a:lnTo>
                  <a:pt x="251" y="2"/>
                </a:lnTo>
                <a:lnTo>
                  <a:pt x="289" y="0"/>
                </a:lnTo>
                <a:lnTo>
                  <a:pt x="687" y="940"/>
                </a:lnTo>
                <a:lnTo>
                  <a:pt x="686" y="1060"/>
                </a:lnTo>
                <a:lnTo>
                  <a:pt x="684" y="1128"/>
                </a:lnTo>
                <a:lnTo>
                  <a:pt x="747" y="1134"/>
                </a:lnTo>
                <a:lnTo>
                  <a:pt x="762" y="1079"/>
                </a:lnTo>
                <a:lnTo>
                  <a:pt x="760" y="1034"/>
                </a:lnTo>
                <a:lnTo>
                  <a:pt x="732" y="992"/>
                </a:lnTo>
                <a:lnTo>
                  <a:pt x="714" y="961"/>
                </a:lnTo>
                <a:lnTo>
                  <a:pt x="697" y="940"/>
                </a:lnTo>
                <a:lnTo>
                  <a:pt x="687" y="940"/>
                </a:lnTo>
                <a:lnTo>
                  <a:pt x="289" y="0"/>
                </a:lnTo>
                <a:close/>
              </a:path>
            </a:pathLst>
          </a:custGeom>
          <a:solidFill>
            <a:srgbClr val="8080FF"/>
          </a:solidFill>
          <a:ln w="9525">
            <a:noFill/>
            <a:round/>
            <a:headEnd/>
            <a:tailEnd/>
          </a:ln>
        </p:spPr>
        <p:txBody>
          <a:bodyPr/>
          <a:lstStyle/>
          <a:p>
            <a:endParaRPr lang="it-IT"/>
          </a:p>
        </p:txBody>
      </p:sp>
      <p:sp>
        <p:nvSpPr>
          <p:cNvPr id="67600" name="Freeform 24"/>
          <p:cNvSpPr>
            <a:spLocks/>
          </p:cNvSpPr>
          <p:nvPr/>
        </p:nvSpPr>
        <p:spPr bwMode="auto">
          <a:xfrm>
            <a:off x="6731000" y="3429000"/>
            <a:ext cx="301625" cy="1052513"/>
          </a:xfrm>
          <a:custGeom>
            <a:avLst/>
            <a:gdLst>
              <a:gd name="T0" fmla="*/ 2147483647 w 978"/>
              <a:gd name="T1" fmla="*/ 2147483647 h 3256"/>
              <a:gd name="T2" fmla="*/ 2147483647 w 978"/>
              <a:gd name="T3" fmla="*/ 2147483647 h 3256"/>
              <a:gd name="T4" fmla="*/ 2147483647 w 978"/>
              <a:gd name="T5" fmla="*/ 2147483647 h 3256"/>
              <a:gd name="T6" fmla="*/ 2147483647 w 978"/>
              <a:gd name="T7" fmla="*/ 2147483647 h 3256"/>
              <a:gd name="T8" fmla="*/ 2147483647 w 978"/>
              <a:gd name="T9" fmla="*/ 2147483647 h 3256"/>
              <a:gd name="T10" fmla="*/ 2147483647 w 978"/>
              <a:gd name="T11" fmla="*/ 2147483647 h 3256"/>
              <a:gd name="T12" fmla="*/ 2147483647 w 978"/>
              <a:gd name="T13" fmla="*/ 2147483647 h 3256"/>
              <a:gd name="T14" fmla="*/ 2147483647 w 978"/>
              <a:gd name="T15" fmla="*/ 2147483647 h 3256"/>
              <a:gd name="T16" fmla="*/ 2147483647 w 978"/>
              <a:gd name="T17" fmla="*/ 2147483647 h 3256"/>
              <a:gd name="T18" fmla="*/ 2147483647 w 978"/>
              <a:gd name="T19" fmla="*/ 2147483647 h 3256"/>
              <a:gd name="T20" fmla="*/ 2147483647 w 978"/>
              <a:gd name="T21" fmla="*/ 2147483647 h 3256"/>
              <a:gd name="T22" fmla="*/ 2147483647 w 978"/>
              <a:gd name="T23" fmla="*/ 2147483647 h 3256"/>
              <a:gd name="T24" fmla="*/ 2147483647 w 978"/>
              <a:gd name="T25" fmla="*/ 2147483647 h 3256"/>
              <a:gd name="T26" fmla="*/ 2147483647 w 978"/>
              <a:gd name="T27" fmla="*/ 2147483647 h 3256"/>
              <a:gd name="T28" fmla="*/ 2147483647 w 978"/>
              <a:gd name="T29" fmla="*/ 2147483647 h 3256"/>
              <a:gd name="T30" fmla="*/ 2147483647 w 978"/>
              <a:gd name="T31" fmla="*/ 2147483647 h 3256"/>
              <a:gd name="T32" fmla="*/ 2147483647 w 978"/>
              <a:gd name="T33" fmla="*/ 2147483647 h 3256"/>
              <a:gd name="T34" fmla="*/ 2147483647 w 978"/>
              <a:gd name="T35" fmla="*/ 2147483647 h 3256"/>
              <a:gd name="T36" fmla="*/ 2147483647 w 978"/>
              <a:gd name="T37" fmla="*/ 2147483647 h 3256"/>
              <a:gd name="T38" fmla="*/ 2147483647 w 978"/>
              <a:gd name="T39" fmla="*/ 2147483647 h 3256"/>
              <a:gd name="T40" fmla="*/ 2147483647 w 978"/>
              <a:gd name="T41" fmla="*/ 2147483647 h 3256"/>
              <a:gd name="T42" fmla="*/ 2147483647 w 978"/>
              <a:gd name="T43" fmla="*/ 2147483647 h 3256"/>
              <a:gd name="T44" fmla="*/ 2147483647 w 978"/>
              <a:gd name="T45" fmla="*/ 2147483647 h 3256"/>
              <a:gd name="T46" fmla="*/ 2147483647 w 978"/>
              <a:gd name="T47" fmla="*/ 2147483647 h 3256"/>
              <a:gd name="T48" fmla="*/ 2147483647 w 978"/>
              <a:gd name="T49" fmla="*/ 2147483647 h 3256"/>
              <a:gd name="T50" fmla="*/ 2147483647 w 978"/>
              <a:gd name="T51" fmla="*/ 2147483647 h 3256"/>
              <a:gd name="T52" fmla="*/ 2147483647 w 978"/>
              <a:gd name="T53" fmla="*/ 2147483647 h 3256"/>
              <a:gd name="T54" fmla="*/ 2147483647 w 978"/>
              <a:gd name="T55" fmla="*/ 2147483647 h 3256"/>
              <a:gd name="T56" fmla="*/ 2147483647 w 978"/>
              <a:gd name="T57" fmla="*/ 2147483647 h 3256"/>
              <a:gd name="T58" fmla="*/ 2147483647 w 978"/>
              <a:gd name="T59" fmla="*/ 2147483647 h 3256"/>
              <a:gd name="T60" fmla="*/ 2147483647 w 978"/>
              <a:gd name="T61" fmla="*/ 2147483647 h 3256"/>
              <a:gd name="T62" fmla="*/ 2147483647 w 978"/>
              <a:gd name="T63" fmla="*/ 2147483647 h 3256"/>
              <a:gd name="T64" fmla="*/ 2147483647 w 978"/>
              <a:gd name="T65" fmla="*/ 2147483647 h 3256"/>
              <a:gd name="T66" fmla="*/ 2147483647 w 978"/>
              <a:gd name="T67" fmla="*/ 2147483647 h 3256"/>
              <a:gd name="T68" fmla="*/ 2147483647 w 978"/>
              <a:gd name="T69" fmla="*/ 2147483647 h 3256"/>
              <a:gd name="T70" fmla="*/ 2147483647 w 978"/>
              <a:gd name="T71" fmla="*/ 2147483647 h 3256"/>
              <a:gd name="T72" fmla="*/ 2147483647 w 978"/>
              <a:gd name="T73" fmla="*/ 2147483647 h 3256"/>
              <a:gd name="T74" fmla="*/ 2147483647 w 978"/>
              <a:gd name="T75" fmla="*/ 2147483647 h 3256"/>
              <a:gd name="T76" fmla="*/ 2147483647 w 978"/>
              <a:gd name="T77" fmla="*/ 2147483647 h 3256"/>
              <a:gd name="T78" fmla="*/ 2147483647 w 978"/>
              <a:gd name="T79" fmla="*/ 2147483647 h 3256"/>
              <a:gd name="T80" fmla="*/ 2147483647 w 978"/>
              <a:gd name="T81" fmla="*/ 2147483647 h 3256"/>
              <a:gd name="T82" fmla="*/ 2147483647 w 978"/>
              <a:gd name="T83" fmla="*/ 2147483647 h 3256"/>
              <a:gd name="T84" fmla="*/ 2147483647 w 978"/>
              <a:gd name="T85" fmla="*/ 2147483647 h 3256"/>
              <a:gd name="T86" fmla="*/ 2147483647 w 978"/>
              <a:gd name="T87" fmla="*/ 2147483647 h 3256"/>
              <a:gd name="T88" fmla="*/ 2147483647 w 978"/>
              <a:gd name="T89" fmla="*/ 2147483647 h 3256"/>
              <a:gd name="T90" fmla="*/ 2147483647 w 978"/>
              <a:gd name="T91" fmla="*/ 2147483647 h 3256"/>
              <a:gd name="T92" fmla="*/ 2147483647 w 978"/>
              <a:gd name="T93" fmla="*/ 2147483647 h 3256"/>
              <a:gd name="T94" fmla="*/ 2147483647 w 978"/>
              <a:gd name="T95" fmla="*/ 2147483647 h 3256"/>
              <a:gd name="T96" fmla="*/ 2147483647 w 978"/>
              <a:gd name="T97" fmla="*/ 2147483647 h 3256"/>
              <a:gd name="T98" fmla="*/ 2147483647 w 978"/>
              <a:gd name="T99" fmla="*/ 2147483647 h 3256"/>
              <a:gd name="T100" fmla="*/ 2147483647 w 978"/>
              <a:gd name="T101" fmla="*/ 2147483647 h 3256"/>
              <a:gd name="T102" fmla="*/ 2147483647 w 978"/>
              <a:gd name="T103" fmla="*/ 2147483647 h 3256"/>
              <a:gd name="T104" fmla="*/ 2147483647 w 978"/>
              <a:gd name="T105" fmla="*/ 0 h 32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8"/>
              <a:gd name="T160" fmla="*/ 0 h 3256"/>
              <a:gd name="T161" fmla="*/ 978 w 978"/>
              <a:gd name="T162" fmla="*/ 3256 h 325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8" h="3256">
                <a:moveTo>
                  <a:pt x="289" y="0"/>
                </a:moveTo>
                <a:lnTo>
                  <a:pt x="315" y="4"/>
                </a:lnTo>
                <a:lnTo>
                  <a:pt x="359" y="15"/>
                </a:lnTo>
                <a:lnTo>
                  <a:pt x="376" y="34"/>
                </a:lnTo>
                <a:lnTo>
                  <a:pt x="391" y="47"/>
                </a:lnTo>
                <a:lnTo>
                  <a:pt x="411" y="81"/>
                </a:lnTo>
                <a:lnTo>
                  <a:pt x="436" y="113"/>
                </a:lnTo>
                <a:lnTo>
                  <a:pt x="449" y="145"/>
                </a:lnTo>
                <a:lnTo>
                  <a:pt x="475" y="222"/>
                </a:lnTo>
                <a:lnTo>
                  <a:pt x="487" y="278"/>
                </a:lnTo>
                <a:lnTo>
                  <a:pt x="486" y="349"/>
                </a:lnTo>
                <a:lnTo>
                  <a:pt x="466" y="401"/>
                </a:lnTo>
                <a:lnTo>
                  <a:pt x="451" y="448"/>
                </a:lnTo>
                <a:lnTo>
                  <a:pt x="486" y="490"/>
                </a:lnTo>
                <a:lnTo>
                  <a:pt x="546" y="522"/>
                </a:lnTo>
                <a:lnTo>
                  <a:pt x="624" y="562"/>
                </a:lnTo>
                <a:lnTo>
                  <a:pt x="681" y="588"/>
                </a:lnTo>
                <a:lnTo>
                  <a:pt x="707" y="607"/>
                </a:lnTo>
                <a:lnTo>
                  <a:pt x="957" y="915"/>
                </a:lnTo>
                <a:lnTo>
                  <a:pt x="978" y="1002"/>
                </a:lnTo>
                <a:lnTo>
                  <a:pt x="975" y="1079"/>
                </a:lnTo>
                <a:lnTo>
                  <a:pt x="958" y="1165"/>
                </a:lnTo>
                <a:lnTo>
                  <a:pt x="845" y="1388"/>
                </a:lnTo>
                <a:lnTo>
                  <a:pt x="791" y="1499"/>
                </a:lnTo>
                <a:lnTo>
                  <a:pt x="747" y="1532"/>
                </a:lnTo>
                <a:lnTo>
                  <a:pt x="706" y="1541"/>
                </a:lnTo>
                <a:lnTo>
                  <a:pt x="739" y="1610"/>
                </a:lnTo>
                <a:lnTo>
                  <a:pt x="744" y="1656"/>
                </a:lnTo>
                <a:lnTo>
                  <a:pt x="715" y="1711"/>
                </a:lnTo>
                <a:lnTo>
                  <a:pt x="656" y="1759"/>
                </a:lnTo>
                <a:lnTo>
                  <a:pt x="702" y="2457"/>
                </a:lnTo>
                <a:lnTo>
                  <a:pt x="605" y="2488"/>
                </a:lnTo>
                <a:lnTo>
                  <a:pt x="596" y="2613"/>
                </a:lnTo>
                <a:lnTo>
                  <a:pt x="578" y="2704"/>
                </a:lnTo>
                <a:lnTo>
                  <a:pt x="551" y="2809"/>
                </a:lnTo>
                <a:lnTo>
                  <a:pt x="540" y="2869"/>
                </a:lnTo>
                <a:lnTo>
                  <a:pt x="552" y="2950"/>
                </a:lnTo>
                <a:lnTo>
                  <a:pt x="579" y="2980"/>
                </a:lnTo>
                <a:lnTo>
                  <a:pt x="595" y="3023"/>
                </a:lnTo>
                <a:lnTo>
                  <a:pt x="590" y="3078"/>
                </a:lnTo>
                <a:lnTo>
                  <a:pt x="577" y="3107"/>
                </a:lnTo>
                <a:lnTo>
                  <a:pt x="549" y="3184"/>
                </a:lnTo>
                <a:lnTo>
                  <a:pt x="492" y="3194"/>
                </a:lnTo>
                <a:lnTo>
                  <a:pt x="487" y="3152"/>
                </a:lnTo>
                <a:lnTo>
                  <a:pt x="451" y="3192"/>
                </a:lnTo>
                <a:lnTo>
                  <a:pt x="421" y="3217"/>
                </a:lnTo>
                <a:lnTo>
                  <a:pt x="372" y="3243"/>
                </a:lnTo>
                <a:lnTo>
                  <a:pt x="309" y="3256"/>
                </a:lnTo>
                <a:lnTo>
                  <a:pt x="238" y="3252"/>
                </a:lnTo>
                <a:lnTo>
                  <a:pt x="223" y="3227"/>
                </a:lnTo>
                <a:lnTo>
                  <a:pt x="238" y="3195"/>
                </a:lnTo>
                <a:lnTo>
                  <a:pt x="205" y="3203"/>
                </a:lnTo>
                <a:lnTo>
                  <a:pt x="161" y="3201"/>
                </a:lnTo>
                <a:lnTo>
                  <a:pt x="158" y="3175"/>
                </a:lnTo>
                <a:lnTo>
                  <a:pt x="174" y="3148"/>
                </a:lnTo>
                <a:lnTo>
                  <a:pt x="224" y="3110"/>
                </a:lnTo>
                <a:lnTo>
                  <a:pt x="309" y="3041"/>
                </a:lnTo>
                <a:lnTo>
                  <a:pt x="353" y="2976"/>
                </a:lnTo>
                <a:lnTo>
                  <a:pt x="367" y="2916"/>
                </a:lnTo>
                <a:lnTo>
                  <a:pt x="353" y="2824"/>
                </a:lnTo>
                <a:lnTo>
                  <a:pt x="264" y="2568"/>
                </a:lnTo>
                <a:lnTo>
                  <a:pt x="243" y="2471"/>
                </a:lnTo>
                <a:lnTo>
                  <a:pt x="242" y="2451"/>
                </a:lnTo>
                <a:lnTo>
                  <a:pt x="177" y="2445"/>
                </a:lnTo>
                <a:lnTo>
                  <a:pt x="139" y="2446"/>
                </a:lnTo>
                <a:lnTo>
                  <a:pt x="86" y="1818"/>
                </a:lnTo>
                <a:lnTo>
                  <a:pt x="50" y="1784"/>
                </a:lnTo>
                <a:lnTo>
                  <a:pt x="58" y="1698"/>
                </a:lnTo>
                <a:lnTo>
                  <a:pt x="89" y="1581"/>
                </a:lnTo>
                <a:lnTo>
                  <a:pt x="126" y="1475"/>
                </a:lnTo>
                <a:lnTo>
                  <a:pt x="88" y="1446"/>
                </a:lnTo>
                <a:lnTo>
                  <a:pt x="38" y="1406"/>
                </a:lnTo>
                <a:lnTo>
                  <a:pt x="17" y="1309"/>
                </a:lnTo>
                <a:lnTo>
                  <a:pt x="24" y="1212"/>
                </a:lnTo>
                <a:lnTo>
                  <a:pt x="24" y="1101"/>
                </a:lnTo>
                <a:lnTo>
                  <a:pt x="16" y="1017"/>
                </a:lnTo>
                <a:lnTo>
                  <a:pt x="0" y="927"/>
                </a:lnTo>
                <a:lnTo>
                  <a:pt x="3" y="817"/>
                </a:lnTo>
                <a:lnTo>
                  <a:pt x="15" y="749"/>
                </a:lnTo>
                <a:lnTo>
                  <a:pt x="30" y="699"/>
                </a:lnTo>
                <a:lnTo>
                  <a:pt x="50" y="665"/>
                </a:lnTo>
                <a:lnTo>
                  <a:pt x="71" y="641"/>
                </a:lnTo>
                <a:lnTo>
                  <a:pt x="151" y="588"/>
                </a:lnTo>
                <a:lnTo>
                  <a:pt x="227" y="538"/>
                </a:lnTo>
                <a:lnTo>
                  <a:pt x="263" y="498"/>
                </a:lnTo>
                <a:lnTo>
                  <a:pt x="262" y="486"/>
                </a:lnTo>
                <a:lnTo>
                  <a:pt x="247" y="485"/>
                </a:lnTo>
                <a:lnTo>
                  <a:pt x="222" y="479"/>
                </a:lnTo>
                <a:lnTo>
                  <a:pt x="198" y="470"/>
                </a:lnTo>
                <a:lnTo>
                  <a:pt x="185" y="458"/>
                </a:lnTo>
                <a:lnTo>
                  <a:pt x="170" y="440"/>
                </a:lnTo>
                <a:lnTo>
                  <a:pt x="152" y="455"/>
                </a:lnTo>
                <a:lnTo>
                  <a:pt x="122" y="478"/>
                </a:lnTo>
                <a:lnTo>
                  <a:pt x="116" y="414"/>
                </a:lnTo>
                <a:lnTo>
                  <a:pt x="107" y="373"/>
                </a:lnTo>
                <a:lnTo>
                  <a:pt x="77" y="292"/>
                </a:lnTo>
                <a:lnTo>
                  <a:pt x="64" y="227"/>
                </a:lnTo>
                <a:lnTo>
                  <a:pt x="65" y="156"/>
                </a:lnTo>
                <a:lnTo>
                  <a:pt x="75" y="107"/>
                </a:lnTo>
                <a:lnTo>
                  <a:pt x="95" y="76"/>
                </a:lnTo>
                <a:lnTo>
                  <a:pt x="115" y="61"/>
                </a:lnTo>
                <a:lnTo>
                  <a:pt x="134" y="48"/>
                </a:lnTo>
                <a:lnTo>
                  <a:pt x="174" y="24"/>
                </a:lnTo>
                <a:lnTo>
                  <a:pt x="211" y="10"/>
                </a:lnTo>
                <a:lnTo>
                  <a:pt x="251" y="2"/>
                </a:lnTo>
                <a:lnTo>
                  <a:pt x="289" y="0"/>
                </a:lnTo>
              </a:path>
            </a:pathLst>
          </a:custGeom>
          <a:noFill/>
          <a:ln w="0">
            <a:solidFill>
              <a:srgbClr val="000000"/>
            </a:solidFill>
            <a:round/>
            <a:headEnd/>
            <a:tailEnd/>
          </a:ln>
        </p:spPr>
        <p:txBody>
          <a:bodyPr/>
          <a:lstStyle/>
          <a:p>
            <a:endParaRPr lang="it-IT"/>
          </a:p>
        </p:txBody>
      </p:sp>
      <p:sp>
        <p:nvSpPr>
          <p:cNvPr id="67601" name="Freeform 25"/>
          <p:cNvSpPr>
            <a:spLocks/>
          </p:cNvSpPr>
          <p:nvPr/>
        </p:nvSpPr>
        <p:spPr bwMode="auto">
          <a:xfrm>
            <a:off x="7300913" y="3379788"/>
            <a:ext cx="279400" cy="1106487"/>
          </a:xfrm>
          <a:custGeom>
            <a:avLst/>
            <a:gdLst>
              <a:gd name="T0" fmla="*/ 2147483647 w 908"/>
              <a:gd name="T1" fmla="*/ 2147483647 h 3427"/>
              <a:gd name="T2" fmla="*/ 2147483647 w 908"/>
              <a:gd name="T3" fmla="*/ 2147483647 h 3427"/>
              <a:gd name="T4" fmla="*/ 2147483647 w 908"/>
              <a:gd name="T5" fmla="*/ 2147483647 h 3427"/>
              <a:gd name="T6" fmla="*/ 2147483647 w 908"/>
              <a:gd name="T7" fmla="*/ 2147483647 h 3427"/>
              <a:gd name="T8" fmla="*/ 2147483647 w 908"/>
              <a:gd name="T9" fmla="*/ 2147483647 h 3427"/>
              <a:gd name="T10" fmla="*/ 2147483647 w 908"/>
              <a:gd name="T11" fmla="*/ 2147483647 h 3427"/>
              <a:gd name="T12" fmla="*/ 2147483647 w 908"/>
              <a:gd name="T13" fmla="*/ 2147483647 h 3427"/>
              <a:gd name="T14" fmla="*/ 2147483647 w 908"/>
              <a:gd name="T15" fmla="*/ 2147483647 h 3427"/>
              <a:gd name="T16" fmla="*/ 2147483647 w 908"/>
              <a:gd name="T17" fmla="*/ 2147483647 h 3427"/>
              <a:gd name="T18" fmla="*/ 2147483647 w 908"/>
              <a:gd name="T19" fmla="*/ 2147483647 h 3427"/>
              <a:gd name="T20" fmla="*/ 2147483647 w 908"/>
              <a:gd name="T21" fmla="*/ 2147483647 h 3427"/>
              <a:gd name="T22" fmla="*/ 2147483647 w 908"/>
              <a:gd name="T23" fmla="*/ 2147483647 h 3427"/>
              <a:gd name="T24" fmla="*/ 2147483647 w 908"/>
              <a:gd name="T25" fmla="*/ 2147483647 h 3427"/>
              <a:gd name="T26" fmla="*/ 2147483647 w 908"/>
              <a:gd name="T27" fmla="*/ 2147483647 h 3427"/>
              <a:gd name="T28" fmla="*/ 2147483647 w 908"/>
              <a:gd name="T29" fmla="*/ 2147483647 h 3427"/>
              <a:gd name="T30" fmla="*/ 2147483647 w 908"/>
              <a:gd name="T31" fmla="*/ 2147483647 h 3427"/>
              <a:gd name="T32" fmla="*/ 2147483647 w 908"/>
              <a:gd name="T33" fmla="*/ 2147483647 h 3427"/>
              <a:gd name="T34" fmla="*/ 2147483647 w 908"/>
              <a:gd name="T35" fmla="*/ 2147483647 h 3427"/>
              <a:gd name="T36" fmla="*/ 2147483647 w 908"/>
              <a:gd name="T37" fmla="*/ 2147483647 h 3427"/>
              <a:gd name="T38" fmla="*/ 2147483647 w 908"/>
              <a:gd name="T39" fmla="*/ 2147483647 h 3427"/>
              <a:gd name="T40" fmla="*/ 2147483647 w 908"/>
              <a:gd name="T41" fmla="*/ 2147483647 h 3427"/>
              <a:gd name="T42" fmla="*/ 2147483647 w 908"/>
              <a:gd name="T43" fmla="*/ 2147483647 h 3427"/>
              <a:gd name="T44" fmla="*/ 2147483647 w 908"/>
              <a:gd name="T45" fmla="*/ 2147483647 h 3427"/>
              <a:gd name="T46" fmla="*/ 2147483647 w 908"/>
              <a:gd name="T47" fmla="*/ 2147483647 h 3427"/>
              <a:gd name="T48" fmla="*/ 2147483647 w 908"/>
              <a:gd name="T49" fmla="*/ 2147483647 h 3427"/>
              <a:gd name="T50" fmla="*/ 2147483647 w 908"/>
              <a:gd name="T51" fmla="*/ 2147483647 h 3427"/>
              <a:gd name="T52" fmla="*/ 2147483647 w 908"/>
              <a:gd name="T53" fmla="*/ 2147483647 h 3427"/>
              <a:gd name="T54" fmla="*/ 2147483647 w 908"/>
              <a:gd name="T55" fmla="*/ 2147483647 h 3427"/>
              <a:gd name="T56" fmla="*/ 2147483647 w 908"/>
              <a:gd name="T57" fmla="*/ 2147483647 h 3427"/>
              <a:gd name="T58" fmla="*/ 2147483647 w 908"/>
              <a:gd name="T59" fmla="*/ 2147483647 h 3427"/>
              <a:gd name="T60" fmla="*/ 2147483647 w 908"/>
              <a:gd name="T61" fmla="*/ 2147483647 h 3427"/>
              <a:gd name="T62" fmla="*/ 2147483647 w 908"/>
              <a:gd name="T63" fmla="*/ 2147483647 h 3427"/>
              <a:gd name="T64" fmla="*/ 2147483647 w 908"/>
              <a:gd name="T65" fmla="*/ 2147483647 h 3427"/>
              <a:gd name="T66" fmla="*/ 2147483647 w 908"/>
              <a:gd name="T67" fmla="*/ 2147483647 h 3427"/>
              <a:gd name="T68" fmla="*/ 2147483647 w 908"/>
              <a:gd name="T69" fmla="*/ 2147483647 h 3427"/>
              <a:gd name="T70" fmla="*/ 2147483647 w 908"/>
              <a:gd name="T71" fmla="*/ 2147483647 h 3427"/>
              <a:gd name="T72" fmla="*/ 2147483647 w 908"/>
              <a:gd name="T73" fmla="*/ 2147483647 h 3427"/>
              <a:gd name="T74" fmla="*/ 2147483647 w 908"/>
              <a:gd name="T75" fmla="*/ 2147483647 h 3427"/>
              <a:gd name="T76" fmla="*/ 2147483647 w 908"/>
              <a:gd name="T77" fmla="*/ 2147483647 h 3427"/>
              <a:gd name="T78" fmla="*/ 2147483647 w 908"/>
              <a:gd name="T79" fmla="*/ 2147483647 h 3427"/>
              <a:gd name="T80" fmla="*/ 2147483647 w 908"/>
              <a:gd name="T81" fmla="*/ 2147483647 h 3427"/>
              <a:gd name="T82" fmla="*/ 2147483647 w 908"/>
              <a:gd name="T83" fmla="*/ 2147483647 h 3427"/>
              <a:gd name="T84" fmla="*/ 2147483647 w 908"/>
              <a:gd name="T85" fmla="*/ 2147483647 h 3427"/>
              <a:gd name="T86" fmla="*/ 2147483647 w 908"/>
              <a:gd name="T87" fmla="*/ 2147483647 h 3427"/>
              <a:gd name="T88" fmla="*/ 2147483647 w 908"/>
              <a:gd name="T89" fmla="*/ 2147483647 h 3427"/>
              <a:gd name="T90" fmla="*/ 2147483647 w 908"/>
              <a:gd name="T91" fmla="*/ 2147483647 h 3427"/>
              <a:gd name="T92" fmla="*/ 2147483647 w 908"/>
              <a:gd name="T93" fmla="*/ 2147483647 h 3427"/>
              <a:gd name="T94" fmla="*/ 2147483647 w 908"/>
              <a:gd name="T95" fmla="*/ 2147483647 h 3427"/>
              <a:gd name="T96" fmla="*/ 2147483647 w 908"/>
              <a:gd name="T97" fmla="*/ 2147483647 h 3427"/>
              <a:gd name="T98" fmla="*/ 2147483647 w 908"/>
              <a:gd name="T99" fmla="*/ 2147483647 h 3427"/>
              <a:gd name="T100" fmla="*/ 2147483647 w 908"/>
              <a:gd name="T101" fmla="*/ 2147483647 h 3427"/>
              <a:gd name="T102" fmla="*/ 2147483647 w 908"/>
              <a:gd name="T103" fmla="*/ 2147483647 h 3427"/>
              <a:gd name="T104" fmla="*/ 2147483647 w 908"/>
              <a:gd name="T105" fmla="*/ 2147483647 h 3427"/>
              <a:gd name="T106" fmla="*/ 2147483647 w 908"/>
              <a:gd name="T107" fmla="*/ 2147483647 h 3427"/>
              <a:gd name="T108" fmla="*/ 2147483647 w 908"/>
              <a:gd name="T109" fmla="*/ 2147483647 h 3427"/>
              <a:gd name="T110" fmla="*/ 2147483647 w 908"/>
              <a:gd name="T111" fmla="*/ 2147483647 h 34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08"/>
              <a:gd name="T169" fmla="*/ 0 h 3427"/>
              <a:gd name="T170" fmla="*/ 908 w 908"/>
              <a:gd name="T171" fmla="*/ 3427 h 3427"/>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08" h="3427">
                <a:moveTo>
                  <a:pt x="399" y="4"/>
                </a:moveTo>
                <a:lnTo>
                  <a:pt x="479" y="0"/>
                </a:lnTo>
                <a:lnTo>
                  <a:pt x="530" y="17"/>
                </a:lnTo>
                <a:lnTo>
                  <a:pt x="579" y="53"/>
                </a:lnTo>
                <a:lnTo>
                  <a:pt x="605" y="107"/>
                </a:lnTo>
                <a:lnTo>
                  <a:pt x="611" y="153"/>
                </a:lnTo>
                <a:lnTo>
                  <a:pt x="604" y="205"/>
                </a:lnTo>
                <a:lnTo>
                  <a:pt x="580" y="268"/>
                </a:lnTo>
                <a:lnTo>
                  <a:pt x="550" y="332"/>
                </a:lnTo>
                <a:lnTo>
                  <a:pt x="523" y="417"/>
                </a:lnTo>
                <a:lnTo>
                  <a:pt x="523" y="471"/>
                </a:lnTo>
                <a:lnTo>
                  <a:pt x="538" y="534"/>
                </a:lnTo>
                <a:lnTo>
                  <a:pt x="573" y="532"/>
                </a:lnTo>
                <a:lnTo>
                  <a:pt x="599" y="531"/>
                </a:lnTo>
                <a:lnTo>
                  <a:pt x="651" y="538"/>
                </a:lnTo>
                <a:lnTo>
                  <a:pt x="696" y="553"/>
                </a:lnTo>
                <a:lnTo>
                  <a:pt x="742" y="589"/>
                </a:lnTo>
                <a:lnTo>
                  <a:pt x="776" y="630"/>
                </a:lnTo>
                <a:lnTo>
                  <a:pt x="797" y="669"/>
                </a:lnTo>
                <a:lnTo>
                  <a:pt x="802" y="725"/>
                </a:lnTo>
                <a:lnTo>
                  <a:pt x="797" y="790"/>
                </a:lnTo>
                <a:lnTo>
                  <a:pt x="787" y="846"/>
                </a:lnTo>
                <a:lnTo>
                  <a:pt x="788" y="902"/>
                </a:lnTo>
                <a:lnTo>
                  <a:pt x="806" y="1097"/>
                </a:lnTo>
                <a:lnTo>
                  <a:pt x="808" y="1238"/>
                </a:lnTo>
                <a:lnTo>
                  <a:pt x="813" y="1350"/>
                </a:lnTo>
                <a:lnTo>
                  <a:pt x="820" y="1423"/>
                </a:lnTo>
                <a:lnTo>
                  <a:pt x="821" y="1489"/>
                </a:lnTo>
                <a:lnTo>
                  <a:pt x="883" y="1466"/>
                </a:lnTo>
                <a:lnTo>
                  <a:pt x="908" y="1742"/>
                </a:lnTo>
                <a:lnTo>
                  <a:pt x="670" y="1815"/>
                </a:lnTo>
                <a:lnTo>
                  <a:pt x="650" y="1955"/>
                </a:lnTo>
                <a:lnTo>
                  <a:pt x="609" y="2182"/>
                </a:lnTo>
                <a:lnTo>
                  <a:pt x="604" y="2271"/>
                </a:lnTo>
                <a:lnTo>
                  <a:pt x="620" y="2347"/>
                </a:lnTo>
                <a:lnTo>
                  <a:pt x="646" y="2423"/>
                </a:lnTo>
                <a:lnTo>
                  <a:pt x="649" y="2487"/>
                </a:lnTo>
                <a:lnTo>
                  <a:pt x="643" y="2621"/>
                </a:lnTo>
                <a:lnTo>
                  <a:pt x="636" y="2737"/>
                </a:lnTo>
                <a:lnTo>
                  <a:pt x="609" y="2924"/>
                </a:lnTo>
                <a:lnTo>
                  <a:pt x="594" y="3014"/>
                </a:lnTo>
                <a:lnTo>
                  <a:pt x="592" y="3145"/>
                </a:lnTo>
                <a:lnTo>
                  <a:pt x="614" y="3268"/>
                </a:lnTo>
                <a:lnTo>
                  <a:pt x="609" y="3284"/>
                </a:lnTo>
                <a:lnTo>
                  <a:pt x="585" y="3298"/>
                </a:lnTo>
                <a:lnTo>
                  <a:pt x="510" y="3363"/>
                </a:lnTo>
                <a:lnTo>
                  <a:pt x="479" y="3390"/>
                </a:lnTo>
                <a:lnTo>
                  <a:pt x="443" y="3415"/>
                </a:lnTo>
                <a:lnTo>
                  <a:pt x="379" y="3427"/>
                </a:lnTo>
                <a:lnTo>
                  <a:pt x="305" y="3419"/>
                </a:lnTo>
                <a:lnTo>
                  <a:pt x="285" y="3407"/>
                </a:lnTo>
                <a:lnTo>
                  <a:pt x="276" y="3390"/>
                </a:lnTo>
                <a:lnTo>
                  <a:pt x="273" y="3370"/>
                </a:lnTo>
                <a:lnTo>
                  <a:pt x="293" y="3346"/>
                </a:lnTo>
                <a:lnTo>
                  <a:pt x="370" y="3277"/>
                </a:lnTo>
                <a:lnTo>
                  <a:pt x="322" y="3299"/>
                </a:lnTo>
                <a:lnTo>
                  <a:pt x="258" y="3330"/>
                </a:lnTo>
                <a:lnTo>
                  <a:pt x="199" y="3349"/>
                </a:lnTo>
                <a:lnTo>
                  <a:pt x="130" y="3359"/>
                </a:lnTo>
                <a:lnTo>
                  <a:pt x="97" y="3361"/>
                </a:lnTo>
                <a:lnTo>
                  <a:pt x="67" y="3344"/>
                </a:lnTo>
                <a:lnTo>
                  <a:pt x="59" y="3318"/>
                </a:lnTo>
                <a:lnTo>
                  <a:pt x="72" y="3294"/>
                </a:lnTo>
                <a:lnTo>
                  <a:pt x="90" y="3280"/>
                </a:lnTo>
                <a:lnTo>
                  <a:pt x="175" y="3233"/>
                </a:lnTo>
                <a:lnTo>
                  <a:pt x="223" y="3192"/>
                </a:lnTo>
                <a:lnTo>
                  <a:pt x="265" y="3131"/>
                </a:lnTo>
                <a:lnTo>
                  <a:pt x="272" y="3088"/>
                </a:lnTo>
                <a:lnTo>
                  <a:pt x="266" y="3035"/>
                </a:lnTo>
                <a:lnTo>
                  <a:pt x="253" y="2988"/>
                </a:lnTo>
                <a:lnTo>
                  <a:pt x="173" y="2744"/>
                </a:lnTo>
                <a:lnTo>
                  <a:pt x="104" y="2573"/>
                </a:lnTo>
                <a:lnTo>
                  <a:pt x="60" y="2441"/>
                </a:lnTo>
                <a:lnTo>
                  <a:pt x="28" y="2394"/>
                </a:lnTo>
                <a:lnTo>
                  <a:pt x="1" y="2321"/>
                </a:lnTo>
                <a:lnTo>
                  <a:pt x="0" y="2251"/>
                </a:lnTo>
                <a:lnTo>
                  <a:pt x="7" y="2201"/>
                </a:lnTo>
                <a:lnTo>
                  <a:pt x="27" y="1957"/>
                </a:lnTo>
                <a:lnTo>
                  <a:pt x="46" y="1838"/>
                </a:lnTo>
                <a:lnTo>
                  <a:pt x="81" y="1717"/>
                </a:lnTo>
                <a:lnTo>
                  <a:pt x="120" y="1531"/>
                </a:lnTo>
                <a:lnTo>
                  <a:pt x="138" y="1396"/>
                </a:lnTo>
                <a:lnTo>
                  <a:pt x="154" y="1281"/>
                </a:lnTo>
                <a:lnTo>
                  <a:pt x="102" y="1274"/>
                </a:lnTo>
                <a:lnTo>
                  <a:pt x="49" y="1256"/>
                </a:lnTo>
                <a:lnTo>
                  <a:pt x="35" y="1228"/>
                </a:lnTo>
                <a:lnTo>
                  <a:pt x="32" y="1183"/>
                </a:lnTo>
                <a:lnTo>
                  <a:pt x="34" y="1139"/>
                </a:lnTo>
                <a:lnTo>
                  <a:pt x="80" y="966"/>
                </a:lnTo>
                <a:lnTo>
                  <a:pt x="113" y="894"/>
                </a:lnTo>
                <a:lnTo>
                  <a:pt x="115" y="869"/>
                </a:lnTo>
                <a:lnTo>
                  <a:pt x="125" y="744"/>
                </a:lnTo>
                <a:lnTo>
                  <a:pt x="139" y="686"/>
                </a:lnTo>
                <a:lnTo>
                  <a:pt x="162" y="643"/>
                </a:lnTo>
                <a:lnTo>
                  <a:pt x="194" y="612"/>
                </a:lnTo>
                <a:lnTo>
                  <a:pt x="235" y="587"/>
                </a:lnTo>
                <a:lnTo>
                  <a:pt x="325" y="557"/>
                </a:lnTo>
                <a:lnTo>
                  <a:pt x="338" y="519"/>
                </a:lnTo>
                <a:lnTo>
                  <a:pt x="335" y="481"/>
                </a:lnTo>
                <a:lnTo>
                  <a:pt x="313" y="456"/>
                </a:lnTo>
                <a:lnTo>
                  <a:pt x="293" y="429"/>
                </a:lnTo>
                <a:lnTo>
                  <a:pt x="274" y="381"/>
                </a:lnTo>
                <a:lnTo>
                  <a:pt x="270" y="349"/>
                </a:lnTo>
                <a:lnTo>
                  <a:pt x="265" y="299"/>
                </a:lnTo>
                <a:lnTo>
                  <a:pt x="264" y="278"/>
                </a:lnTo>
                <a:lnTo>
                  <a:pt x="245" y="255"/>
                </a:lnTo>
                <a:lnTo>
                  <a:pt x="231" y="233"/>
                </a:lnTo>
                <a:lnTo>
                  <a:pt x="222" y="204"/>
                </a:lnTo>
                <a:lnTo>
                  <a:pt x="220" y="164"/>
                </a:lnTo>
                <a:lnTo>
                  <a:pt x="232" y="115"/>
                </a:lnTo>
                <a:lnTo>
                  <a:pt x="254" y="72"/>
                </a:lnTo>
                <a:lnTo>
                  <a:pt x="287" y="43"/>
                </a:lnTo>
                <a:lnTo>
                  <a:pt x="348" y="14"/>
                </a:lnTo>
                <a:lnTo>
                  <a:pt x="369" y="11"/>
                </a:lnTo>
                <a:lnTo>
                  <a:pt x="399" y="4"/>
                </a:lnTo>
                <a:lnTo>
                  <a:pt x="722" y="1467"/>
                </a:lnTo>
                <a:lnTo>
                  <a:pt x="671" y="1490"/>
                </a:lnTo>
                <a:lnTo>
                  <a:pt x="669" y="1404"/>
                </a:lnTo>
                <a:lnTo>
                  <a:pt x="662" y="1368"/>
                </a:lnTo>
                <a:lnTo>
                  <a:pt x="651" y="1331"/>
                </a:lnTo>
                <a:lnTo>
                  <a:pt x="633" y="1297"/>
                </a:lnTo>
                <a:lnTo>
                  <a:pt x="611" y="1262"/>
                </a:lnTo>
                <a:lnTo>
                  <a:pt x="636" y="1217"/>
                </a:lnTo>
                <a:lnTo>
                  <a:pt x="658" y="1165"/>
                </a:lnTo>
                <a:lnTo>
                  <a:pt x="678" y="1106"/>
                </a:lnTo>
                <a:lnTo>
                  <a:pt x="691" y="1055"/>
                </a:lnTo>
                <a:lnTo>
                  <a:pt x="701" y="991"/>
                </a:lnTo>
                <a:lnTo>
                  <a:pt x="711" y="1071"/>
                </a:lnTo>
                <a:lnTo>
                  <a:pt x="714" y="1168"/>
                </a:lnTo>
                <a:lnTo>
                  <a:pt x="715" y="1259"/>
                </a:lnTo>
                <a:lnTo>
                  <a:pt x="721" y="1333"/>
                </a:lnTo>
                <a:lnTo>
                  <a:pt x="721" y="1395"/>
                </a:lnTo>
                <a:lnTo>
                  <a:pt x="722" y="1467"/>
                </a:lnTo>
                <a:lnTo>
                  <a:pt x="399" y="4"/>
                </a:lnTo>
                <a:lnTo>
                  <a:pt x="446" y="3183"/>
                </a:lnTo>
                <a:lnTo>
                  <a:pt x="469" y="3139"/>
                </a:lnTo>
                <a:lnTo>
                  <a:pt x="480" y="3095"/>
                </a:lnTo>
                <a:lnTo>
                  <a:pt x="485" y="3041"/>
                </a:lnTo>
                <a:lnTo>
                  <a:pt x="476" y="2964"/>
                </a:lnTo>
                <a:lnTo>
                  <a:pt x="467" y="2875"/>
                </a:lnTo>
                <a:lnTo>
                  <a:pt x="460" y="2771"/>
                </a:lnTo>
                <a:lnTo>
                  <a:pt x="459" y="2656"/>
                </a:lnTo>
                <a:lnTo>
                  <a:pt x="461" y="2554"/>
                </a:lnTo>
                <a:lnTo>
                  <a:pt x="465" y="2486"/>
                </a:lnTo>
                <a:lnTo>
                  <a:pt x="459" y="2455"/>
                </a:lnTo>
                <a:lnTo>
                  <a:pt x="439" y="2410"/>
                </a:lnTo>
                <a:lnTo>
                  <a:pt x="419" y="2353"/>
                </a:lnTo>
                <a:lnTo>
                  <a:pt x="408" y="2282"/>
                </a:lnTo>
                <a:lnTo>
                  <a:pt x="407" y="2220"/>
                </a:lnTo>
                <a:lnTo>
                  <a:pt x="416" y="2177"/>
                </a:lnTo>
                <a:lnTo>
                  <a:pt x="265" y="2168"/>
                </a:lnTo>
                <a:lnTo>
                  <a:pt x="251" y="2216"/>
                </a:lnTo>
                <a:lnTo>
                  <a:pt x="235" y="2263"/>
                </a:lnTo>
                <a:lnTo>
                  <a:pt x="222" y="2313"/>
                </a:lnTo>
                <a:lnTo>
                  <a:pt x="223" y="2334"/>
                </a:lnTo>
                <a:lnTo>
                  <a:pt x="245" y="2374"/>
                </a:lnTo>
                <a:lnTo>
                  <a:pt x="276" y="2420"/>
                </a:lnTo>
                <a:lnTo>
                  <a:pt x="300" y="2477"/>
                </a:lnTo>
                <a:lnTo>
                  <a:pt x="319" y="2532"/>
                </a:lnTo>
                <a:lnTo>
                  <a:pt x="326" y="2606"/>
                </a:lnTo>
                <a:lnTo>
                  <a:pt x="330" y="2683"/>
                </a:lnTo>
                <a:lnTo>
                  <a:pt x="337" y="2790"/>
                </a:lnTo>
                <a:lnTo>
                  <a:pt x="347" y="2882"/>
                </a:lnTo>
                <a:lnTo>
                  <a:pt x="369" y="2986"/>
                </a:lnTo>
                <a:lnTo>
                  <a:pt x="407" y="3099"/>
                </a:lnTo>
                <a:lnTo>
                  <a:pt x="428" y="3149"/>
                </a:lnTo>
                <a:lnTo>
                  <a:pt x="446" y="3183"/>
                </a:lnTo>
                <a:lnTo>
                  <a:pt x="399" y="4"/>
                </a:lnTo>
                <a:close/>
              </a:path>
            </a:pathLst>
          </a:custGeom>
          <a:solidFill>
            <a:srgbClr val="8080FF"/>
          </a:solidFill>
          <a:ln w="9525">
            <a:noFill/>
            <a:round/>
            <a:headEnd/>
            <a:tailEnd/>
          </a:ln>
        </p:spPr>
        <p:txBody>
          <a:bodyPr/>
          <a:lstStyle/>
          <a:p>
            <a:endParaRPr lang="it-IT"/>
          </a:p>
        </p:txBody>
      </p:sp>
      <p:sp>
        <p:nvSpPr>
          <p:cNvPr id="67602" name="Freeform 26"/>
          <p:cNvSpPr>
            <a:spLocks/>
          </p:cNvSpPr>
          <p:nvPr/>
        </p:nvSpPr>
        <p:spPr bwMode="auto">
          <a:xfrm>
            <a:off x="7300913" y="3379788"/>
            <a:ext cx="279400" cy="1106487"/>
          </a:xfrm>
          <a:custGeom>
            <a:avLst/>
            <a:gdLst>
              <a:gd name="T0" fmla="*/ 2147483647 w 908"/>
              <a:gd name="T1" fmla="*/ 0 h 3427"/>
              <a:gd name="T2" fmla="*/ 2147483647 w 908"/>
              <a:gd name="T3" fmla="*/ 2147483647 h 3427"/>
              <a:gd name="T4" fmla="*/ 2147483647 w 908"/>
              <a:gd name="T5" fmla="*/ 2147483647 h 3427"/>
              <a:gd name="T6" fmla="*/ 2147483647 w 908"/>
              <a:gd name="T7" fmla="*/ 2147483647 h 3427"/>
              <a:gd name="T8" fmla="*/ 2147483647 w 908"/>
              <a:gd name="T9" fmla="*/ 2147483647 h 3427"/>
              <a:gd name="T10" fmla="*/ 2147483647 w 908"/>
              <a:gd name="T11" fmla="*/ 2147483647 h 3427"/>
              <a:gd name="T12" fmla="*/ 2147483647 w 908"/>
              <a:gd name="T13" fmla="*/ 2147483647 h 3427"/>
              <a:gd name="T14" fmla="*/ 2147483647 w 908"/>
              <a:gd name="T15" fmla="*/ 2147483647 h 3427"/>
              <a:gd name="T16" fmla="*/ 2147483647 w 908"/>
              <a:gd name="T17" fmla="*/ 2147483647 h 3427"/>
              <a:gd name="T18" fmla="*/ 2147483647 w 908"/>
              <a:gd name="T19" fmla="*/ 2147483647 h 3427"/>
              <a:gd name="T20" fmla="*/ 2147483647 w 908"/>
              <a:gd name="T21" fmla="*/ 2147483647 h 3427"/>
              <a:gd name="T22" fmla="*/ 2147483647 w 908"/>
              <a:gd name="T23" fmla="*/ 2147483647 h 3427"/>
              <a:gd name="T24" fmla="*/ 2147483647 w 908"/>
              <a:gd name="T25" fmla="*/ 2147483647 h 3427"/>
              <a:gd name="T26" fmla="*/ 2147483647 w 908"/>
              <a:gd name="T27" fmla="*/ 2147483647 h 3427"/>
              <a:gd name="T28" fmla="*/ 2147483647 w 908"/>
              <a:gd name="T29" fmla="*/ 2147483647 h 3427"/>
              <a:gd name="T30" fmla="*/ 2147483647 w 908"/>
              <a:gd name="T31" fmla="*/ 2147483647 h 3427"/>
              <a:gd name="T32" fmla="*/ 2147483647 w 908"/>
              <a:gd name="T33" fmla="*/ 2147483647 h 3427"/>
              <a:gd name="T34" fmla="*/ 2147483647 w 908"/>
              <a:gd name="T35" fmla="*/ 2147483647 h 3427"/>
              <a:gd name="T36" fmla="*/ 2147483647 w 908"/>
              <a:gd name="T37" fmla="*/ 2147483647 h 3427"/>
              <a:gd name="T38" fmla="*/ 2147483647 w 908"/>
              <a:gd name="T39" fmla="*/ 2147483647 h 3427"/>
              <a:gd name="T40" fmla="*/ 2147483647 w 908"/>
              <a:gd name="T41" fmla="*/ 2147483647 h 3427"/>
              <a:gd name="T42" fmla="*/ 2147483647 w 908"/>
              <a:gd name="T43" fmla="*/ 2147483647 h 3427"/>
              <a:gd name="T44" fmla="*/ 2147483647 w 908"/>
              <a:gd name="T45" fmla="*/ 2147483647 h 3427"/>
              <a:gd name="T46" fmla="*/ 2147483647 w 908"/>
              <a:gd name="T47" fmla="*/ 2147483647 h 3427"/>
              <a:gd name="T48" fmla="*/ 2147483647 w 908"/>
              <a:gd name="T49" fmla="*/ 2147483647 h 3427"/>
              <a:gd name="T50" fmla="*/ 2147483647 w 908"/>
              <a:gd name="T51" fmla="*/ 2147483647 h 3427"/>
              <a:gd name="T52" fmla="*/ 2147483647 w 908"/>
              <a:gd name="T53" fmla="*/ 2147483647 h 3427"/>
              <a:gd name="T54" fmla="*/ 2147483647 w 908"/>
              <a:gd name="T55" fmla="*/ 2147483647 h 3427"/>
              <a:gd name="T56" fmla="*/ 2147483647 w 908"/>
              <a:gd name="T57" fmla="*/ 2147483647 h 3427"/>
              <a:gd name="T58" fmla="*/ 2147483647 w 908"/>
              <a:gd name="T59" fmla="*/ 2147483647 h 3427"/>
              <a:gd name="T60" fmla="*/ 2147483647 w 908"/>
              <a:gd name="T61" fmla="*/ 2147483647 h 3427"/>
              <a:gd name="T62" fmla="*/ 2147483647 w 908"/>
              <a:gd name="T63" fmla="*/ 2147483647 h 3427"/>
              <a:gd name="T64" fmla="*/ 2147483647 w 908"/>
              <a:gd name="T65" fmla="*/ 2147483647 h 3427"/>
              <a:gd name="T66" fmla="*/ 2147483647 w 908"/>
              <a:gd name="T67" fmla="*/ 2147483647 h 3427"/>
              <a:gd name="T68" fmla="*/ 2147483647 w 908"/>
              <a:gd name="T69" fmla="*/ 2147483647 h 3427"/>
              <a:gd name="T70" fmla="*/ 2147483647 w 908"/>
              <a:gd name="T71" fmla="*/ 2147483647 h 3427"/>
              <a:gd name="T72" fmla="*/ 2147483647 w 908"/>
              <a:gd name="T73" fmla="*/ 2147483647 h 3427"/>
              <a:gd name="T74" fmla="*/ 0 w 908"/>
              <a:gd name="T75" fmla="*/ 2147483647 h 3427"/>
              <a:gd name="T76" fmla="*/ 2147483647 w 908"/>
              <a:gd name="T77" fmla="*/ 2147483647 h 3427"/>
              <a:gd name="T78" fmla="*/ 2147483647 w 908"/>
              <a:gd name="T79" fmla="*/ 2147483647 h 3427"/>
              <a:gd name="T80" fmla="*/ 2147483647 w 908"/>
              <a:gd name="T81" fmla="*/ 2147483647 h 3427"/>
              <a:gd name="T82" fmla="*/ 2147483647 w 908"/>
              <a:gd name="T83" fmla="*/ 2147483647 h 3427"/>
              <a:gd name="T84" fmla="*/ 2147483647 w 908"/>
              <a:gd name="T85" fmla="*/ 2147483647 h 3427"/>
              <a:gd name="T86" fmla="*/ 2147483647 w 908"/>
              <a:gd name="T87" fmla="*/ 2147483647 h 3427"/>
              <a:gd name="T88" fmla="*/ 2147483647 w 908"/>
              <a:gd name="T89" fmla="*/ 2147483647 h 3427"/>
              <a:gd name="T90" fmla="*/ 2147483647 w 908"/>
              <a:gd name="T91" fmla="*/ 2147483647 h 3427"/>
              <a:gd name="T92" fmla="*/ 2147483647 w 908"/>
              <a:gd name="T93" fmla="*/ 2147483647 h 3427"/>
              <a:gd name="T94" fmla="*/ 2147483647 w 908"/>
              <a:gd name="T95" fmla="*/ 2147483647 h 3427"/>
              <a:gd name="T96" fmla="*/ 2147483647 w 908"/>
              <a:gd name="T97" fmla="*/ 2147483647 h 3427"/>
              <a:gd name="T98" fmla="*/ 2147483647 w 908"/>
              <a:gd name="T99" fmla="*/ 2147483647 h 3427"/>
              <a:gd name="T100" fmla="*/ 2147483647 w 908"/>
              <a:gd name="T101" fmla="*/ 2147483647 h 3427"/>
              <a:gd name="T102" fmla="*/ 2147483647 w 908"/>
              <a:gd name="T103" fmla="*/ 2147483647 h 3427"/>
              <a:gd name="T104" fmla="*/ 2147483647 w 908"/>
              <a:gd name="T105" fmla="*/ 2147483647 h 3427"/>
              <a:gd name="T106" fmla="*/ 2147483647 w 908"/>
              <a:gd name="T107" fmla="*/ 2147483647 h 3427"/>
              <a:gd name="T108" fmla="*/ 2147483647 w 908"/>
              <a:gd name="T109" fmla="*/ 2147483647 h 3427"/>
              <a:gd name="T110" fmla="*/ 2147483647 w 908"/>
              <a:gd name="T111" fmla="*/ 2147483647 h 3427"/>
              <a:gd name="T112" fmla="*/ 2147483647 w 908"/>
              <a:gd name="T113" fmla="*/ 2147483647 h 3427"/>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908"/>
              <a:gd name="T172" fmla="*/ 0 h 3427"/>
              <a:gd name="T173" fmla="*/ 908 w 908"/>
              <a:gd name="T174" fmla="*/ 3427 h 3427"/>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908" h="3427">
                <a:moveTo>
                  <a:pt x="399" y="4"/>
                </a:moveTo>
                <a:lnTo>
                  <a:pt x="479" y="0"/>
                </a:lnTo>
                <a:lnTo>
                  <a:pt x="530" y="17"/>
                </a:lnTo>
                <a:lnTo>
                  <a:pt x="579" y="53"/>
                </a:lnTo>
                <a:lnTo>
                  <a:pt x="605" y="107"/>
                </a:lnTo>
                <a:lnTo>
                  <a:pt x="611" y="153"/>
                </a:lnTo>
                <a:lnTo>
                  <a:pt x="604" y="205"/>
                </a:lnTo>
                <a:lnTo>
                  <a:pt x="580" y="268"/>
                </a:lnTo>
                <a:lnTo>
                  <a:pt x="550" y="332"/>
                </a:lnTo>
                <a:lnTo>
                  <a:pt x="523" y="417"/>
                </a:lnTo>
                <a:lnTo>
                  <a:pt x="523" y="471"/>
                </a:lnTo>
                <a:lnTo>
                  <a:pt x="538" y="534"/>
                </a:lnTo>
                <a:lnTo>
                  <a:pt x="573" y="532"/>
                </a:lnTo>
                <a:lnTo>
                  <a:pt x="599" y="531"/>
                </a:lnTo>
                <a:lnTo>
                  <a:pt x="651" y="538"/>
                </a:lnTo>
                <a:lnTo>
                  <a:pt x="696" y="553"/>
                </a:lnTo>
                <a:lnTo>
                  <a:pt x="742" y="589"/>
                </a:lnTo>
                <a:lnTo>
                  <a:pt x="776" y="630"/>
                </a:lnTo>
                <a:lnTo>
                  <a:pt x="797" y="669"/>
                </a:lnTo>
                <a:lnTo>
                  <a:pt x="802" y="725"/>
                </a:lnTo>
                <a:lnTo>
                  <a:pt x="797" y="790"/>
                </a:lnTo>
                <a:lnTo>
                  <a:pt x="787" y="846"/>
                </a:lnTo>
                <a:lnTo>
                  <a:pt x="788" y="902"/>
                </a:lnTo>
                <a:lnTo>
                  <a:pt x="806" y="1097"/>
                </a:lnTo>
                <a:lnTo>
                  <a:pt x="808" y="1238"/>
                </a:lnTo>
                <a:lnTo>
                  <a:pt x="813" y="1350"/>
                </a:lnTo>
                <a:lnTo>
                  <a:pt x="820" y="1423"/>
                </a:lnTo>
                <a:lnTo>
                  <a:pt x="821" y="1489"/>
                </a:lnTo>
                <a:lnTo>
                  <a:pt x="883" y="1466"/>
                </a:lnTo>
                <a:lnTo>
                  <a:pt x="908" y="1742"/>
                </a:lnTo>
                <a:lnTo>
                  <a:pt x="670" y="1815"/>
                </a:lnTo>
                <a:lnTo>
                  <a:pt x="650" y="1955"/>
                </a:lnTo>
                <a:lnTo>
                  <a:pt x="609" y="2182"/>
                </a:lnTo>
                <a:lnTo>
                  <a:pt x="604" y="2271"/>
                </a:lnTo>
                <a:lnTo>
                  <a:pt x="620" y="2347"/>
                </a:lnTo>
                <a:lnTo>
                  <a:pt x="646" y="2423"/>
                </a:lnTo>
                <a:lnTo>
                  <a:pt x="649" y="2487"/>
                </a:lnTo>
                <a:lnTo>
                  <a:pt x="643" y="2621"/>
                </a:lnTo>
                <a:lnTo>
                  <a:pt x="636" y="2737"/>
                </a:lnTo>
                <a:lnTo>
                  <a:pt x="609" y="2924"/>
                </a:lnTo>
                <a:lnTo>
                  <a:pt x="594" y="3014"/>
                </a:lnTo>
                <a:lnTo>
                  <a:pt x="592" y="3145"/>
                </a:lnTo>
                <a:lnTo>
                  <a:pt x="614" y="3268"/>
                </a:lnTo>
                <a:lnTo>
                  <a:pt x="609" y="3284"/>
                </a:lnTo>
                <a:lnTo>
                  <a:pt x="585" y="3298"/>
                </a:lnTo>
                <a:lnTo>
                  <a:pt x="510" y="3363"/>
                </a:lnTo>
                <a:lnTo>
                  <a:pt x="479" y="3390"/>
                </a:lnTo>
                <a:lnTo>
                  <a:pt x="443" y="3415"/>
                </a:lnTo>
                <a:lnTo>
                  <a:pt x="379" y="3427"/>
                </a:lnTo>
                <a:lnTo>
                  <a:pt x="305" y="3419"/>
                </a:lnTo>
                <a:lnTo>
                  <a:pt x="285" y="3407"/>
                </a:lnTo>
                <a:lnTo>
                  <a:pt x="276" y="3390"/>
                </a:lnTo>
                <a:lnTo>
                  <a:pt x="273" y="3370"/>
                </a:lnTo>
                <a:lnTo>
                  <a:pt x="293" y="3346"/>
                </a:lnTo>
                <a:lnTo>
                  <a:pt x="370" y="3277"/>
                </a:lnTo>
                <a:lnTo>
                  <a:pt x="322" y="3299"/>
                </a:lnTo>
                <a:lnTo>
                  <a:pt x="258" y="3330"/>
                </a:lnTo>
                <a:lnTo>
                  <a:pt x="199" y="3349"/>
                </a:lnTo>
                <a:lnTo>
                  <a:pt x="130" y="3359"/>
                </a:lnTo>
                <a:lnTo>
                  <a:pt x="97" y="3361"/>
                </a:lnTo>
                <a:lnTo>
                  <a:pt x="67" y="3344"/>
                </a:lnTo>
                <a:lnTo>
                  <a:pt x="59" y="3318"/>
                </a:lnTo>
                <a:lnTo>
                  <a:pt x="72" y="3294"/>
                </a:lnTo>
                <a:lnTo>
                  <a:pt x="90" y="3280"/>
                </a:lnTo>
                <a:lnTo>
                  <a:pt x="175" y="3233"/>
                </a:lnTo>
                <a:lnTo>
                  <a:pt x="223" y="3192"/>
                </a:lnTo>
                <a:lnTo>
                  <a:pt x="265" y="3131"/>
                </a:lnTo>
                <a:lnTo>
                  <a:pt x="272" y="3088"/>
                </a:lnTo>
                <a:lnTo>
                  <a:pt x="266" y="3035"/>
                </a:lnTo>
                <a:lnTo>
                  <a:pt x="253" y="2988"/>
                </a:lnTo>
                <a:lnTo>
                  <a:pt x="173" y="2744"/>
                </a:lnTo>
                <a:lnTo>
                  <a:pt x="104" y="2573"/>
                </a:lnTo>
                <a:lnTo>
                  <a:pt x="60" y="2441"/>
                </a:lnTo>
                <a:lnTo>
                  <a:pt x="28" y="2394"/>
                </a:lnTo>
                <a:lnTo>
                  <a:pt x="1" y="2321"/>
                </a:lnTo>
                <a:lnTo>
                  <a:pt x="0" y="2251"/>
                </a:lnTo>
                <a:lnTo>
                  <a:pt x="7" y="2201"/>
                </a:lnTo>
                <a:lnTo>
                  <a:pt x="27" y="1957"/>
                </a:lnTo>
                <a:lnTo>
                  <a:pt x="46" y="1838"/>
                </a:lnTo>
                <a:lnTo>
                  <a:pt x="81" y="1717"/>
                </a:lnTo>
                <a:lnTo>
                  <a:pt x="120" y="1531"/>
                </a:lnTo>
                <a:lnTo>
                  <a:pt x="138" y="1396"/>
                </a:lnTo>
                <a:lnTo>
                  <a:pt x="154" y="1281"/>
                </a:lnTo>
                <a:lnTo>
                  <a:pt x="102" y="1274"/>
                </a:lnTo>
                <a:lnTo>
                  <a:pt x="49" y="1256"/>
                </a:lnTo>
                <a:lnTo>
                  <a:pt x="35" y="1228"/>
                </a:lnTo>
                <a:lnTo>
                  <a:pt x="32" y="1183"/>
                </a:lnTo>
                <a:lnTo>
                  <a:pt x="34" y="1139"/>
                </a:lnTo>
                <a:lnTo>
                  <a:pt x="80" y="966"/>
                </a:lnTo>
                <a:lnTo>
                  <a:pt x="113" y="894"/>
                </a:lnTo>
                <a:lnTo>
                  <a:pt x="115" y="869"/>
                </a:lnTo>
                <a:lnTo>
                  <a:pt x="125" y="744"/>
                </a:lnTo>
                <a:lnTo>
                  <a:pt x="139" y="686"/>
                </a:lnTo>
                <a:lnTo>
                  <a:pt x="162" y="643"/>
                </a:lnTo>
                <a:lnTo>
                  <a:pt x="194" y="612"/>
                </a:lnTo>
                <a:lnTo>
                  <a:pt x="235" y="587"/>
                </a:lnTo>
                <a:lnTo>
                  <a:pt x="325" y="557"/>
                </a:lnTo>
                <a:lnTo>
                  <a:pt x="338" y="519"/>
                </a:lnTo>
                <a:lnTo>
                  <a:pt x="335" y="481"/>
                </a:lnTo>
                <a:lnTo>
                  <a:pt x="313" y="456"/>
                </a:lnTo>
                <a:lnTo>
                  <a:pt x="293" y="429"/>
                </a:lnTo>
                <a:lnTo>
                  <a:pt x="274" y="381"/>
                </a:lnTo>
                <a:lnTo>
                  <a:pt x="270" y="349"/>
                </a:lnTo>
                <a:lnTo>
                  <a:pt x="265" y="299"/>
                </a:lnTo>
                <a:lnTo>
                  <a:pt x="264" y="278"/>
                </a:lnTo>
                <a:lnTo>
                  <a:pt x="245" y="255"/>
                </a:lnTo>
                <a:lnTo>
                  <a:pt x="231" y="233"/>
                </a:lnTo>
                <a:lnTo>
                  <a:pt x="222" y="204"/>
                </a:lnTo>
                <a:lnTo>
                  <a:pt x="220" y="164"/>
                </a:lnTo>
                <a:lnTo>
                  <a:pt x="232" y="115"/>
                </a:lnTo>
                <a:lnTo>
                  <a:pt x="254" y="72"/>
                </a:lnTo>
                <a:lnTo>
                  <a:pt x="287" y="43"/>
                </a:lnTo>
                <a:lnTo>
                  <a:pt x="348" y="14"/>
                </a:lnTo>
                <a:lnTo>
                  <a:pt x="369" y="11"/>
                </a:lnTo>
                <a:lnTo>
                  <a:pt x="399" y="4"/>
                </a:lnTo>
              </a:path>
            </a:pathLst>
          </a:custGeom>
          <a:noFill/>
          <a:ln w="0">
            <a:solidFill>
              <a:srgbClr val="000000"/>
            </a:solidFill>
            <a:round/>
            <a:headEnd/>
            <a:tailEnd/>
          </a:ln>
        </p:spPr>
        <p:txBody>
          <a:bodyPr/>
          <a:lstStyle/>
          <a:p>
            <a:endParaRPr lang="it-IT"/>
          </a:p>
        </p:txBody>
      </p:sp>
      <p:sp>
        <p:nvSpPr>
          <p:cNvPr id="67603" name="Freeform 27"/>
          <p:cNvSpPr>
            <a:spLocks/>
          </p:cNvSpPr>
          <p:nvPr/>
        </p:nvSpPr>
        <p:spPr bwMode="auto">
          <a:xfrm>
            <a:off x="7369175" y="4081463"/>
            <a:ext cx="80963" cy="327025"/>
          </a:xfrm>
          <a:custGeom>
            <a:avLst/>
            <a:gdLst>
              <a:gd name="T0" fmla="*/ 2147483647 w 263"/>
              <a:gd name="T1" fmla="*/ 2147483647 h 1014"/>
              <a:gd name="T2" fmla="*/ 2147483647 w 263"/>
              <a:gd name="T3" fmla="*/ 2147483647 h 1014"/>
              <a:gd name="T4" fmla="*/ 2147483647 w 263"/>
              <a:gd name="T5" fmla="*/ 2147483647 h 1014"/>
              <a:gd name="T6" fmla="*/ 2147483647 w 263"/>
              <a:gd name="T7" fmla="*/ 2147483647 h 1014"/>
              <a:gd name="T8" fmla="*/ 2147483647 w 263"/>
              <a:gd name="T9" fmla="*/ 2147483647 h 1014"/>
              <a:gd name="T10" fmla="*/ 2147483647 w 263"/>
              <a:gd name="T11" fmla="*/ 2147483647 h 1014"/>
              <a:gd name="T12" fmla="*/ 2147483647 w 263"/>
              <a:gd name="T13" fmla="*/ 2147483647 h 1014"/>
              <a:gd name="T14" fmla="*/ 2147483647 w 263"/>
              <a:gd name="T15" fmla="*/ 2147483647 h 1014"/>
              <a:gd name="T16" fmla="*/ 2147483647 w 263"/>
              <a:gd name="T17" fmla="*/ 2147483647 h 1014"/>
              <a:gd name="T18" fmla="*/ 2147483647 w 263"/>
              <a:gd name="T19" fmla="*/ 2147483647 h 1014"/>
              <a:gd name="T20" fmla="*/ 2147483647 w 263"/>
              <a:gd name="T21" fmla="*/ 2147483647 h 1014"/>
              <a:gd name="T22" fmla="*/ 2147483647 w 263"/>
              <a:gd name="T23" fmla="*/ 2147483647 h 1014"/>
              <a:gd name="T24" fmla="*/ 2147483647 w 263"/>
              <a:gd name="T25" fmla="*/ 2147483647 h 1014"/>
              <a:gd name="T26" fmla="*/ 2147483647 w 263"/>
              <a:gd name="T27" fmla="*/ 2147483647 h 1014"/>
              <a:gd name="T28" fmla="*/ 2147483647 w 263"/>
              <a:gd name="T29" fmla="*/ 2147483647 h 1014"/>
              <a:gd name="T30" fmla="*/ 2147483647 w 263"/>
              <a:gd name="T31" fmla="*/ 2147483647 h 1014"/>
              <a:gd name="T32" fmla="*/ 2147483647 w 263"/>
              <a:gd name="T33" fmla="*/ 0 h 1014"/>
              <a:gd name="T34" fmla="*/ 2147483647 w 263"/>
              <a:gd name="T35" fmla="*/ 2147483647 h 1014"/>
              <a:gd name="T36" fmla="*/ 2147483647 w 263"/>
              <a:gd name="T37" fmla="*/ 2147483647 h 1014"/>
              <a:gd name="T38" fmla="*/ 0 w 263"/>
              <a:gd name="T39" fmla="*/ 2147483647 h 1014"/>
              <a:gd name="T40" fmla="*/ 0 w 263"/>
              <a:gd name="T41" fmla="*/ 2147483647 h 1014"/>
              <a:gd name="T42" fmla="*/ 2147483647 w 263"/>
              <a:gd name="T43" fmla="*/ 2147483647 h 1014"/>
              <a:gd name="T44" fmla="*/ 2147483647 w 263"/>
              <a:gd name="T45" fmla="*/ 2147483647 h 1014"/>
              <a:gd name="T46" fmla="*/ 2147483647 w 263"/>
              <a:gd name="T47" fmla="*/ 2147483647 h 1014"/>
              <a:gd name="T48" fmla="*/ 2147483647 w 263"/>
              <a:gd name="T49" fmla="*/ 2147483647 h 1014"/>
              <a:gd name="T50" fmla="*/ 2147483647 w 263"/>
              <a:gd name="T51" fmla="*/ 2147483647 h 1014"/>
              <a:gd name="T52" fmla="*/ 2147483647 w 263"/>
              <a:gd name="T53" fmla="*/ 2147483647 h 1014"/>
              <a:gd name="T54" fmla="*/ 2147483647 w 263"/>
              <a:gd name="T55" fmla="*/ 2147483647 h 1014"/>
              <a:gd name="T56" fmla="*/ 2147483647 w 263"/>
              <a:gd name="T57" fmla="*/ 2147483647 h 1014"/>
              <a:gd name="T58" fmla="*/ 2147483647 w 263"/>
              <a:gd name="T59" fmla="*/ 2147483647 h 1014"/>
              <a:gd name="T60" fmla="*/ 2147483647 w 263"/>
              <a:gd name="T61" fmla="*/ 2147483647 h 1014"/>
              <a:gd name="T62" fmla="*/ 2147483647 w 263"/>
              <a:gd name="T63" fmla="*/ 2147483647 h 1014"/>
              <a:gd name="T64" fmla="*/ 2147483647 w 263"/>
              <a:gd name="T65" fmla="*/ 2147483647 h 1014"/>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63"/>
              <a:gd name="T100" fmla="*/ 0 h 1014"/>
              <a:gd name="T101" fmla="*/ 263 w 263"/>
              <a:gd name="T102" fmla="*/ 1014 h 1014"/>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63" h="1014">
                <a:moveTo>
                  <a:pt x="224" y="1014"/>
                </a:moveTo>
                <a:lnTo>
                  <a:pt x="247" y="971"/>
                </a:lnTo>
                <a:lnTo>
                  <a:pt x="258" y="927"/>
                </a:lnTo>
                <a:lnTo>
                  <a:pt x="263" y="872"/>
                </a:lnTo>
                <a:lnTo>
                  <a:pt x="254" y="795"/>
                </a:lnTo>
                <a:lnTo>
                  <a:pt x="245" y="706"/>
                </a:lnTo>
                <a:lnTo>
                  <a:pt x="238" y="602"/>
                </a:lnTo>
                <a:lnTo>
                  <a:pt x="236" y="488"/>
                </a:lnTo>
                <a:lnTo>
                  <a:pt x="239" y="385"/>
                </a:lnTo>
                <a:lnTo>
                  <a:pt x="243" y="316"/>
                </a:lnTo>
                <a:lnTo>
                  <a:pt x="237" y="286"/>
                </a:lnTo>
                <a:lnTo>
                  <a:pt x="217" y="242"/>
                </a:lnTo>
                <a:lnTo>
                  <a:pt x="197" y="184"/>
                </a:lnTo>
                <a:lnTo>
                  <a:pt x="186" y="113"/>
                </a:lnTo>
                <a:lnTo>
                  <a:pt x="185" y="52"/>
                </a:lnTo>
                <a:lnTo>
                  <a:pt x="194" y="7"/>
                </a:lnTo>
                <a:lnTo>
                  <a:pt x="43" y="0"/>
                </a:lnTo>
                <a:lnTo>
                  <a:pt x="29" y="46"/>
                </a:lnTo>
                <a:lnTo>
                  <a:pt x="13" y="95"/>
                </a:lnTo>
                <a:lnTo>
                  <a:pt x="0" y="143"/>
                </a:lnTo>
                <a:lnTo>
                  <a:pt x="0" y="165"/>
                </a:lnTo>
                <a:lnTo>
                  <a:pt x="23" y="205"/>
                </a:lnTo>
                <a:lnTo>
                  <a:pt x="54" y="251"/>
                </a:lnTo>
                <a:lnTo>
                  <a:pt x="78" y="308"/>
                </a:lnTo>
                <a:lnTo>
                  <a:pt x="97" y="363"/>
                </a:lnTo>
                <a:lnTo>
                  <a:pt x="104" y="438"/>
                </a:lnTo>
                <a:lnTo>
                  <a:pt x="108" y="514"/>
                </a:lnTo>
                <a:lnTo>
                  <a:pt x="115" y="621"/>
                </a:lnTo>
                <a:lnTo>
                  <a:pt x="125" y="714"/>
                </a:lnTo>
                <a:lnTo>
                  <a:pt x="147" y="817"/>
                </a:lnTo>
                <a:lnTo>
                  <a:pt x="185" y="930"/>
                </a:lnTo>
                <a:lnTo>
                  <a:pt x="205" y="979"/>
                </a:lnTo>
                <a:lnTo>
                  <a:pt x="224" y="1014"/>
                </a:lnTo>
              </a:path>
            </a:pathLst>
          </a:custGeom>
          <a:noFill/>
          <a:ln w="0">
            <a:solidFill>
              <a:srgbClr val="000000"/>
            </a:solidFill>
            <a:round/>
            <a:headEnd/>
            <a:tailEnd/>
          </a:ln>
        </p:spPr>
        <p:txBody>
          <a:bodyPr/>
          <a:lstStyle/>
          <a:p>
            <a:endParaRPr lang="it-IT"/>
          </a:p>
        </p:txBody>
      </p:sp>
      <p:sp>
        <p:nvSpPr>
          <p:cNvPr id="67604" name="Rectangle 28"/>
          <p:cNvSpPr>
            <a:spLocks noChangeArrowheads="1"/>
          </p:cNvSpPr>
          <p:nvPr/>
        </p:nvSpPr>
        <p:spPr bwMode="auto">
          <a:xfrm>
            <a:off x="3997325" y="2844800"/>
            <a:ext cx="7270750" cy="369888"/>
          </a:xfrm>
          <a:prstGeom prst="rect">
            <a:avLst/>
          </a:prstGeom>
          <a:noFill/>
          <a:ln w="9525">
            <a:noFill/>
            <a:miter lim="800000"/>
            <a:headEnd/>
            <a:tailEnd/>
          </a:ln>
        </p:spPr>
        <p:txBody>
          <a:bodyPr lIns="0" tIns="0" rIns="0" bIns="0">
            <a:spAutoFit/>
          </a:bodyPr>
          <a:lstStyle/>
          <a:p>
            <a:endParaRPr lang="it-IT"/>
          </a:p>
        </p:txBody>
      </p:sp>
      <p:sp>
        <p:nvSpPr>
          <p:cNvPr id="67605" name="Rectangle 29"/>
          <p:cNvSpPr>
            <a:spLocks noChangeArrowheads="1"/>
          </p:cNvSpPr>
          <p:nvPr/>
        </p:nvSpPr>
        <p:spPr bwMode="auto">
          <a:xfrm>
            <a:off x="4670425" y="3263900"/>
            <a:ext cx="0" cy="369888"/>
          </a:xfrm>
          <a:prstGeom prst="rect">
            <a:avLst/>
          </a:prstGeom>
          <a:noFill/>
          <a:ln w="9525">
            <a:noFill/>
            <a:miter lim="800000"/>
            <a:headEnd/>
            <a:tailEnd/>
          </a:ln>
        </p:spPr>
        <p:txBody>
          <a:bodyPr wrap="none" lIns="0" tIns="0" rIns="0" bIns="0">
            <a:spAutoFit/>
          </a:bodyPr>
          <a:lstStyle/>
          <a:p>
            <a:endParaRPr lang="it-IT"/>
          </a:p>
        </p:txBody>
      </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59</a:t>
            </a:fld>
            <a:endParaRPr lang="it-IT"/>
          </a:p>
        </p:txBody>
      </p:sp>
      <p:sp>
        <p:nvSpPr>
          <p:cNvPr id="27" name="Rectangle 2"/>
          <p:cNvSpPr>
            <a:spLocks noGrp="1" noChangeArrowheads="1"/>
          </p:cNvSpPr>
          <p:nvPr>
            <p:ph type="title"/>
          </p:nvPr>
        </p:nvSpPr>
        <p:spPr>
          <a:xfrm>
            <a:off x="684213" y="188913"/>
            <a:ext cx="7772400" cy="1143000"/>
          </a:xfrm>
        </p:spPr>
        <p:txBody>
          <a:bodyPr/>
          <a:lstStyle/>
          <a:p>
            <a:pPr eaLnBrk="1" hangingPunct="1">
              <a:defRPr/>
            </a:pPr>
            <a:r>
              <a:rPr lang="it-IT" sz="5400" b="1" dirty="0" err="1">
                <a:solidFill>
                  <a:srgbClr val="CC0000"/>
                </a:solidFill>
                <a:effectLst>
                  <a:outerShdw blurRad="38100" dist="38100" dir="2700000" algn="tl">
                    <a:srgbClr val="C0C0C0"/>
                  </a:outerShdw>
                </a:effectLst>
                <a:cs typeface="Arial" pitchFamily="34" charset="0"/>
              </a:rPr>
              <a:t>A</a:t>
            </a:r>
            <a:r>
              <a:rPr lang="it-IT" sz="5400" b="1" dirty="0" err="1" smtClean="0">
                <a:solidFill>
                  <a:srgbClr val="CC0000"/>
                </a:solidFill>
                <a:effectLst>
                  <a:outerShdw blurRad="38100" dist="38100" dir="2700000" algn="tl">
                    <a:srgbClr val="C0C0C0"/>
                  </a:outerShdw>
                </a:effectLst>
                <a:cs typeface="Arial" pitchFamily="34" charset="0"/>
              </a:rPr>
              <a:t>llocation</a:t>
            </a:r>
            <a:r>
              <a:rPr lang="it-IT" sz="5400" b="1" dirty="0" smtClean="0">
                <a:solidFill>
                  <a:srgbClr val="CC0000"/>
                </a:solidFill>
                <a:effectLst>
                  <a:outerShdw blurRad="38100" dist="38100" dir="2700000" algn="tl">
                    <a:srgbClr val="C0C0C0"/>
                  </a:outerShdw>
                </a:effectLst>
                <a:cs typeface="Arial" pitchFamily="34" charset="0"/>
              </a:rPr>
              <a:t> </a:t>
            </a:r>
            <a:r>
              <a:rPr lang="it-IT" sz="5400" b="1" dirty="0" err="1" smtClean="0">
                <a:solidFill>
                  <a:srgbClr val="CC0000"/>
                </a:solidFill>
                <a:effectLst>
                  <a:outerShdw blurRad="38100" dist="38100" dir="2700000" algn="tl">
                    <a:srgbClr val="C0C0C0"/>
                  </a:outerShdw>
                </a:effectLst>
                <a:cs typeface="Arial" pitchFamily="34" charset="0"/>
              </a:rPr>
              <a:t>criteria</a:t>
            </a:r>
            <a:endParaRPr lang="it-IT" sz="5400" b="1" dirty="0" smtClean="0">
              <a:solidFill>
                <a:srgbClr val="CC0000"/>
              </a:solidFill>
              <a:effectLst>
                <a:outerShdw blurRad="38100" dist="38100" dir="2700000" algn="tl">
                  <a:srgbClr val="C0C0C0"/>
                </a:outerShdw>
              </a:effectLst>
              <a:cs typeface="Arial" pitchFamily="34" charset="0"/>
            </a:endParaRPr>
          </a:p>
        </p:txBody>
      </p:sp>
      <p:sp>
        <p:nvSpPr>
          <p:cNvPr id="29" name="Rectangle 3"/>
          <p:cNvSpPr txBox="1">
            <a:spLocks noChangeArrowheads="1"/>
          </p:cNvSpPr>
          <p:nvPr/>
        </p:nvSpPr>
        <p:spPr bwMode="auto">
          <a:xfrm>
            <a:off x="250825" y="1557338"/>
            <a:ext cx="2449513" cy="2951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it-IT" sz="3600" smtClean="0">
                <a:solidFill>
                  <a:srgbClr val="FF0000"/>
                </a:solidFill>
                <a:cs typeface="Arial" pitchFamily="34" charset="0"/>
              </a:rPr>
              <a:t>Heart </a:t>
            </a:r>
          </a:p>
          <a:p>
            <a:pPr eaLnBrk="1" hangingPunct="1"/>
            <a:r>
              <a:rPr lang="it-IT" sz="3600" smtClean="0">
                <a:solidFill>
                  <a:srgbClr val="FF0000"/>
                </a:solidFill>
                <a:cs typeface="Arial" pitchFamily="34" charset="0"/>
              </a:rPr>
              <a:t>Liver</a:t>
            </a:r>
          </a:p>
          <a:p>
            <a:pPr eaLnBrk="1" hangingPunct="1"/>
            <a:r>
              <a:rPr lang="it-IT" sz="3600" smtClean="0">
                <a:solidFill>
                  <a:srgbClr val="FF0000"/>
                </a:solidFill>
                <a:cs typeface="Arial" pitchFamily="34" charset="0"/>
              </a:rPr>
              <a:t>Lung</a:t>
            </a:r>
          </a:p>
          <a:p>
            <a:pPr eaLnBrk="1" hangingPunct="1"/>
            <a:endParaRPr lang="it-IT" sz="3600" dirty="0" smtClean="0">
              <a:solidFill>
                <a:srgbClr val="FF0000"/>
              </a:solidFill>
              <a:cs typeface="Arial" pitchFamily="34" charset="0"/>
            </a:endParaRPr>
          </a:p>
        </p:txBody>
      </p:sp>
      <p:sp>
        <p:nvSpPr>
          <p:cNvPr id="30" name="Text Box 13"/>
          <p:cNvSpPr txBox="1">
            <a:spLocks noChangeArrowheads="1"/>
          </p:cNvSpPr>
          <p:nvPr/>
        </p:nvSpPr>
        <p:spPr bwMode="auto">
          <a:xfrm>
            <a:off x="1600200" y="4941888"/>
            <a:ext cx="4267200" cy="1815882"/>
          </a:xfrm>
          <a:prstGeom prst="rect">
            <a:avLst/>
          </a:prstGeom>
          <a:noFill/>
          <a:ln w="9525">
            <a:noFill/>
            <a:miter lim="800000"/>
            <a:headEnd/>
            <a:tailEnd/>
          </a:ln>
        </p:spPr>
        <p:txBody>
          <a:bodyPr>
            <a:spAutoFit/>
          </a:bodyPr>
          <a:lstStyle/>
          <a:p>
            <a:r>
              <a:rPr lang="it-IT" sz="2800" dirty="0" smtClean="0"/>
              <a:t>AB0 </a:t>
            </a:r>
            <a:r>
              <a:rPr lang="it-IT" sz="2800" dirty="0" err="1" smtClean="0"/>
              <a:t>compatibility</a:t>
            </a:r>
            <a:endParaRPr lang="it-IT" sz="2800" dirty="0"/>
          </a:p>
          <a:p>
            <a:r>
              <a:rPr lang="it-IT" sz="2800" dirty="0" smtClean="0"/>
              <a:t>Body </a:t>
            </a:r>
            <a:r>
              <a:rPr lang="it-IT" sz="2800" dirty="0" err="1" smtClean="0"/>
              <a:t>size</a:t>
            </a:r>
            <a:endParaRPr lang="it-IT" sz="2800" dirty="0"/>
          </a:p>
          <a:p>
            <a:endParaRPr lang="it-IT" sz="2800" dirty="0"/>
          </a:p>
          <a:p>
            <a:endParaRPr lang="it-IT" sz="2800" dirty="0"/>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7" name="Text Box 3"/>
          <p:cNvSpPr txBox="1">
            <a:spLocks noChangeArrowheads="1"/>
          </p:cNvSpPr>
          <p:nvPr/>
        </p:nvSpPr>
        <p:spPr bwMode="auto">
          <a:xfrm>
            <a:off x="3275856" y="188640"/>
            <a:ext cx="5662240" cy="2931572"/>
          </a:xfrm>
          <a:prstGeom prst="rect">
            <a:avLst/>
          </a:prstGeom>
          <a:solidFill>
            <a:srgbClr val="DDDDDD"/>
          </a:solidFill>
          <a:ln w="9525">
            <a:noFill/>
            <a:miter lim="800000"/>
            <a:headEnd/>
            <a:tailEnd/>
          </a:ln>
          <a:effectLst/>
          <a:scene3d>
            <a:camera prst="orthographicFront"/>
            <a:lightRig rig="threePt" dir="t"/>
          </a:scene3d>
          <a:sp3d>
            <a:bevelT w="114300" prst="artDeco"/>
          </a:sp3d>
        </p:spPr>
        <p:txBody>
          <a:bodyPr wrap="none">
            <a:spAutoFit/>
          </a:bodyPr>
          <a:lstStyle/>
          <a:p>
            <a:pPr eaLnBrk="0" hangingPunct="0">
              <a:defRPr/>
            </a:pPr>
            <a:r>
              <a:rPr lang="it-IT" sz="3000" b="1" dirty="0" smtClean="0">
                <a:solidFill>
                  <a:srgbClr val="FF3300"/>
                </a:solidFill>
                <a:latin typeface="Century Gothic" pitchFamily="34" charset="0"/>
              </a:rPr>
              <a:t>Three defense </a:t>
            </a:r>
            <a:r>
              <a:rPr lang="it-IT" sz="3000" b="1" dirty="0" err="1" smtClean="0">
                <a:solidFill>
                  <a:srgbClr val="FF3300"/>
                </a:solidFill>
                <a:latin typeface="Century Gothic" pitchFamily="34" charset="0"/>
              </a:rPr>
              <a:t>strategies</a:t>
            </a:r>
            <a:r>
              <a:rPr lang="it-IT" sz="3000" b="1" dirty="0" smtClean="0">
                <a:solidFill>
                  <a:srgbClr val="FF3300"/>
                </a:solidFill>
                <a:latin typeface="Century Gothic" pitchFamily="34" charset="0"/>
              </a:rPr>
              <a:t>:</a:t>
            </a:r>
            <a:endParaRPr lang="it-IT" sz="3000" b="1" dirty="0">
              <a:solidFill>
                <a:srgbClr val="FF3300"/>
              </a:solidFill>
              <a:latin typeface="Century Gothic" pitchFamily="34" charset="0"/>
            </a:endParaRPr>
          </a:p>
          <a:p>
            <a:pPr eaLnBrk="0" hangingPunct="0">
              <a:lnSpc>
                <a:spcPct val="130000"/>
              </a:lnSpc>
              <a:defRPr/>
            </a:pPr>
            <a:r>
              <a:rPr lang="it-IT" sz="3000" b="1" dirty="0">
                <a:solidFill>
                  <a:srgbClr val="FF3300"/>
                </a:solidFill>
                <a:latin typeface="Century Gothic" pitchFamily="34" charset="0"/>
              </a:rPr>
              <a:t>       1. </a:t>
            </a:r>
            <a:r>
              <a:rPr lang="it-IT" sz="3000" b="1" dirty="0" smtClean="0">
                <a:solidFill>
                  <a:srgbClr val="000000"/>
                </a:solidFill>
                <a:latin typeface="Century Gothic" pitchFamily="34" charset="0"/>
              </a:rPr>
              <a:t>Shell</a:t>
            </a:r>
            <a:endParaRPr lang="it-IT" sz="3000" b="1" dirty="0">
              <a:solidFill>
                <a:srgbClr val="FF3300"/>
              </a:solidFill>
              <a:latin typeface="Century Gothic" pitchFamily="34" charset="0"/>
            </a:endParaRPr>
          </a:p>
          <a:p>
            <a:pPr eaLnBrk="0" hangingPunct="0">
              <a:lnSpc>
                <a:spcPct val="130000"/>
              </a:lnSpc>
              <a:defRPr/>
            </a:pPr>
            <a:r>
              <a:rPr lang="it-IT" sz="3000" b="1" dirty="0">
                <a:solidFill>
                  <a:srgbClr val="FF3300"/>
                </a:solidFill>
                <a:latin typeface="Century Gothic" pitchFamily="34" charset="0"/>
              </a:rPr>
              <a:t>       2. </a:t>
            </a:r>
            <a:r>
              <a:rPr lang="it-IT" sz="3000" b="1" dirty="0" smtClean="0">
                <a:solidFill>
                  <a:srgbClr val="000000"/>
                </a:solidFill>
                <a:latin typeface="Century Gothic" pitchFamily="34" charset="0"/>
              </a:rPr>
              <a:t>Innate </a:t>
            </a:r>
            <a:r>
              <a:rPr lang="it-IT" sz="3000" b="1" dirty="0" err="1" smtClean="0">
                <a:solidFill>
                  <a:srgbClr val="000000"/>
                </a:solidFill>
                <a:latin typeface="Century Gothic" pitchFamily="34" charset="0"/>
              </a:rPr>
              <a:t>immunity</a:t>
            </a:r>
            <a:endParaRPr lang="it-IT" sz="3000" b="1" dirty="0">
              <a:solidFill>
                <a:srgbClr val="FF3300"/>
              </a:solidFill>
              <a:latin typeface="Century Gothic" pitchFamily="34" charset="0"/>
            </a:endParaRPr>
          </a:p>
          <a:p>
            <a:pPr eaLnBrk="0" hangingPunct="0">
              <a:lnSpc>
                <a:spcPct val="130000"/>
              </a:lnSpc>
              <a:defRPr/>
            </a:pPr>
            <a:r>
              <a:rPr lang="it-IT" sz="3000" b="1" dirty="0">
                <a:solidFill>
                  <a:srgbClr val="FF3300"/>
                </a:solidFill>
                <a:latin typeface="Century Gothic" pitchFamily="34" charset="0"/>
              </a:rPr>
              <a:t>       3. </a:t>
            </a:r>
            <a:r>
              <a:rPr lang="it-IT" sz="3000" b="1" dirty="0" err="1" smtClean="0">
                <a:solidFill>
                  <a:srgbClr val="000000"/>
                </a:solidFill>
                <a:latin typeface="Century Gothic" pitchFamily="34" charset="0"/>
              </a:rPr>
              <a:t>Acquired</a:t>
            </a:r>
            <a:r>
              <a:rPr lang="it-IT" sz="3000" b="1" dirty="0" smtClean="0">
                <a:solidFill>
                  <a:srgbClr val="000000"/>
                </a:solidFill>
                <a:latin typeface="Century Gothic" pitchFamily="34" charset="0"/>
              </a:rPr>
              <a:t> (or </a:t>
            </a:r>
            <a:r>
              <a:rPr lang="it-IT" sz="3000" b="1" dirty="0" err="1" smtClean="0">
                <a:solidFill>
                  <a:srgbClr val="000000"/>
                </a:solidFill>
                <a:latin typeface="Century Gothic" pitchFamily="34" charset="0"/>
              </a:rPr>
              <a:t>adaptive</a:t>
            </a:r>
            <a:r>
              <a:rPr lang="it-IT" sz="3000" b="1" dirty="0" smtClean="0">
                <a:solidFill>
                  <a:srgbClr val="000000"/>
                </a:solidFill>
                <a:latin typeface="Century Gothic" pitchFamily="34" charset="0"/>
              </a:rPr>
              <a:t>) </a:t>
            </a:r>
          </a:p>
          <a:p>
            <a:pPr eaLnBrk="0" hangingPunct="0">
              <a:lnSpc>
                <a:spcPct val="130000"/>
              </a:lnSpc>
              <a:defRPr/>
            </a:pPr>
            <a:r>
              <a:rPr lang="it-IT" sz="3000" b="1" dirty="0">
                <a:solidFill>
                  <a:srgbClr val="000000"/>
                </a:solidFill>
                <a:latin typeface="Century Gothic" pitchFamily="34" charset="0"/>
              </a:rPr>
              <a:t>	</a:t>
            </a:r>
            <a:r>
              <a:rPr lang="it-IT" sz="3000" b="1" dirty="0" err="1" smtClean="0">
                <a:solidFill>
                  <a:srgbClr val="000000"/>
                </a:solidFill>
                <a:latin typeface="Century Gothic" pitchFamily="34" charset="0"/>
              </a:rPr>
              <a:t>immunity</a:t>
            </a:r>
            <a:endParaRPr lang="it-IT" sz="1800" b="1" dirty="0">
              <a:solidFill>
                <a:srgbClr val="FF3300"/>
              </a:solidFill>
              <a:effectLst>
                <a:outerShdw blurRad="38100" dist="38100" dir="2700000" algn="tl">
                  <a:srgbClr val="000000"/>
                </a:outerShdw>
              </a:effectLst>
              <a:latin typeface="Century Gothic" pitchFamily="34" charset="0"/>
            </a:endParaRPr>
          </a:p>
        </p:txBody>
      </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6</a:t>
            </a:fld>
            <a:endParaRPr lang="it-IT"/>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2" name="AutoShape 4"/>
          <p:cNvSpPr>
            <a:spLocks noChangeAspect="1" noChangeArrowheads="1" noTextEdit="1"/>
          </p:cNvSpPr>
          <p:nvPr/>
        </p:nvSpPr>
        <p:spPr bwMode="auto">
          <a:xfrm>
            <a:off x="6484938" y="5191125"/>
            <a:ext cx="5316537" cy="3333750"/>
          </a:xfrm>
          <a:prstGeom prst="rect">
            <a:avLst/>
          </a:prstGeom>
          <a:noFill/>
          <a:ln w="9525">
            <a:noFill/>
            <a:miter lim="800000"/>
            <a:headEnd/>
            <a:tailEnd/>
          </a:ln>
        </p:spPr>
        <p:txBody>
          <a:bodyPr/>
          <a:lstStyle/>
          <a:p>
            <a:endParaRPr lang="it-IT"/>
          </a:p>
        </p:txBody>
      </p:sp>
      <p:sp>
        <p:nvSpPr>
          <p:cNvPr id="68613" name="Freeform 8"/>
          <p:cNvSpPr>
            <a:spLocks/>
          </p:cNvSpPr>
          <p:nvPr/>
        </p:nvSpPr>
        <p:spPr bwMode="auto">
          <a:xfrm>
            <a:off x="8493125" y="3095625"/>
            <a:ext cx="346075" cy="1177925"/>
          </a:xfrm>
          <a:custGeom>
            <a:avLst/>
            <a:gdLst>
              <a:gd name="T0" fmla="*/ 2147483647 w 1125"/>
              <a:gd name="T1" fmla="*/ 2147483647 h 3645"/>
              <a:gd name="T2" fmla="*/ 2147483647 w 1125"/>
              <a:gd name="T3" fmla="*/ 2147483647 h 3645"/>
              <a:gd name="T4" fmla="*/ 2147483647 w 1125"/>
              <a:gd name="T5" fmla="*/ 2147483647 h 3645"/>
              <a:gd name="T6" fmla="*/ 2147483647 w 1125"/>
              <a:gd name="T7" fmla="*/ 2147483647 h 3645"/>
              <a:gd name="T8" fmla="*/ 2147483647 w 1125"/>
              <a:gd name="T9" fmla="*/ 2147483647 h 3645"/>
              <a:gd name="T10" fmla="*/ 2147483647 w 1125"/>
              <a:gd name="T11" fmla="*/ 2147483647 h 3645"/>
              <a:gd name="T12" fmla="*/ 2147483647 w 1125"/>
              <a:gd name="T13" fmla="*/ 2147483647 h 3645"/>
              <a:gd name="T14" fmla="*/ 2147483647 w 1125"/>
              <a:gd name="T15" fmla="*/ 2147483647 h 3645"/>
              <a:gd name="T16" fmla="*/ 2147483647 w 1125"/>
              <a:gd name="T17" fmla="*/ 2147483647 h 3645"/>
              <a:gd name="T18" fmla="*/ 2147483647 w 1125"/>
              <a:gd name="T19" fmla="*/ 2147483647 h 3645"/>
              <a:gd name="T20" fmla="*/ 2147483647 w 1125"/>
              <a:gd name="T21" fmla="*/ 2147483647 h 3645"/>
              <a:gd name="T22" fmla="*/ 2147483647 w 1125"/>
              <a:gd name="T23" fmla="*/ 2147483647 h 3645"/>
              <a:gd name="T24" fmla="*/ 2147483647 w 1125"/>
              <a:gd name="T25" fmla="*/ 2147483647 h 3645"/>
              <a:gd name="T26" fmla="*/ 2147483647 w 1125"/>
              <a:gd name="T27" fmla="*/ 2147483647 h 3645"/>
              <a:gd name="T28" fmla="*/ 2147483647 w 1125"/>
              <a:gd name="T29" fmla="*/ 2147483647 h 3645"/>
              <a:gd name="T30" fmla="*/ 2147483647 w 1125"/>
              <a:gd name="T31" fmla="*/ 2147483647 h 3645"/>
              <a:gd name="T32" fmla="*/ 2147483647 w 1125"/>
              <a:gd name="T33" fmla="*/ 2147483647 h 3645"/>
              <a:gd name="T34" fmla="*/ 2147483647 w 1125"/>
              <a:gd name="T35" fmla="*/ 2147483647 h 3645"/>
              <a:gd name="T36" fmla="*/ 2147483647 w 1125"/>
              <a:gd name="T37" fmla="*/ 2147483647 h 3645"/>
              <a:gd name="T38" fmla="*/ 2147483647 w 1125"/>
              <a:gd name="T39" fmla="*/ 2147483647 h 3645"/>
              <a:gd name="T40" fmla="*/ 2147483647 w 1125"/>
              <a:gd name="T41" fmla="*/ 2147483647 h 3645"/>
              <a:gd name="T42" fmla="*/ 2147483647 w 1125"/>
              <a:gd name="T43" fmla="*/ 2147483647 h 3645"/>
              <a:gd name="T44" fmla="*/ 2147483647 w 1125"/>
              <a:gd name="T45" fmla="*/ 2147483647 h 3645"/>
              <a:gd name="T46" fmla="*/ 2147483647 w 1125"/>
              <a:gd name="T47" fmla="*/ 2147483647 h 3645"/>
              <a:gd name="T48" fmla="*/ 2147483647 w 1125"/>
              <a:gd name="T49" fmla="*/ 2147483647 h 3645"/>
              <a:gd name="T50" fmla="*/ 2147483647 w 1125"/>
              <a:gd name="T51" fmla="*/ 2147483647 h 3645"/>
              <a:gd name="T52" fmla="*/ 2147483647 w 1125"/>
              <a:gd name="T53" fmla="*/ 2147483647 h 3645"/>
              <a:gd name="T54" fmla="*/ 2147483647 w 1125"/>
              <a:gd name="T55" fmla="*/ 2147483647 h 3645"/>
              <a:gd name="T56" fmla="*/ 2147483647 w 1125"/>
              <a:gd name="T57" fmla="*/ 2147483647 h 3645"/>
              <a:gd name="T58" fmla="*/ 2147483647 w 1125"/>
              <a:gd name="T59" fmla="*/ 2147483647 h 3645"/>
              <a:gd name="T60" fmla="*/ 0 w 1125"/>
              <a:gd name="T61" fmla="*/ 2147483647 h 3645"/>
              <a:gd name="T62" fmla="*/ 2147483647 w 1125"/>
              <a:gd name="T63" fmla="*/ 2147483647 h 3645"/>
              <a:gd name="T64" fmla="*/ 2147483647 w 1125"/>
              <a:gd name="T65" fmla="*/ 2147483647 h 3645"/>
              <a:gd name="T66" fmla="*/ 2147483647 w 1125"/>
              <a:gd name="T67" fmla="*/ 2147483647 h 3645"/>
              <a:gd name="T68" fmla="*/ 2147483647 w 1125"/>
              <a:gd name="T69" fmla="*/ 2147483647 h 3645"/>
              <a:gd name="T70" fmla="*/ 2147483647 w 1125"/>
              <a:gd name="T71" fmla="*/ 2147483647 h 3645"/>
              <a:gd name="T72" fmla="*/ 2147483647 w 1125"/>
              <a:gd name="T73" fmla="*/ 2147483647 h 3645"/>
              <a:gd name="T74" fmla="*/ 2147483647 w 1125"/>
              <a:gd name="T75" fmla="*/ 2147483647 h 3645"/>
              <a:gd name="T76" fmla="*/ 2147483647 w 1125"/>
              <a:gd name="T77" fmla="*/ 2147483647 h 3645"/>
              <a:gd name="T78" fmla="*/ 2147483647 w 1125"/>
              <a:gd name="T79" fmla="*/ 2147483647 h 3645"/>
              <a:gd name="T80" fmla="*/ 2147483647 w 1125"/>
              <a:gd name="T81" fmla="*/ 2147483647 h 3645"/>
              <a:gd name="T82" fmla="*/ 2147483647 w 1125"/>
              <a:gd name="T83" fmla="*/ 2147483647 h 3645"/>
              <a:gd name="T84" fmla="*/ 2147483647 w 1125"/>
              <a:gd name="T85" fmla="*/ 2147483647 h 3645"/>
              <a:gd name="T86" fmla="*/ 2147483647 w 1125"/>
              <a:gd name="T87" fmla="*/ 2147483647 h 3645"/>
              <a:gd name="T88" fmla="*/ 2147483647 w 1125"/>
              <a:gd name="T89" fmla="*/ 2147483647 h 3645"/>
              <a:gd name="T90" fmla="*/ 2147483647 w 1125"/>
              <a:gd name="T91" fmla="*/ 2147483647 h 3645"/>
              <a:gd name="T92" fmla="*/ 2147483647 w 1125"/>
              <a:gd name="T93" fmla="*/ 2147483647 h 36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125"/>
              <a:gd name="T142" fmla="*/ 0 h 3645"/>
              <a:gd name="T143" fmla="*/ 1125 w 1125"/>
              <a:gd name="T144" fmla="*/ 3645 h 36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125" h="3645">
                <a:moveTo>
                  <a:pt x="537" y="2281"/>
                </a:moveTo>
                <a:lnTo>
                  <a:pt x="563" y="2408"/>
                </a:lnTo>
                <a:lnTo>
                  <a:pt x="589" y="2537"/>
                </a:lnTo>
                <a:lnTo>
                  <a:pt x="608" y="2635"/>
                </a:lnTo>
                <a:lnTo>
                  <a:pt x="630" y="2752"/>
                </a:lnTo>
                <a:lnTo>
                  <a:pt x="640" y="2893"/>
                </a:lnTo>
                <a:lnTo>
                  <a:pt x="653" y="3007"/>
                </a:lnTo>
                <a:lnTo>
                  <a:pt x="665" y="3109"/>
                </a:lnTo>
                <a:lnTo>
                  <a:pt x="683" y="3207"/>
                </a:lnTo>
                <a:lnTo>
                  <a:pt x="700" y="3302"/>
                </a:lnTo>
                <a:lnTo>
                  <a:pt x="710" y="3366"/>
                </a:lnTo>
                <a:lnTo>
                  <a:pt x="710" y="3414"/>
                </a:lnTo>
                <a:lnTo>
                  <a:pt x="708" y="3453"/>
                </a:lnTo>
                <a:lnTo>
                  <a:pt x="719" y="3471"/>
                </a:lnTo>
                <a:lnTo>
                  <a:pt x="792" y="3489"/>
                </a:lnTo>
                <a:lnTo>
                  <a:pt x="806" y="3479"/>
                </a:lnTo>
                <a:lnTo>
                  <a:pt x="814" y="3467"/>
                </a:lnTo>
                <a:lnTo>
                  <a:pt x="884" y="3493"/>
                </a:lnTo>
                <a:lnTo>
                  <a:pt x="974" y="3521"/>
                </a:lnTo>
                <a:lnTo>
                  <a:pt x="1035" y="3530"/>
                </a:lnTo>
                <a:lnTo>
                  <a:pt x="1082" y="3525"/>
                </a:lnTo>
                <a:lnTo>
                  <a:pt x="1108" y="3514"/>
                </a:lnTo>
                <a:lnTo>
                  <a:pt x="1121" y="3496"/>
                </a:lnTo>
                <a:lnTo>
                  <a:pt x="1125" y="3477"/>
                </a:lnTo>
                <a:lnTo>
                  <a:pt x="1116" y="3456"/>
                </a:lnTo>
                <a:lnTo>
                  <a:pt x="1095" y="3437"/>
                </a:lnTo>
                <a:lnTo>
                  <a:pt x="1029" y="3402"/>
                </a:lnTo>
                <a:lnTo>
                  <a:pt x="972" y="3369"/>
                </a:lnTo>
                <a:lnTo>
                  <a:pt x="919" y="3340"/>
                </a:lnTo>
                <a:lnTo>
                  <a:pt x="896" y="3315"/>
                </a:lnTo>
                <a:lnTo>
                  <a:pt x="894" y="3222"/>
                </a:lnTo>
                <a:lnTo>
                  <a:pt x="894" y="3109"/>
                </a:lnTo>
                <a:lnTo>
                  <a:pt x="890" y="2994"/>
                </a:lnTo>
                <a:lnTo>
                  <a:pt x="890" y="2864"/>
                </a:lnTo>
                <a:lnTo>
                  <a:pt x="896" y="2702"/>
                </a:lnTo>
                <a:lnTo>
                  <a:pt x="896" y="2537"/>
                </a:lnTo>
                <a:lnTo>
                  <a:pt x="888" y="2364"/>
                </a:lnTo>
                <a:lnTo>
                  <a:pt x="883" y="2239"/>
                </a:lnTo>
                <a:lnTo>
                  <a:pt x="874" y="2114"/>
                </a:lnTo>
                <a:lnTo>
                  <a:pt x="872" y="2039"/>
                </a:lnTo>
                <a:lnTo>
                  <a:pt x="913" y="2035"/>
                </a:lnTo>
                <a:lnTo>
                  <a:pt x="954" y="2018"/>
                </a:lnTo>
                <a:lnTo>
                  <a:pt x="986" y="1974"/>
                </a:lnTo>
                <a:lnTo>
                  <a:pt x="990" y="1922"/>
                </a:lnTo>
                <a:lnTo>
                  <a:pt x="977" y="1855"/>
                </a:lnTo>
                <a:lnTo>
                  <a:pt x="953" y="1798"/>
                </a:lnTo>
                <a:lnTo>
                  <a:pt x="930" y="1759"/>
                </a:lnTo>
                <a:lnTo>
                  <a:pt x="970" y="1741"/>
                </a:lnTo>
                <a:lnTo>
                  <a:pt x="981" y="1728"/>
                </a:lnTo>
                <a:lnTo>
                  <a:pt x="980" y="1707"/>
                </a:lnTo>
                <a:lnTo>
                  <a:pt x="927" y="1566"/>
                </a:lnTo>
                <a:lnTo>
                  <a:pt x="910" y="1489"/>
                </a:lnTo>
                <a:lnTo>
                  <a:pt x="896" y="1224"/>
                </a:lnTo>
                <a:lnTo>
                  <a:pt x="896" y="1032"/>
                </a:lnTo>
                <a:lnTo>
                  <a:pt x="888" y="800"/>
                </a:lnTo>
                <a:lnTo>
                  <a:pt x="877" y="743"/>
                </a:lnTo>
                <a:lnTo>
                  <a:pt x="857" y="697"/>
                </a:lnTo>
                <a:lnTo>
                  <a:pt x="818" y="659"/>
                </a:lnTo>
                <a:lnTo>
                  <a:pt x="640" y="547"/>
                </a:lnTo>
                <a:lnTo>
                  <a:pt x="653" y="496"/>
                </a:lnTo>
                <a:lnTo>
                  <a:pt x="682" y="491"/>
                </a:lnTo>
                <a:lnTo>
                  <a:pt x="722" y="479"/>
                </a:lnTo>
                <a:lnTo>
                  <a:pt x="745" y="453"/>
                </a:lnTo>
                <a:lnTo>
                  <a:pt x="771" y="350"/>
                </a:lnTo>
                <a:lnTo>
                  <a:pt x="779" y="293"/>
                </a:lnTo>
                <a:lnTo>
                  <a:pt x="779" y="237"/>
                </a:lnTo>
                <a:lnTo>
                  <a:pt x="784" y="184"/>
                </a:lnTo>
                <a:lnTo>
                  <a:pt x="779" y="127"/>
                </a:lnTo>
                <a:lnTo>
                  <a:pt x="803" y="152"/>
                </a:lnTo>
                <a:lnTo>
                  <a:pt x="814" y="165"/>
                </a:lnTo>
                <a:lnTo>
                  <a:pt x="811" y="127"/>
                </a:lnTo>
                <a:lnTo>
                  <a:pt x="795" y="86"/>
                </a:lnTo>
                <a:lnTo>
                  <a:pt x="774" y="52"/>
                </a:lnTo>
                <a:lnTo>
                  <a:pt x="739" y="25"/>
                </a:lnTo>
                <a:lnTo>
                  <a:pt x="695" y="6"/>
                </a:lnTo>
                <a:lnTo>
                  <a:pt x="636" y="0"/>
                </a:lnTo>
                <a:lnTo>
                  <a:pt x="584" y="12"/>
                </a:lnTo>
                <a:lnTo>
                  <a:pt x="537" y="37"/>
                </a:lnTo>
                <a:lnTo>
                  <a:pt x="502" y="69"/>
                </a:lnTo>
                <a:lnTo>
                  <a:pt x="475" y="113"/>
                </a:lnTo>
                <a:lnTo>
                  <a:pt x="459" y="172"/>
                </a:lnTo>
                <a:lnTo>
                  <a:pt x="452" y="241"/>
                </a:lnTo>
                <a:lnTo>
                  <a:pt x="454" y="295"/>
                </a:lnTo>
                <a:lnTo>
                  <a:pt x="468" y="370"/>
                </a:lnTo>
                <a:lnTo>
                  <a:pt x="466" y="423"/>
                </a:lnTo>
                <a:lnTo>
                  <a:pt x="456" y="483"/>
                </a:lnTo>
                <a:lnTo>
                  <a:pt x="434" y="513"/>
                </a:lnTo>
                <a:lnTo>
                  <a:pt x="218" y="611"/>
                </a:lnTo>
                <a:lnTo>
                  <a:pt x="187" y="633"/>
                </a:lnTo>
                <a:lnTo>
                  <a:pt x="166" y="668"/>
                </a:lnTo>
                <a:lnTo>
                  <a:pt x="97" y="879"/>
                </a:lnTo>
                <a:lnTo>
                  <a:pt x="9" y="1179"/>
                </a:lnTo>
                <a:lnTo>
                  <a:pt x="0" y="1239"/>
                </a:lnTo>
                <a:lnTo>
                  <a:pt x="2" y="1273"/>
                </a:lnTo>
                <a:lnTo>
                  <a:pt x="16" y="1312"/>
                </a:lnTo>
                <a:lnTo>
                  <a:pt x="131" y="1516"/>
                </a:lnTo>
                <a:lnTo>
                  <a:pt x="148" y="1580"/>
                </a:lnTo>
                <a:lnTo>
                  <a:pt x="155" y="1645"/>
                </a:lnTo>
                <a:lnTo>
                  <a:pt x="131" y="1874"/>
                </a:lnTo>
                <a:lnTo>
                  <a:pt x="118" y="1974"/>
                </a:lnTo>
                <a:lnTo>
                  <a:pt x="118" y="2007"/>
                </a:lnTo>
                <a:lnTo>
                  <a:pt x="131" y="2032"/>
                </a:lnTo>
                <a:lnTo>
                  <a:pt x="166" y="2045"/>
                </a:lnTo>
                <a:lnTo>
                  <a:pt x="201" y="2051"/>
                </a:lnTo>
                <a:lnTo>
                  <a:pt x="211" y="2166"/>
                </a:lnTo>
                <a:lnTo>
                  <a:pt x="211" y="2293"/>
                </a:lnTo>
                <a:lnTo>
                  <a:pt x="208" y="2432"/>
                </a:lnTo>
                <a:lnTo>
                  <a:pt x="201" y="2563"/>
                </a:lnTo>
                <a:lnTo>
                  <a:pt x="183" y="2702"/>
                </a:lnTo>
                <a:lnTo>
                  <a:pt x="179" y="2842"/>
                </a:lnTo>
                <a:lnTo>
                  <a:pt x="170" y="2980"/>
                </a:lnTo>
                <a:lnTo>
                  <a:pt x="170" y="3088"/>
                </a:lnTo>
                <a:lnTo>
                  <a:pt x="176" y="3261"/>
                </a:lnTo>
                <a:lnTo>
                  <a:pt x="174" y="3369"/>
                </a:lnTo>
                <a:lnTo>
                  <a:pt x="179" y="3467"/>
                </a:lnTo>
                <a:lnTo>
                  <a:pt x="182" y="3489"/>
                </a:lnTo>
                <a:lnTo>
                  <a:pt x="237" y="3505"/>
                </a:lnTo>
                <a:lnTo>
                  <a:pt x="279" y="3530"/>
                </a:lnTo>
                <a:lnTo>
                  <a:pt x="321" y="3568"/>
                </a:lnTo>
                <a:lnTo>
                  <a:pt x="363" y="3604"/>
                </a:lnTo>
                <a:lnTo>
                  <a:pt x="418" y="3627"/>
                </a:lnTo>
                <a:lnTo>
                  <a:pt x="475" y="3644"/>
                </a:lnTo>
                <a:lnTo>
                  <a:pt x="524" y="3645"/>
                </a:lnTo>
                <a:lnTo>
                  <a:pt x="556" y="3633"/>
                </a:lnTo>
                <a:lnTo>
                  <a:pt x="578" y="3615"/>
                </a:lnTo>
                <a:lnTo>
                  <a:pt x="581" y="3594"/>
                </a:lnTo>
                <a:lnTo>
                  <a:pt x="569" y="3563"/>
                </a:lnTo>
                <a:lnTo>
                  <a:pt x="540" y="3535"/>
                </a:lnTo>
                <a:lnTo>
                  <a:pt x="504" y="3505"/>
                </a:lnTo>
                <a:lnTo>
                  <a:pt x="459" y="3463"/>
                </a:lnTo>
                <a:lnTo>
                  <a:pt x="423" y="3425"/>
                </a:lnTo>
                <a:lnTo>
                  <a:pt x="399" y="3392"/>
                </a:lnTo>
                <a:lnTo>
                  <a:pt x="409" y="3212"/>
                </a:lnTo>
                <a:lnTo>
                  <a:pt x="409" y="3085"/>
                </a:lnTo>
                <a:lnTo>
                  <a:pt x="421" y="2957"/>
                </a:lnTo>
                <a:lnTo>
                  <a:pt x="433" y="2842"/>
                </a:lnTo>
                <a:lnTo>
                  <a:pt x="452" y="2721"/>
                </a:lnTo>
                <a:lnTo>
                  <a:pt x="478" y="2599"/>
                </a:lnTo>
                <a:lnTo>
                  <a:pt x="502" y="2486"/>
                </a:lnTo>
                <a:lnTo>
                  <a:pt x="520" y="2391"/>
                </a:lnTo>
                <a:lnTo>
                  <a:pt x="537" y="2281"/>
                </a:lnTo>
                <a:close/>
              </a:path>
            </a:pathLst>
          </a:custGeom>
          <a:solidFill>
            <a:srgbClr val="8080FF"/>
          </a:solidFill>
          <a:ln w="0">
            <a:solidFill>
              <a:srgbClr val="000000"/>
            </a:solidFill>
            <a:round/>
            <a:headEnd/>
            <a:tailEnd/>
          </a:ln>
        </p:spPr>
        <p:txBody>
          <a:bodyPr/>
          <a:lstStyle/>
          <a:p>
            <a:endParaRPr lang="it-IT"/>
          </a:p>
        </p:txBody>
      </p:sp>
      <p:sp>
        <p:nvSpPr>
          <p:cNvPr id="68614" name="Freeform 9"/>
          <p:cNvSpPr>
            <a:spLocks/>
          </p:cNvSpPr>
          <p:nvPr/>
        </p:nvSpPr>
        <p:spPr bwMode="auto">
          <a:xfrm>
            <a:off x="6326188" y="2901950"/>
            <a:ext cx="393700" cy="1177925"/>
          </a:xfrm>
          <a:custGeom>
            <a:avLst/>
            <a:gdLst>
              <a:gd name="T0" fmla="*/ 2147483647 w 1276"/>
              <a:gd name="T1" fmla="*/ 2147483647 h 3645"/>
              <a:gd name="T2" fmla="*/ 2147483647 w 1276"/>
              <a:gd name="T3" fmla="*/ 2147483647 h 3645"/>
              <a:gd name="T4" fmla="*/ 2147483647 w 1276"/>
              <a:gd name="T5" fmla="*/ 2147483647 h 3645"/>
              <a:gd name="T6" fmla="*/ 2147483647 w 1276"/>
              <a:gd name="T7" fmla="*/ 2147483647 h 3645"/>
              <a:gd name="T8" fmla="*/ 2147483647 w 1276"/>
              <a:gd name="T9" fmla="*/ 2147483647 h 3645"/>
              <a:gd name="T10" fmla="*/ 2147483647 w 1276"/>
              <a:gd name="T11" fmla="*/ 2147483647 h 3645"/>
              <a:gd name="T12" fmla="*/ 2147483647 w 1276"/>
              <a:gd name="T13" fmla="*/ 2147483647 h 3645"/>
              <a:gd name="T14" fmla="*/ 2147483647 w 1276"/>
              <a:gd name="T15" fmla="*/ 2147483647 h 3645"/>
              <a:gd name="T16" fmla="*/ 2147483647 w 1276"/>
              <a:gd name="T17" fmla="*/ 2147483647 h 3645"/>
              <a:gd name="T18" fmla="*/ 2147483647 w 1276"/>
              <a:gd name="T19" fmla="*/ 2147483647 h 3645"/>
              <a:gd name="T20" fmla="*/ 2147483647 w 1276"/>
              <a:gd name="T21" fmla="*/ 2147483647 h 3645"/>
              <a:gd name="T22" fmla="*/ 2147483647 w 1276"/>
              <a:gd name="T23" fmla="*/ 2147483647 h 3645"/>
              <a:gd name="T24" fmla="*/ 2147483647 w 1276"/>
              <a:gd name="T25" fmla="*/ 2147483647 h 3645"/>
              <a:gd name="T26" fmla="*/ 2147483647 w 1276"/>
              <a:gd name="T27" fmla="*/ 2147483647 h 3645"/>
              <a:gd name="T28" fmla="*/ 2147483647 w 1276"/>
              <a:gd name="T29" fmla="*/ 2147483647 h 3645"/>
              <a:gd name="T30" fmla="*/ 2147483647 w 1276"/>
              <a:gd name="T31" fmla="*/ 2147483647 h 3645"/>
              <a:gd name="T32" fmla="*/ 2147483647 w 1276"/>
              <a:gd name="T33" fmla="*/ 2147483647 h 3645"/>
              <a:gd name="T34" fmla="*/ 2147483647 w 1276"/>
              <a:gd name="T35" fmla="*/ 2147483647 h 3645"/>
              <a:gd name="T36" fmla="*/ 2147483647 w 1276"/>
              <a:gd name="T37" fmla="*/ 2147483647 h 3645"/>
              <a:gd name="T38" fmla="*/ 2147483647 w 1276"/>
              <a:gd name="T39" fmla="*/ 2147483647 h 3645"/>
              <a:gd name="T40" fmla="*/ 2147483647 w 1276"/>
              <a:gd name="T41" fmla="*/ 2147483647 h 3645"/>
              <a:gd name="T42" fmla="*/ 2147483647 w 1276"/>
              <a:gd name="T43" fmla="*/ 2147483647 h 3645"/>
              <a:gd name="T44" fmla="*/ 2147483647 w 1276"/>
              <a:gd name="T45" fmla="*/ 2147483647 h 3645"/>
              <a:gd name="T46" fmla="*/ 2147483647 w 1276"/>
              <a:gd name="T47" fmla="*/ 2147483647 h 3645"/>
              <a:gd name="T48" fmla="*/ 2147483647 w 1276"/>
              <a:gd name="T49" fmla="*/ 2147483647 h 3645"/>
              <a:gd name="T50" fmla="*/ 2147483647 w 1276"/>
              <a:gd name="T51" fmla="*/ 2147483647 h 3645"/>
              <a:gd name="T52" fmla="*/ 2147483647 w 1276"/>
              <a:gd name="T53" fmla="*/ 2147483647 h 3645"/>
              <a:gd name="T54" fmla="*/ 2147483647 w 1276"/>
              <a:gd name="T55" fmla="*/ 2147483647 h 3645"/>
              <a:gd name="T56" fmla="*/ 2147483647 w 1276"/>
              <a:gd name="T57" fmla="*/ 2147483647 h 3645"/>
              <a:gd name="T58" fmla="*/ 2147483647 w 1276"/>
              <a:gd name="T59" fmla="*/ 2147483647 h 3645"/>
              <a:gd name="T60" fmla="*/ 0 w 1276"/>
              <a:gd name="T61" fmla="*/ 2147483647 h 3645"/>
              <a:gd name="T62" fmla="*/ 2147483647 w 1276"/>
              <a:gd name="T63" fmla="*/ 2147483647 h 3645"/>
              <a:gd name="T64" fmla="*/ 2147483647 w 1276"/>
              <a:gd name="T65" fmla="*/ 2147483647 h 3645"/>
              <a:gd name="T66" fmla="*/ 2147483647 w 1276"/>
              <a:gd name="T67" fmla="*/ 2147483647 h 3645"/>
              <a:gd name="T68" fmla="*/ 2147483647 w 1276"/>
              <a:gd name="T69" fmla="*/ 2147483647 h 3645"/>
              <a:gd name="T70" fmla="*/ 2147483647 w 1276"/>
              <a:gd name="T71" fmla="*/ 2147483647 h 3645"/>
              <a:gd name="T72" fmla="*/ 2147483647 w 1276"/>
              <a:gd name="T73" fmla="*/ 2147483647 h 3645"/>
              <a:gd name="T74" fmla="*/ 2147483647 w 1276"/>
              <a:gd name="T75" fmla="*/ 2147483647 h 3645"/>
              <a:gd name="T76" fmla="*/ 2147483647 w 1276"/>
              <a:gd name="T77" fmla="*/ 2147483647 h 3645"/>
              <a:gd name="T78" fmla="*/ 2147483647 w 1276"/>
              <a:gd name="T79" fmla="*/ 2147483647 h 3645"/>
              <a:gd name="T80" fmla="*/ 2147483647 w 1276"/>
              <a:gd name="T81" fmla="*/ 2147483647 h 3645"/>
              <a:gd name="T82" fmla="*/ 2147483647 w 1276"/>
              <a:gd name="T83" fmla="*/ 2147483647 h 3645"/>
              <a:gd name="T84" fmla="*/ 2147483647 w 1276"/>
              <a:gd name="T85" fmla="*/ 2147483647 h 3645"/>
              <a:gd name="T86" fmla="*/ 2147483647 w 1276"/>
              <a:gd name="T87" fmla="*/ 2147483647 h 3645"/>
              <a:gd name="T88" fmla="*/ 2147483647 w 1276"/>
              <a:gd name="T89" fmla="*/ 2147483647 h 3645"/>
              <a:gd name="T90" fmla="*/ 2147483647 w 1276"/>
              <a:gd name="T91" fmla="*/ 2147483647 h 3645"/>
              <a:gd name="T92" fmla="*/ 2147483647 w 1276"/>
              <a:gd name="T93" fmla="*/ 2147483647 h 3645"/>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1276"/>
              <a:gd name="T142" fmla="*/ 0 h 3645"/>
              <a:gd name="T143" fmla="*/ 1276 w 1276"/>
              <a:gd name="T144" fmla="*/ 3645 h 3645"/>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1276" h="3645">
                <a:moveTo>
                  <a:pt x="609" y="2281"/>
                </a:moveTo>
                <a:lnTo>
                  <a:pt x="639" y="2407"/>
                </a:lnTo>
                <a:lnTo>
                  <a:pt x="669" y="2536"/>
                </a:lnTo>
                <a:lnTo>
                  <a:pt x="690" y="2635"/>
                </a:lnTo>
                <a:lnTo>
                  <a:pt x="714" y="2752"/>
                </a:lnTo>
                <a:lnTo>
                  <a:pt x="727" y="2893"/>
                </a:lnTo>
                <a:lnTo>
                  <a:pt x="741" y="3006"/>
                </a:lnTo>
                <a:lnTo>
                  <a:pt x="755" y="3108"/>
                </a:lnTo>
                <a:lnTo>
                  <a:pt x="774" y="3207"/>
                </a:lnTo>
                <a:lnTo>
                  <a:pt x="793" y="3301"/>
                </a:lnTo>
                <a:lnTo>
                  <a:pt x="806" y="3365"/>
                </a:lnTo>
                <a:lnTo>
                  <a:pt x="806" y="3414"/>
                </a:lnTo>
                <a:lnTo>
                  <a:pt x="802" y="3453"/>
                </a:lnTo>
                <a:lnTo>
                  <a:pt x="814" y="3471"/>
                </a:lnTo>
                <a:lnTo>
                  <a:pt x="898" y="3488"/>
                </a:lnTo>
                <a:lnTo>
                  <a:pt x="915" y="3479"/>
                </a:lnTo>
                <a:lnTo>
                  <a:pt x="924" y="3467"/>
                </a:lnTo>
                <a:lnTo>
                  <a:pt x="1004" y="3493"/>
                </a:lnTo>
                <a:lnTo>
                  <a:pt x="1105" y="3520"/>
                </a:lnTo>
                <a:lnTo>
                  <a:pt x="1173" y="3530"/>
                </a:lnTo>
                <a:lnTo>
                  <a:pt x="1227" y="3525"/>
                </a:lnTo>
                <a:lnTo>
                  <a:pt x="1257" y="3513"/>
                </a:lnTo>
                <a:lnTo>
                  <a:pt x="1271" y="3495"/>
                </a:lnTo>
                <a:lnTo>
                  <a:pt x="1276" y="3477"/>
                </a:lnTo>
                <a:lnTo>
                  <a:pt x="1266" y="3455"/>
                </a:lnTo>
                <a:lnTo>
                  <a:pt x="1243" y="3436"/>
                </a:lnTo>
                <a:lnTo>
                  <a:pt x="1167" y="3402"/>
                </a:lnTo>
                <a:lnTo>
                  <a:pt x="1102" y="3369"/>
                </a:lnTo>
                <a:lnTo>
                  <a:pt x="1043" y="3339"/>
                </a:lnTo>
                <a:lnTo>
                  <a:pt x="1015" y="3314"/>
                </a:lnTo>
                <a:lnTo>
                  <a:pt x="1013" y="3222"/>
                </a:lnTo>
                <a:lnTo>
                  <a:pt x="1013" y="3108"/>
                </a:lnTo>
                <a:lnTo>
                  <a:pt x="1010" y="2993"/>
                </a:lnTo>
                <a:lnTo>
                  <a:pt x="1010" y="2863"/>
                </a:lnTo>
                <a:lnTo>
                  <a:pt x="1015" y="2702"/>
                </a:lnTo>
                <a:lnTo>
                  <a:pt x="1015" y="2536"/>
                </a:lnTo>
                <a:lnTo>
                  <a:pt x="1007" y="2363"/>
                </a:lnTo>
                <a:lnTo>
                  <a:pt x="1002" y="2239"/>
                </a:lnTo>
                <a:lnTo>
                  <a:pt x="991" y="2114"/>
                </a:lnTo>
                <a:lnTo>
                  <a:pt x="989" y="2039"/>
                </a:lnTo>
                <a:lnTo>
                  <a:pt x="1036" y="2034"/>
                </a:lnTo>
                <a:lnTo>
                  <a:pt x="1082" y="2018"/>
                </a:lnTo>
                <a:lnTo>
                  <a:pt x="1120" y="1974"/>
                </a:lnTo>
                <a:lnTo>
                  <a:pt x="1122" y="1922"/>
                </a:lnTo>
                <a:lnTo>
                  <a:pt x="1109" y="1854"/>
                </a:lnTo>
                <a:lnTo>
                  <a:pt x="1082" y="1797"/>
                </a:lnTo>
                <a:lnTo>
                  <a:pt x="1056" y="1758"/>
                </a:lnTo>
                <a:lnTo>
                  <a:pt x="1101" y="1741"/>
                </a:lnTo>
                <a:lnTo>
                  <a:pt x="1114" y="1728"/>
                </a:lnTo>
                <a:lnTo>
                  <a:pt x="1113" y="1706"/>
                </a:lnTo>
                <a:lnTo>
                  <a:pt x="1052" y="1565"/>
                </a:lnTo>
                <a:lnTo>
                  <a:pt x="1032" y="1488"/>
                </a:lnTo>
                <a:lnTo>
                  <a:pt x="1015" y="1223"/>
                </a:lnTo>
                <a:lnTo>
                  <a:pt x="1015" y="1031"/>
                </a:lnTo>
                <a:lnTo>
                  <a:pt x="1007" y="799"/>
                </a:lnTo>
                <a:lnTo>
                  <a:pt x="995" y="742"/>
                </a:lnTo>
                <a:lnTo>
                  <a:pt x="973" y="696"/>
                </a:lnTo>
                <a:lnTo>
                  <a:pt x="928" y="658"/>
                </a:lnTo>
                <a:lnTo>
                  <a:pt x="727" y="547"/>
                </a:lnTo>
                <a:lnTo>
                  <a:pt x="741" y="496"/>
                </a:lnTo>
                <a:lnTo>
                  <a:pt x="774" y="490"/>
                </a:lnTo>
                <a:lnTo>
                  <a:pt x="819" y="478"/>
                </a:lnTo>
                <a:lnTo>
                  <a:pt x="844" y="452"/>
                </a:lnTo>
                <a:lnTo>
                  <a:pt x="875" y="349"/>
                </a:lnTo>
                <a:lnTo>
                  <a:pt x="884" y="292"/>
                </a:lnTo>
                <a:lnTo>
                  <a:pt x="883" y="237"/>
                </a:lnTo>
                <a:lnTo>
                  <a:pt x="889" y="184"/>
                </a:lnTo>
                <a:lnTo>
                  <a:pt x="884" y="127"/>
                </a:lnTo>
                <a:lnTo>
                  <a:pt x="910" y="152"/>
                </a:lnTo>
                <a:lnTo>
                  <a:pt x="924" y="165"/>
                </a:lnTo>
                <a:lnTo>
                  <a:pt x="920" y="127"/>
                </a:lnTo>
                <a:lnTo>
                  <a:pt x="903" y="85"/>
                </a:lnTo>
                <a:lnTo>
                  <a:pt x="878" y="52"/>
                </a:lnTo>
                <a:lnTo>
                  <a:pt x="838" y="25"/>
                </a:lnTo>
                <a:lnTo>
                  <a:pt x="788" y="6"/>
                </a:lnTo>
                <a:lnTo>
                  <a:pt x="721" y="0"/>
                </a:lnTo>
                <a:lnTo>
                  <a:pt x="661" y="12"/>
                </a:lnTo>
                <a:lnTo>
                  <a:pt x="609" y="37"/>
                </a:lnTo>
                <a:lnTo>
                  <a:pt x="569" y="69"/>
                </a:lnTo>
                <a:lnTo>
                  <a:pt x="538" y="112"/>
                </a:lnTo>
                <a:lnTo>
                  <a:pt x="522" y="172"/>
                </a:lnTo>
                <a:lnTo>
                  <a:pt x="512" y="240"/>
                </a:lnTo>
                <a:lnTo>
                  <a:pt x="516" y="295"/>
                </a:lnTo>
                <a:lnTo>
                  <a:pt x="530" y="369"/>
                </a:lnTo>
                <a:lnTo>
                  <a:pt x="529" y="423"/>
                </a:lnTo>
                <a:lnTo>
                  <a:pt x="517" y="483"/>
                </a:lnTo>
                <a:lnTo>
                  <a:pt x="493" y="513"/>
                </a:lnTo>
                <a:lnTo>
                  <a:pt x="247" y="611"/>
                </a:lnTo>
                <a:lnTo>
                  <a:pt x="212" y="632"/>
                </a:lnTo>
                <a:lnTo>
                  <a:pt x="188" y="668"/>
                </a:lnTo>
                <a:lnTo>
                  <a:pt x="111" y="879"/>
                </a:lnTo>
                <a:lnTo>
                  <a:pt x="10" y="1178"/>
                </a:lnTo>
                <a:lnTo>
                  <a:pt x="0" y="1239"/>
                </a:lnTo>
                <a:lnTo>
                  <a:pt x="2" y="1273"/>
                </a:lnTo>
                <a:lnTo>
                  <a:pt x="19" y="1312"/>
                </a:lnTo>
                <a:lnTo>
                  <a:pt x="149" y="1516"/>
                </a:lnTo>
                <a:lnTo>
                  <a:pt x="168" y="1580"/>
                </a:lnTo>
                <a:lnTo>
                  <a:pt x="175" y="1645"/>
                </a:lnTo>
                <a:lnTo>
                  <a:pt x="149" y="1873"/>
                </a:lnTo>
                <a:lnTo>
                  <a:pt x="133" y="1974"/>
                </a:lnTo>
                <a:lnTo>
                  <a:pt x="133" y="2007"/>
                </a:lnTo>
                <a:lnTo>
                  <a:pt x="149" y="2032"/>
                </a:lnTo>
                <a:lnTo>
                  <a:pt x="188" y="2045"/>
                </a:lnTo>
                <a:lnTo>
                  <a:pt x="228" y="2051"/>
                </a:lnTo>
                <a:lnTo>
                  <a:pt x="239" y="2166"/>
                </a:lnTo>
                <a:lnTo>
                  <a:pt x="239" y="2292"/>
                </a:lnTo>
                <a:lnTo>
                  <a:pt x="236" y="2432"/>
                </a:lnTo>
                <a:lnTo>
                  <a:pt x="228" y="2562"/>
                </a:lnTo>
                <a:lnTo>
                  <a:pt x="208" y="2702"/>
                </a:lnTo>
                <a:lnTo>
                  <a:pt x="202" y="2842"/>
                </a:lnTo>
                <a:lnTo>
                  <a:pt x="194" y="2979"/>
                </a:lnTo>
                <a:lnTo>
                  <a:pt x="194" y="3088"/>
                </a:lnTo>
                <a:lnTo>
                  <a:pt x="200" y="3261"/>
                </a:lnTo>
                <a:lnTo>
                  <a:pt x="197" y="3369"/>
                </a:lnTo>
                <a:lnTo>
                  <a:pt x="202" y="3467"/>
                </a:lnTo>
                <a:lnTo>
                  <a:pt x="207" y="3488"/>
                </a:lnTo>
                <a:lnTo>
                  <a:pt x="267" y="3505"/>
                </a:lnTo>
                <a:lnTo>
                  <a:pt x="317" y="3530"/>
                </a:lnTo>
                <a:lnTo>
                  <a:pt x="363" y="3568"/>
                </a:lnTo>
                <a:lnTo>
                  <a:pt x="412" y="3603"/>
                </a:lnTo>
                <a:lnTo>
                  <a:pt x="474" y="3627"/>
                </a:lnTo>
                <a:lnTo>
                  <a:pt x="538" y="3643"/>
                </a:lnTo>
                <a:lnTo>
                  <a:pt x="595" y="3645"/>
                </a:lnTo>
                <a:lnTo>
                  <a:pt x="631" y="3633"/>
                </a:lnTo>
                <a:lnTo>
                  <a:pt x="656" y="3615"/>
                </a:lnTo>
                <a:lnTo>
                  <a:pt x="659" y="3594"/>
                </a:lnTo>
                <a:lnTo>
                  <a:pt x="646" y="3563"/>
                </a:lnTo>
                <a:lnTo>
                  <a:pt x="613" y="3535"/>
                </a:lnTo>
                <a:lnTo>
                  <a:pt x="573" y="3505"/>
                </a:lnTo>
                <a:lnTo>
                  <a:pt x="521" y="3462"/>
                </a:lnTo>
                <a:lnTo>
                  <a:pt x="479" y="3424"/>
                </a:lnTo>
                <a:lnTo>
                  <a:pt x="452" y="3391"/>
                </a:lnTo>
                <a:lnTo>
                  <a:pt x="465" y="3211"/>
                </a:lnTo>
                <a:lnTo>
                  <a:pt x="465" y="3085"/>
                </a:lnTo>
                <a:lnTo>
                  <a:pt x="478" y="2957"/>
                </a:lnTo>
                <a:lnTo>
                  <a:pt x="491" y="2842"/>
                </a:lnTo>
                <a:lnTo>
                  <a:pt x="513" y="2721"/>
                </a:lnTo>
                <a:lnTo>
                  <a:pt x="543" y="2599"/>
                </a:lnTo>
                <a:lnTo>
                  <a:pt x="569" y="2485"/>
                </a:lnTo>
                <a:lnTo>
                  <a:pt x="589" y="2391"/>
                </a:lnTo>
                <a:lnTo>
                  <a:pt x="609" y="2281"/>
                </a:lnTo>
                <a:close/>
              </a:path>
            </a:pathLst>
          </a:custGeom>
          <a:solidFill>
            <a:srgbClr val="8080FF"/>
          </a:solidFill>
          <a:ln w="0">
            <a:solidFill>
              <a:srgbClr val="000000"/>
            </a:solidFill>
            <a:round/>
            <a:headEnd/>
            <a:tailEnd/>
          </a:ln>
        </p:spPr>
        <p:txBody>
          <a:bodyPr/>
          <a:lstStyle/>
          <a:p>
            <a:endParaRPr lang="it-IT"/>
          </a:p>
        </p:txBody>
      </p:sp>
      <p:sp>
        <p:nvSpPr>
          <p:cNvPr id="68615" name="Freeform 11"/>
          <p:cNvSpPr>
            <a:spLocks/>
          </p:cNvSpPr>
          <p:nvPr/>
        </p:nvSpPr>
        <p:spPr bwMode="auto">
          <a:xfrm>
            <a:off x="5619750" y="3187700"/>
            <a:ext cx="298450" cy="1052513"/>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2147483647 w 974"/>
              <a:gd name="T107" fmla="*/ 2147483647 h 3255"/>
              <a:gd name="T108" fmla="*/ 2147483647 w 974"/>
              <a:gd name="T109" fmla="*/ 2147483647 h 3255"/>
              <a:gd name="T110" fmla="*/ 2147483647 w 974"/>
              <a:gd name="T111" fmla="*/ 2147483647 h 3255"/>
              <a:gd name="T112" fmla="*/ 2147483647 w 974"/>
              <a:gd name="T113" fmla="*/ 2147483647 h 3255"/>
              <a:gd name="T114" fmla="*/ 2147483647 w 974"/>
              <a:gd name="T115" fmla="*/ 2147483647 h 32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4"/>
              <a:gd name="T175" fmla="*/ 0 h 3255"/>
              <a:gd name="T176" fmla="*/ 974 w 974"/>
              <a:gd name="T177" fmla="*/ 3255 h 32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4" h="3255">
                <a:moveTo>
                  <a:pt x="326" y="0"/>
                </a:moveTo>
                <a:lnTo>
                  <a:pt x="353" y="6"/>
                </a:lnTo>
                <a:lnTo>
                  <a:pt x="396" y="19"/>
                </a:lnTo>
                <a:lnTo>
                  <a:pt x="412" y="38"/>
                </a:lnTo>
                <a:lnTo>
                  <a:pt x="426" y="52"/>
                </a:lnTo>
                <a:lnTo>
                  <a:pt x="445" y="87"/>
                </a:lnTo>
                <a:lnTo>
                  <a:pt x="469" y="120"/>
                </a:lnTo>
                <a:lnTo>
                  <a:pt x="480" y="152"/>
                </a:lnTo>
                <a:lnTo>
                  <a:pt x="504" y="231"/>
                </a:lnTo>
                <a:lnTo>
                  <a:pt x="514" y="286"/>
                </a:lnTo>
                <a:lnTo>
                  <a:pt x="509" y="357"/>
                </a:lnTo>
                <a:lnTo>
                  <a:pt x="486" y="408"/>
                </a:lnTo>
                <a:lnTo>
                  <a:pt x="471" y="456"/>
                </a:lnTo>
                <a:lnTo>
                  <a:pt x="502" y="498"/>
                </a:lnTo>
                <a:lnTo>
                  <a:pt x="562" y="533"/>
                </a:lnTo>
                <a:lnTo>
                  <a:pt x="638" y="575"/>
                </a:lnTo>
                <a:lnTo>
                  <a:pt x="695" y="604"/>
                </a:lnTo>
                <a:lnTo>
                  <a:pt x="718" y="625"/>
                </a:lnTo>
                <a:lnTo>
                  <a:pt x="955" y="942"/>
                </a:lnTo>
                <a:lnTo>
                  <a:pt x="974" y="1031"/>
                </a:lnTo>
                <a:lnTo>
                  <a:pt x="967" y="1107"/>
                </a:lnTo>
                <a:lnTo>
                  <a:pt x="947" y="1192"/>
                </a:lnTo>
                <a:lnTo>
                  <a:pt x="824" y="1411"/>
                </a:lnTo>
                <a:lnTo>
                  <a:pt x="766" y="1518"/>
                </a:lnTo>
                <a:lnTo>
                  <a:pt x="721" y="1550"/>
                </a:lnTo>
                <a:lnTo>
                  <a:pt x="678" y="1558"/>
                </a:lnTo>
                <a:lnTo>
                  <a:pt x="709" y="1628"/>
                </a:lnTo>
                <a:lnTo>
                  <a:pt x="711" y="1674"/>
                </a:lnTo>
                <a:lnTo>
                  <a:pt x="680" y="1727"/>
                </a:lnTo>
                <a:lnTo>
                  <a:pt x="620" y="1773"/>
                </a:lnTo>
                <a:lnTo>
                  <a:pt x="637" y="2472"/>
                </a:lnTo>
                <a:lnTo>
                  <a:pt x="540" y="2499"/>
                </a:lnTo>
                <a:lnTo>
                  <a:pt x="524" y="2624"/>
                </a:lnTo>
                <a:lnTo>
                  <a:pt x="503" y="2715"/>
                </a:lnTo>
                <a:lnTo>
                  <a:pt x="471" y="2818"/>
                </a:lnTo>
                <a:lnTo>
                  <a:pt x="458" y="2877"/>
                </a:lnTo>
                <a:lnTo>
                  <a:pt x="466" y="2960"/>
                </a:lnTo>
                <a:lnTo>
                  <a:pt x="492" y="2990"/>
                </a:lnTo>
                <a:lnTo>
                  <a:pt x="505" y="3032"/>
                </a:lnTo>
                <a:lnTo>
                  <a:pt x="499"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4"/>
                </a:lnTo>
                <a:lnTo>
                  <a:pt x="62" y="3168"/>
                </a:lnTo>
                <a:lnTo>
                  <a:pt x="80" y="3140"/>
                </a:lnTo>
                <a:lnTo>
                  <a:pt x="132" y="3106"/>
                </a:lnTo>
                <a:lnTo>
                  <a:pt x="220" y="3039"/>
                </a:lnTo>
                <a:lnTo>
                  <a:pt x="266" y="2977"/>
                </a:lnTo>
                <a:lnTo>
                  <a:pt x="283" y="2917"/>
                </a:lnTo>
                <a:lnTo>
                  <a:pt x="272" y="2824"/>
                </a:lnTo>
                <a:lnTo>
                  <a:pt x="195" y="2564"/>
                </a:lnTo>
                <a:lnTo>
                  <a:pt x="177" y="2467"/>
                </a:lnTo>
                <a:lnTo>
                  <a:pt x="177" y="2446"/>
                </a:lnTo>
                <a:lnTo>
                  <a:pt x="112" y="2438"/>
                </a:lnTo>
                <a:lnTo>
                  <a:pt x="74" y="2438"/>
                </a:lnTo>
                <a:lnTo>
                  <a:pt x="48" y="1808"/>
                </a:lnTo>
                <a:lnTo>
                  <a:pt x="14" y="1773"/>
                </a:lnTo>
                <a:lnTo>
                  <a:pt x="26" y="1686"/>
                </a:lnTo>
                <a:lnTo>
                  <a:pt x="61" y="1571"/>
                </a:lnTo>
                <a:lnTo>
                  <a:pt x="103" y="1468"/>
                </a:lnTo>
                <a:lnTo>
                  <a:pt x="65" y="1437"/>
                </a:lnTo>
                <a:lnTo>
                  <a:pt x="17" y="1395"/>
                </a:lnTo>
                <a:lnTo>
                  <a:pt x="0" y="1297"/>
                </a:lnTo>
                <a:lnTo>
                  <a:pt x="10" y="1200"/>
                </a:lnTo>
                <a:lnTo>
                  <a:pt x="16" y="1089"/>
                </a:lnTo>
                <a:lnTo>
                  <a:pt x="12" y="1004"/>
                </a:lnTo>
                <a:lnTo>
                  <a:pt x="0" y="914"/>
                </a:lnTo>
                <a:lnTo>
                  <a:pt x="6" y="805"/>
                </a:lnTo>
                <a:lnTo>
                  <a:pt x="21" y="737"/>
                </a:lnTo>
                <a:lnTo>
                  <a:pt x="39" y="688"/>
                </a:lnTo>
                <a:lnTo>
                  <a:pt x="60" y="655"/>
                </a:lnTo>
                <a:lnTo>
                  <a:pt x="81" y="632"/>
                </a:lnTo>
                <a:lnTo>
                  <a:pt x="164" y="582"/>
                </a:lnTo>
                <a:lnTo>
                  <a:pt x="241" y="535"/>
                </a:lnTo>
                <a:lnTo>
                  <a:pt x="280" y="497"/>
                </a:lnTo>
                <a:lnTo>
                  <a:pt x="279" y="485"/>
                </a:lnTo>
                <a:lnTo>
                  <a:pt x="264" y="483"/>
                </a:lnTo>
                <a:lnTo>
                  <a:pt x="239" y="477"/>
                </a:lnTo>
                <a:lnTo>
                  <a:pt x="216" y="465"/>
                </a:lnTo>
                <a:lnTo>
                  <a:pt x="203" y="453"/>
                </a:lnTo>
                <a:lnTo>
                  <a:pt x="189" y="434"/>
                </a:lnTo>
                <a:lnTo>
                  <a:pt x="170" y="450"/>
                </a:lnTo>
                <a:lnTo>
                  <a:pt x="139" y="471"/>
                </a:lnTo>
                <a:lnTo>
                  <a:pt x="137" y="406"/>
                </a:lnTo>
                <a:lnTo>
                  <a:pt x="129" y="364"/>
                </a:lnTo>
                <a:lnTo>
                  <a:pt x="103" y="284"/>
                </a:lnTo>
                <a:lnTo>
                  <a:pt x="93" y="218"/>
                </a:lnTo>
                <a:lnTo>
                  <a:pt x="97" y="147"/>
                </a:lnTo>
                <a:lnTo>
                  <a:pt x="107" y="99"/>
                </a:lnTo>
                <a:lnTo>
                  <a:pt x="130" y="68"/>
                </a:lnTo>
                <a:lnTo>
                  <a:pt x="150" y="54"/>
                </a:lnTo>
                <a:lnTo>
                  <a:pt x="170" y="42"/>
                </a:lnTo>
                <a:lnTo>
                  <a:pt x="212" y="20"/>
                </a:lnTo>
                <a:lnTo>
                  <a:pt x="247" y="7"/>
                </a:lnTo>
                <a:lnTo>
                  <a:pt x="289" y="1"/>
                </a:lnTo>
                <a:lnTo>
                  <a:pt x="326" y="0"/>
                </a:lnTo>
                <a:lnTo>
                  <a:pt x="684" y="956"/>
                </a:lnTo>
                <a:lnTo>
                  <a:pt x="679" y="1077"/>
                </a:lnTo>
                <a:lnTo>
                  <a:pt x="673" y="1144"/>
                </a:lnTo>
                <a:lnTo>
                  <a:pt x="737" y="1152"/>
                </a:lnTo>
                <a:lnTo>
                  <a:pt x="754" y="1099"/>
                </a:lnTo>
                <a:lnTo>
                  <a:pt x="754" y="1054"/>
                </a:lnTo>
                <a:lnTo>
                  <a:pt x="728" y="1010"/>
                </a:lnTo>
                <a:lnTo>
                  <a:pt x="711" y="979"/>
                </a:lnTo>
                <a:lnTo>
                  <a:pt x="695" y="956"/>
                </a:lnTo>
                <a:lnTo>
                  <a:pt x="684" y="956"/>
                </a:lnTo>
                <a:lnTo>
                  <a:pt x="326" y="0"/>
                </a:lnTo>
                <a:close/>
              </a:path>
            </a:pathLst>
          </a:custGeom>
          <a:solidFill>
            <a:srgbClr val="8080FF"/>
          </a:solidFill>
          <a:ln w="9525">
            <a:noFill/>
            <a:round/>
            <a:headEnd/>
            <a:tailEnd/>
          </a:ln>
        </p:spPr>
        <p:txBody>
          <a:bodyPr/>
          <a:lstStyle/>
          <a:p>
            <a:endParaRPr lang="it-IT"/>
          </a:p>
        </p:txBody>
      </p:sp>
      <p:sp>
        <p:nvSpPr>
          <p:cNvPr id="68616" name="Freeform 12"/>
          <p:cNvSpPr>
            <a:spLocks/>
          </p:cNvSpPr>
          <p:nvPr/>
        </p:nvSpPr>
        <p:spPr bwMode="auto">
          <a:xfrm>
            <a:off x="5619750" y="3187700"/>
            <a:ext cx="298450" cy="1052513"/>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4"/>
              <a:gd name="T160" fmla="*/ 0 h 3255"/>
              <a:gd name="T161" fmla="*/ 974 w 974"/>
              <a:gd name="T162" fmla="*/ 3255 h 32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4" h="3255">
                <a:moveTo>
                  <a:pt x="326" y="0"/>
                </a:moveTo>
                <a:lnTo>
                  <a:pt x="353" y="6"/>
                </a:lnTo>
                <a:lnTo>
                  <a:pt x="396" y="19"/>
                </a:lnTo>
                <a:lnTo>
                  <a:pt x="412" y="38"/>
                </a:lnTo>
                <a:lnTo>
                  <a:pt x="426" y="52"/>
                </a:lnTo>
                <a:lnTo>
                  <a:pt x="445" y="87"/>
                </a:lnTo>
                <a:lnTo>
                  <a:pt x="469" y="120"/>
                </a:lnTo>
                <a:lnTo>
                  <a:pt x="480" y="152"/>
                </a:lnTo>
                <a:lnTo>
                  <a:pt x="504" y="231"/>
                </a:lnTo>
                <a:lnTo>
                  <a:pt x="514" y="286"/>
                </a:lnTo>
                <a:lnTo>
                  <a:pt x="509" y="357"/>
                </a:lnTo>
                <a:lnTo>
                  <a:pt x="486" y="408"/>
                </a:lnTo>
                <a:lnTo>
                  <a:pt x="471" y="456"/>
                </a:lnTo>
                <a:lnTo>
                  <a:pt x="502" y="498"/>
                </a:lnTo>
                <a:lnTo>
                  <a:pt x="562" y="533"/>
                </a:lnTo>
                <a:lnTo>
                  <a:pt x="638" y="575"/>
                </a:lnTo>
                <a:lnTo>
                  <a:pt x="695" y="604"/>
                </a:lnTo>
                <a:lnTo>
                  <a:pt x="718" y="625"/>
                </a:lnTo>
                <a:lnTo>
                  <a:pt x="955" y="942"/>
                </a:lnTo>
                <a:lnTo>
                  <a:pt x="974" y="1031"/>
                </a:lnTo>
                <a:lnTo>
                  <a:pt x="967" y="1107"/>
                </a:lnTo>
                <a:lnTo>
                  <a:pt x="947" y="1192"/>
                </a:lnTo>
                <a:lnTo>
                  <a:pt x="824" y="1411"/>
                </a:lnTo>
                <a:lnTo>
                  <a:pt x="766" y="1518"/>
                </a:lnTo>
                <a:lnTo>
                  <a:pt x="721" y="1550"/>
                </a:lnTo>
                <a:lnTo>
                  <a:pt x="678" y="1558"/>
                </a:lnTo>
                <a:lnTo>
                  <a:pt x="709" y="1628"/>
                </a:lnTo>
                <a:lnTo>
                  <a:pt x="711" y="1674"/>
                </a:lnTo>
                <a:lnTo>
                  <a:pt x="680" y="1727"/>
                </a:lnTo>
                <a:lnTo>
                  <a:pt x="620" y="1773"/>
                </a:lnTo>
                <a:lnTo>
                  <a:pt x="637" y="2472"/>
                </a:lnTo>
                <a:lnTo>
                  <a:pt x="540" y="2499"/>
                </a:lnTo>
                <a:lnTo>
                  <a:pt x="524" y="2624"/>
                </a:lnTo>
                <a:lnTo>
                  <a:pt x="503" y="2715"/>
                </a:lnTo>
                <a:lnTo>
                  <a:pt x="471" y="2818"/>
                </a:lnTo>
                <a:lnTo>
                  <a:pt x="458" y="2877"/>
                </a:lnTo>
                <a:lnTo>
                  <a:pt x="466" y="2960"/>
                </a:lnTo>
                <a:lnTo>
                  <a:pt x="492" y="2990"/>
                </a:lnTo>
                <a:lnTo>
                  <a:pt x="505" y="3032"/>
                </a:lnTo>
                <a:lnTo>
                  <a:pt x="499"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4"/>
                </a:lnTo>
                <a:lnTo>
                  <a:pt x="62" y="3168"/>
                </a:lnTo>
                <a:lnTo>
                  <a:pt x="80" y="3140"/>
                </a:lnTo>
                <a:lnTo>
                  <a:pt x="132" y="3106"/>
                </a:lnTo>
                <a:lnTo>
                  <a:pt x="220" y="3039"/>
                </a:lnTo>
                <a:lnTo>
                  <a:pt x="266" y="2977"/>
                </a:lnTo>
                <a:lnTo>
                  <a:pt x="283" y="2917"/>
                </a:lnTo>
                <a:lnTo>
                  <a:pt x="272" y="2824"/>
                </a:lnTo>
                <a:lnTo>
                  <a:pt x="195" y="2564"/>
                </a:lnTo>
                <a:lnTo>
                  <a:pt x="177" y="2467"/>
                </a:lnTo>
                <a:lnTo>
                  <a:pt x="177" y="2446"/>
                </a:lnTo>
                <a:lnTo>
                  <a:pt x="112" y="2438"/>
                </a:lnTo>
                <a:lnTo>
                  <a:pt x="74" y="2438"/>
                </a:lnTo>
                <a:lnTo>
                  <a:pt x="48" y="1808"/>
                </a:lnTo>
                <a:lnTo>
                  <a:pt x="14" y="1773"/>
                </a:lnTo>
                <a:lnTo>
                  <a:pt x="26" y="1686"/>
                </a:lnTo>
                <a:lnTo>
                  <a:pt x="61" y="1571"/>
                </a:lnTo>
                <a:lnTo>
                  <a:pt x="103" y="1468"/>
                </a:lnTo>
                <a:lnTo>
                  <a:pt x="65" y="1437"/>
                </a:lnTo>
                <a:lnTo>
                  <a:pt x="17" y="1395"/>
                </a:lnTo>
                <a:lnTo>
                  <a:pt x="0" y="1297"/>
                </a:lnTo>
                <a:lnTo>
                  <a:pt x="10" y="1200"/>
                </a:lnTo>
                <a:lnTo>
                  <a:pt x="16" y="1089"/>
                </a:lnTo>
                <a:lnTo>
                  <a:pt x="12" y="1004"/>
                </a:lnTo>
                <a:lnTo>
                  <a:pt x="0" y="914"/>
                </a:lnTo>
                <a:lnTo>
                  <a:pt x="6" y="805"/>
                </a:lnTo>
                <a:lnTo>
                  <a:pt x="21" y="737"/>
                </a:lnTo>
                <a:lnTo>
                  <a:pt x="39" y="688"/>
                </a:lnTo>
                <a:lnTo>
                  <a:pt x="60" y="655"/>
                </a:lnTo>
                <a:lnTo>
                  <a:pt x="81" y="632"/>
                </a:lnTo>
                <a:lnTo>
                  <a:pt x="164" y="582"/>
                </a:lnTo>
                <a:lnTo>
                  <a:pt x="241" y="535"/>
                </a:lnTo>
                <a:lnTo>
                  <a:pt x="280" y="497"/>
                </a:lnTo>
                <a:lnTo>
                  <a:pt x="279" y="485"/>
                </a:lnTo>
                <a:lnTo>
                  <a:pt x="264" y="483"/>
                </a:lnTo>
                <a:lnTo>
                  <a:pt x="239" y="477"/>
                </a:lnTo>
                <a:lnTo>
                  <a:pt x="216" y="465"/>
                </a:lnTo>
                <a:lnTo>
                  <a:pt x="203" y="453"/>
                </a:lnTo>
                <a:lnTo>
                  <a:pt x="189" y="434"/>
                </a:lnTo>
                <a:lnTo>
                  <a:pt x="170" y="450"/>
                </a:lnTo>
                <a:lnTo>
                  <a:pt x="139" y="471"/>
                </a:lnTo>
                <a:lnTo>
                  <a:pt x="137" y="406"/>
                </a:lnTo>
                <a:lnTo>
                  <a:pt x="129" y="364"/>
                </a:lnTo>
                <a:lnTo>
                  <a:pt x="103" y="284"/>
                </a:lnTo>
                <a:lnTo>
                  <a:pt x="93" y="218"/>
                </a:lnTo>
                <a:lnTo>
                  <a:pt x="97" y="147"/>
                </a:lnTo>
                <a:lnTo>
                  <a:pt x="107" y="99"/>
                </a:lnTo>
                <a:lnTo>
                  <a:pt x="130" y="68"/>
                </a:lnTo>
                <a:lnTo>
                  <a:pt x="150" y="54"/>
                </a:lnTo>
                <a:lnTo>
                  <a:pt x="170" y="42"/>
                </a:lnTo>
                <a:lnTo>
                  <a:pt x="212" y="20"/>
                </a:lnTo>
                <a:lnTo>
                  <a:pt x="247" y="7"/>
                </a:lnTo>
                <a:lnTo>
                  <a:pt x="289" y="1"/>
                </a:lnTo>
                <a:lnTo>
                  <a:pt x="326" y="0"/>
                </a:lnTo>
              </a:path>
            </a:pathLst>
          </a:custGeom>
          <a:noFill/>
          <a:ln w="0">
            <a:solidFill>
              <a:srgbClr val="000000"/>
            </a:solidFill>
            <a:round/>
            <a:headEnd/>
            <a:tailEnd/>
          </a:ln>
        </p:spPr>
        <p:txBody>
          <a:bodyPr/>
          <a:lstStyle/>
          <a:p>
            <a:endParaRPr lang="it-IT"/>
          </a:p>
        </p:txBody>
      </p:sp>
      <p:sp>
        <p:nvSpPr>
          <p:cNvPr id="68617" name="Freeform 15"/>
          <p:cNvSpPr>
            <a:spLocks/>
          </p:cNvSpPr>
          <p:nvPr/>
        </p:nvSpPr>
        <p:spPr bwMode="auto">
          <a:xfrm>
            <a:off x="6719888" y="3160713"/>
            <a:ext cx="398462" cy="1100137"/>
          </a:xfrm>
          <a:custGeom>
            <a:avLst/>
            <a:gdLst>
              <a:gd name="T0" fmla="*/ 2147483647 w 1291"/>
              <a:gd name="T1" fmla="*/ 2147483647 h 3406"/>
              <a:gd name="T2" fmla="*/ 2147483647 w 1291"/>
              <a:gd name="T3" fmla="*/ 2147483647 h 3406"/>
              <a:gd name="T4" fmla="*/ 2147483647 w 1291"/>
              <a:gd name="T5" fmla="*/ 2147483647 h 3406"/>
              <a:gd name="T6" fmla="*/ 2147483647 w 1291"/>
              <a:gd name="T7" fmla="*/ 2147483647 h 3406"/>
              <a:gd name="T8" fmla="*/ 2147483647 w 1291"/>
              <a:gd name="T9" fmla="*/ 2147483647 h 3406"/>
              <a:gd name="T10" fmla="*/ 2147483647 w 1291"/>
              <a:gd name="T11" fmla="*/ 2147483647 h 3406"/>
              <a:gd name="T12" fmla="*/ 2147483647 w 1291"/>
              <a:gd name="T13" fmla="*/ 2147483647 h 3406"/>
              <a:gd name="T14" fmla="*/ 2147483647 w 1291"/>
              <a:gd name="T15" fmla="*/ 2147483647 h 3406"/>
              <a:gd name="T16" fmla="*/ 2147483647 w 1291"/>
              <a:gd name="T17" fmla="*/ 2147483647 h 3406"/>
              <a:gd name="T18" fmla="*/ 2147483647 w 1291"/>
              <a:gd name="T19" fmla="*/ 2147483647 h 3406"/>
              <a:gd name="T20" fmla="*/ 2147483647 w 1291"/>
              <a:gd name="T21" fmla="*/ 2147483647 h 3406"/>
              <a:gd name="T22" fmla="*/ 2147483647 w 1291"/>
              <a:gd name="T23" fmla="*/ 2147483647 h 3406"/>
              <a:gd name="T24" fmla="*/ 2147483647 w 1291"/>
              <a:gd name="T25" fmla="*/ 2147483647 h 3406"/>
              <a:gd name="T26" fmla="*/ 2147483647 w 1291"/>
              <a:gd name="T27" fmla="*/ 2147483647 h 3406"/>
              <a:gd name="T28" fmla="*/ 2147483647 w 1291"/>
              <a:gd name="T29" fmla="*/ 2147483647 h 3406"/>
              <a:gd name="T30" fmla="*/ 2147483647 w 1291"/>
              <a:gd name="T31" fmla="*/ 2147483647 h 3406"/>
              <a:gd name="T32" fmla="*/ 2147483647 w 1291"/>
              <a:gd name="T33" fmla="*/ 2147483647 h 3406"/>
              <a:gd name="T34" fmla="*/ 2147483647 w 1291"/>
              <a:gd name="T35" fmla="*/ 2147483647 h 3406"/>
              <a:gd name="T36" fmla="*/ 2147483647 w 1291"/>
              <a:gd name="T37" fmla="*/ 2147483647 h 3406"/>
              <a:gd name="T38" fmla="*/ 2147483647 w 1291"/>
              <a:gd name="T39" fmla="*/ 2147483647 h 3406"/>
              <a:gd name="T40" fmla="*/ 2147483647 w 1291"/>
              <a:gd name="T41" fmla="*/ 2147483647 h 3406"/>
              <a:gd name="T42" fmla="*/ 2147483647 w 1291"/>
              <a:gd name="T43" fmla="*/ 2147483647 h 3406"/>
              <a:gd name="T44" fmla="*/ 2147483647 w 1291"/>
              <a:gd name="T45" fmla="*/ 2147483647 h 3406"/>
              <a:gd name="T46" fmla="*/ 2147483647 w 1291"/>
              <a:gd name="T47" fmla="*/ 2147483647 h 3406"/>
              <a:gd name="T48" fmla="*/ 2147483647 w 1291"/>
              <a:gd name="T49" fmla="*/ 2147483647 h 3406"/>
              <a:gd name="T50" fmla="*/ 2147483647 w 1291"/>
              <a:gd name="T51" fmla="*/ 2147483647 h 3406"/>
              <a:gd name="T52" fmla="*/ 2147483647 w 1291"/>
              <a:gd name="T53" fmla="*/ 2147483647 h 3406"/>
              <a:gd name="T54" fmla="*/ 2147483647 w 1291"/>
              <a:gd name="T55" fmla="*/ 2147483647 h 3406"/>
              <a:gd name="T56" fmla="*/ 2147483647 w 1291"/>
              <a:gd name="T57" fmla="*/ 2147483647 h 3406"/>
              <a:gd name="T58" fmla="*/ 2147483647 w 1291"/>
              <a:gd name="T59" fmla="*/ 2147483647 h 3406"/>
              <a:gd name="T60" fmla="*/ 2147483647 w 1291"/>
              <a:gd name="T61" fmla="*/ 2147483647 h 3406"/>
              <a:gd name="T62" fmla="*/ 2147483647 w 1291"/>
              <a:gd name="T63" fmla="*/ 2147483647 h 3406"/>
              <a:gd name="T64" fmla="*/ 2147483647 w 1291"/>
              <a:gd name="T65" fmla="*/ 2147483647 h 3406"/>
              <a:gd name="T66" fmla="*/ 0 w 1291"/>
              <a:gd name="T67" fmla="*/ 2147483647 h 3406"/>
              <a:gd name="T68" fmla="*/ 2147483647 w 1291"/>
              <a:gd name="T69" fmla="*/ 2147483647 h 3406"/>
              <a:gd name="T70" fmla="*/ 2147483647 w 1291"/>
              <a:gd name="T71" fmla="*/ 2147483647 h 3406"/>
              <a:gd name="T72" fmla="*/ 2147483647 w 1291"/>
              <a:gd name="T73" fmla="*/ 2147483647 h 3406"/>
              <a:gd name="T74" fmla="*/ 2147483647 w 1291"/>
              <a:gd name="T75" fmla="*/ 2147483647 h 3406"/>
              <a:gd name="T76" fmla="*/ 2147483647 w 1291"/>
              <a:gd name="T77" fmla="*/ 2147483647 h 3406"/>
              <a:gd name="T78" fmla="*/ 2147483647 w 1291"/>
              <a:gd name="T79" fmla="*/ 2147483647 h 3406"/>
              <a:gd name="T80" fmla="*/ 2147483647 w 1291"/>
              <a:gd name="T81" fmla="*/ 2147483647 h 3406"/>
              <a:gd name="T82" fmla="*/ 2147483647 w 1291"/>
              <a:gd name="T83" fmla="*/ 2147483647 h 3406"/>
              <a:gd name="T84" fmla="*/ 2147483647 w 1291"/>
              <a:gd name="T85" fmla="*/ 2147483647 h 3406"/>
              <a:gd name="T86" fmla="*/ 2147483647 w 1291"/>
              <a:gd name="T87" fmla="*/ 2147483647 h 3406"/>
              <a:gd name="T88" fmla="*/ 2147483647 w 1291"/>
              <a:gd name="T89" fmla="*/ 2147483647 h 3406"/>
              <a:gd name="T90" fmla="*/ 2147483647 w 1291"/>
              <a:gd name="T91" fmla="*/ 2147483647 h 3406"/>
              <a:gd name="T92" fmla="*/ 2147483647 w 1291"/>
              <a:gd name="T93" fmla="*/ 0 h 3406"/>
              <a:gd name="T94" fmla="*/ 2147483647 w 1291"/>
              <a:gd name="T95" fmla="*/ 2147483647 h 3406"/>
              <a:gd name="T96" fmla="*/ 2147483647 w 1291"/>
              <a:gd name="T97" fmla="*/ 2147483647 h 3406"/>
              <a:gd name="T98" fmla="*/ 2147483647 w 1291"/>
              <a:gd name="T99" fmla="*/ 2147483647 h 3406"/>
              <a:gd name="T100" fmla="*/ 2147483647 w 1291"/>
              <a:gd name="T101" fmla="*/ 2147483647 h 3406"/>
              <a:gd name="T102" fmla="*/ 2147483647 w 1291"/>
              <a:gd name="T103" fmla="*/ 2147483647 h 3406"/>
              <a:gd name="T104" fmla="*/ 2147483647 w 1291"/>
              <a:gd name="T105" fmla="*/ 2147483647 h 3406"/>
              <a:gd name="T106" fmla="*/ 2147483647 w 1291"/>
              <a:gd name="T107" fmla="*/ 2147483647 h 3406"/>
              <a:gd name="T108" fmla="*/ 2147483647 w 1291"/>
              <a:gd name="T109" fmla="*/ 2147483647 h 3406"/>
              <a:gd name="T110" fmla="*/ 2147483647 w 1291"/>
              <a:gd name="T111" fmla="*/ 2147483647 h 3406"/>
              <a:gd name="T112" fmla="*/ 2147483647 w 1291"/>
              <a:gd name="T113" fmla="*/ 2147483647 h 3406"/>
              <a:gd name="T114" fmla="*/ 2147483647 w 1291"/>
              <a:gd name="T115" fmla="*/ 2147483647 h 3406"/>
              <a:gd name="T116" fmla="*/ 2147483647 w 1291"/>
              <a:gd name="T117" fmla="*/ 2147483647 h 34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91"/>
              <a:gd name="T178" fmla="*/ 0 h 3406"/>
              <a:gd name="T179" fmla="*/ 1291 w 1291"/>
              <a:gd name="T180" fmla="*/ 3406 h 34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91" h="3406">
                <a:moveTo>
                  <a:pt x="1128" y="1487"/>
                </a:moveTo>
                <a:lnTo>
                  <a:pt x="1130" y="1573"/>
                </a:lnTo>
                <a:lnTo>
                  <a:pt x="1152" y="1749"/>
                </a:lnTo>
                <a:lnTo>
                  <a:pt x="950" y="1876"/>
                </a:lnTo>
                <a:lnTo>
                  <a:pt x="950" y="1953"/>
                </a:lnTo>
                <a:lnTo>
                  <a:pt x="960" y="2090"/>
                </a:lnTo>
                <a:lnTo>
                  <a:pt x="975" y="2500"/>
                </a:lnTo>
                <a:lnTo>
                  <a:pt x="987" y="2680"/>
                </a:lnTo>
                <a:lnTo>
                  <a:pt x="1000" y="2999"/>
                </a:lnTo>
                <a:lnTo>
                  <a:pt x="1000" y="3112"/>
                </a:lnTo>
                <a:lnTo>
                  <a:pt x="1002" y="3150"/>
                </a:lnTo>
                <a:lnTo>
                  <a:pt x="1013" y="3163"/>
                </a:lnTo>
                <a:lnTo>
                  <a:pt x="1049" y="3187"/>
                </a:lnTo>
                <a:lnTo>
                  <a:pt x="1121" y="3224"/>
                </a:lnTo>
                <a:lnTo>
                  <a:pt x="1206" y="3246"/>
                </a:lnTo>
                <a:lnTo>
                  <a:pt x="1236" y="3256"/>
                </a:lnTo>
                <a:lnTo>
                  <a:pt x="1267" y="3270"/>
                </a:lnTo>
                <a:lnTo>
                  <a:pt x="1285" y="3296"/>
                </a:lnTo>
                <a:lnTo>
                  <a:pt x="1291" y="3317"/>
                </a:lnTo>
                <a:lnTo>
                  <a:pt x="1280" y="3325"/>
                </a:lnTo>
                <a:lnTo>
                  <a:pt x="1109" y="3328"/>
                </a:lnTo>
                <a:lnTo>
                  <a:pt x="886" y="3342"/>
                </a:lnTo>
                <a:lnTo>
                  <a:pt x="849" y="3342"/>
                </a:lnTo>
                <a:lnTo>
                  <a:pt x="823" y="3329"/>
                </a:lnTo>
                <a:lnTo>
                  <a:pt x="809" y="3304"/>
                </a:lnTo>
                <a:lnTo>
                  <a:pt x="809" y="3266"/>
                </a:lnTo>
                <a:lnTo>
                  <a:pt x="823" y="3205"/>
                </a:lnTo>
                <a:lnTo>
                  <a:pt x="830" y="3195"/>
                </a:lnTo>
                <a:lnTo>
                  <a:pt x="849" y="3189"/>
                </a:lnTo>
                <a:lnTo>
                  <a:pt x="823" y="3186"/>
                </a:lnTo>
                <a:lnTo>
                  <a:pt x="815" y="3174"/>
                </a:lnTo>
                <a:lnTo>
                  <a:pt x="809" y="3125"/>
                </a:lnTo>
                <a:lnTo>
                  <a:pt x="785" y="3023"/>
                </a:lnTo>
                <a:lnTo>
                  <a:pt x="734" y="2781"/>
                </a:lnTo>
                <a:lnTo>
                  <a:pt x="722" y="2666"/>
                </a:lnTo>
                <a:lnTo>
                  <a:pt x="695" y="2298"/>
                </a:lnTo>
                <a:lnTo>
                  <a:pt x="678" y="2206"/>
                </a:lnTo>
                <a:lnTo>
                  <a:pt x="646" y="2093"/>
                </a:lnTo>
                <a:lnTo>
                  <a:pt x="620" y="2208"/>
                </a:lnTo>
                <a:lnTo>
                  <a:pt x="595" y="2322"/>
                </a:lnTo>
                <a:lnTo>
                  <a:pt x="551" y="2642"/>
                </a:lnTo>
                <a:lnTo>
                  <a:pt x="531" y="2740"/>
                </a:lnTo>
                <a:lnTo>
                  <a:pt x="487" y="3097"/>
                </a:lnTo>
                <a:lnTo>
                  <a:pt x="487" y="3150"/>
                </a:lnTo>
                <a:lnTo>
                  <a:pt x="482" y="3160"/>
                </a:lnTo>
                <a:lnTo>
                  <a:pt x="442" y="3176"/>
                </a:lnTo>
                <a:lnTo>
                  <a:pt x="452" y="3230"/>
                </a:lnTo>
                <a:lnTo>
                  <a:pt x="454" y="3291"/>
                </a:lnTo>
                <a:lnTo>
                  <a:pt x="454" y="3329"/>
                </a:lnTo>
                <a:lnTo>
                  <a:pt x="439" y="3366"/>
                </a:lnTo>
                <a:lnTo>
                  <a:pt x="413" y="3391"/>
                </a:lnTo>
                <a:lnTo>
                  <a:pt x="367" y="3406"/>
                </a:lnTo>
                <a:lnTo>
                  <a:pt x="316" y="3406"/>
                </a:lnTo>
                <a:lnTo>
                  <a:pt x="261" y="3401"/>
                </a:lnTo>
                <a:lnTo>
                  <a:pt x="239" y="3381"/>
                </a:lnTo>
                <a:lnTo>
                  <a:pt x="227" y="3355"/>
                </a:lnTo>
                <a:lnTo>
                  <a:pt x="228" y="3322"/>
                </a:lnTo>
                <a:lnTo>
                  <a:pt x="242" y="3276"/>
                </a:lnTo>
                <a:lnTo>
                  <a:pt x="278" y="3227"/>
                </a:lnTo>
                <a:lnTo>
                  <a:pt x="303" y="3176"/>
                </a:lnTo>
                <a:lnTo>
                  <a:pt x="278" y="3176"/>
                </a:lnTo>
                <a:lnTo>
                  <a:pt x="265" y="3023"/>
                </a:lnTo>
                <a:lnTo>
                  <a:pt x="261" y="2847"/>
                </a:lnTo>
                <a:lnTo>
                  <a:pt x="268" y="2727"/>
                </a:lnTo>
                <a:lnTo>
                  <a:pt x="285" y="2588"/>
                </a:lnTo>
                <a:lnTo>
                  <a:pt x="298" y="2463"/>
                </a:lnTo>
                <a:lnTo>
                  <a:pt x="316" y="2360"/>
                </a:lnTo>
                <a:lnTo>
                  <a:pt x="0" y="2246"/>
                </a:lnTo>
                <a:lnTo>
                  <a:pt x="0" y="1889"/>
                </a:lnTo>
                <a:lnTo>
                  <a:pt x="38" y="1863"/>
                </a:lnTo>
                <a:lnTo>
                  <a:pt x="183" y="1902"/>
                </a:lnTo>
                <a:lnTo>
                  <a:pt x="200" y="1824"/>
                </a:lnTo>
                <a:lnTo>
                  <a:pt x="203" y="1728"/>
                </a:lnTo>
                <a:lnTo>
                  <a:pt x="131" y="1331"/>
                </a:lnTo>
                <a:lnTo>
                  <a:pt x="126" y="1226"/>
                </a:lnTo>
                <a:lnTo>
                  <a:pt x="138" y="1099"/>
                </a:lnTo>
                <a:lnTo>
                  <a:pt x="200" y="757"/>
                </a:lnTo>
                <a:lnTo>
                  <a:pt x="227" y="664"/>
                </a:lnTo>
                <a:lnTo>
                  <a:pt x="252" y="626"/>
                </a:lnTo>
                <a:lnTo>
                  <a:pt x="278" y="614"/>
                </a:lnTo>
                <a:lnTo>
                  <a:pt x="454" y="550"/>
                </a:lnTo>
                <a:lnTo>
                  <a:pt x="531" y="525"/>
                </a:lnTo>
                <a:lnTo>
                  <a:pt x="556" y="435"/>
                </a:lnTo>
                <a:lnTo>
                  <a:pt x="535" y="370"/>
                </a:lnTo>
                <a:lnTo>
                  <a:pt x="524" y="331"/>
                </a:lnTo>
                <a:lnTo>
                  <a:pt x="524" y="281"/>
                </a:lnTo>
                <a:lnTo>
                  <a:pt x="531" y="218"/>
                </a:lnTo>
                <a:lnTo>
                  <a:pt x="556" y="130"/>
                </a:lnTo>
                <a:lnTo>
                  <a:pt x="570" y="85"/>
                </a:lnTo>
                <a:lnTo>
                  <a:pt x="590" y="51"/>
                </a:lnTo>
                <a:lnTo>
                  <a:pt x="620" y="24"/>
                </a:lnTo>
                <a:lnTo>
                  <a:pt x="646" y="15"/>
                </a:lnTo>
                <a:lnTo>
                  <a:pt x="696" y="0"/>
                </a:lnTo>
                <a:lnTo>
                  <a:pt x="734" y="0"/>
                </a:lnTo>
                <a:lnTo>
                  <a:pt x="785" y="15"/>
                </a:lnTo>
                <a:lnTo>
                  <a:pt x="833" y="31"/>
                </a:lnTo>
                <a:lnTo>
                  <a:pt x="872" y="61"/>
                </a:lnTo>
                <a:lnTo>
                  <a:pt x="886" y="103"/>
                </a:lnTo>
                <a:lnTo>
                  <a:pt x="891" y="159"/>
                </a:lnTo>
                <a:lnTo>
                  <a:pt x="885" y="212"/>
                </a:lnTo>
                <a:lnTo>
                  <a:pt x="876" y="272"/>
                </a:lnTo>
                <a:lnTo>
                  <a:pt x="863" y="321"/>
                </a:lnTo>
                <a:lnTo>
                  <a:pt x="836" y="372"/>
                </a:lnTo>
                <a:lnTo>
                  <a:pt x="809" y="410"/>
                </a:lnTo>
                <a:lnTo>
                  <a:pt x="785" y="448"/>
                </a:lnTo>
                <a:lnTo>
                  <a:pt x="785" y="511"/>
                </a:lnTo>
                <a:lnTo>
                  <a:pt x="843" y="526"/>
                </a:lnTo>
                <a:lnTo>
                  <a:pt x="1056" y="652"/>
                </a:lnTo>
                <a:lnTo>
                  <a:pt x="1089" y="690"/>
                </a:lnTo>
                <a:lnTo>
                  <a:pt x="1098" y="717"/>
                </a:lnTo>
                <a:lnTo>
                  <a:pt x="1115" y="1077"/>
                </a:lnTo>
                <a:lnTo>
                  <a:pt x="1098" y="1132"/>
                </a:lnTo>
                <a:lnTo>
                  <a:pt x="1078" y="1189"/>
                </a:lnTo>
                <a:lnTo>
                  <a:pt x="1064" y="1251"/>
                </a:lnTo>
                <a:lnTo>
                  <a:pt x="1068" y="1298"/>
                </a:lnTo>
                <a:lnTo>
                  <a:pt x="1088" y="1353"/>
                </a:lnTo>
                <a:lnTo>
                  <a:pt x="1128" y="1410"/>
                </a:lnTo>
                <a:lnTo>
                  <a:pt x="1128" y="1487"/>
                </a:lnTo>
                <a:close/>
              </a:path>
            </a:pathLst>
          </a:custGeom>
          <a:solidFill>
            <a:srgbClr val="8080FF"/>
          </a:solidFill>
          <a:ln w="0">
            <a:solidFill>
              <a:srgbClr val="000000"/>
            </a:solidFill>
            <a:round/>
            <a:headEnd/>
            <a:tailEnd/>
          </a:ln>
        </p:spPr>
        <p:txBody>
          <a:bodyPr/>
          <a:lstStyle/>
          <a:p>
            <a:endParaRPr lang="it-IT"/>
          </a:p>
        </p:txBody>
      </p:sp>
      <p:sp>
        <p:nvSpPr>
          <p:cNvPr id="68618" name="Freeform 23"/>
          <p:cNvSpPr>
            <a:spLocks/>
          </p:cNvSpPr>
          <p:nvPr/>
        </p:nvSpPr>
        <p:spPr bwMode="auto">
          <a:xfrm>
            <a:off x="6731000" y="3429000"/>
            <a:ext cx="301625" cy="1052513"/>
          </a:xfrm>
          <a:custGeom>
            <a:avLst/>
            <a:gdLst>
              <a:gd name="T0" fmla="*/ 2147483647 w 978"/>
              <a:gd name="T1" fmla="*/ 2147483647 h 3256"/>
              <a:gd name="T2" fmla="*/ 2147483647 w 978"/>
              <a:gd name="T3" fmla="*/ 2147483647 h 3256"/>
              <a:gd name="T4" fmla="*/ 2147483647 w 978"/>
              <a:gd name="T5" fmla="*/ 2147483647 h 3256"/>
              <a:gd name="T6" fmla="*/ 2147483647 w 978"/>
              <a:gd name="T7" fmla="*/ 2147483647 h 3256"/>
              <a:gd name="T8" fmla="*/ 2147483647 w 978"/>
              <a:gd name="T9" fmla="*/ 2147483647 h 3256"/>
              <a:gd name="T10" fmla="*/ 2147483647 w 978"/>
              <a:gd name="T11" fmla="*/ 2147483647 h 3256"/>
              <a:gd name="T12" fmla="*/ 2147483647 w 978"/>
              <a:gd name="T13" fmla="*/ 2147483647 h 3256"/>
              <a:gd name="T14" fmla="*/ 2147483647 w 978"/>
              <a:gd name="T15" fmla="*/ 2147483647 h 3256"/>
              <a:gd name="T16" fmla="*/ 2147483647 w 978"/>
              <a:gd name="T17" fmla="*/ 2147483647 h 3256"/>
              <a:gd name="T18" fmla="*/ 2147483647 w 978"/>
              <a:gd name="T19" fmla="*/ 2147483647 h 3256"/>
              <a:gd name="T20" fmla="*/ 2147483647 w 978"/>
              <a:gd name="T21" fmla="*/ 2147483647 h 3256"/>
              <a:gd name="T22" fmla="*/ 2147483647 w 978"/>
              <a:gd name="T23" fmla="*/ 2147483647 h 3256"/>
              <a:gd name="T24" fmla="*/ 2147483647 w 978"/>
              <a:gd name="T25" fmla="*/ 2147483647 h 3256"/>
              <a:gd name="T26" fmla="*/ 2147483647 w 978"/>
              <a:gd name="T27" fmla="*/ 2147483647 h 3256"/>
              <a:gd name="T28" fmla="*/ 2147483647 w 978"/>
              <a:gd name="T29" fmla="*/ 2147483647 h 3256"/>
              <a:gd name="T30" fmla="*/ 2147483647 w 978"/>
              <a:gd name="T31" fmla="*/ 2147483647 h 3256"/>
              <a:gd name="T32" fmla="*/ 2147483647 w 978"/>
              <a:gd name="T33" fmla="*/ 2147483647 h 3256"/>
              <a:gd name="T34" fmla="*/ 2147483647 w 978"/>
              <a:gd name="T35" fmla="*/ 2147483647 h 3256"/>
              <a:gd name="T36" fmla="*/ 2147483647 w 978"/>
              <a:gd name="T37" fmla="*/ 2147483647 h 3256"/>
              <a:gd name="T38" fmla="*/ 2147483647 w 978"/>
              <a:gd name="T39" fmla="*/ 2147483647 h 3256"/>
              <a:gd name="T40" fmla="*/ 2147483647 w 978"/>
              <a:gd name="T41" fmla="*/ 2147483647 h 3256"/>
              <a:gd name="T42" fmla="*/ 2147483647 w 978"/>
              <a:gd name="T43" fmla="*/ 2147483647 h 3256"/>
              <a:gd name="T44" fmla="*/ 2147483647 w 978"/>
              <a:gd name="T45" fmla="*/ 2147483647 h 3256"/>
              <a:gd name="T46" fmla="*/ 2147483647 w 978"/>
              <a:gd name="T47" fmla="*/ 2147483647 h 3256"/>
              <a:gd name="T48" fmla="*/ 2147483647 w 978"/>
              <a:gd name="T49" fmla="*/ 2147483647 h 3256"/>
              <a:gd name="T50" fmla="*/ 2147483647 w 978"/>
              <a:gd name="T51" fmla="*/ 2147483647 h 3256"/>
              <a:gd name="T52" fmla="*/ 2147483647 w 978"/>
              <a:gd name="T53" fmla="*/ 2147483647 h 3256"/>
              <a:gd name="T54" fmla="*/ 2147483647 w 978"/>
              <a:gd name="T55" fmla="*/ 2147483647 h 3256"/>
              <a:gd name="T56" fmla="*/ 2147483647 w 978"/>
              <a:gd name="T57" fmla="*/ 2147483647 h 3256"/>
              <a:gd name="T58" fmla="*/ 2147483647 w 978"/>
              <a:gd name="T59" fmla="*/ 2147483647 h 3256"/>
              <a:gd name="T60" fmla="*/ 2147483647 w 978"/>
              <a:gd name="T61" fmla="*/ 2147483647 h 3256"/>
              <a:gd name="T62" fmla="*/ 2147483647 w 978"/>
              <a:gd name="T63" fmla="*/ 2147483647 h 3256"/>
              <a:gd name="T64" fmla="*/ 2147483647 w 978"/>
              <a:gd name="T65" fmla="*/ 2147483647 h 3256"/>
              <a:gd name="T66" fmla="*/ 2147483647 w 978"/>
              <a:gd name="T67" fmla="*/ 2147483647 h 3256"/>
              <a:gd name="T68" fmla="*/ 2147483647 w 978"/>
              <a:gd name="T69" fmla="*/ 2147483647 h 3256"/>
              <a:gd name="T70" fmla="*/ 2147483647 w 978"/>
              <a:gd name="T71" fmla="*/ 2147483647 h 3256"/>
              <a:gd name="T72" fmla="*/ 2147483647 w 978"/>
              <a:gd name="T73" fmla="*/ 2147483647 h 3256"/>
              <a:gd name="T74" fmla="*/ 2147483647 w 978"/>
              <a:gd name="T75" fmla="*/ 2147483647 h 3256"/>
              <a:gd name="T76" fmla="*/ 2147483647 w 978"/>
              <a:gd name="T77" fmla="*/ 2147483647 h 3256"/>
              <a:gd name="T78" fmla="*/ 2147483647 w 978"/>
              <a:gd name="T79" fmla="*/ 2147483647 h 3256"/>
              <a:gd name="T80" fmla="*/ 2147483647 w 978"/>
              <a:gd name="T81" fmla="*/ 2147483647 h 3256"/>
              <a:gd name="T82" fmla="*/ 2147483647 w 978"/>
              <a:gd name="T83" fmla="*/ 2147483647 h 3256"/>
              <a:gd name="T84" fmla="*/ 2147483647 w 978"/>
              <a:gd name="T85" fmla="*/ 2147483647 h 3256"/>
              <a:gd name="T86" fmla="*/ 2147483647 w 978"/>
              <a:gd name="T87" fmla="*/ 2147483647 h 3256"/>
              <a:gd name="T88" fmla="*/ 2147483647 w 978"/>
              <a:gd name="T89" fmla="*/ 2147483647 h 3256"/>
              <a:gd name="T90" fmla="*/ 2147483647 w 978"/>
              <a:gd name="T91" fmla="*/ 2147483647 h 3256"/>
              <a:gd name="T92" fmla="*/ 2147483647 w 978"/>
              <a:gd name="T93" fmla="*/ 2147483647 h 3256"/>
              <a:gd name="T94" fmla="*/ 2147483647 w 978"/>
              <a:gd name="T95" fmla="*/ 2147483647 h 3256"/>
              <a:gd name="T96" fmla="*/ 2147483647 w 978"/>
              <a:gd name="T97" fmla="*/ 2147483647 h 3256"/>
              <a:gd name="T98" fmla="*/ 2147483647 w 978"/>
              <a:gd name="T99" fmla="*/ 2147483647 h 3256"/>
              <a:gd name="T100" fmla="*/ 2147483647 w 978"/>
              <a:gd name="T101" fmla="*/ 2147483647 h 3256"/>
              <a:gd name="T102" fmla="*/ 2147483647 w 978"/>
              <a:gd name="T103" fmla="*/ 2147483647 h 3256"/>
              <a:gd name="T104" fmla="*/ 2147483647 w 978"/>
              <a:gd name="T105" fmla="*/ 0 h 3256"/>
              <a:gd name="T106" fmla="*/ 2147483647 w 978"/>
              <a:gd name="T107" fmla="*/ 2147483647 h 3256"/>
              <a:gd name="T108" fmla="*/ 2147483647 w 978"/>
              <a:gd name="T109" fmla="*/ 2147483647 h 3256"/>
              <a:gd name="T110" fmla="*/ 2147483647 w 978"/>
              <a:gd name="T111" fmla="*/ 2147483647 h 3256"/>
              <a:gd name="T112" fmla="*/ 2147483647 w 978"/>
              <a:gd name="T113" fmla="*/ 2147483647 h 3256"/>
              <a:gd name="T114" fmla="*/ 2147483647 w 978"/>
              <a:gd name="T115" fmla="*/ 2147483647 h 325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8"/>
              <a:gd name="T175" fmla="*/ 0 h 3256"/>
              <a:gd name="T176" fmla="*/ 978 w 978"/>
              <a:gd name="T177" fmla="*/ 3256 h 325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8" h="3256">
                <a:moveTo>
                  <a:pt x="289" y="0"/>
                </a:moveTo>
                <a:lnTo>
                  <a:pt x="315" y="4"/>
                </a:lnTo>
                <a:lnTo>
                  <a:pt x="359" y="15"/>
                </a:lnTo>
                <a:lnTo>
                  <a:pt x="376" y="34"/>
                </a:lnTo>
                <a:lnTo>
                  <a:pt x="391" y="47"/>
                </a:lnTo>
                <a:lnTo>
                  <a:pt x="411" y="81"/>
                </a:lnTo>
                <a:lnTo>
                  <a:pt x="436" y="113"/>
                </a:lnTo>
                <a:lnTo>
                  <a:pt x="449" y="145"/>
                </a:lnTo>
                <a:lnTo>
                  <a:pt x="475" y="222"/>
                </a:lnTo>
                <a:lnTo>
                  <a:pt x="487" y="278"/>
                </a:lnTo>
                <a:lnTo>
                  <a:pt x="486" y="349"/>
                </a:lnTo>
                <a:lnTo>
                  <a:pt x="466" y="401"/>
                </a:lnTo>
                <a:lnTo>
                  <a:pt x="451" y="448"/>
                </a:lnTo>
                <a:lnTo>
                  <a:pt x="486" y="490"/>
                </a:lnTo>
                <a:lnTo>
                  <a:pt x="546" y="522"/>
                </a:lnTo>
                <a:lnTo>
                  <a:pt x="624" y="562"/>
                </a:lnTo>
                <a:lnTo>
                  <a:pt x="681" y="588"/>
                </a:lnTo>
                <a:lnTo>
                  <a:pt x="707" y="607"/>
                </a:lnTo>
                <a:lnTo>
                  <a:pt x="957" y="915"/>
                </a:lnTo>
                <a:lnTo>
                  <a:pt x="978" y="1002"/>
                </a:lnTo>
                <a:lnTo>
                  <a:pt x="975" y="1079"/>
                </a:lnTo>
                <a:lnTo>
                  <a:pt x="958" y="1165"/>
                </a:lnTo>
                <a:lnTo>
                  <a:pt x="845" y="1388"/>
                </a:lnTo>
                <a:lnTo>
                  <a:pt x="791" y="1499"/>
                </a:lnTo>
                <a:lnTo>
                  <a:pt x="747" y="1532"/>
                </a:lnTo>
                <a:lnTo>
                  <a:pt x="706" y="1541"/>
                </a:lnTo>
                <a:lnTo>
                  <a:pt x="739" y="1610"/>
                </a:lnTo>
                <a:lnTo>
                  <a:pt x="744" y="1656"/>
                </a:lnTo>
                <a:lnTo>
                  <a:pt x="715" y="1711"/>
                </a:lnTo>
                <a:lnTo>
                  <a:pt x="656" y="1759"/>
                </a:lnTo>
                <a:lnTo>
                  <a:pt x="702" y="2457"/>
                </a:lnTo>
                <a:lnTo>
                  <a:pt x="605" y="2488"/>
                </a:lnTo>
                <a:lnTo>
                  <a:pt x="596" y="2613"/>
                </a:lnTo>
                <a:lnTo>
                  <a:pt x="578" y="2704"/>
                </a:lnTo>
                <a:lnTo>
                  <a:pt x="551" y="2809"/>
                </a:lnTo>
                <a:lnTo>
                  <a:pt x="540" y="2869"/>
                </a:lnTo>
                <a:lnTo>
                  <a:pt x="552" y="2950"/>
                </a:lnTo>
                <a:lnTo>
                  <a:pt x="579" y="2980"/>
                </a:lnTo>
                <a:lnTo>
                  <a:pt x="595" y="3023"/>
                </a:lnTo>
                <a:lnTo>
                  <a:pt x="590" y="3078"/>
                </a:lnTo>
                <a:lnTo>
                  <a:pt x="577" y="3107"/>
                </a:lnTo>
                <a:lnTo>
                  <a:pt x="549" y="3184"/>
                </a:lnTo>
                <a:lnTo>
                  <a:pt x="492" y="3194"/>
                </a:lnTo>
                <a:lnTo>
                  <a:pt x="487" y="3152"/>
                </a:lnTo>
                <a:lnTo>
                  <a:pt x="451" y="3192"/>
                </a:lnTo>
                <a:lnTo>
                  <a:pt x="421" y="3217"/>
                </a:lnTo>
                <a:lnTo>
                  <a:pt x="372" y="3243"/>
                </a:lnTo>
                <a:lnTo>
                  <a:pt x="309" y="3256"/>
                </a:lnTo>
                <a:lnTo>
                  <a:pt x="238" y="3252"/>
                </a:lnTo>
                <a:lnTo>
                  <a:pt x="223" y="3227"/>
                </a:lnTo>
                <a:lnTo>
                  <a:pt x="238" y="3195"/>
                </a:lnTo>
                <a:lnTo>
                  <a:pt x="205" y="3203"/>
                </a:lnTo>
                <a:lnTo>
                  <a:pt x="161" y="3201"/>
                </a:lnTo>
                <a:lnTo>
                  <a:pt x="158" y="3175"/>
                </a:lnTo>
                <a:lnTo>
                  <a:pt x="174" y="3148"/>
                </a:lnTo>
                <a:lnTo>
                  <a:pt x="224" y="3110"/>
                </a:lnTo>
                <a:lnTo>
                  <a:pt x="309" y="3041"/>
                </a:lnTo>
                <a:lnTo>
                  <a:pt x="353" y="2976"/>
                </a:lnTo>
                <a:lnTo>
                  <a:pt x="367" y="2916"/>
                </a:lnTo>
                <a:lnTo>
                  <a:pt x="353" y="2824"/>
                </a:lnTo>
                <a:lnTo>
                  <a:pt x="264" y="2568"/>
                </a:lnTo>
                <a:lnTo>
                  <a:pt x="243" y="2471"/>
                </a:lnTo>
                <a:lnTo>
                  <a:pt x="242" y="2451"/>
                </a:lnTo>
                <a:lnTo>
                  <a:pt x="177" y="2445"/>
                </a:lnTo>
                <a:lnTo>
                  <a:pt x="139" y="2446"/>
                </a:lnTo>
                <a:lnTo>
                  <a:pt x="86" y="1818"/>
                </a:lnTo>
                <a:lnTo>
                  <a:pt x="50" y="1784"/>
                </a:lnTo>
                <a:lnTo>
                  <a:pt x="58" y="1698"/>
                </a:lnTo>
                <a:lnTo>
                  <a:pt x="89" y="1581"/>
                </a:lnTo>
                <a:lnTo>
                  <a:pt x="126" y="1475"/>
                </a:lnTo>
                <a:lnTo>
                  <a:pt x="88" y="1446"/>
                </a:lnTo>
                <a:lnTo>
                  <a:pt x="38" y="1406"/>
                </a:lnTo>
                <a:lnTo>
                  <a:pt x="17" y="1309"/>
                </a:lnTo>
                <a:lnTo>
                  <a:pt x="24" y="1212"/>
                </a:lnTo>
                <a:lnTo>
                  <a:pt x="24" y="1101"/>
                </a:lnTo>
                <a:lnTo>
                  <a:pt x="16" y="1017"/>
                </a:lnTo>
                <a:lnTo>
                  <a:pt x="0" y="927"/>
                </a:lnTo>
                <a:lnTo>
                  <a:pt x="3" y="817"/>
                </a:lnTo>
                <a:lnTo>
                  <a:pt x="15" y="749"/>
                </a:lnTo>
                <a:lnTo>
                  <a:pt x="30" y="699"/>
                </a:lnTo>
                <a:lnTo>
                  <a:pt x="50" y="665"/>
                </a:lnTo>
                <a:lnTo>
                  <a:pt x="71" y="641"/>
                </a:lnTo>
                <a:lnTo>
                  <a:pt x="151" y="588"/>
                </a:lnTo>
                <a:lnTo>
                  <a:pt x="227" y="538"/>
                </a:lnTo>
                <a:lnTo>
                  <a:pt x="263" y="498"/>
                </a:lnTo>
                <a:lnTo>
                  <a:pt x="262" y="486"/>
                </a:lnTo>
                <a:lnTo>
                  <a:pt x="247" y="485"/>
                </a:lnTo>
                <a:lnTo>
                  <a:pt x="222" y="479"/>
                </a:lnTo>
                <a:lnTo>
                  <a:pt x="198" y="470"/>
                </a:lnTo>
                <a:lnTo>
                  <a:pt x="185" y="458"/>
                </a:lnTo>
                <a:lnTo>
                  <a:pt x="170" y="440"/>
                </a:lnTo>
                <a:lnTo>
                  <a:pt x="152" y="455"/>
                </a:lnTo>
                <a:lnTo>
                  <a:pt x="122" y="478"/>
                </a:lnTo>
                <a:lnTo>
                  <a:pt x="116" y="414"/>
                </a:lnTo>
                <a:lnTo>
                  <a:pt x="107" y="373"/>
                </a:lnTo>
                <a:lnTo>
                  <a:pt x="77" y="292"/>
                </a:lnTo>
                <a:lnTo>
                  <a:pt x="64" y="227"/>
                </a:lnTo>
                <a:lnTo>
                  <a:pt x="65" y="156"/>
                </a:lnTo>
                <a:lnTo>
                  <a:pt x="75" y="107"/>
                </a:lnTo>
                <a:lnTo>
                  <a:pt x="95" y="76"/>
                </a:lnTo>
                <a:lnTo>
                  <a:pt x="115" y="61"/>
                </a:lnTo>
                <a:lnTo>
                  <a:pt x="134" y="48"/>
                </a:lnTo>
                <a:lnTo>
                  <a:pt x="174" y="24"/>
                </a:lnTo>
                <a:lnTo>
                  <a:pt x="211" y="10"/>
                </a:lnTo>
                <a:lnTo>
                  <a:pt x="251" y="2"/>
                </a:lnTo>
                <a:lnTo>
                  <a:pt x="289" y="0"/>
                </a:lnTo>
                <a:lnTo>
                  <a:pt x="687" y="940"/>
                </a:lnTo>
                <a:lnTo>
                  <a:pt x="686" y="1060"/>
                </a:lnTo>
                <a:lnTo>
                  <a:pt x="684" y="1128"/>
                </a:lnTo>
                <a:lnTo>
                  <a:pt x="747" y="1134"/>
                </a:lnTo>
                <a:lnTo>
                  <a:pt x="762" y="1079"/>
                </a:lnTo>
                <a:lnTo>
                  <a:pt x="760" y="1034"/>
                </a:lnTo>
                <a:lnTo>
                  <a:pt x="732" y="992"/>
                </a:lnTo>
                <a:lnTo>
                  <a:pt x="714" y="961"/>
                </a:lnTo>
                <a:lnTo>
                  <a:pt x="697" y="940"/>
                </a:lnTo>
                <a:lnTo>
                  <a:pt x="687" y="940"/>
                </a:lnTo>
                <a:lnTo>
                  <a:pt x="289" y="0"/>
                </a:lnTo>
                <a:close/>
              </a:path>
            </a:pathLst>
          </a:custGeom>
          <a:solidFill>
            <a:srgbClr val="8080FF"/>
          </a:solidFill>
          <a:ln w="9525">
            <a:noFill/>
            <a:round/>
            <a:headEnd/>
            <a:tailEnd/>
          </a:ln>
        </p:spPr>
        <p:txBody>
          <a:bodyPr/>
          <a:lstStyle/>
          <a:p>
            <a:endParaRPr lang="it-IT"/>
          </a:p>
        </p:txBody>
      </p:sp>
      <p:sp>
        <p:nvSpPr>
          <p:cNvPr id="68619" name="Freeform 24"/>
          <p:cNvSpPr>
            <a:spLocks/>
          </p:cNvSpPr>
          <p:nvPr/>
        </p:nvSpPr>
        <p:spPr bwMode="auto">
          <a:xfrm>
            <a:off x="6731000" y="3429000"/>
            <a:ext cx="301625" cy="1052513"/>
          </a:xfrm>
          <a:custGeom>
            <a:avLst/>
            <a:gdLst>
              <a:gd name="T0" fmla="*/ 2147483647 w 978"/>
              <a:gd name="T1" fmla="*/ 2147483647 h 3256"/>
              <a:gd name="T2" fmla="*/ 2147483647 w 978"/>
              <a:gd name="T3" fmla="*/ 2147483647 h 3256"/>
              <a:gd name="T4" fmla="*/ 2147483647 w 978"/>
              <a:gd name="T5" fmla="*/ 2147483647 h 3256"/>
              <a:gd name="T6" fmla="*/ 2147483647 w 978"/>
              <a:gd name="T7" fmla="*/ 2147483647 h 3256"/>
              <a:gd name="T8" fmla="*/ 2147483647 w 978"/>
              <a:gd name="T9" fmla="*/ 2147483647 h 3256"/>
              <a:gd name="T10" fmla="*/ 2147483647 w 978"/>
              <a:gd name="T11" fmla="*/ 2147483647 h 3256"/>
              <a:gd name="T12" fmla="*/ 2147483647 w 978"/>
              <a:gd name="T13" fmla="*/ 2147483647 h 3256"/>
              <a:gd name="T14" fmla="*/ 2147483647 w 978"/>
              <a:gd name="T15" fmla="*/ 2147483647 h 3256"/>
              <a:gd name="T16" fmla="*/ 2147483647 w 978"/>
              <a:gd name="T17" fmla="*/ 2147483647 h 3256"/>
              <a:gd name="T18" fmla="*/ 2147483647 w 978"/>
              <a:gd name="T19" fmla="*/ 2147483647 h 3256"/>
              <a:gd name="T20" fmla="*/ 2147483647 w 978"/>
              <a:gd name="T21" fmla="*/ 2147483647 h 3256"/>
              <a:gd name="T22" fmla="*/ 2147483647 w 978"/>
              <a:gd name="T23" fmla="*/ 2147483647 h 3256"/>
              <a:gd name="T24" fmla="*/ 2147483647 w 978"/>
              <a:gd name="T25" fmla="*/ 2147483647 h 3256"/>
              <a:gd name="T26" fmla="*/ 2147483647 w 978"/>
              <a:gd name="T27" fmla="*/ 2147483647 h 3256"/>
              <a:gd name="T28" fmla="*/ 2147483647 w 978"/>
              <a:gd name="T29" fmla="*/ 2147483647 h 3256"/>
              <a:gd name="T30" fmla="*/ 2147483647 w 978"/>
              <a:gd name="T31" fmla="*/ 2147483647 h 3256"/>
              <a:gd name="T32" fmla="*/ 2147483647 w 978"/>
              <a:gd name="T33" fmla="*/ 2147483647 h 3256"/>
              <a:gd name="T34" fmla="*/ 2147483647 w 978"/>
              <a:gd name="T35" fmla="*/ 2147483647 h 3256"/>
              <a:gd name="T36" fmla="*/ 2147483647 w 978"/>
              <a:gd name="T37" fmla="*/ 2147483647 h 3256"/>
              <a:gd name="T38" fmla="*/ 2147483647 w 978"/>
              <a:gd name="T39" fmla="*/ 2147483647 h 3256"/>
              <a:gd name="T40" fmla="*/ 2147483647 w 978"/>
              <a:gd name="T41" fmla="*/ 2147483647 h 3256"/>
              <a:gd name="T42" fmla="*/ 2147483647 w 978"/>
              <a:gd name="T43" fmla="*/ 2147483647 h 3256"/>
              <a:gd name="T44" fmla="*/ 2147483647 w 978"/>
              <a:gd name="T45" fmla="*/ 2147483647 h 3256"/>
              <a:gd name="T46" fmla="*/ 2147483647 w 978"/>
              <a:gd name="T47" fmla="*/ 2147483647 h 3256"/>
              <a:gd name="T48" fmla="*/ 2147483647 w 978"/>
              <a:gd name="T49" fmla="*/ 2147483647 h 3256"/>
              <a:gd name="T50" fmla="*/ 2147483647 w 978"/>
              <a:gd name="T51" fmla="*/ 2147483647 h 3256"/>
              <a:gd name="T52" fmla="*/ 2147483647 w 978"/>
              <a:gd name="T53" fmla="*/ 2147483647 h 3256"/>
              <a:gd name="T54" fmla="*/ 2147483647 w 978"/>
              <a:gd name="T55" fmla="*/ 2147483647 h 3256"/>
              <a:gd name="T56" fmla="*/ 2147483647 w 978"/>
              <a:gd name="T57" fmla="*/ 2147483647 h 3256"/>
              <a:gd name="T58" fmla="*/ 2147483647 w 978"/>
              <a:gd name="T59" fmla="*/ 2147483647 h 3256"/>
              <a:gd name="T60" fmla="*/ 2147483647 w 978"/>
              <a:gd name="T61" fmla="*/ 2147483647 h 3256"/>
              <a:gd name="T62" fmla="*/ 2147483647 w 978"/>
              <a:gd name="T63" fmla="*/ 2147483647 h 3256"/>
              <a:gd name="T64" fmla="*/ 2147483647 w 978"/>
              <a:gd name="T65" fmla="*/ 2147483647 h 3256"/>
              <a:gd name="T66" fmla="*/ 2147483647 w 978"/>
              <a:gd name="T67" fmla="*/ 2147483647 h 3256"/>
              <a:gd name="T68" fmla="*/ 2147483647 w 978"/>
              <a:gd name="T69" fmla="*/ 2147483647 h 3256"/>
              <a:gd name="T70" fmla="*/ 2147483647 w 978"/>
              <a:gd name="T71" fmla="*/ 2147483647 h 3256"/>
              <a:gd name="T72" fmla="*/ 2147483647 w 978"/>
              <a:gd name="T73" fmla="*/ 2147483647 h 3256"/>
              <a:gd name="T74" fmla="*/ 2147483647 w 978"/>
              <a:gd name="T75" fmla="*/ 2147483647 h 3256"/>
              <a:gd name="T76" fmla="*/ 2147483647 w 978"/>
              <a:gd name="T77" fmla="*/ 2147483647 h 3256"/>
              <a:gd name="T78" fmla="*/ 2147483647 w 978"/>
              <a:gd name="T79" fmla="*/ 2147483647 h 3256"/>
              <a:gd name="T80" fmla="*/ 2147483647 w 978"/>
              <a:gd name="T81" fmla="*/ 2147483647 h 3256"/>
              <a:gd name="T82" fmla="*/ 2147483647 w 978"/>
              <a:gd name="T83" fmla="*/ 2147483647 h 3256"/>
              <a:gd name="T84" fmla="*/ 2147483647 w 978"/>
              <a:gd name="T85" fmla="*/ 2147483647 h 3256"/>
              <a:gd name="T86" fmla="*/ 2147483647 w 978"/>
              <a:gd name="T87" fmla="*/ 2147483647 h 3256"/>
              <a:gd name="T88" fmla="*/ 2147483647 w 978"/>
              <a:gd name="T89" fmla="*/ 2147483647 h 3256"/>
              <a:gd name="T90" fmla="*/ 2147483647 w 978"/>
              <a:gd name="T91" fmla="*/ 2147483647 h 3256"/>
              <a:gd name="T92" fmla="*/ 2147483647 w 978"/>
              <a:gd name="T93" fmla="*/ 2147483647 h 3256"/>
              <a:gd name="T94" fmla="*/ 2147483647 w 978"/>
              <a:gd name="T95" fmla="*/ 2147483647 h 3256"/>
              <a:gd name="T96" fmla="*/ 2147483647 w 978"/>
              <a:gd name="T97" fmla="*/ 2147483647 h 3256"/>
              <a:gd name="T98" fmla="*/ 2147483647 w 978"/>
              <a:gd name="T99" fmla="*/ 2147483647 h 3256"/>
              <a:gd name="T100" fmla="*/ 2147483647 w 978"/>
              <a:gd name="T101" fmla="*/ 2147483647 h 3256"/>
              <a:gd name="T102" fmla="*/ 2147483647 w 978"/>
              <a:gd name="T103" fmla="*/ 2147483647 h 3256"/>
              <a:gd name="T104" fmla="*/ 2147483647 w 978"/>
              <a:gd name="T105" fmla="*/ 0 h 325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8"/>
              <a:gd name="T160" fmla="*/ 0 h 3256"/>
              <a:gd name="T161" fmla="*/ 978 w 978"/>
              <a:gd name="T162" fmla="*/ 3256 h 325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8" h="3256">
                <a:moveTo>
                  <a:pt x="289" y="0"/>
                </a:moveTo>
                <a:lnTo>
                  <a:pt x="315" y="4"/>
                </a:lnTo>
                <a:lnTo>
                  <a:pt x="359" y="15"/>
                </a:lnTo>
                <a:lnTo>
                  <a:pt x="376" y="34"/>
                </a:lnTo>
                <a:lnTo>
                  <a:pt x="391" y="47"/>
                </a:lnTo>
                <a:lnTo>
                  <a:pt x="411" y="81"/>
                </a:lnTo>
                <a:lnTo>
                  <a:pt x="436" y="113"/>
                </a:lnTo>
                <a:lnTo>
                  <a:pt x="449" y="145"/>
                </a:lnTo>
                <a:lnTo>
                  <a:pt x="475" y="222"/>
                </a:lnTo>
                <a:lnTo>
                  <a:pt x="487" y="278"/>
                </a:lnTo>
                <a:lnTo>
                  <a:pt x="486" y="349"/>
                </a:lnTo>
                <a:lnTo>
                  <a:pt x="466" y="401"/>
                </a:lnTo>
                <a:lnTo>
                  <a:pt x="451" y="448"/>
                </a:lnTo>
                <a:lnTo>
                  <a:pt x="486" y="490"/>
                </a:lnTo>
                <a:lnTo>
                  <a:pt x="546" y="522"/>
                </a:lnTo>
                <a:lnTo>
                  <a:pt x="624" y="562"/>
                </a:lnTo>
                <a:lnTo>
                  <a:pt x="681" y="588"/>
                </a:lnTo>
                <a:lnTo>
                  <a:pt x="707" y="607"/>
                </a:lnTo>
                <a:lnTo>
                  <a:pt x="957" y="915"/>
                </a:lnTo>
                <a:lnTo>
                  <a:pt x="978" y="1002"/>
                </a:lnTo>
                <a:lnTo>
                  <a:pt x="975" y="1079"/>
                </a:lnTo>
                <a:lnTo>
                  <a:pt x="958" y="1165"/>
                </a:lnTo>
                <a:lnTo>
                  <a:pt x="845" y="1388"/>
                </a:lnTo>
                <a:lnTo>
                  <a:pt x="791" y="1499"/>
                </a:lnTo>
                <a:lnTo>
                  <a:pt x="747" y="1532"/>
                </a:lnTo>
                <a:lnTo>
                  <a:pt x="706" y="1541"/>
                </a:lnTo>
                <a:lnTo>
                  <a:pt x="739" y="1610"/>
                </a:lnTo>
                <a:lnTo>
                  <a:pt x="744" y="1656"/>
                </a:lnTo>
                <a:lnTo>
                  <a:pt x="715" y="1711"/>
                </a:lnTo>
                <a:lnTo>
                  <a:pt x="656" y="1759"/>
                </a:lnTo>
                <a:lnTo>
                  <a:pt x="702" y="2457"/>
                </a:lnTo>
                <a:lnTo>
                  <a:pt x="605" y="2488"/>
                </a:lnTo>
                <a:lnTo>
                  <a:pt x="596" y="2613"/>
                </a:lnTo>
                <a:lnTo>
                  <a:pt x="578" y="2704"/>
                </a:lnTo>
                <a:lnTo>
                  <a:pt x="551" y="2809"/>
                </a:lnTo>
                <a:lnTo>
                  <a:pt x="540" y="2869"/>
                </a:lnTo>
                <a:lnTo>
                  <a:pt x="552" y="2950"/>
                </a:lnTo>
                <a:lnTo>
                  <a:pt x="579" y="2980"/>
                </a:lnTo>
                <a:lnTo>
                  <a:pt x="595" y="3023"/>
                </a:lnTo>
                <a:lnTo>
                  <a:pt x="590" y="3078"/>
                </a:lnTo>
                <a:lnTo>
                  <a:pt x="577" y="3107"/>
                </a:lnTo>
                <a:lnTo>
                  <a:pt x="549" y="3184"/>
                </a:lnTo>
                <a:lnTo>
                  <a:pt x="492" y="3194"/>
                </a:lnTo>
                <a:lnTo>
                  <a:pt x="487" y="3152"/>
                </a:lnTo>
                <a:lnTo>
                  <a:pt x="451" y="3192"/>
                </a:lnTo>
                <a:lnTo>
                  <a:pt x="421" y="3217"/>
                </a:lnTo>
                <a:lnTo>
                  <a:pt x="372" y="3243"/>
                </a:lnTo>
                <a:lnTo>
                  <a:pt x="309" y="3256"/>
                </a:lnTo>
                <a:lnTo>
                  <a:pt x="238" y="3252"/>
                </a:lnTo>
                <a:lnTo>
                  <a:pt x="223" y="3227"/>
                </a:lnTo>
                <a:lnTo>
                  <a:pt x="238" y="3195"/>
                </a:lnTo>
                <a:lnTo>
                  <a:pt x="205" y="3203"/>
                </a:lnTo>
                <a:lnTo>
                  <a:pt x="161" y="3201"/>
                </a:lnTo>
                <a:lnTo>
                  <a:pt x="158" y="3175"/>
                </a:lnTo>
                <a:lnTo>
                  <a:pt x="174" y="3148"/>
                </a:lnTo>
                <a:lnTo>
                  <a:pt x="224" y="3110"/>
                </a:lnTo>
                <a:lnTo>
                  <a:pt x="309" y="3041"/>
                </a:lnTo>
                <a:lnTo>
                  <a:pt x="353" y="2976"/>
                </a:lnTo>
                <a:lnTo>
                  <a:pt x="367" y="2916"/>
                </a:lnTo>
                <a:lnTo>
                  <a:pt x="353" y="2824"/>
                </a:lnTo>
                <a:lnTo>
                  <a:pt x="264" y="2568"/>
                </a:lnTo>
                <a:lnTo>
                  <a:pt x="243" y="2471"/>
                </a:lnTo>
                <a:lnTo>
                  <a:pt x="242" y="2451"/>
                </a:lnTo>
                <a:lnTo>
                  <a:pt x="177" y="2445"/>
                </a:lnTo>
                <a:lnTo>
                  <a:pt x="139" y="2446"/>
                </a:lnTo>
                <a:lnTo>
                  <a:pt x="86" y="1818"/>
                </a:lnTo>
                <a:lnTo>
                  <a:pt x="50" y="1784"/>
                </a:lnTo>
                <a:lnTo>
                  <a:pt x="58" y="1698"/>
                </a:lnTo>
                <a:lnTo>
                  <a:pt x="89" y="1581"/>
                </a:lnTo>
                <a:lnTo>
                  <a:pt x="126" y="1475"/>
                </a:lnTo>
                <a:lnTo>
                  <a:pt x="88" y="1446"/>
                </a:lnTo>
                <a:lnTo>
                  <a:pt x="38" y="1406"/>
                </a:lnTo>
                <a:lnTo>
                  <a:pt x="17" y="1309"/>
                </a:lnTo>
                <a:lnTo>
                  <a:pt x="24" y="1212"/>
                </a:lnTo>
                <a:lnTo>
                  <a:pt x="24" y="1101"/>
                </a:lnTo>
                <a:lnTo>
                  <a:pt x="16" y="1017"/>
                </a:lnTo>
                <a:lnTo>
                  <a:pt x="0" y="927"/>
                </a:lnTo>
                <a:lnTo>
                  <a:pt x="3" y="817"/>
                </a:lnTo>
                <a:lnTo>
                  <a:pt x="15" y="749"/>
                </a:lnTo>
                <a:lnTo>
                  <a:pt x="30" y="699"/>
                </a:lnTo>
                <a:lnTo>
                  <a:pt x="50" y="665"/>
                </a:lnTo>
                <a:lnTo>
                  <a:pt x="71" y="641"/>
                </a:lnTo>
                <a:lnTo>
                  <a:pt x="151" y="588"/>
                </a:lnTo>
                <a:lnTo>
                  <a:pt x="227" y="538"/>
                </a:lnTo>
                <a:lnTo>
                  <a:pt x="263" y="498"/>
                </a:lnTo>
                <a:lnTo>
                  <a:pt x="262" y="486"/>
                </a:lnTo>
                <a:lnTo>
                  <a:pt x="247" y="485"/>
                </a:lnTo>
                <a:lnTo>
                  <a:pt x="222" y="479"/>
                </a:lnTo>
                <a:lnTo>
                  <a:pt x="198" y="470"/>
                </a:lnTo>
                <a:lnTo>
                  <a:pt x="185" y="458"/>
                </a:lnTo>
                <a:lnTo>
                  <a:pt x="170" y="440"/>
                </a:lnTo>
                <a:lnTo>
                  <a:pt x="152" y="455"/>
                </a:lnTo>
                <a:lnTo>
                  <a:pt x="122" y="478"/>
                </a:lnTo>
                <a:lnTo>
                  <a:pt x="116" y="414"/>
                </a:lnTo>
                <a:lnTo>
                  <a:pt x="107" y="373"/>
                </a:lnTo>
                <a:lnTo>
                  <a:pt x="77" y="292"/>
                </a:lnTo>
                <a:lnTo>
                  <a:pt x="64" y="227"/>
                </a:lnTo>
                <a:lnTo>
                  <a:pt x="65" y="156"/>
                </a:lnTo>
                <a:lnTo>
                  <a:pt x="75" y="107"/>
                </a:lnTo>
                <a:lnTo>
                  <a:pt x="95" y="76"/>
                </a:lnTo>
                <a:lnTo>
                  <a:pt x="115" y="61"/>
                </a:lnTo>
                <a:lnTo>
                  <a:pt x="134" y="48"/>
                </a:lnTo>
                <a:lnTo>
                  <a:pt x="174" y="24"/>
                </a:lnTo>
                <a:lnTo>
                  <a:pt x="211" y="10"/>
                </a:lnTo>
                <a:lnTo>
                  <a:pt x="251" y="2"/>
                </a:lnTo>
                <a:lnTo>
                  <a:pt x="289" y="0"/>
                </a:lnTo>
              </a:path>
            </a:pathLst>
          </a:custGeom>
          <a:noFill/>
          <a:ln w="0">
            <a:solidFill>
              <a:srgbClr val="000000"/>
            </a:solidFill>
            <a:round/>
            <a:headEnd/>
            <a:tailEnd/>
          </a:ln>
        </p:spPr>
        <p:txBody>
          <a:bodyPr/>
          <a:lstStyle/>
          <a:p>
            <a:endParaRPr lang="it-IT"/>
          </a:p>
        </p:txBody>
      </p:sp>
      <p:sp>
        <p:nvSpPr>
          <p:cNvPr id="68620" name="Rectangle 29"/>
          <p:cNvSpPr>
            <a:spLocks noChangeArrowheads="1"/>
          </p:cNvSpPr>
          <p:nvPr/>
        </p:nvSpPr>
        <p:spPr bwMode="auto">
          <a:xfrm>
            <a:off x="4670425" y="3263900"/>
            <a:ext cx="0" cy="369888"/>
          </a:xfrm>
          <a:prstGeom prst="rect">
            <a:avLst/>
          </a:prstGeom>
          <a:noFill/>
          <a:ln w="9525">
            <a:noFill/>
            <a:miter lim="800000"/>
            <a:headEnd/>
            <a:tailEnd/>
          </a:ln>
        </p:spPr>
        <p:txBody>
          <a:bodyPr wrap="none" lIns="0" tIns="0" rIns="0" bIns="0">
            <a:spAutoFit/>
          </a:bodyPr>
          <a:lstStyle/>
          <a:p>
            <a:endParaRPr lang="it-IT"/>
          </a:p>
        </p:txBody>
      </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60</a:t>
            </a:fld>
            <a:endParaRPr lang="it-IT"/>
          </a:p>
        </p:txBody>
      </p:sp>
      <p:sp>
        <p:nvSpPr>
          <p:cNvPr id="18" name="Rectangle 2"/>
          <p:cNvSpPr>
            <a:spLocks noGrp="1" noChangeArrowheads="1"/>
          </p:cNvSpPr>
          <p:nvPr>
            <p:ph type="title"/>
          </p:nvPr>
        </p:nvSpPr>
        <p:spPr>
          <a:xfrm>
            <a:off x="684213" y="188913"/>
            <a:ext cx="7772400" cy="1143000"/>
          </a:xfrm>
        </p:spPr>
        <p:txBody>
          <a:bodyPr/>
          <a:lstStyle/>
          <a:p>
            <a:pPr eaLnBrk="1" hangingPunct="1">
              <a:defRPr/>
            </a:pPr>
            <a:r>
              <a:rPr lang="it-IT" sz="5400" b="1" dirty="0" err="1">
                <a:solidFill>
                  <a:srgbClr val="CC0000"/>
                </a:solidFill>
                <a:effectLst>
                  <a:outerShdw blurRad="38100" dist="38100" dir="2700000" algn="tl">
                    <a:srgbClr val="C0C0C0"/>
                  </a:outerShdw>
                </a:effectLst>
                <a:cs typeface="Arial" pitchFamily="34" charset="0"/>
              </a:rPr>
              <a:t>A</a:t>
            </a:r>
            <a:r>
              <a:rPr lang="it-IT" sz="5400" b="1" dirty="0" err="1" smtClean="0">
                <a:solidFill>
                  <a:srgbClr val="CC0000"/>
                </a:solidFill>
                <a:effectLst>
                  <a:outerShdw blurRad="38100" dist="38100" dir="2700000" algn="tl">
                    <a:srgbClr val="C0C0C0"/>
                  </a:outerShdw>
                </a:effectLst>
                <a:cs typeface="Arial" pitchFamily="34" charset="0"/>
              </a:rPr>
              <a:t>llocation</a:t>
            </a:r>
            <a:r>
              <a:rPr lang="it-IT" sz="5400" b="1" dirty="0" smtClean="0">
                <a:solidFill>
                  <a:srgbClr val="CC0000"/>
                </a:solidFill>
                <a:effectLst>
                  <a:outerShdw blurRad="38100" dist="38100" dir="2700000" algn="tl">
                    <a:srgbClr val="C0C0C0"/>
                  </a:outerShdw>
                </a:effectLst>
                <a:cs typeface="Arial" pitchFamily="34" charset="0"/>
              </a:rPr>
              <a:t> </a:t>
            </a:r>
            <a:r>
              <a:rPr lang="it-IT" sz="5400" b="1" dirty="0" err="1" smtClean="0">
                <a:solidFill>
                  <a:srgbClr val="CC0000"/>
                </a:solidFill>
                <a:effectLst>
                  <a:outerShdw blurRad="38100" dist="38100" dir="2700000" algn="tl">
                    <a:srgbClr val="C0C0C0"/>
                  </a:outerShdw>
                </a:effectLst>
                <a:cs typeface="Arial" pitchFamily="34" charset="0"/>
              </a:rPr>
              <a:t>criteria</a:t>
            </a:r>
            <a:endParaRPr lang="it-IT" sz="5400" b="1" dirty="0" smtClean="0">
              <a:solidFill>
                <a:srgbClr val="CC0000"/>
              </a:solidFill>
              <a:effectLst>
                <a:outerShdw blurRad="38100" dist="38100" dir="2700000" algn="tl">
                  <a:srgbClr val="C0C0C0"/>
                </a:outerShdw>
              </a:effectLst>
              <a:cs typeface="Arial" pitchFamily="34" charset="0"/>
            </a:endParaRPr>
          </a:p>
        </p:txBody>
      </p:sp>
      <p:sp>
        <p:nvSpPr>
          <p:cNvPr id="20" name="Rectangle 3"/>
          <p:cNvSpPr txBox="1">
            <a:spLocks noChangeArrowheads="1"/>
          </p:cNvSpPr>
          <p:nvPr/>
        </p:nvSpPr>
        <p:spPr bwMode="auto">
          <a:xfrm>
            <a:off x="250825" y="1557338"/>
            <a:ext cx="2449513" cy="2951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it-IT" sz="3600" smtClean="0">
                <a:solidFill>
                  <a:srgbClr val="FF0000"/>
                </a:solidFill>
                <a:cs typeface="Arial" pitchFamily="34" charset="0"/>
              </a:rPr>
              <a:t>Heart </a:t>
            </a:r>
          </a:p>
          <a:p>
            <a:pPr eaLnBrk="1" hangingPunct="1"/>
            <a:r>
              <a:rPr lang="it-IT" sz="3600" smtClean="0">
                <a:solidFill>
                  <a:srgbClr val="FF0000"/>
                </a:solidFill>
                <a:cs typeface="Arial" pitchFamily="34" charset="0"/>
              </a:rPr>
              <a:t>Liver</a:t>
            </a:r>
          </a:p>
          <a:p>
            <a:pPr eaLnBrk="1" hangingPunct="1"/>
            <a:r>
              <a:rPr lang="it-IT" sz="3600" smtClean="0">
                <a:solidFill>
                  <a:srgbClr val="FF0000"/>
                </a:solidFill>
                <a:cs typeface="Arial" pitchFamily="34" charset="0"/>
              </a:rPr>
              <a:t>Lung</a:t>
            </a:r>
          </a:p>
          <a:p>
            <a:pPr eaLnBrk="1" hangingPunct="1"/>
            <a:endParaRPr lang="it-IT" sz="3600" dirty="0" smtClean="0">
              <a:solidFill>
                <a:srgbClr val="FF0000"/>
              </a:solidFill>
              <a:cs typeface="Arial" pitchFamily="34" charset="0"/>
            </a:endParaRPr>
          </a:p>
        </p:txBody>
      </p:sp>
      <p:sp>
        <p:nvSpPr>
          <p:cNvPr id="21" name="Text Box 13"/>
          <p:cNvSpPr txBox="1">
            <a:spLocks noChangeArrowheads="1"/>
          </p:cNvSpPr>
          <p:nvPr/>
        </p:nvSpPr>
        <p:spPr bwMode="auto">
          <a:xfrm>
            <a:off x="1600200" y="4941888"/>
            <a:ext cx="4267200" cy="2246769"/>
          </a:xfrm>
          <a:prstGeom prst="rect">
            <a:avLst/>
          </a:prstGeom>
          <a:noFill/>
          <a:ln w="9525">
            <a:noFill/>
            <a:miter lim="800000"/>
            <a:headEnd/>
            <a:tailEnd/>
          </a:ln>
        </p:spPr>
        <p:txBody>
          <a:bodyPr>
            <a:spAutoFit/>
          </a:bodyPr>
          <a:lstStyle/>
          <a:p>
            <a:r>
              <a:rPr lang="it-IT" sz="2800" dirty="0" smtClean="0"/>
              <a:t>AB0 </a:t>
            </a:r>
            <a:r>
              <a:rPr lang="it-IT" sz="2800" dirty="0" err="1" smtClean="0"/>
              <a:t>compatibility</a:t>
            </a:r>
            <a:endParaRPr lang="it-IT" sz="2800" dirty="0"/>
          </a:p>
          <a:p>
            <a:r>
              <a:rPr lang="it-IT" sz="2800" dirty="0" smtClean="0"/>
              <a:t>Body </a:t>
            </a:r>
            <a:r>
              <a:rPr lang="it-IT" sz="2800" dirty="0" err="1" smtClean="0"/>
              <a:t>size</a:t>
            </a:r>
            <a:endParaRPr lang="it-IT" sz="2800" dirty="0"/>
          </a:p>
          <a:p>
            <a:r>
              <a:rPr lang="it-IT" sz="2800" dirty="0" err="1" smtClean="0"/>
              <a:t>Severity</a:t>
            </a:r>
            <a:r>
              <a:rPr lang="it-IT" sz="2800" dirty="0" smtClean="0"/>
              <a:t> of </a:t>
            </a:r>
            <a:r>
              <a:rPr lang="it-IT" sz="2800" dirty="0" err="1" smtClean="0"/>
              <a:t>illness</a:t>
            </a:r>
            <a:endParaRPr lang="it-IT" sz="2800" dirty="0"/>
          </a:p>
          <a:p>
            <a:endParaRPr lang="it-IT" sz="2800" dirty="0"/>
          </a:p>
          <a:p>
            <a:endParaRPr lang="it-IT" sz="2800" dirty="0"/>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6" name="AutoShape 4"/>
          <p:cNvSpPr>
            <a:spLocks noChangeAspect="1" noChangeArrowheads="1" noTextEdit="1"/>
          </p:cNvSpPr>
          <p:nvPr/>
        </p:nvSpPr>
        <p:spPr bwMode="auto">
          <a:xfrm>
            <a:off x="6484938" y="5191125"/>
            <a:ext cx="5316537" cy="3333750"/>
          </a:xfrm>
          <a:prstGeom prst="rect">
            <a:avLst/>
          </a:prstGeom>
          <a:noFill/>
          <a:ln w="9525">
            <a:noFill/>
            <a:miter lim="800000"/>
            <a:headEnd/>
            <a:tailEnd/>
          </a:ln>
        </p:spPr>
        <p:txBody>
          <a:bodyPr/>
          <a:lstStyle/>
          <a:p>
            <a:endParaRPr lang="it-IT"/>
          </a:p>
        </p:txBody>
      </p:sp>
      <p:sp>
        <p:nvSpPr>
          <p:cNvPr id="69637" name="Freeform 7"/>
          <p:cNvSpPr>
            <a:spLocks/>
          </p:cNvSpPr>
          <p:nvPr/>
        </p:nvSpPr>
        <p:spPr bwMode="auto">
          <a:xfrm>
            <a:off x="5619750" y="3187700"/>
            <a:ext cx="298450" cy="1052513"/>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2147483647 w 974"/>
              <a:gd name="T107" fmla="*/ 2147483647 h 3255"/>
              <a:gd name="T108" fmla="*/ 2147483647 w 974"/>
              <a:gd name="T109" fmla="*/ 2147483647 h 3255"/>
              <a:gd name="T110" fmla="*/ 2147483647 w 974"/>
              <a:gd name="T111" fmla="*/ 2147483647 h 3255"/>
              <a:gd name="T112" fmla="*/ 2147483647 w 974"/>
              <a:gd name="T113" fmla="*/ 2147483647 h 3255"/>
              <a:gd name="T114" fmla="*/ 2147483647 w 974"/>
              <a:gd name="T115" fmla="*/ 2147483647 h 325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974"/>
              <a:gd name="T175" fmla="*/ 0 h 3255"/>
              <a:gd name="T176" fmla="*/ 974 w 974"/>
              <a:gd name="T177" fmla="*/ 3255 h 325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974" h="3255">
                <a:moveTo>
                  <a:pt x="326" y="0"/>
                </a:moveTo>
                <a:lnTo>
                  <a:pt x="353" y="6"/>
                </a:lnTo>
                <a:lnTo>
                  <a:pt x="396" y="19"/>
                </a:lnTo>
                <a:lnTo>
                  <a:pt x="412" y="38"/>
                </a:lnTo>
                <a:lnTo>
                  <a:pt x="426" y="52"/>
                </a:lnTo>
                <a:lnTo>
                  <a:pt x="445" y="87"/>
                </a:lnTo>
                <a:lnTo>
                  <a:pt x="469" y="120"/>
                </a:lnTo>
                <a:lnTo>
                  <a:pt x="480" y="152"/>
                </a:lnTo>
                <a:lnTo>
                  <a:pt x="504" y="231"/>
                </a:lnTo>
                <a:lnTo>
                  <a:pt x="514" y="286"/>
                </a:lnTo>
                <a:lnTo>
                  <a:pt x="509" y="357"/>
                </a:lnTo>
                <a:lnTo>
                  <a:pt x="486" y="408"/>
                </a:lnTo>
                <a:lnTo>
                  <a:pt x="471" y="456"/>
                </a:lnTo>
                <a:lnTo>
                  <a:pt x="502" y="498"/>
                </a:lnTo>
                <a:lnTo>
                  <a:pt x="562" y="533"/>
                </a:lnTo>
                <a:lnTo>
                  <a:pt x="638" y="575"/>
                </a:lnTo>
                <a:lnTo>
                  <a:pt x="695" y="604"/>
                </a:lnTo>
                <a:lnTo>
                  <a:pt x="718" y="625"/>
                </a:lnTo>
                <a:lnTo>
                  <a:pt x="955" y="942"/>
                </a:lnTo>
                <a:lnTo>
                  <a:pt x="974" y="1031"/>
                </a:lnTo>
                <a:lnTo>
                  <a:pt x="967" y="1107"/>
                </a:lnTo>
                <a:lnTo>
                  <a:pt x="947" y="1192"/>
                </a:lnTo>
                <a:lnTo>
                  <a:pt x="824" y="1411"/>
                </a:lnTo>
                <a:lnTo>
                  <a:pt x="766" y="1518"/>
                </a:lnTo>
                <a:lnTo>
                  <a:pt x="721" y="1550"/>
                </a:lnTo>
                <a:lnTo>
                  <a:pt x="678" y="1558"/>
                </a:lnTo>
                <a:lnTo>
                  <a:pt x="709" y="1628"/>
                </a:lnTo>
                <a:lnTo>
                  <a:pt x="711" y="1674"/>
                </a:lnTo>
                <a:lnTo>
                  <a:pt x="680" y="1727"/>
                </a:lnTo>
                <a:lnTo>
                  <a:pt x="620" y="1773"/>
                </a:lnTo>
                <a:lnTo>
                  <a:pt x="637" y="2472"/>
                </a:lnTo>
                <a:lnTo>
                  <a:pt x="540" y="2499"/>
                </a:lnTo>
                <a:lnTo>
                  <a:pt x="524" y="2624"/>
                </a:lnTo>
                <a:lnTo>
                  <a:pt x="503" y="2715"/>
                </a:lnTo>
                <a:lnTo>
                  <a:pt x="471" y="2818"/>
                </a:lnTo>
                <a:lnTo>
                  <a:pt x="458" y="2877"/>
                </a:lnTo>
                <a:lnTo>
                  <a:pt x="466" y="2960"/>
                </a:lnTo>
                <a:lnTo>
                  <a:pt x="492" y="2990"/>
                </a:lnTo>
                <a:lnTo>
                  <a:pt x="505" y="3032"/>
                </a:lnTo>
                <a:lnTo>
                  <a:pt x="499"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4"/>
                </a:lnTo>
                <a:lnTo>
                  <a:pt x="62" y="3168"/>
                </a:lnTo>
                <a:lnTo>
                  <a:pt x="80" y="3140"/>
                </a:lnTo>
                <a:lnTo>
                  <a:pt x="132" y="3106"/>
                </a:lnTo>
                <a:lnTo>
                  <a:pt x="220" y="3039"/>
                </a:lnTo>
                <a:lnTo>
                  <a:pt x="266" y="2977"/>
                </a:lnTo>
                <a:lnTo>
                  <a:pt x="283" y="2917"/>
                </a:lnTo>
                <a:lnTo>
                  <a:pt x="272" y="2824"/>
                </a:lnTo>
                <a:lnTo>
                  <a:pt x="195" y="2564"/>
                </a:lnTo>
                <a:lnTo>
                  <a:pt x="177" y="2467"/>
                </a:lnTo>
                <a:lnTo>
                  <a:pt x="177" y="2446"/>
                </a:lnTo>
                <a:lnTo>
                  <a:pt x="112" y="2438"/>
                </a:lnTo>
                <a:lnTo>
                  <a:pt x="74" y="2438"/>
                </a:lnTo>
                <a:lnTo>
                  <a:pt x="48" y="1808"/>
                </a:lnTo>
                <a:lnTo>
                  <a:pt x="14" y="1773"/>
                </a:lnTo>
                <a:lnTo>
                  <a:pt x="26" y="1686"/>
                </a:lnTo>
                <a:lnTo>
                  <a:pt x="61" y="1571"/>
                </a:lnTo>
                <a:lnTo>
                  <a:pt x="103" y="1468"/>
                </a:lnTo>
                <a:lnTo>
                  <a:pt x="65" y="1437"/>
                </a:lnTo>
                <a:lnTo>
                  <a:pt x="17" y="1395"/>
                </a:lnTo>
                <a:lnTo>
                  <a:pt x="0" y="1297"/>
                </a:lnTo>
                <a:lnTo>
                  <a:pt x="10" y="1200"/>
                </a:lnTo>
                <a:lnTo>
                  <a:pt x="16" y="1089"/>
                </a:lnTo>
                <a:lnTo>
                  <a:pt x="12" y="1004"/>
                </a:lnTo>
                <a:lnTo>
                  <a:pt x="0" y="914"/>
                </a:lnTo>
                <a:lnTo>
                  <a:pt x="6" y="805"/>
                </a:lnTo>
                <a:lnTo>
                  <a:pt x="21" y="737"/>
                </a:lnTo>
                <a:lnTo>
                  <a:pt x="39" y="688"/>
                </a:lnTo>
                <a:lnTo>
                  <a:pt x="60" y="655"/>
                </a:lnTo>
                <a:lnTo>
                  <a:pt x="81" y="632"/>
                </a:lnTo>
                <a:lnTo>
                  <a:pt x="164" y="582"/>
                </a:lnTo>
                <a:lnTo>
                  <a:pt x="241" y="535"/>
                </a:lnTo>
                <a:lnTo>
                  <a:pt x="280" y="497"/>
                </a:lnTo>
                <a:lnTo>
                  <a:pt x="279" y="485"/>
                </a:lnTo>
                <a:lnTo>
                  <a:pt x="264" y="483"/>
                </a:lnTo>
                <a:lnTo>
                  <a:pt x="239" y="477"/>
                </a:lnTo>
                <a:lnTo>
                  <a:pt x="216" y="465"/>
                </a:lnTo>
                <a:lnTo>
                  <a:pt x="203" y="453"/>
                </a:lnTo>
                <a:lnTo>
                  <a:pt x="189" y="434"/>
                </a:lnTo>
                <a:lnTo>
                  <a:pt x="170" y="450"/>
                </a:lnTo>
                <a:lnTo>
                  <a:pt x="139" y="471"/>
                </a:lnTo>
                <a:lnTo>
                  <a:pt x="137" y="406"/>
                </a:lnTo>
                <a:lnTo>
                  <a:pt x="129" y="364"/>
                </a:lnTo>
                <a:lnTo>
                  <a:pt x="103" y="284"/>
                </a:lnTo>
                <a:lnTo>
                  <a:pt x="93" y="218"/>
                </a:lnTo>
                <a:lnTo>
                  <a:pt x="97" y="147"/>
                </a:lnTo>
                <a:lnTo>
                  <a:pt x="107" y="99"/>
                </a:lnTo>
                <a:lnTo>
                  <a:pt x="130" y="68"/>
                </a:lnTo>
                <a:lnTo>
                  <a:pt x="150" y="54"/>
                </a:lnTo>
                <a:lnTo>
                  <a:pt x="170" y="42"/>
                </a:lnTo>
                <a:lnTo>
                  <a:pt x="212" y="20"/>
                </a:lnTo>
                <a:lnTo>
                  <a:pt x="247" y="7"/>
                </a:lnTo>
                <a:lnTo>
                  <a:pt x="289" y="1"/>
                </a:lnTo>
                <a:lnTo>
                  <a:pt x="326" y="0"/>
                </a:lnTo>
                <a:lnTo>
                  <a:pt x="684" y="956"/>
                </a:lnTo>
                <a:lnTo>
                  <a:pt x="679" y="1077"/>
                </a:lnTo>
                <a:lnTo>
                  <a:pt x="673" y="1144"/>
                </a:lnTo>
                <a:lnTo>
                  <a:pt x="737" y="1152"/>
                </a:lnTo>
                <a:lnTo>
                  <a:pt x="754" y="1099"/>
                </a:lnTo>
                <a:lnTo>
                  <a:pt x="754" y="1054"/>
                </a:lnTo>
                <a:lnTo>
                  <a:pt x="728" y="1010"/>
                </a:lnTo>
                <a:lnTo>
                  <a:pt x="711" y="979"/>
                </a:lnTo>
                <a:lnTo>
                  <a:pt x="695" y="956"/>
                </a:lnTo>
                <a:lnTo>
                  <a:pt x="684" y="956"/>
                </a:lnTo>
                <a:lnTo>
                  <a:pt x="326" y="0"/>
                </a:lnTo>
                <a:close/>
              </a:path>
            </a:pathLst>
          </a:custGeom>
          <a:solidFill>
            <a:srgbClr val="8080FF"/>
          </a:solidFill>
          <a:ln w="9525">
            <a:noFill/>
            <a:round/>
            <a:headEnd/>
            <a:tailEnd/>
          </a:ln>
        </p:spPr>
        <p:txBody>
          <a:bodyPr/>
          <a:lstStyle/>
          <a:p>
            <a:endParaRPr lang="it-IT"/>
          </a:p>
        </p:txBody>
      </p:sp>
      <p:sp>
        <p:nvSpPr>
          <p:cNvPr id="69638" name="Freeform 8"/>
          <p:cNvSpPr>
            <a:spLocks/>
          </p:cNvSpPr>
          <p:nvPr/>
        </p:nvSpPr>
        <p:spPr bwMode="auto">
          <a:xfrm>
            <a:off x="5619750" y="3187700"/>
            <a:ext cx="298450" cy="1052513"/>
          </a:xfrm>
          <a:custGeom>
            <a:avLst/>
            <a:gdLst>
              <a:gd name="T0" fmla="*/ 2147483647 w 974"/>
              <a:gd name="T1" fmla="*/ 2147483647 h 3255"/>
              <a:gd name="T2" fmla="*/ 2147483647 w 974"/>
              <a:gd name="T3" fmla="*/ 2147483647 h 3255"/>
              <a:gd name="T4" fmla="*/ 2147483647 w 974"/>
              <a:gd name="T5" fmla="*/ 2147483647 h 3255"/>
              <a:gd name="T6" fmla="*/ 2147483647 w 974"/>
              <a:gd name="T7" fmla="*/ 2147483647 h 3255"/>
              <a:gd name="T8" fmla="*/ 2147483647 w 974"/>
              <a:gd name="T9" fmla="*/ 2147483647 h 3255"/>
              <a:gd name="T10" fmla="*/ 2147483647 w 974"/>
              <a:gd name="T11" fmla="*/ 2147483647 h 3255"/>
              <a:gd name="T12" fmla="*/ 2147483647 w 974"/>
              <a:gd name="T13" fmla="*/ 2147483647 h 3255"/>
              <a:gd name="T14" fmla="*/ 2147483647 w 974"/>
              <a:gd name="T15" fmla="*/ 2147483647 h 3255"/>
              <a:gd name="T16" fmla="*/ 2147483647 w 974"/>
              <a:gd name="T17" fmla="*/ 2147483647 h 3255"/>
              <a:gd name="T18" fmla="*/ 2147483647 w 974"/>
              <a:gd name="T19" fmla="*/ 2147483647 h 3255"/>
              <a:gd name="T20" fmla="*/ 2147483647 w 974"/>
              <a:gd name="T21" fmla="*/ 2147483647 h 3255"/>
              <a:gd name="T22" fmla="*/ 2147483647 w 974"/>
              <a:gd name="T23" fmla="*/ 2147483647 h 3255"/>
              <a:gd name="T24" fmla="*/ 2147483647 w 974"/>
              <a:gd name="T25" fmla="*/ 2147483647 h 3255"/>
              <a:gd name="T26" fmla="*/ 2147483647 w 974"/>
              <a:gd name="T27" fmla="*/ 2147483647 h 3255"/>
              <a:gd name="T28" fmla="*/ 2147483647 w 974"/>
              <a:gd name="T29" fmla="*/ 2147483647 h 3255"/>
              <a:gd name="T30" fmla="*/ 2147483647 w 974"/>
              <a:gd name="T31" fmla="*/ 2147483647 h 3255"/>
              <a:gd name="T32" fmla="*/ 2147483647 w 974"/>
              <a:gd name="T33" fmla="*/ 2147483647 h 3255"/>
              <a:gd name="T34" fmla="*/ 2147483647 w 974"/>
              <a:gd name="T35" fmla="*/ 2147483647 h 3255"/>
              <a:gd name="T36" fmla="*/ 2147483647 w 974"/>
              <a:gd name="T37" fmla="*/ 2147483647 h 3255"/>
              <a:gd name="T38" fmla="*/ 2147483647 w 974"/>
              <a:gd name="T39" fmla="*/ 2147483647 h 3255"/>
              <a:gd name="T40" fmla="*/ 2147483647 w 974"/>
              <a:gd name="T41" fmla="*/ 2147483647 h 3255"/>
              <a:gd name="T42" fmla="*/ 2147483647 w 974"/>
              <a:gd name="T43" fmla="*/ 2147483647 h 3255"/>
              <a:gd name="T44" fmla="*/ 2147483647 w 974"/>
              <a:gd name="T45" fmla="*/ 2147483647 h 3255"/>
              <a:gd name="T46" fmla="*/ 2147483647 w 974"/>
              <a:gd name="T47" fmla="*/ 2147483647 h 3255"/>
              <a:gd name="T48" fmla="*/ 2147483647 w 974"/>
              <a:gd name="T49" fmla="*/ 2147483647 h 3255"/>
              <a:gd name="T50" fmla="*/ 2147483647 w 974"/>
              <a:gd name="T51" fmla="*/ 2147483647 h 3255"/>
              <a:gd name="T52" fmla="*/ 2147483647 w 974"/>
              <a:gd name="T53" fmla="*/ 2147483647 h 3255"/>
              <a:gd name="T54" fmla="*/ 2147483647 w 974"/>
              <a:gd name="T55" fmla="*/ 2147483647 h 3255"/>
              <a:gd name="T56" fmla="*/ 2147483647 w 974"/>
              <a:gd name="T57" fmla="*/ 2147483647 h 3255"/>
              <a:gd name="T58" fmla="*/ 2147483647 w 974"/>
              <a:gd name="T59" fmla="*/ 2147483647 h 3255"/>
              <a:gd name="T60" fmla="*/ 2147483647 w 974"/>
              <a:gd name="T61" fmla="*/ 2147483647 h 3255"/>
              <a:gd name="T62" fmla="*/ 2147483647 w 974"/>
              <a:gd name="T63" fmla="*/ 2147483647 h 3255"/>
              <a:gd name="T64" fmla="*/ 2147483647 w 974"/>
              <a:gd name="T65" fmla="*/ 2147483647 h 3255"/>
              <a:gd name="T66" fmla="*/ 2147483647 w 974"/>
              <a:gd name="T67" fmla="*/ 2147483647 h 3255"/>
              <a:gd name="T68" fmla="*/ 2147483647 w 974"/>
              <a:gd name="T69" fmla="*/ 2147483647 h 3255"/>
              <a:gd name="T70" fmla="*/ 2147483647 w 974"/>
              <a:gd name="T71" fmla="*/ 2147483647 h 3255"/>
              <a:gd name="T72" fmla="*/ 2147483647 w 974"/>
              <a:gd name="T73" fmla="*/ 2147483647 h 3255"/>
              <a:gd name="T74" fmla="*/ 2147483647 w 974"/>
              <a:gd name="T75" fmla="*/ 2147483647 h 3255"/>
              <a:gd name="T76" fmla="*/ 2147483647 w 974"/>
              <a:gd name="T77" fmla="*/ 2147483647 h 3255"/>
              <a:gd name="T78" fmla="*/ 2147483647 w 974"/>
              <a:gd name="T79" fmla="*/ 2147483647 h 3255"/>
              <a:gd name="T80" fmla="*/ 2147483647 w 974"/>
              <a:gd name="T81" fmla="*/ 2147483647 h 3255"/>
              <a:gd name="T82" fmla="*/ 2147483647 w 974"/>
              <a:gd name="T83" fmla="*/ 2147483647 h 3255"/>
              <a:gd name="T84" fmla="*/ 2147483647 w 974"/>
              <a:gd name="T85" fmla="*/ 2147483647 h 3255"/>
              <a:gd name="T86" fmla="*/ 2147483647 w 974"/>
              <a:gd name="T87" fmla="*/ 2147483647 h 3255"/>
              <a:gd name="T88" fmla="*/ 2147483647 w 974"/>
              <a:gd name="T89" fmla="*/ 2147483647 h 3255"/>
              <a:gd name="T90" fmla="*/ 2147483647 w 974"/>
              <a:gd name="T91" fmla="*/ 2147483647 h 3255"/>
              <a:gd name="T92" fmla="*/ 2147483647 w 974"/>
              <a:gd name="T93" fmla="*/ 2147483647 h 3255"/>
              <a:gd name="T94" fmla="*/ 2147483647 w 974"/>
              <a:gd name="T95" fmla="*/ 2147483647 h 3255"/>
              <a:gd name="T96" fmla="*/ 2147483647 w 974"/>
              <a:gd name="T97" fmla="*/ 2147483647 h 3255"/>
              <a:gd name="T98" fmla="*/ 2147483647 w 974"/>
              <a:gd name="T99" fmla="*/ 2147483647 h 3255"/>
              <a:gd name="T100" fmla="*/ 2147483647 w 974"/>
              <a:gd name="T101" fmla="*/ 2147483647 h 3255"/>
              <a:gd name="T102" fmla="*/ 2147483647 w 974"/>
              <a:gd name="T103" fmla="*/ 2147483647 h 3255"/>
              <a:gd name="T104" fmla="*/ 2147483647 w 974"/>
              <a:gd name="T105" fmla="*/ 0 h 325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974"/>
              <a:gd name="T160" fmla="*/ 0 h 3255"/>
              <a:gd name="T161" fmla="*/ 974 w 974"/>
              <a:gd name="T162" fmla="*/ 3255 h 3255"/>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974" h="3255">
                <a:moveTo>
                  <a:pt x="326" y="0"/>
                </a:moveTo>
                <a:lnTo>
                  <a:pt x="353" y="6"/>
                </a:lnTo>
                <a:lnTo>
                  <a:pt x="396" y="19"/>
                </a:lnTo>
                <a:lnTo>
                  <a:pt x="412" y="38"/>
                </a:lnTo>
                <a:lnTo>
                  <a:pt x="426" y="52"/>
                </a:lnTo>
                <a:lnTo>
                  <a:pt x="445" y="87"/>
                </a:lnTo>
                <a:lnTo>
                  <a:pt x="469" y="120"/>
                </a:lnTo>
                <a:lnTo>
                  <a:pt x="480" y="152"/>
                </a:lnTo>
                <a:lnTo>
                  <a:pt x="504" y="231"/>
                </a:lnTo>
                <a:lnTo>
                  <a:pt x="514" y="286"/>
                </a:lnTo>
                <a:lnTo>
                  <a:pt x="509" y="357"/>
                </a:lnTo>
                <a:lnTo>
                  <a:pt x="486" y="408"/>
                </a:lnTo>
                <a:lnTo>
                  <a:pt x="471" y="456"/>
                </a:lnTo>
                <a:lnTo>
                  <a:pt x="502" y="498"/>
                </a:lnTo>
                <a:lnTo>
                  <a:pt x="562" y="533"/>
                </a:lnTo>
                <a:lnTo>
                  <a:pt x="638" y="575"/>
                </a:lnTo>
                <a:lnTo>
                  <a:pt x="695" y="604"/>
                </a:lnTo>
                <a:lnTo>
                  <a:pt x="718" y="625"/>
                </a:lnTo>
                <a:lnTo>
                  <a:pt x="955" y="942"/>
                </a:lnTo>
                <a:lnTo>
                  <a:pt x="974" y="1031"/>
                </a:lnTo>
                <a:lnTo>
                  <a:pt x="967" y="1107"/>
                </a:lnTo>
                <a:lnTo>
                  <a:pt x="947" y="1192"/>
                </a:lnTo>
                <a:lnTo>
                  <a:pt x="824" y="1411"/>
                </a:lnTo>
                <a:lnTo>
                  <a:pt x="766" y="1518"/>
                </a:lnTo>
                <a:lnTo>
                  <a:pt x="721" y="1550"/>
                </a:lnTo>
                <a:lnTo>
                  <a:pt x="678" y="1558"/>
                </a:lnTo>
                <a:lnTo>
                  <a:pt x="709" y="1628"/>
                </a:lnTo>
                <a:lnTo>
                  <a:pt x="711" y="1674"/>
                </a:lnTo>
                <a:lnTo>
                  <a:pt x="680" y="1727"/>
                </a:lnTo>
                <a:lnTo>
                  <a:pt x="620" y="1773"/>
                </a:lnTo>
                <a:lnTo>
                  <a:pt x="637" y="2472"/>
                </a:lnTo>
                <a:lnTo>
                  <a:pt x="540" y="2499"/>
                </a:lnTo>
                <a:lnTo>
                  <a:pt x="524" y="2624"/>
                </a:lnTo>
                <a:lnTo>
                  <a:pt x="503" y="2715"/>
                </a:lnTo>
                <a:lnTo>
                  <a:pt x="471" y="2818"/>
                </a:lnTo>
                <a:lnTo>
                  <a:pt x="458" y="2877"/>
                </a:lnTo>
                <a:lnTo>
                  <a:pt x="466" y="2960"/>
                </a:lnTo>
                <a:lnTo>
                  <a:pt x="492" y="2990"/>
                </a:lnTo>
                <a:lnTo>
                  <a:pt x="505" y="3032"/>
                </a:lnTo>
                <a:lnTo>
                  <a:pt x="499" y="3088"/>
                </a:lnTo>
                <a:lnTo>
                  <a:pt x="484" y="3116"/>
                </a:lnTo>
                <a:lnTo>
                  <a:pt x="453" y="3192"/>
                </a:lnTo>
                <a:lnTo>
                  <a:pt x="395" y="3200"/>
                </a:lnTo>
                <a:lnTo>
                  <a:pt x="393" y="3158"/>
                </a:lnTo>
                <a:lnTo>
                  <a:pt x="356" y="3197"/>
                </a:lnTo>
                <a:lnTo>
                  <a:pt x="324" y="3219"/>
                </a:lnTo>
                <a:lnTo>
                  <a:pt x="273" y="3243"/>
                </a:lnTo>
                <a:lnTo>
                  <a:pt x="212" y="3255"/>
                </a:lnTo>
                <a:lnTo>
                  <a:pt x="141" y="3248"/>
                </a:lnTo>
                <a:lnTo>
                  <a:pt x="125" y="3222"/>
                </a:lnTo>
                <a:lnTo>
                  <a:pt x="143" y="3192"/>
                </a:lnTo>
                <a:lnTo>
                  <a:pt x="109" y="3197"/>
                </a:lnTo>
                <a:lnTo>
                  <a:pt x="65" y="3194"/>
                </a:lnTo>
                <a:lnTo>
                  <a:pt x="62" y="3168"/>
                </a:lnTo>
                <a:lnTo>
                  <a:pt x="80" y="3140"/>
                </a:lnTo>
                <a:lnTo>
                  <a:pt x="132" y="3106"/>
                </a:lnTo>
                <a:lnTo>
                  <a:pt x="220" y="3039"/>
                </a:lnTo>
                <a:lnTo>
                  <a:pt x="266" y="2977"/>
                </a:lnTo>
                <a:lnTo>
                  <a:pt x="283" y="2917"/>
                </a:lnTo>
                <a:lnTo>
                  <a:pt x="272" y="2824"/>
                </a:lnTo>
                <a:lnTo>
                  <a:pt x="195" y="2564"/>
                </a:lnTo>
                <a:lnTo>
                  <a:pt x="177" y="2467"/>
                </a:lnTo>
                <a:lnTo>
                  <a:pt x="177" y="2446"/>
                </a:lnTo>
                <a:lnTo>
                  <a:pt x="112" y="2438"/>
                </a:lnTo>
                <a:lnTo>
                  <a:pt x="74" y="2438"/>
                </a:lnTo>
                <a:lnTo>
                  <a:pt x="48" y="1808"/>
                </a:lnTo>
                <a:lnTo>
                  <a:pt x="14" y="1773"/>
                </a:lnTo>
                <a:lnTo>
                  <a:pt x="26" y="1686"/>
                </a:lnTo>
                <a:lnTo>
                  <a:pt x="61" y="1571"/>
                </a:lnTo>
                <a:lnTo>
                  <a:pt x="103" y="1468"/>
                </a:lnTo>
                <a:lnTo>
                  <a:pt x="65" y="1437"/>
                </a:lnTo>
                <a:lnTo>
                  <a:pt x="17" y="1395"/>
                </a:lnTo>
                <a:lnTo>
                  <a:pt x="0" y="1297"/>
                </a:lnTo>
                <a:lnTo>
                  <a:pt x="10" y="1200"/>
                </a:lnTo>
                <a:lnTo>
                  <a:pt x="16" y="1089"/>
                </a:lnTo>
                <a:lnTo>
                  <a:pt x="12" y="1004"/>
                </a:lnTo>
                <a:lnTo>
                  <a:pt x="0" y="914"/>
                </a:lnTo>
                <a:lnTo>
                  <a:pt x="6" y="805"/>
                </a:lnTo>
                <a:lnTo>
                  <a:pt x="21" y="737"/>
                </a:lnTo>
                <a:lnTo>
                  <a:pt x="39" y="688"/>
                </a:lnTo>
                <a:lnTo>
                  <a:pt x="60" y="655"/>
                </a:lnTo>
                <a:lnTo>
                  <a:pt x="81" y="632"/>
                </a:lnTo>
                <a:lnTo>
                  <a:pt x="164" y="582"/>
                </a:lnTo>
                <a:lnTo>
                  <a:pt x="241" y="535"/>
                </a:lnTo>
                <a:lnTo>
                  <a:pt x="280" y="497"/>
                </a:lnTo>
                <a:lnTo>
                  <a:pt x="279" y="485"/>
                </a:lnTo>
                <a:lnTo>
                  <a:pt x="264" y="483"/>
                </a:lnTo>
                <a:lnTo>
                  <a:pt x="239" y="477"/>
                </a:lnTo>
                <a:lnTo>
                  <a:pt x="216" y="465"/>
                </a:lnTo>
                <a:lnTo>
                  <a:pt x="203" y="453"/>
                </a:lnTo>
                <a:lnTo>
                  <a:pt x="189" y="434"/>
                </a:lnTo>
                <a:lnTo>
                  <a:pt x="170" y="450"/>
                </a:lnTo>
                <a:lnTo>
                  <a:pt x="139" y="471"/>
                </a:lnTo>
                <a:lnTo>
                  <a:pt x="137" y="406"/>
                </a:lnTo>
                <a:lnTo>
                  <a:pt x="129" y="364"/>
                </a:lnTo>
                <a:lnTo>
                  <a:pt x="103" y="284"/>
                </a:lnTo>
                <a:lnTo>
                  <a:pt x="93" y="218"/>
                </a:lnTo>
                <a:lnTo>
                  <a:pt x="97" y="147"/>
                </a:lnTo>
                <a:lnTo>
                  <a:pt x="107" y="99"/>
                </a:lnTo>
                <a:lnTo>
                  <a:pt x="130" y="68"/>
                </a:lnTo>
                <a:lnTo>
                  <a:pt x="150" y="54"/>
                </a:lnTo>
                <a:lnTo>
                  <a:pt x="170" y="42"/>
                </a:lnTo>
                <a:lnTo>
                  <a:pt x="212" y="20"/>
                </a:lnTo>
                <a:lnTo>
                  <a:pt x="247" y="7"/>
                </a:lnTo>
                <a:lnTo>
                  <a:pt x="289" y="1"/>
                </a:lnTo>
                <a:lnTo>
                  <a:pt x="326" y="0"/>
                </a:lnTo>
              </a:path>
            </a:pathLst>
          </a:custGeom>
          <a:noFill/>
          <a:ln w="0">
            <a:solidFill>
              <a:srgbClr val="000000"/>
            </a:solidFill>
            <a:round/>
            <a:headEnd/>
            <a:tailEnd/>
          </a:ln>
        </p:spPr>
        <p:txBody>
          <a:bodyPr/>
          <a:lstStyle/>
          <a:p>
            <a:endParaRPr lang="it-IT"/>
          </a:p>
        </p:txBody>
      </p:sp>
      <p:sp>
        <p:nvSpPr>
          <p:cNvPr id="69639" name="Freeform 9"/>
          <p:cNvSpPr>
            <a:spLocks/>
          </p:cNvSpPr>
          <p:nvPr/>
        </p:nvSpPr>
        <p:spPr bwMode="auto">
          <a:xfrm>
            <a:off x="6719888" y="3160713"/>
            <a:ext cx="398462" cy="1100137"/>
          </a:xfrm>
          <a:custGeom>
            <a:avLst/>
            <a:gdLst>
              <a:gd name="T0" fmla="*/ 2147483647 w 1291"/>
              <a:gd name="T1" fmla="*/ 2147483647 h 3406"/>
              <a:gd name="T2" fmla="*/ 2147483647 w 1291"/>
              <a:gd name="T3" fmla="*/ 2147483647 h 3406"/>
              <a:gd name="T4" fmla="*/ 2147483647 w 1291"/>
              <a:gd name="T5" fmla="*/ 2147483647 h 3406"/>
              <a:gd name="T6" fmla="*/ 2147483647 w 1291"/>
              <a:gd name="T7" fmla="*/ 2147483647 h 3406"/>
              <a:gd name="T8" fmla="*/ 2147483647 w 1291"/>
              <a:gd name="T9" fmla="*/ 2147483647 h 3406"/>
              <a:gd name="T10" fmla="*/ 2147483647 w 1291"/>
              <a:gd name="T11" fmla="*/ 2147483647 h 3406"/>
              <a:gd name="T12" fmla="*/ 2147483647 w 1291"/>
              <a:gd name="T13" fmla="*/ 2147483647 h 3406"/>
              <a:gd name="T14" fmla="*/ 2147483647 w 1291"/>
              <a:gd name="T15" fmla="*/ 2147483647 h 3406"/>
              <a:gd name="T16" fmla="*/ 2147483647 w 1291"/>
              <a:gd name="T17" fmla="*/ 2147483647 h 3406"/>
              <a:gd name="T18" fmla="*/ 2147483647 w 1291"/>
              <a:gd name="T19" fmla="*/ 2147483647 h 3406"/>
              <a:gd name="T20" fmla="*/ 2147483647 w 1291"/>
              <a:gd name="T21" fmla="*/ 2147483647 h 3406"/>
              <a:gd name="T22" fmla="*/ 2147483647 w 1291"/>
              <a:gd name="T23" fmla="*/ 2147483647 h 3406"/>
              <a:gd name="T24" fmla="*/ 2147483647 w 1291"/>
              <a:gd name="T25" fmla="*/ 2147483647 h 3406"/>
              <a:gd name="T26" fmla="*/ 2147483647 w 1291"/>
              <a:gd name="T27" fmla="*/ 2147483647 h 3406"/>
              <a:gd name="T28" fmla="*/ 2147483647 w 1291"/>
              <a:gd name="T29" fmla="*/ 2147483647 h 3406"/>
              <a:gd name="T30" fmla="*/ 2147483647 w 1291"/>
              <a:gd name="T31" fmla="*/ 2147483647 h 3406"/>
              <a:gd name="T32" fmla="*/ 2147483647 w 1291"/>
              <a:gd name="T33" fmla="*/ 2147483647 h 3406"/>
              <a:gd name="T34" fmla="*/ 2147483647 w 1291"/>
              <a:gd name="T35" fmla="*/ 2147483647 h 3406"/>
              <a:gd name="T36" fmla="*/ 2147483647 w 1291"/>
              <a:gd name="T37" fmla="*/ 2147483647 h 3406"/>
              <a:gd name="T38" fmla="*/ 2147483647 w 1291"/>
              <a:gd name="T39" fmla="*/ 2147483647 h 3406"/>
              <a:gd name="T40" fmla="*/ 2147483647 w 1291"/>
              <a:gd name="T41" fmla="*/ 2147483647 h 3406"/>
              <a:gd name="T42" fmla="*/ 2147483647 w 1291"/>
              <a:gd name="T43" fmla="*/ 2147483647 h 3406"/>
              <a:gd name="T44" fmla="*/ 2147483647 w 1291"/>
              <a:gd name="T45" fmla="*/ 2147483647 h 3406"/>
              <a:gd name="T46" fmla="*/ 2147483647 w 1291"/>
              <a:gd name="T47" fmla="*/ 2147483647 h 3406"/>
              <a:gd name="T48" fmla="*/ 2147483647 w 1291"/>
              <a:gd name="T49" fmla="*/ 2147483647 h 3406"/>
              <a:gd name="T50" fmla="*/ 2147483647 w 1291"/>
              <a:gd name="T51" fmla="*/ 2147483647 h 3406"/>
              <a:gd name="T52" fmla="*/ 2147483647 w 1291"/>
              <a:gd name="T53" fmla="*/ 2147483647 h 3406"/>
              <a:gd name="T54" fmla="*/ 2147483647 w 1291"/>
              <a:gd name="T55" fmla="*/ 2147483647 h 3406"/>
              <a:gd name="T56" fmla="*/ 2147483647 w 1291"/>
              <a:gd name="T57" fmla="*/ 2147483647 h 3406"/>
              <a:gd name="T58" fmla="*/ 2147483647 w 1291"/>
              <a:gd name="T59" fmla="*/ 2147483647 h 3406"/>
              <a:gd name="T60" fmla="*/ 2147483647 w 1291"/>
              <a:gd name="T61" fmla="*/ 2147483647 h 3406"/>
              <a:gd name="T62" fmla="*/ 2147483647 w 1291"/>
              <a:gd name="T63" fmla="*/ 2147483647 h 3406"/>
              <a:gd name="T64" fmla="*/ 2147483647 w 1291"/>
              <a:gd name="T65" fmla="*/ 2147483647 h 3406"/>
              <a:gd name="T66" fmla="*/ 0 w 1291"/>
              <a:gd name="T67" fmla="*/ 2147483647 h 3406"/>
              <a:gd name="T68" fmla="*/ 2147483647 w 1291"/>
              <a:gd name="T69" fmla="*/ 2147483647 h 3406"/>
              <a:gd name="T70" fmla="*/ 2147483647 w 1291"/>
              <a:gd name="T71" fmla="*/ 2147483647 h 3406"/>
              <a:gd name="T72" fmla="*/ 2147483647 w 1291"/>
              <a:gd name="T73" fmla="*/ 2147483647 h 3406"/>
              <a:gd name="T74" fmla="*/ 2147483647 w 1291"/>
              <a:gd name="T75" fmla="*/ 2147483647 h 3406"/>
              <a:gd name="T76" fmla="*/ 2147483647 w 1291"/>
              <a:gd name="T77" fmla="*/ 2147483647 h 3406"/>
              <a:gd name="T78" fmla="*/ 2147483647 w 1291"/>
              <a:gd name="T79" fmla="*/ 2147483647 h 3406"/>
              <a:gd name="T80" fmla="*/ 2147483647 w 1291"/>
              <a:gd name="T81" fmla="*/ 2147483647 h 3406"/>
              <a:gd name="T82" fmla="*/ 2147483647 w 1291"/>
              <a:gd name="T83" fmla="*/ 2147483647 h 3406"/>
              <a:gd name="T84" fmla="*/ 2147483647 w 1291"/>
              <a:gd name="T85" fmla="*/ 2147483647 h 3406"/>
              <a:gd name="T86" fmla="*/ 2147483647 w 1291"/>
              <a:gd name="T87" fmla="*/ 2147483647 h 3406"/>
              <a:gd name="T88" fmla="*/ 2147483647 w 1291"/>
              <a:gd name="T89" fmla="*/ 2147483647 h 3406"/>
              <a:gd name="T90" fmla="*/ 2147483647 w 1291"/>
              <a:gd name="T91" fmla="*/ 2147483647 h 3406"/>
              <a:gd name="T92" fmla="*/ 2147483647 w 1291"/>
              <a:gd name="T93" fmla="*/ 0 h 3406"/>
              <a:gd name="T94" fmla="*/ 2147483647 w 1291"/>
              <a:gd name="T95" fmla="*/ 2147483647 h 3406"/>
              <a:gd name="T96" fmla="*/ 2147483647 w 1291"/>
              <a:gd name="T97" fmla="*/ 2147483647 h 3406"/>
              <a:gd name="T98" fmla="*/ 2147483647 w 1291"/>
              <a:gd name="T99" fmla="*/ 2147483647 h 3406"/>
              <a:gd name="T100" fmla="*/ 2147483647 w 1291"/>
              <a:gd name="T101" fmla="*/ 2147483647 h 3406"/>
              <a:gd name="T102" fmla="*/ 2147483647 w 1291"/>
              <a:gd name="T103" fmla="*/ 2147483647 h 3406"/>
              <a:gd name="T104" fmla="*/ 2147483647 w 1291"/>
              <a:gd name="T105" fmla="*/ 2147483647 h 3406"/>
              <a:gd name="T106" fmla="*/ 2147483647 w 1291"/>
              <a:gd name="T107" fmla="*/ 2147483647 h 3406"/>
              <a:gd name="T108" fmla="*/ 2147483647 w 1291"/>
              <a:gd name="T109" fmla="*/ 2147483647 h 3406"/>
              <a:gd name="T110" fmla="*/ 2147483647 w 1291"/>
              <a:gd name="T111" fmla="*/ 2147483647 h 3406"/>
              <a:gd name="T112" fmla="*/ 2147483647 w 1291"/>
              <a:gd name="T113" fmla="*/ 2147483647 h 3406"/>
              <a:gd name="T114" fmla="*/ 2147483647 w 1291"/>
              <a:gd name="T115" fmla="*/ 2147483647 h 3406"/>
              <a:gd name="T116" fmla="*/ 2147483647 w 1291"/>
              <a:gd name="T117" fmla="*/ 2147483647 h 340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291"/>
              <a:gd name="T178" fmla="*/ 0 h 3406"/>
              <a:gd name="T179" fmla="*/ 1291 w 1291"/>
              <a:gd name="T180" fmla="*/ 3406 h 340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291" h="3406">
                <a:moveTo>
                  <a:pt x="1128" y="1487"/>
                </a:moveTo>
                <a:lnTo>
                  <a:pt x="1130" y="1573"/>
                </a:lnTo>
                <a:lnTo>
                  <a:pt x="1152" y="1749"/>
                </a:lnTo>
                <a:lnTo>
                  <a:pt x="950" y="1876"/>
                </a:lnTo>
                <a:lnTo>
                  <a:pt x="950" y="1953"/>
                </a:lnTo>
                <a:lnTo>
                  <a:pt x="960" y="2090"/>
                </a:lnTo>
                <a:lnTo>
                  <a:pt x="975" y="2500"/>
                </a:lnTo>
                <a:lnTo>
                  <a:pt x="987" y="2680"/>
                </a:lnTo>
                <a:lnTo>
                  <a:pt x="1000" y="2999"/>
                </a:lnTo>
                <a:lnTo>
                  <a:pt x="1000" y="3112"/>
                </a:lnTo>
                <a:lnTo>
                  <a:pt x="1002" y="3150"/>
                </a:lnTo>
                <a:lnTo>
                  <a:pt x="1013" y="3163"/>
                </a:lnTo>
                <a:lnTo>
                  <a:pt x="1049" y="3187"/>
                </a:lnTo>
                <a:lnTo>
                  <a:pt x="1121" y="3224"/>
                </a:lnTo>
                <a:lnTo>
                  <a:pt x="1206" y="3246"/>
                </a:lnTo>
                <a:lnTo>
                  <a:pt x="1236" y="3256"/>
                </a:lnTo>
                <a:lnTo>
                  <a:pt x="1267" y="3270"/>
                </a:lnTo>
                <a:lnTo>
                  <a:pt x="1285" y="3296"/>
                </a:lnTo>
                <a:lnTo>
                  <a:pt x="1291" y="3317"/>
                </a:lnTo>
                <a:lnTo>
                  <a:pt x="1280" y="3325"/>
                </a:lnTo>
                <a:lnTo>
                  <a:pt x="1109" y="3328"/>
                </a:lnTo>
                <a:lnTo>
                  <a:pt x="886" y="3342"/>
                </a:lnTo>
                <a:lnTo>
                  <a:pt x="849" y="3342"/>
                </a:lnTo>
                <a:lnTo>
                  <a:pt x="823" y="3329"/>
                </a:lnTo>
                <a:lnTo>
                  <a:pt x="809" y="3304"/>
                </a:lnTo>
                <a:lnTo>
                  <a:pt x="809" y="3266"/>
                </a:lnTo>
                <a:lnTo>
                  <a:pt x="823" y="3205"/>
                </a:lnTo>
                <a:lnTo>
                  <a:pt x="830" y="3195"/>
                </a:lnTo>
                <a:lnTo>
                  <a:pt x="849" y="3189"/>
                </a:lnTo>
                <a:lnTo>
                  <a:pt x="823" y="3186"/>
                </a:lnTo>
                <a:lnTo>
                  <a:pt x="815" y="3174"/>
                </a:lnTo>
                <a:lnTo>
                  <a:pt x="809" y="3125"/>
                </a:lnTo>
                <a:lnTo>
                  <a:pt x="785" y="3023"/>
                </a:lnTo>
                <a:lnTo>
                  <a:pt x="734" y="2781"/>
                </a:lnTo>
                <a:lnTo>
                  <a:pt x="722" y="2666"/>
                </a:lnTo>
                <a:lnTo>
                  <a:pt x="695" y="2298"/>
                </a:lnTo>
                <a:lnTo>
                  <a:pt x="678" y="2206"/>
                </a:lnTo>
                <a:lnTo>
                  <a:pt x="646" y="2093"/>
                </a:lnTo>
                <a:lnTo>
                  <a:pt x="620" y="2208"/>
                </a:lnTo>
                <a:lnTo>
                  <a:pt x="595" y="2322"/>
                </a:lnTo>
                <a:lnTo>
                  <a:pt x="551" y="2642"/>
                </a:lnTo>
                <a:lnTo>
                  <a:pt x="531" y="2740"/>
                </a:lnTo>
                <a:lnTo>
                  <a:pt x="487" y="3097"/>
                </a:lnTo>
                <a:lnTo>
                  <a:pt x="487" y="3150"/>
                </a:lnTo>
                <a:lnTo>
                  <a:pt x="482" y="3160"/>
                </a:lnTo>
                <a:lnTo>
                  <a:pt x="442" y="3176"/>
                </a:lnTo>
                <a:lnTo>
                  <a:pt x="452" y="3230"/>
                </a:lnTo>
                <a:lnTo>
                  <a:pt x="454" y="3291"/>
                </a:lnTo>
                <a:lnTo>
                  <a:pt x="454" y="3329"/>
                </a:lnTo>
                <a:lnTo>
                  <a:pt x="439" y="3366"/>
                </a:lnTo>
                <a:lnTo>
                  <a:pt x="413" y="3391"/>
                </a:lnTo>
                <a:lnTo>
                  <a:pt x="367" y="3406"/>
                </a:lnTo>
                <a:lnTo>
                  <a:pt x="316" y="3406"/>
                </a:lnTo>
                <a:lnTo>
                  <a:pt x="261" y="3401"/>
                </a:lnTo>
                <a:lnTo>
                  <a:pt x="239" y="3381"/>
                </a:lnTo>
                <a:lnTo>
                  <a:pt x="227" y="3355"/>
                </a:lnTo>
                <a:lnTo>
                  <a:pt x="228" y="3322"/>
                </a:lnTo>
                <a:lnTo>
                  <a:pt x="242" y="3276"/>
                </a:lnTo>
                <a:lnTo>
                  <a:pt x="278" y="3227"/>
                </a:lnTo>
                <a:lnTo>
                  <a:pt x="303" y="3176"/>
                </a:lnTo>
                <a:lnTo>
                  <a:pt x="278" y="3176"/>
                </a:lnTo>
                <a:lnTo>
                  <a:pt x="265" y="3023"/>
                </a:lnTo>
                <a:lnTo>
                  <a:pt x="261" y="2847"/>
                </a:lnTo>
                <a:lnTo>
                  <a:pt x="268" y="2727"/>
                </a:lnTo>
                <a:lnTo>
                  <a:pt x="285" y="2588"/>
                </a:lnTo>
                <a:lnTo>
                  <a:pt x="298" y="2463"/>
                </a:lnTo>
                <a:lnTo>
                  <a:pt x="316" y="2360"/>
                </a:lnTo>
                <a:lnTo>
                  <a:pt x="0" y="2246"/>
                </a:lnTo>
                <a:lnTo>
                  <a:pt x="0" y="1889"/>
                </a:lnTo>
                <a:lnTo>
                  <a:pt x="38" y="1863"/>
                </a:lnTo>
                <a:lnTo>
                  <a:pt x="183" y="1902"/>
                </a:lnTo>
                <a:lnTo>
                  <a:pt x="200" y="1824"/>
                </a:lnTo>
                <a:lnTo>
                  <a:pt x="203" y="1728"/>
                </a:lnTo>
                <a:lnTo>
                  <a:pt x="131" y="1331"/>
                </a:lnTo>
                <a:lnTo>
                  <a:pt x="126" y="1226"/>
                </a:lnTo>
                <a:lnTo>
                  <a:pt x="138" y="1099"/>
                </a:lnTo>
                <a:lnTo>
                  <a:pt x="200" y="757"/>
                </a:lnTo>
                <a:lnTo>
                  <a:pt x="227" y="664"/>
                </a:lnTo>
                <a:lnTo>
                  <a:pt x="252" y="626"/>
                </a:lnTo>
                <a:lnTo>
                  <a:pt x="278" y="614"/>
                </a:lnTo>
                <a:lnTo>
                  <a:pt x="454" y="550"/>
                </a:lnTo>
                <a:lnTo>
                  <a:pt x="531" y="525"/>
                </a:lnTo>
                <a:lnTo>
                  <a:pt x="556" y="435"/>
                </a:lnTo>
                <a:lnTo>
                  <a:pt x="535" y="370"/>
                </a:lnTo>
                <a:lnTo>
                  <a:pt x="524" y="331"/>
                </a:lnTo>
                <a:lnTo>
                  <a:pt x="524" y="281"/>
                </a:lnTo>
                <a:lnTo>
                  <a:pt x="531" y="218"/>
                </a:lnTo>
                <a:lnTo>
                  <a:pt x="556" y="130"/>
                </a:lnTo>
                <a:lnTo>
                  <a:pt x="570" y="85"/>
                </a:lnTo>
                <a:lnTo>
                  <a:pt x="590" y="51"/>
                </a:lnTo>
                <a:lnTo>
                  <a:pt x="620" y="24"/>
                </a:lnTo>
                <a:lnTo>
                  <a:pt x="646" y="15"/>
                </a:lnTo>
                <a:lnTo>
                  <a:pt x="696" y="0"/>
                </a:lnTo>
                <a:lnTo>
                  <a:pt x="734" y="0"/>
                </a:lnTo>
                <a:lnTo>
                  <a:pt x="785" y="15"/>
                </a:lnTo>
                <a:lnTo>
                  <a:pt x="833" y="31"/>
                </a:lnTo>
                <a:lnTo>
                  <a:pt x="872" y="61"/>
                </a:lnTo>
                <a:lnTo>
                  <a:pt x="886" y="103"/>
                </a:lnTo>
                <a:lnTo>
                  <a:pt x="891" y="159"/>
                </a:lnTo>
                <a:lnTo>
                  <a:pt x="885" y="212"/>
                </a:lnTo>
                <a:lnTo>
                  <a:pt x="876" y="272"/>
                </a:lnTo>
                <a:lnTo>
                  <a:pt x="863" y="321"/>
                </a:lnTo>
                <a:lnTo>
                  <a:pt x="836" y="372"/>
                </a:lnTo>
                <a:lnTo>
                  <a:pt x="809" y="410"/>
                </a:lnTo>
                <a:lnTo>
                  <a:pt x="785" y="448"/>
                </a:lnTo>
                <a:lnTo>
                  <a:pt x="785" y="511"/>
                </a:lnTo>
                <a:lnTo>
                  <a:pt x="843" y="526"/>
                </a:lnTo>
                <a:lnTo>
                  <a:pt x="1056" y="652"/>
                </a:lnTo>
                <a:lnTo>
                  <a:pt x="1089" y="690"/>
                </a:lnTo>
                <a:lnTo>
                  <a:pt x="1098" y="717"/>
                </a:lnTo>
                <a:lnTo>
                  <a:pt x="1115" y="1077"/>
                </a:lnTo>
                <a:lnTo>
                  <a:pt x="1098" y="1132"/>
                </a:lnTo>
                <a:lnTo>
                  <a:pt x="1078" y="1189"/>
                </a:lnTo>
                <a:lnTo>
                  <a:pt x="1064" y="1251"/>
                </a:lnTo>
                <a:lnTo>
                  <a:pt x="1068" y="1298"/>
                </a:lnTo>
                <a:lnTo>
                  <a:pt x="1088" y="1353"/>
                </a:lnTo>
                <a:lnTo>
                  <a:pt x="1128" y="1410"/>
                </a:lnTo>
                <a:lnTo>
                  <a:pt x="1128" y="1487"/>
                </a:lnTo>
                <a:close/>
              </a:path>
            </a:pathLst>
          </a:custGeom>
          <a:solidFill>
            <a:srgbClr val="8080FF"/>
          </a:solidFill>
          <a:ln w="0">
            <a:solidFill>
              <a:srgbClr val="000000"/>
            </a:solidFill>
            <a:round/>
            <a:headEnd/>
            <a:tailEnd/>
          </a:ln>
        </p:spPr>
        <p:txBody>
          <a:bodyPr/>
          <a:lstStyle/>
          <a:p>
            <a:endParaRPr lang="it-IT"/>
          </a:p>
        </p:txBody>
      </p:sp>
      <p:sp>
        <p:nvSpPr>
          <p:cNvPr id="69640" name="Rectangle 12"/>
          <p:cNvSpPr>
            <a:spLocks noChangeArrowheads="1"/>
          </p:cNvSpPr>
          <p:nvPr/>
        </p:nvSpPr>
        <p:spPr bwMode="auto">
          <a:xfrm>
            <a:off x="4670425" y="3263900"/>
            <a:ext cx="0" cy="369888"/>
          </a:xfrm>
          <a:prstGeom prst="rect">
            <a:avLst/>
          </a:prstGeom>
          <a:noFill/>
          <a:ln w="9525">
            <a:noFill/>
            <a:miter lim="800000"/>
            <a:headEnd/>
            <a:tailEnd/>
          </a:ln>
        </p:spPr>
        <p:txBody>
          <a:bodyPr wrap="none" lIns="0" tIns="0" rIns="0" bIns="0">
            <a:spAutoFit/>
          </a:bodyPr>
          <a:lstStyle/>
          <a:p>
            <a:endParaRPr lang="it-IT"/>
          </a:p>
        </p:txBody>
      </p:sp>
      <p:sp>
        <p:nvSpPr>
          <p:cNvPr id="69641" name="Text Box 13"/>
          <p:cNvSpPr txBox="1">
            <a:spLocks noChangeArrowheads="1"/>
          </p:cNvSpPr>
          <p:nvPr/>
        </p:nvSpPr>
        <p:spPr bwMode="auto">
          <a:xfrm>
            <a:off x="1600200" y="4941888"/>
            <a:ext cx="4267200" cy="2654300"/>
          </a:xfrm>
          <a:prstGeom prst="rect">
            <a:avLst/>
          </a:prstGeom>
          <a:noFill/>
          <a:ln w="9525">
            <a:noFill/>
            <a:miter lim="800000"/>
            <a:headEnd/>
            <a:tailEnd/>
          </a:ln>
        </p:spPr>
        <p:txBody>
          <a:bodyPr>
            <a:spAutoFit/>
          </a:bodyPr>
          <a:lstStyle/>
          <a:p>
            <a:r>
              <a:rPr lang="it-IT" sz="2800" dirty="0" smtClean="0"/>
              <a:t>AB0 </a:t>
            </a:r>
            <a:r>
              <a:rPr lang="it-IT" sz="2800" dirty="0" err="1" smtClean="0"/>
              <a:t>compatibility</a:t>
            </a:r>
            <a:endParaRPr lang="it-IT" sz="2800" dirty="0"/>
          </a:p>
          <a:p>
            <a:r>
              <a:rPr lang="it-IT" sz="2800" dirty="0" smtClean="0"/>
              <a:t>Body </a:t>
            </a:r>
            <a:r>
              <a:rPr lang="it-IT" sz="2800" dirty="0" err="1" smtClean="0"/>
              <a:t>size</a:t>
            </a:r>
            <a:endParaRPr lang="it-IT" sz="2800" dirty="0"/>
          </a:p>
          <a:p>
            <a:r>
              <a:rPr lang="it-IT" sz="2800" dirty="0" err="1" smtClean="0"/>
              <a:t>Severity</a:t>
            </a:r>
            <a:r>
              <a:rPr lang="it-IT" sz="2800" dirty="0" smtClean="0"/>
              <a:t> of </a:t>
            </a:r>
            <a:r>
              <a:rPr lang="it-IT" sz="2800" dirty="0" err="1" smtClean="0"/>
              <a:t>illness</a:t>
            </a:r>
            <a:endParaRPr lang="it-IT" sz="2800" dirty="0"/>
          </a:p>
          <a:p>
            <a:r>
              <a:rPr lang="it-IT" sz="2800" dirty="0" err="1" smtClean="0"/>
              <a:t>Seniority</a:t>
            </a:r>
            <a:r>
              <a:rPr lang="it-IT" sz="2800" dirty="0" smtClean="0"/>
              <a:t> in list</a:t>
            </a:r>
            <a:endParaRPr lang="it-IT" sz="2800" dirty="0"/>
          </a:p>
          <a:p>
            <a:endParaRPr lang="it-IT" sz="2800" dirty="0"/>
          </a:p>
          <a:p>
            <a:endParaRPr lang="it-IT" sz="2800" dirty="0"/>
          </a:p>
        </p:txBody>
      </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61</a:t>
            </a:fld>
            <a:endParaRPr lang="it-IT"/>
          </a:p>
        </p:txBody>
      </p:sp>
      <p:sp>
        <p:nvSpPr>
          <p:cNvPr id="14" name="Rectangle 2"/>
          <p:cNvSpPr>
            <a:spLocks noGrp="1" noChangeArrowheads="1"/>
          </p:cNvSpPr>
          <p:nvPr>
            <p:ph type="title"/>
          </p:nvPr>
        </p:nvSpPr>
        <p:spPr>
          <a:xfrm>
            <a:off x="684213" y="188913"/>
            <a:ext cx="7772400" cy="1143000"/>
          </a:xfrm>
        </p:spPr>
        <p:txBody>
          <a:bodyPr/>
          <a:lstStyle/>
          <a:p>
            <a:pPr eaLnBrk="1" hangingPunct="1">
              <a:defRPr/>
            </a:pPr>
            <a:r>
              <a:rPr lang="it-IT" sz="5400" b="1" dirty="0" err="1">
                <a:solidFill>
                  <a:srgbClr val="CC0000"/>
                </a:solidFill>
                <a:effectLst>
                  <a:outerShdw blurRad="38100" dist="38100" dir="2700000" algn="tl">
                    <a:srgbClr val="C0C0C0"/>
                  </a:outerShdw>
                </a:effectLst>
                <a:cs typeface="Arial" pitchFamily="34" charset="0"/>
              </a:rPr>
              <a:t>A</a:t>
            </a:r>
            <a:r>
              <a:rPr lang="it-IT" sz="5400" b="1" dirty="0" err="1" smtClean="0">
                <a:solidFill>
                  <a:srgbClr val="CC0000"/>
                </a:solidFill>
                <a:effectLst>
                  <a:outerShdw blurRad="38100" dist="38100" dir="2700000" algn="tl">
                    <a:srgbClr val="C0C0C0"/>
                  </a:outerShdw>
                </a:effectLst>
                <a:cs typeface="Arial" pitchFamily="34" charset="0"/>
              </a:rPr>
              <a:t>llocation</a:t>
            </a:r>
            <a:r>
              <a:rPr lang="it-IT" sz="5400" b="1" dirty="0" smtClean="0">
                <a:solidFill>
                  <a:srgbClr val="CC0000"/>
                </a:solidFill>
                <a:effectLst>
                  <a:outerShdw blurRad="38100" dist="38100" dir="2700000" algn="tl">
                    <a:srgbClr val="C0C0C0"/>
                  </a:outerShdw>
                </a:effectLst>
                <a:cs typeface="Arial" pitchFamily="34" charset="0"/>
              </a:rPr>
              <a:t> </a:t>
            </a:r>
            <a:r>
              <a:rPr lang="it-IT" sz="5400" b="1" dirty="0" err="1" smtClean="0">
                <a:solidFill>
                  <a:srgbClr val="CC0000"/>
                </a:solidFill>
                <a:effectLst>
                  <a:outerShdw blurRad="38100" dist="38100" dir="2700000" algn="tl">
                    <a:srgbClr val="C0C0C0"/>
                  </a:outerShdw>
                </a:effectLst>
                <a:cs typeface="Arial" pitchFamily="34" charset="0"/>
              </a:rPr>
              <a:t>criteria</a:t>
            </a:r>
            <a:endParaRPr lang="it-IT" sz="5400" b="1" dirty="0" smtClean="0">
              <a:solidFill>
                <a:srgbClr val="CC0000"/>
              </a:solidFill>
              <a:effectLst>
                <a:outerShdw blurRad="38100" dist="38100" dir="2700000" algn="tl">
                  <a:srgbClr val="C0C0C0"/>
                </a:outerShdw>
              </a:effectLst>
              <a:cs typeface="Arial" pitchFamily="34" charset="0"/>
            </a:endParaRPr>
          </a:p>
        </p:txBody>
      </p:sp>
      <p:sp>
        <p:nvSpPr>
          <p:cNvPr id="16" name="Rectangle 3"/>
          <p:cNvSpPr txBox="1">
            <a:spLocks noChangeArrowheads="1"/>
          </p:cNvSpPr>
          <p:nvPr/>
        </p:nvSpPr>
        <p:spPr bwMode="auto">
          <a:xfrm>
            <a:off x="250825" y="1701974"/>
            <a:ext cx="2449513" cy="29511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it-IT" sz="3600" smtClean="0">
                <a:solidFill>
                  <a:srgbClr val="FF0000"/>
                </a:solidFill>
                <a:cs typeface="Arial" pitchFamily="34" charset="0"/>
              </a:rPr>
              <a:t>Heart </a:t>
            </a:r>
          </a:p>
          <a:p>
            <a:pPr eaLnBrk="1" hangingPunct="1"/>
            <a:r>
              <a:rPr lang="it-IT" sz="3600" smtClean="0">
                <a:solidFill>
                  <a:srgbClr val="FF0000"/>
                </a:solidFill>
                <a:cs typeface="Arial" pitchFamily="34" charset="0"/>
              </a:rPr>
              <a:t>Liver</a:t>
            </a:r>
          </a:p>
          <a:p>
            <a:pPr eaLnBrk="1" hangingPunct="1"/>
            <a:r>
              <a:rPr lang="it-IT" sz="3600" smtClean="0">
                <a:solidFill>
                  <a:srgbClr val="FF0000"/>
                </a:solidFill>
                <a:cs typeface="Arial" pitchFamily="34" charset="0"/>
              </a:rPr>
              <a:t>Lung</a:t>
            </a:r>
          </a:p>
          <a:p>
            <a:pPr eaLnBrk="1" hangingPunct="1"/>
            <a:endParaRPr lang="it-IT" sz="3600" dirty="0" smtClean="0">
              <a:solidFill>
                <a:srgbClr val="FF0000"/>
              </a:solidFill>
              <a:cs typeface="Arial" pitchFamily="34" charset="0"/>
            </a:endParaRPr>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338" name="Rectangle 2"/>
          <p:cNvSpPr>
            <a:spLocks noGrp="1" noChangeArrowheads="1"/>
          </p:cNvSpPr>
          <p:nvPr>
            <p:ph type="title"/>
          </p:nvPr>
        </p:nvSpPr>
        <p:spPr>
          <a:xfrm>
            <a:off x="539750" y="0"/>
            <a:ext cx="7772400" cy="1143000"/>
          </a:xfrm>
        </p:spPr>
        <p:txBody>
          <a:bodyPr/>
          <a:lstStyle/>
          <a:p>
            <a:pPr>
              <a:defRPr/>
            </a:pPr>
            <a:r>
              <a:rPr lang="it-IT" sz="4000" b="1" dirty="0" smtClean="0">
                <a:solidFill>
                  <a:srgbClr val="CC0000"/>
                </a:solidFill>
                <a:effectLst>
                  <a:outerShdw blurRad="38100" dist="38100" dir="2700000" algn="tl">
                    <a:srgbClr val="C0C0C0"/>
                  </a:outerShdw>
                </a:effectLst>
              </a:rPr>
              <a:t>Procedure of </a:t>
            </a:r>
            <a:r>
              <a:rPr lang="it-IT" sz="4000" b="1" dirty="0" err="1" smtClean="0">
                <a:solidFill>
                  <a:srgbClr val="CC0000"/>
                </a:solidFill>
                <a:effectLst>
                  <a:outerShdw blurRad="38100" dist="38100" dir="2700000" algn="tl">
                    <a:srgbClr val="C0C0C0"/>
                  </a:outerShdw>
                </a:effectLst>
              </a:rPr>
              <a:t>choice</a:t>
            </a:r>
            <a:r>
              <a:rPr lang="it-IT" sz="4000" b="1" dirty="0" smtClean="0">
                <a:solidFill>
                  <a:srgbClr val="CC0000"/>
                </a:solidFill>
                <a:effectLst>
                  <a:outerShdw blurRad="38100" dist="38100" dir="2700000" algn="tl">
                    <a:srgbClr val="C0C0C0"/>
                  </a:outerShdw>
                </a:effectLst>
              </a:rPr>
              <a:t> of </a:t>
            </a:r>
            <a:r>
              <a:rPr lang="it-IT" sz="4000" b="1" dirty="0" err="1" smtClean="0">
                <a:solidFill>
                  <a:srgbClr val="CC0000"/>
                </a:solidFill>
                <a:effectLst>
                  <a:outerShdw blurRad="38100" dist="38100" dir="2700000" algn="tl">
                    <a:srgbClr val="C0C0C0"/>
                  </a:outerShdw>
                </a:effectLst>
              </a:rPr>
              <a:t>transplant</a:t>
            </a:r>
            <a:r>
              <a:rPr lang="it-IT" sz="4000" b="1" dirty="0" smtClean="0">
                <a:solidFill>
                  <a:srgbClr val="CC0000"/>
                </a:solidFill>
                <a:effectLst>
                  <a:outerShdw blurRad="38100" dist="38100" dir="2700000" algn="tl">
                    <a:srgbClr val="C0C0C0"/>
                  </a:outerShdw>
                </a:effectLst>
              </a:rPr>
              <a:t> </a:t>
            </a:r>
            <a:r>
              <a:rPr lang="it-IT" sz="4000" b="1" dirty="0" err="1" smtClean="0">
                <a:solidFill>
                  <a:srgbClr val="CC0000"/>
                </a:solidFill>
                <a:effectLst>
                  <a:outerShdw blurRad="38100" dist="38100" dir="2700000" algn="tl">
                    <a:srgbClr val="C0C0C0"/>
                  </a:outerShdw>
                </a:effectLst>
              </a:rPr>
              <a:t>receiver</a:t>
            </a:r>
            <a:endParaRPr lang="it-IT" sz="4000" dirty="0" smtClean="0">
              <a:solidFill>
                <a:srgbClr val="CC0000"/>
              </a:solidFill>
              <a:effectLst>
                <a:outerShdw blurRad="38100" dist="38100" dir="2700000" algn="tl">
                  <a:srgbClr val="C0C0C0"/>
                </a:outerShdw>
              </a:effectLst>
            </a:endParaRPr>
          </a:p>
        </p:txBody>
      </p:sp>
      <p:sp>
        <p:nvSpPr>
          <p:cNvPr id="654339" name="Rectangle 3"/>
          <p:cNvSpPr>
            <a:spLocks noGrp="1" noChangeArrowheads="1"/>
          </p:cNvSpPr>
          <p:nvPr>
            <p:ph type="body" idx="1"/>
          </p:nvPr>
        </p:nvSpPr>
        <p:spPr>
          <a:xfrm>
            <a:off x="0" y="1412875"/>
            <a:ext cx="5867400" cy="4754563"/>
          </a:xfrm>
        </p:spPr>
        <p:txBody>
          <a:bodyPr/>
          <a:lstStyle/>
          <a:p>
            <a:pPr>
              <a:lnSpc>
                <a:spcPct val="80000"/>
              </a:lnSpc>
            </a:pPr>
            <a:r>
              <a:rPr lang="it-IT" sz="3600" dirty="0" err="1" smtClean="0"/>
              <a:t>Favour</a:t>
            </a:r>
            <a:r>
              <a:rPr lang="it-IT" sz="3600" dirty="0" smtClean="0"/>
              <a:t> </a:t>
            </a:r>
            <a:r>
              <a:rPr lang="it-IT" sz="3600" dirty="0" err="1" smtClean="0"/>
              <a:t>candidates</a:t>
            </a:r>
            <a:r>
              <a:rPr lang="it-IT" sz="3600" dirty="0" smtClean="0"/>
              <a:t> </a:t>
            </a:r>
            <a:r>
              <a:rPr lang="it-IT" sz="3600" dirty="0" err="1" smtClean="0"/>
              <a:t>for</a:t>
            </a:r>
            <a:r>
              <a:rPr lang="it-IT" sz="3600" dirty="0" smtClean="0"/>
              <a:t> </a:t>
            </a:r>
            <a:r>
              <a:rPr lang="it-IT" sz="3600" dirty="0" err="1" smtClean="0">
                <a:solidFill>
                  <a:srgbClr val="00B050"/>
                </a:solidFill>
              </a:rPr>
              <a:t>whom</a:t>
            </a:r>
            <a:r>
              <a:rPr lang="it-IT" sz="3600" dirty="0" smtClean="0"/>
              <a:t>:</a:t>
            </a:r>
          </a:p>
          <a:p>
            <a:pPr lvl="1">
              <a:lnSpc>
                <a:spcPct val="80000"/>
              </a:lnSpc>
            </a:pPr>
            <a:r>
              <a:rPr lang="it-IT" sz="3200" dirty="0" err="1" smtClean="0">
                <a:solidFill>
                  <a:srgbClr val="00B050"/>
                </a:solidFill>
              </a:rPr>
              <a:t>it</a:t>
            </a:r>
            <a:r>
              <a:rPr lang="it-IT" sz="3200" dirty="0" smtClean="0"/>
              <a:t> can be </a:t>
            </a:r>
            <a:r>
              <a:rPr lang="it-IT" sz="3200" dirty="0" err="1" smtClean="0"/>
              <a:t>predicted</a:t>
            </a:r>
            <a:r>
              <a:rPr lang="it-IT" sz="3200" dirty="0" smtClean="0"/>
              <a:t> a high </a:t>
            </a:r>
            <a:r>
              <a:rPr lang="it-IT" sz="3200" dirty="0" err="1" smtClean="0"/>
              <a:t>probability</a:t>
            </a:r>
            <a:r>
              <a:rPr lang="it-IT" sz="3200" dirty="0" smtClean="0"/>
              <a:t> of </a:t>
            </a:r>
            <a:r>
              <a:rPr lang="it-IT" sz="3200" dirty="0" err="1" smtClean="0"/>
              <a:t>transplantation</a:t>
            </a:r>
            <a:r>
              <a:rPr lang="it-IT" sz="3200" dirty="0" smtClean="0"/>
              <a:t> success</a:t>
            </a:r>
          </a:p>
          <a:p>
            <a:pPr lvl="1">
              <a:lnSpc>
                <a:spcPct val="80000"/>
              </a:lnSpc>
            </a:pPr>
            <a:r>
              <a:rPr lang="it-IT" sz="3200" dirty="0" err="1" smtClean="0">
                <a:solidFill>
                  <a:srgbClr val="00B050"/>
                </a:solidFill>
              </a:rPr>
              <a:t>it</a:t>
            </a:r>
            <a:r>
              <a:rPr lang="it-IT" sz="3200" dirty="0" smtClean="0">
                <a:solidFill>
                  <a:srgbClr val="00B050"/>
                </a:solidFill>
              </a:rPr>
              <a:t> </a:t>
            </a:r>
            <a:r>
              <a:rPr lang="it-IT" sz="3200" dirty="0" smtClean="0"/>
              <a:t>can be </a:t>
            </a:r>
            <a:r>
              <a:rPr lang="it-IT" sz="3200" dirty="0" err="1" smtClean="0"/>
              <a:t>predicted</a:t>
            </a:r>
            <a:r>
              <a:rPr lang="it-IT" sz="3200" dirty="0" smtClean="0"/>
              <a:t> the </a:t>
            </a:r>
            <a:r>
              <a:rPr lang="it-IT" sz="3200" dirty="0" err="1" smtClean="0"/>
              <a:t>lower</a:t>
            </a:r>
            <a:r>
              <a:rPr lang="it-IT" sz="3200" dirty="0" smtClean="0"/>
              <a:t> </a:t>
            </a:r>
            <a:r>
              <a:rPr lang="it-IT" sz="3200" dirty="0" err="1" smtClean="0"/>
              <a:t>likelyhood</a:t>
            </a:r>
            <a:r>
              <a:rPr lang="it-IT" sz="3200" dirty="0" smtClean="0"/>
              <a:t> </a:t>
            </a:r>
            <a:r>
              <a:rPr lang="it-IT" sz="3200" dirty="0" err="1" smtClean="0"/>
              <a:t>of</a:t>
            </a:r>
            <a:r>
              <a:rPr lang="it-IT" sz="3200" dirty="0" smtClean="0"/>
              <a:t> </a:t>
            </a:r>
            <a:r>
              <a:rPr lang="it-IT" sz="3200" dirty="0" err="1" smtClean="0"/>
              <a:t>re-transplant</a:t>
            </a:r>
            <a:r>
              <a:rPr lang="it-IT" sz="3200" dirty="0" smtClean="0"/>
              <a:t> </a:t>
            </a:r>
          </a:p>
          <a:p>
            <a:pPr>
              <a:lnSpc>
                <a:spcPct val="80000"/>
              </a:lnSpc>
              <a:buFontTx/>
              <a:buNone/>
            </a:pPr>
            <a:endParaRPr lang="it-IT" sz="3600" dirty="0" smtClean="0"/>
          </a:p>
        </p:txBody>
      </p:sp>
      <p:pic>
        <p:nvPicPr>
          <p:cNvPr id="654341" name="Picture 5" descr="new_asset_allocation1"/>
          <p:cNvPicPr>
            <a:picLocks noChangeAspect="1" noChangeArrowheads="1"/>
          </p:cNvPicPr>
          <p:nvPr/>
        </p:nvPicPr>
        <p:blipFill>
          <a:blip r:embed="rId4" cstate="print"/>
          <a:srcRect/>
          <a:stretch>
            <a:fillRect/>
          </a:stretch>
        </p:blipFill>
        <p:spPr bwMode="auto">
          <a:xfrm>
            <a:off x="6011863" y="1989138"/>
            <a:ext cx="2949575" cy="3455987"/>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62</a:t>
            </a:fld>
            <a:endParaRPr lang="it-IT"/>
          </a:p>
        </p:txBody>
      </p:sp>
    </p:spTree>
    <p:custDataLst>
      <p:tags r:id="rId1"/>
    </p:custData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54339">
                                            <p:txEl>
                                              <p:pRg st="0" end="0"/>
                                            </p:txEl>
                                          </p:spTgt>
                                        </p:tgtEl>
                                        <p:attrNameLst>
                                          <p:attrName>style.visibility</p:attrName>
                                        </p:attrNameLst>
                                      </p:cBhvr>
                                      <p:to>
                                        <p:strVal val="visible"/>
                                      </p:to>
                                    </p:set>
                                    <p:animEffect transition="in" filter="fade">
                                      <p:cBhvr>
                                        <p:cTn id="7" dur="500"/>
                                        <p:tgtEl>
                                          <p:spTgt spid="65433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54339">
                                            <p:txEl>
                                              <p:pRg st="1" end="1"/>
                                            </p:txEl>
                                          </p:spTgt>
                                        </p:tgtEl>
                                        <p:attrNameLst>
                                          <p:attrName>style.visibility</p:attrName>
                                        </p:attrNameLst>
                                      </p:cBhvr>
                                      <p:to>
                                        <p:strVal val="visible"/>
                                      </p:to>
                                    </p:set>
                                    <p:animEffect transition="in" filter="fade">
                                      <p:cBhvr>
                                        <p:cTn id="12" dur="500"/>
                                        <p:tgtEl>
                                          <p:spTgt spid="65433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54339">
                                            <p:txEl>
                                              <p:pRg st="2" end="2"/>
                                            </p:txEl>
                                          </p:spTgt>
                                        </p:tgtEl>
                                        <p:attrNameLst>
                                          <p:attrName>style.visibility</p:attrName>
                                        </p:attrNameLst>
                                      </p:cBhvr>
                                      <p:to>
                                        <p:strVal val="visible"/>
                                      </p:to>
                                    </p:set>
                                    <p:animEffect transition="in" filter="fade">
                                      <p:cBhvr>
                                        <p:cTn id="17" dur="500"/>
                                        <p:tgtEl>
                                          <p:spTgt spid="65433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54341"/>
                                        </p:tgtEl>
                                        <p:attrNameLst>
                                          <p:attrName>style.visibility</p:attrName>
                                        </p:attrNameLst>
                                      </p:cBhvr>
                                      <p:to>
                                        <p:strVal val="visible"/>
                                      </p:to>
                                    </p:set>
                                    <p:animEffect transition="in" filter="fade">
                                      <p:cBhvr>
                                        <p:cTn id="22" dur="500"/>
                                        <p:tgtEl>
                                          <p:spTgt spid="6543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4339" grpId="0" build="p" bldLvl="2"/>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4" name="Picture 4" descr="new_asset_allocation1"/>
          <p:cNvPicPr>
            <a:picLocks noChangeAspect="1" noChangeArrowheads="1"/>
          </p:cNvPicPr>
          <p:nvPr/>
        </p:nvPicPr>
        <p:blipFill>
          <a:blip r:embed="rId4" cstate="print"/>
          <a:srcRect/>
          <a:stretch>
            <a:fillRect/>
          </a:stretch>
        </p:blipFill>
        <p:spPr bwMode="auto">
          <a:xfrm>
            <a:off x="6011863" y="1989138"/>
            <a:ext cx="2949575" cy="3455987"/>
          </a:xfrm>
          <a:prstGeom prst="rect">
            <a:avLst/>
          </a:prstGeom>
          <a:noFill/>
          <a:ln w="9525">
            <a:noFill/>
            <a:miter lim="800000"/>
            <a:headEnd/>
            <a:tailEnd/>
          </a:ln>
        </p:spPr>
      </p:pic>
      <p:sp>
        <p:nvSpPr>
          <p:cNvPr id="964613" name="Rectangle 5"/>
          <p:cNvSpPr>
            <a:spLocks noChangeArrowheads="1"/>
          </p:cNvSpPr>
          <p:nvPr/>
        </p:nvSpPr>
        <p:spPr bwMode="auto">
          <a:xfrm>
            <a:off x="0" y="1628800"/>
            <a:ext cx="5867400" cy="4754562"/>
          </a:xfrm>
          <a:prstGeom prst="rect">
            <a:avLst/>
          </a:prstGeom>
          <a:noFill/>
          <a:ln w="9525">
            <a:noFill/>
            <a:miter lim="800000"/>
            <a:headEnd/>
            <a:tailEnd/>
          </a:ln>
        </p:spPr>
        <p:txBody>
          <a:bodyPr/>
          <a:lstStyle/>
          <a:p>
            <a:pPr marL="342900" indent="-342900" eaLnBrk="0" hangingPunct="0">
              <a:lnSpc>
                <a:spcPct val="80000"/>
              </a:lnSpc>
              <a:spcBef>
                <a:spcPct val="20000"/>
              </a:spcBef>
              <a:buFontTx/>
              <a:buChar char="•"/>
            </a:pPr>
            <a:r>
              <a:rPr lang="it-IT" sz="3600" dirty="0" smtClean="0"/>
              <a:t>With a procedure </a:t>
            </a:r>
            <a:r>
              <a:rPr lang="it-IT" sz="3600" dirty="0" err="1" smtClean="0"/>
              <a:t>that</a:t>
            </a:r>
            <a:r>
              <a:rPr lang="it-IT" sz="3600" dirty="0" smtClean="0"/>
              <a:t> </a:t>
            </a:r>
            <a:r>
              <a:rPr lang="it-IT" sz="3600" dirty="0" err="1" smtClean="0"/>
              <a:t>is</a:t>
            </a:r>
            <a:endParaRPr lang="it-IT" sz="3600" dirty="0"/>
          </a:p>
          <a:p>
            <a:pPr marL="742950" lvl="1" indent="-285750" eaLnBrk="0" hangingPunct="0">
              <a:lnSpc>
                <a:spcPct val="80000"/>
              </a:lnSpc>
              <a:spcBef>
                <a:spcPct val="20000"/>
              </a:spcBef>
              <a:buFontTx/>
              <a:buChar char="–"/>
            </a:pPr>
            <a:r>
              <a:rPr lang="it-IT" sz="3200" dirty="0" err="1" smtClean="0"/>
              <a:t>automatized</a:t>
            </a:r>
            <a:endParaRPr lang="it-IT" sz="3200" dirty="0"/>
          </a:p>
          <a:p>
            <a:pPr marL="742950" lvl="1" indent="-285750" eaLnBrk="0" hangingPunct="0">
              <a:lnSpc>
                <a:spcPct val="80000"/>
              </a:lnSpc>
              <a:spcBef>
                <a:spcPct val="20000"/>
              </a:spcBef>
              <a:buFontTx/>
              <a:buChar char="–"/>
            </a:pPr>
            <a:r>
              <a:rPr lang="it-IT" sz="3200" dirty="0" err="1" smtClean="0"/>
              <a:t>transparent</a:t>
            </a:r>
            <a:r>
              <a:rPr lang="it-IT" sz="3200" dirty="0" smtClean="0"/>
              <a:t> </a:t>
            </a:r>
            <a:endParaRPr lang="it-IT" sz="3200" dirty="0"/>
          </a:p>
          <a:p>
            <a:pPr marL="742950" lvl="1" indent="-285750" eaLnBrk="0" hangingPunct="0">
              <a:lnSpc>
                <a:spcPct val="80000"/>
              </a:lnSpc>
              <a:spcBef>
                <a:spcPct val="20000"/>
              </a:spcBef>
              <a:buFontTx/>
              <a:buChar char="–"/>
            </a:pPr>
            <a:r>
              <a:rPr lang="it-IT" sz="3200" dirty="0" err="1"/>
              <a:t>a</a:t>
            </a:r>
            <a:r>
              <a:rPr lang="it-IT" sz="3200" dirty="0" err="1" smtClean="0"/>
              <a:t>vailable</a:t>
            </a:r>
            <a:r>
              <a:rPr lang="it-IT" sz="3200" dirty="0" smtClean="0"/>
              <a:t> for public </a:t>
            </a:r>
            <a:r>
              <a:rPr lang="it-IT" sz="3200" dirty="0" err="1" smtClean="0"/>
              <a:t>consultation</a:t>
            </a:r>
            <a:r>
              <a:rPr lang="it-IT" sz="3200" dirty="0" smtClean="0"/>
              <a:t> </a:t>
            </a:r>
            <a:r>
              <a:rPr lang="it-IT" sz="3200" dirty="0" err="1" smtClean="0"/>
              <a:t>at</a:t>
            </a:r>
            <a:r>
              <a:rPr lang="it-IT" sz="3200" dirty="0" smtClean="0"/>
              <a:t> the </a:t>
            </a:r>
            <a:r>
              <a:rPr lang="it-IT" sz="3200" dirty="0" err="1" smtClean="0"/>
              <a:t>regional</a:t>
            </a:r>
            <a:r>
              <a:rPr lang="it-IT" sz="3200" dirty="0" smtClean="0"/>
              <a:t> </a:t>
            </a:r>
            <a:r>
              <a:rPr lang="it-IT" sz="3200" dirty="0" err="1" smtClean="0"/>
              <a:t>transplantation</a:t>
            </a:r>
            <a:r>
              <a:rPr lang="it-IT" sz="3200" dirty="0" smtClean="0"/>
              <a:t> center</a:t>
            </a:r>
            <a:endParaRPr lang="it-IT" sz="3200" dirty="0"/>
          </a:p>
        </p:txBody>
      </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63</a:t>
            </a:fld>
            <a:endParaRPr lang="it-IT"/>
          </a:p>
        </p:txBody>
      </p:sp>
      <p:sp>
        <p:nvSpPr>
          <p:cNvPr id="10" name="Rectangle 2"/>
          <p:cNvSpPr>
            <a:spLocks noGrp="1" noChangeArrowheads="1"/>
          </p:cNvSpPr>
          <p:nvPr>
            <p:ph type="title"/>
          </p:nvPr>
        </p:nvSpPr>
        <p:spPr>
          <a:xfrm>
            <a:off x="539750" y="0"/>
            <a:ext cx="7772400" cy="1143000"/>
          </a:xfrm>
        </p:spPr>
        <p:txBody>
          <a:bodyPr/>
          <a:lstStyle/>
          <a:p>
            <a:pPr>
              <a:defRPr/>
            </a:pPr>
            <a:r>
              <a:rPr lang="it-IT" sz="4000" b="1" dirty="0" smtClean="0">
                <a:solidFill>
                  <a:srgbClr val="CC0000"/>
                </a:solidFill>
                <a:effectLst>
                  <a:outerShdw blurRad="38100" dist="38100" dir="2700000" algn="tl">
                    <a:srgbClr val="C0C0C0"/>
                  </a:outerShdw>
                </a:effectLst>
              </a:rPr>
              <a:t>Procedure of </a:t>
            </a:r>
            <a:r>
              <a:rPr lang="it-IT" sz="4000" b="1" dirty="0" err="1" smtClean="0">
                <a:solidFill>
                  <a:srgbClr val="CC0000"/>
                </a:solidFill>
                <a:effectLst>
                  <a:outerShdw blurRad="38100" dist="38100" dir="2700000" algn="tl">
                    <a:srgbClr val="C0C0C0"/>
                  </a:outerShdw>
                </a:effectLst>
              </a:rPr>
              <a:t>choice</a:t>
            </a:r>
            <a:r>
              <a:rPr lang="it-IT" sz="4000" b="1" dirty="0" smtClean="0">
                <a:solidFill>
                  <a:srgbClr val="CC0000"/>
                </a:solidFill>
                <a:effectLst>
                  <a:outerShdw blurRad="38100" dist="38100" dir="2700000" algn="tl">
                    <a:srgbClr val="C0C0C0"/>
                  </a:outerShdw>
                </a:effectLst>
              </a:rPr>
              <a:t> of </a:t>
            </a:r>
            <a:r>
              <a:rPr lang="it-IT" sz="4000" b="1" dirty="0" err="1" smtClean="0">
                <a:solidFill>
                  <a:srgbClr val="CC0000"/>
                </a:solidFill>
                <a:effectLst>
                  <a:outerShdw blurRad="38100" dist="38100" dir="2700000" algn="tl">
                    <a:srgbClr val="C0C0C0"/>
                  </a:outerShdw>
                </a:effectLst>
              </a:rPr>
              <a:t>transplant</a:t>
            </a:r>
            <a:r>
              <a:rPr lang="it-IT" sz="4000" b="1" dirty="0" smtClean="0">
                <a:solidFill>
                  <a:srgbClr val="CC0000"/>
                </a:solidFill>
                <a:effectLst>
                  <a:outerShdw blurRad="38100" dist="38100" dir="2700000" algn="tl">
                    <a:srgbClr val="C0C0C0"/>
                  </a:outerShdw>
                </a:effectLst>
              </a:rPr>
              <a:t> </a:t>
            </a:r>
            <a:r>
              <a:rPr lang="it-IT" sz="4000" b="1" dirty="0" err="1" smtClean="0">
                <a:solidFill>
                  <a:srgbClr val="CC0000"/>
                </a:solidFill>
                <a:effectLst>
                  <a:outerShdw blurRad="38100" dist="38100" dir="2700000" algn="tl">
                    <a:srgbClr val="C0C0C0"/>
                  </a:outerShdw>
                </a:effectLst>
              </a:rPr>
              <a:t>receiver</a:t>
            </a:r>
            <a:endParaRPr lang="it-IT" sz="4000" dirty="0" smtClean="0">
              <a:solidFill>
                <a:srgbClr val="CC0000"/>
              </a:solidFill>
              <a:effectLst>
                <a:outerShdw blurRad="38100" dist="38100" dir="2700000" algn="tl">
                  <a:srgbClr val="C0C0C0"/>
                </a:outerShdw>
              </a:effectLst>
            </a:endParaRPr>
          </a:p>
        </p:txBody>
      </p:sp>
    </p:spTree>
    <p:custDataLst>
      <p:tags r:id="rId1"/>
    </p:custData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4613">
                                            <p:txEl>
                                              <p:pRg st="0" end="0"/>
                                            </p:txEl>
                                          </p:spTgt>
                                        </p:tgtEl>
                                        <p:attrNameLst>
                                          <p:attrName>style.visibility</p:attrName>
                                        </p:attrNameLst>
                                      </p:cBhvr>
                                      <p:to>
                                        <p:strVal val="visible"/>
                                      </p:to>
                                    </p:set>
                                    <p:animEffect transition="in" filter="fade">
                                      <p:cBhvr>
                                        <p:cTn id="7" dur="500"/>
                                        <p:tgtEl>
                                          <p:spTgt spid="9646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64613">
                                            <p:txEl>
                                              <p:pRg st="1" end="1"/>
                                            </p:txEl>
                                          </p:spTgt>
                                        </p:tgtEl>
                                        <p:attrNameLst>
                                          <p:attrName>style.visibility</p:attrName>
                                        </p:attrNameLst>
                                      </p:cBhvr>
                                      <p:to>
                                        <p:strVal val="visible"/>
                                      </p:to>
                                    </p:set>
                                    <p:animEffect transition="in" filter="fade">
                                      <p:cBhvr>
                                        <p:cTn id="12" dur="500"/>
                                        <p:tgtEl>
                                          <p:spTgt spid="96461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64613">
                                            <p:txEl>
                                              <p:pRg st="2" end="2"/>
                                            </p:txEl>
                                          </p:spTgt>
                                        </p:tgtEl>
                                        <p:attrNameLst>
                                          <p:attrName>style.visibility</p:attrName>
                                        </p:attrNameLst>
                                      </p:cBhvr>
                                      <p:to>
                                        <p:strVal val="visible"/>
                                      </p:to>
                                    </p:set>
                                    <p:animEffect transition="in" filter="fade">
                                      <p:cBhvr>
                                        <p:cTn id="17" dur="500"/>
                                        <p:tgtEl>
                                          <p:spTgt spid="96461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64613">
                                            <p:txEl>
                                              <p:pRg st="3" end="3"/>
                                            </p:txEl>
                                          </p:spTgt>
                                        </p:tgtEl>
                                        <p:attrNameLst>
                                          <p:attrName>style.visibility</p:attrName>
                                        </p:attrNameLst>
                                      </p:cBhvr>
                                      <p:to>
                                        <p:strVal val="visible"/>
                                      </p:to>
                                    </p:set>
                                    <p:animEffect transition="in" filter="fade">
                                      <p:cBhvr>
                                        <p:cTn id="22" dur="500"/>
                                        <p:tgtEl>
                                          <p:spTgt spid="9646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4613" grpId="0" build="p" bldLvl="2"/>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7426" name="Picture 2" descr="Bambina poster"/>
          <p:cNvPicPr>
            <a:picLocks noChangeAspect="1" noChangeArrowheads="1"/>
          </p:cNvPicPr>
          <p:nvPr/>
        </p:nvPicPr>
        <p:blipFill>
          <a:blip r:embed="rId3" cstate="print"/>
          <a:srcRect/>
          <a:stretch>
            <a:fillRect/>
          </a:stretch>
        </p:blipFill>
        <p:spPr bwMode="auto">
          <a:xfrm>
            <a:off x="55563" y="260350"/>
            <a:ext cx="9088437" cy="6022975"/>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065D29F6-FBD4-4010-B348-1EA605568FC6}" type="slidenum">
              <a:rPr lang="it-IT" smtClean="0"/>
              <a:pPr>
                <a:defRPr/>
              </a:pPr>
              <a:t>64</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withEffect">
                                  <p:stCondLst>
                                    <p:cond delay="0"/>
                                  </p:stCondLst>
                                  <p:childTnLst>
                                    <p:set>
                                      <p:cBhvr>
                                        <p:cTn id="6" dur="1" fill="hold">
                                          <p:stCondLst>
                                            <p:cond delay="0"/>
                                          </p:stCondLst>
                                        </p:cTn>
                                        <p:tgtEl>
                                          <p:spTgt spid="487426"/>
                                        </p:tgtEl>
                                        <p:attrNameLst>
                                          <p:attrName>style.visibility</p:attrName>
                                        </p:attrNameLst>
                                      </p:cBhvr>
                                      <p:to>
                                        <p:strVal val="visible"/>
                                      </p:to>
                                    </p:set>
                                    <p:animEffect transition="in" filter="box(out)">
                                      <p:cBhvr>
                                        <p:cTn id="7" dur="1000"/>
                                        <p:tgtEl>
                                          <p:spTgt spid="4874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p:cNvPicPr>
            <a:picLocks noChangeAspect="1" noChangeArrowheads="1"/>
          </p:cNvPicPr>
          <p:nvPr/>
        </p:nvPicPr>
        <p:blipFill>
          <a:blip r:embed="rId3" cstate="print"/>
          <a:srcRect/>
          <a:stretch>
            <a:fillRect/>
          </a:stretch>
        </p:blipFill>
        <p:spPr bwMode="auto">
          <a:xfrm>
            <a:off x="250825" y="765175"/>
            <a:ext cx="8629650" cy="5057775"/>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65</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4756" name="Group 1035"/>
          <p:cNvGrpSpPr>
            <a:grpSpLocks/>
          </p:cNvGrpSpPr>
          <p:nvPr/>
        </p:nvGrpSpPr>
        <p:grpSpPr bwMode="auto">
          <a:xfrm>
            <a:off x="4214813" y="1085850"/>
            <a:ext cx="4929187" cy="4914900"/>
            <a:chOff x="2592" y="480"/>
            <a:chExt cx="3168" cy="2978"/>
          </a:xfrm>
        </p:grpSpPr>
        <p:pic>
          <p:nvPicPr>
            <p:cNvPr id="74757" name="Picture 1032"/>
            <p:cNvPicPr>
              <a:picLocks noChangeAspect="1" noChangeArrowheads="1"/>
            </p:cNvPicPr>
            <p:nvPr/>
          </p:nvPicPr>
          <p:blipFill>
            <a:blip r:embed="rId3" cstate="print"/>
            <a:srcRect/>
            <a:stretch>
              <a:fillRect/>
            </a:stretch>
          </p:blipFill>
          <p:spPr bwMode="auto">
            <a:xfrm>
              <a:off x="2592" y="480"/>
              <a:ext cx="3168" cy="2245"/>
            </a:xfrm>
            <a:prstGeom prst="rect">
              <a:avLst/>
            </a:prstGeom>
            <a:noFill/>
            <a:ln w="9525">
              <a:noFill/>
              <a:miter lim="800000"/>
              <a:headEnd/>
              <a:tailEnd/>
            </a:ln>
          </p:spPr>
        </p:pic>
        <p:sp>
          <p:nvSpPr>
            <p:cNvPr id="74758" name="Rectangle 1034"/>
            <p:cNvSpPr>
              <a:spLocks noChangeArrowheads="1"/>
            </p:cNvSpPr>
            <p:nvPr/>
          </p:nvSpPr>
          <p:spPr bwMode="auto">
            <a:xfrm>
              <a:off x="3072" y="2880"/>
              <a:ext cx="2550" cy="578"/>
            </a:xfrm>
            <a:prstGeom prst="rect">
              <a:avLst/>
            </a:prstGeom>
            <a:noFill/>
            <a:ln w="9525">
              <a:noFill/>
              <a:miter lim="800000"/>
              <a:headEnd/>
              <a:tailEnd/>
            </a:ln>
          </p:spPr>
          <p:txBody>
            <a:bodyPr>
              <a:spAutoFit/>
            </a:bodyPr>
            <a:lstStyle/>
            <a:p>
              <a:pPr eaLnBrk="0" hangingPunct="0">
                <a:spcBef>
                  <a:spcPts val="500"/>
                </a:spcBef>
                <a:spcAft>
                  <a:spcPts val="500"/>
                </a:spcAft>
              </a:pPr>
              <a:r>
                <a:rPr lang="it-IT" sz="2800">
                  <a:latin typeface="Tahoma" pitchFamily="34" charset="0"/>
                  <a:cs typeface="Tahoma" pitchFamily="34" charset="0"/>
                </a:rPr>
                <a:t>Immune Recognition by David Goodsell</a:t>
              </a:r>
            </a:p>
          </p:txBody>
        </p:sp>
      </p:grpSp>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66</a:t>
            </a:fld>
            <a:endParaRPr lang="it-IT"/>
          </a:p>
        </p:txBody>
      </p:sp>
      <p:sp>
        <p:nvSpPr>
          <p:cNvPr id="5" name="Segnaposto contenuto 4"/>
          <p:cNvSpPr>
            <a:spLocks noGrp="1"/>
          </p:cNvSpPr>
          <p:nvPr>
            <p:ph idx="1"/>
          </p:nvPr>
        </p:nvSpPr>
        <p:spPr/>
        <p:txBody>
          <a:bodyPr/>
          <a:lstStyle/>
          <a:p>
            <a:endParaRPr lang="it-IT"/>
          </a:p>
        </p:txBody>
      </p:sp>
      <p:sp>
        <p:nvSpPr>
          <p:cNvPr id="11" name="Rectangle 1027"/>
          <p:cNvSpPr txBox="1">
            <a:spLocks noChangeArrowheads="1"/>
          </p:cNvSpPr>
          <p:nvPr/>
        </p:nvSpPr>
        <p:spPr bwMode="auto">
          <a:xfrm>
            <a:off x="-71438" y="1619250"/>
            <a:ext cx="4429126"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nSpc>
                <a:spcPct val="90000"/>
              </a:lnSpc>
            </a:pPr>
            <a:r>
              <a:rPr lang="it-IT" b="1" dirty="0" err="1" smtClean="0"/>
              <a:t>Introduction</a:t>
            </a:r>
            <a:r>
              <a:rPr lang="it-IT" b="1" dirty="0" smtClean="0"/>
              <a:t> to </a:t>
            </a:r>
            <a:r>
              <a:rPr lang="it-IT" b="1" dirty="0" err="1" smtClean="0"/>
              <a:t>immunogenetics</a:t>
            </a:r>
            <a:endParaRPr lang="it-IT" b="1" dirty="0" smtClean="0"/>
          </a:p>
          <a:p>
            <a:pPr>
              <a:lnSpc>
                <a:spcPct val="90000"/>
              </a:lnSpc>
            </a:pPr>
            <a:r>
              <a:rPr lang="it-IT" b="1" dirty="0" smtClean="0"/>
              <a:t>Genetics of </a:t>
            </a:r>
            <a:r>
              <a:rPr lang="it-IT" b="1" dirty="0" err="1" smtClean="0"/>
              <a:t>transplantation</a:t>
            </a:r>
            <a:endParaRPr lang="it-IT" b="1" dirty="0" smtClean="0"/>
          </a:p>
          <a:p>
            <a:pPr>
              <a:lnSpc>
                <a:spcPct val="90000"/>
              </a:lnSpc>
            </a:pPr>
            <a:r>
              <a:rPr lang="it-IT" b="1" dirty="0" smtClean="0"/>
              <a:t>HLA</a:t>
            </a:r>
          </a:p>
          <a:p>
            <a:pPr>
              <a:lnSpc>
                <a:spcPct val="90000"/>
              </a:lnSpc>
            </a:pPr>
            <a:r>
              <a:rPr lang="it-IT" b="1" dirty="0" err="1" smtClean="0"/>
              <a:t>Transplants</a:t>
            </a:r>
            <a:endParaRPr lang="it-IT" b="1" dirty="0" smtClean="0"/>
          </a:p>
          <a:p>
            <a:pPr>
              <a:lnSpc>
                <a:spcPct val="90000"/>
              </a:lnSpc>
            </a:pPr>
            <a:r>
              <a:rPr lang="it-IT" b="1" dirty="0" smtClean="0">
                <a:solidFill>
                  <a:srgbClr val="FF0000"/>
                </a:solidFill>
              </a:rPr>
              <a:t>Future </a:t>
            </a:r>
            <a:r>
              <a:rPr lang="it-IT" b="1" dirty="0" err="1" smtClean="0">
                <a:solidFill>
                  <a:srgbClr val="FF0000"/>
                </a:solidFill>
              </a:rPr>
              <a:t>perspectives</a:t>
            </a:r>
            <a:endParaRPr lang="it-IT" b="1" dirty="0" smtClean="0">
              <a:solidFill>
                <a:srgbClr val="FF0000"/>
              </a:solidFill>
            </a:endParaRPr>
          </a:p>
          <a:p>
            <a:pPr>
              <a:lnSpc>
                <a:spcPct val="90000"/>
              </a:lnSpc>
            </a:pPr>
            <a:endParaRPr lang="it-IT" b="1" dirty="0" smtClean="0"/>
          </a:p>
        </p:txBody>
      </p:sp>
      <p:sp>
        <p:nvSpPr>
          <p:cNvPr id="13" name="Rectangle 1026"/>
          <p:cNvSpPr>
            <a:spLocks noGrp="1" noChangeArrowheads="1"/>
          </p:cNvSpPr>
          <p:nvPr>
            <p:ph type="title"/>
          </p:nvPr>
        </p:nvSpPr>
        <p:spPr>
          <a:xfrm>
            <a:off x="-180975" y="125413"/>
            <a:ext cx="4967288" cy="1143000"/>
          </a:xfrm>
        </p:spPr>
        <p:txBody>
          <a:bodyPr/>
          <a:lstStyle/>
          <a:p>
            <a:pPr>
              <a:lnSpc>
                <a:spcPct val="90000"/>
              </a:lnSpc>
              <a:defRPr/>
            </a:pPr>
            <a:r>
              <a:rPr lang="it-IT" b="1" dirty="0" err="1" smtClean="0">
                <a:solidFill>
                  <a:srgbClr val="FF0000"/>
                </a:solidFill>
                <a:effectLst>
                  <a:outerShdw blurRad="38100" dist="38100" dir="2700000" algn="tl">
                    <a:srgbClr val="C0C0C0"/>
                  </a:outerShdw>
                </a:effectLst>
              </a:rPr>
              <a:t>Immunogenetics</a:t>
            </a:r>
            <a:r>
              <a:rPr lang="it-IT" b="1" dirty="0" smtClean="0">
                <a:solidFill>
                  <a:srgbClr val="FF0000"/>
                </a:solidFill>
                <a:effectLst>
                  <a:outerShdw blurRad="38100" dist="38100" dir="2700000" algn="tl">
                    <a:srgbClr val="C0C0C0"/>
                  </a:outerShdw>
                </a:effectLst>
              </a:rPr>
              <a:t> and medicine</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a:xfrm>
            <a:off x="357188" y="285750"/>
            <a:ext cx="8243887" cy="1143000"/>
          </a:xfrm>
        </p:spPr>
        <p:txBody>
          <a:bodyPr/>
          <a:lstStyle/>
          <a:p>
            <a:pPr eaLnBrk="1" hangingPunct="1">
              <a:defRPr/>
            </a:pPr>
            <a:r>
              <a:rPr lang="it-IT" sz="4000" b="1" dirty="0" smtClean="0">
                <a:solidFill>
                  <a:srgbClr val="FF3300"/>
                </a:solidFill>
                <a:effectLst>
                  <a:outerShdw blurRad="38100" dist="38100" dir="2700000" algn="tl">
                    <a:srgbClr val="C0C0C0"/>
                  </a:outerShdw>
                </a:effectLst>
                <a:cs typeface="Arial" pitchFamily="34" charset="0"/>
              </a:rPr>
              <a:t>Future </a:t>
            </a:r>
            <a:r>
              <a:rPr lang="it-IT" sz="4000" b="1" dirty="0" err="1" smtClean="0">
                <a:solidFill>
                  <a:srgbClr val="FF3300"/>
                </a:solidFill>
                <a:effectLst>
                  <a:outerShdw blurRad="38100" dist="38100" dir="2700000" algn="tl">
                    <a:srgbClr val="C0C0C0"/>
                  </a:outerShdw>
                </a:effectLst>
                <a:cs typeface="Arial" pitchFamily="34" charset="0"/>
              </a:rPr>
              <a:t>perspectives</a:t>
            </a:r>
            <a:r>
              <a:rPr lang="it-IT" sz="4000" b="1" dirty="0" smtClean="0">
                <a:solidFill>
                  <a:srgbClr val="FF3300"/>
                </a:solidFill>
                <a:effectLst>
                  <a:outerShdw blurRad="38100" dist="38100" dir="2700000" algn="tl">
                    <a:srgbClr val="C0C0C0"/>
                  </a:outerShdw>
                </a:effectLst>
                <a:cs typeface="Arial" pitchFamily="34" charset="0"/>
              </a:rPr>
              <a:t>: </a:t>
            </a:r>
            <a:br>
              <a:rPr lang="it-IT" sz="4000" b="1" dirty="0" smtClean="0">
                <a:solidFill>
                  <a:srgbClr val="FF3300"/>
                </a:solidFill>
                <a:effectLst>
                  <a:outerShdw blurRad="38100" dist="38100" dir="2700000" algn="tl">
                    <a:srgbClr val="C0C0C0"/>
                  </a:outerShdw>
                </a:effectLst>
                <a:cs typeface="Arial" pitchFamily="34" charset="0"/>
              </a:rPr>
            </a:br>
            <a:r>
              <a:rPr lang="it-IT" sz="4000" b="1" dirty="0" err="1" smtClean="0">
                <a:solidFill>
                  <a:srgbClr val="FF3300"/>
                </a:solidFill>
                <a:effectLst>
                  <a:outerShdw blurRad="38100" dist="38100" dir="2700000" algn="tl">
                    <a:srgbClr val="C0C0C0"/>
                  </a:outerShdw>
                </a:effectLst>
                <a:cs typeface="Arial" pitchFamily="34" charset="0"/>
              </a:rPr>
              <a:t>applications</a:t>
            </a:r>
            <a:r>
              <a:rPr lang="it-IT" sz="4000" b="1" dirty="0" smtClean="0">
                <a:solidFill>
                  <a:srgbClr val="FF3300"/>
                </a:solidFill>
                <a:effectLst>
                  <a:outerShdw blurRad="38100" dist="38100" dir="2700000" algn="tl">
                    <a:srgbClr val="C0C0C0"/>
                  </a:outerShdw>
                </a:effectLst>
                <a:cs typeface="Arial" pitchFamily="34" charset="0"/>
              </a:rPr>
              <a:t> to public </a:t>
            </a:r>
            <a:r>
              <a:rPr lang="it-IT" sz="4000" b="1" dirty="0" err="1" smtClean="0">
                <a:solidFill>
                  <a:srgbClr val="FF3300"/>
                </a:solidFill>
                <a:effectLst>
                  <a:outerShdw blurRad="38100" dist="38100" dir="2700000" algn="tl">
                    <a:srgbClr val="C0C0C0"/>
                  </a:outerShdw>
                </a:effectLst>
                <a:cs typeface="Arial" pitchFamily="34" charset="0"/>
              </a:rPr>
              <a:t>health</a:t>
            </a:r>
            <a:endParaRPr lang="it-IT" sz="4000" b="1" dirty="0" smtClean="0">
              <a:solidFill>
                <a:srgbClr val="FF3300"/>
              </a:solidFill>
              <a:effectLst>
                <a:outerShdw blurRad="38100" dist="38100" dir="2700000" algn="tl">
                  <a:srgbClr val="C0C0C0"/>
                </a:outerShdw>
              </a:effectLst>
              <a:cs typeface="Arial" pitchFamily="34" charset="0"/>
            </a:endParaRPr>
          </a:p>
        </p:txBody>
      </p:sp>
      <p:sp>
        <p:nvSpPr>
          <p:cNvPr id="75779" name="Rectangle 3"/>
          <p:cNvSpPr>
            <a:spLocks noGrp="1" noChangeArrowheads="1"/>
          </p:cNvSpPr>
          <p:nvPr>
            <p:ph type="body" idx="1"/>
          </p:nvPr>
        </p:nvSpPr>
        <p:spPr>
          <a:xfrm>
            <a:off x="457200" y="1600200"/>
            <a:ext cx="3970338" cy="4525963"/>
          </a:xfrm>
        </p:spPr>
        <p:txBody>
          <a:bodyPr/>
          <a:lstStyle/>
          <a:p>
            <a:pPr eaLnBrk="1" hangingPunct="1"/>
            <a:r>
              <a:rPr lang="it-IT" sz="4000" dirty="0" err="1" smtClean="0">
                <a:cs typeface="Arial" pitchFamily="34" charset="0"/>
              </a:rPr>
              <a:t>Stem</a:t>
            </a:r>
            <a:r>
              <a:rPr lang="it-IT" sz="4000" dirty="0" smtClean="0">
                <a:cs typeface="Arial" pitchFamily="34" charset="0"/>
              </a:rPr>
              <a:t> </a:t>
            </a:r>
            <a:r>
              <a:rPr lang="it-IT" sz="4000" dirty="0" err="1" smtClean="0">
                <a:cs typeface="Arial" pitchFamily="34" charset="0"/>
              </a:rPr>
              <a:t>cells</a:t>
            </a:r>
            <a:endParaRPr lang="it-IT" sz="4000" dirty="0" smtClean="0">
              <a:cs typeface="Arial" pitchFamily="34" charset="0"/>
            </a:endParaRPr>
          </a:p>
          <a:p>
            <a:pPr eaLnBrk="1" hangingPunct="1"/>
            <a:r>
              <a:rPr lang="it-IT" sz="4000" dirty="0" err="1" smtClean="0">
                <a:cs typeface="Arial" pitchFamily="34" charset="0"/>
              </a:rPr>
              <a:t>Tissue</a:t>
            </a:r>
            <a:r>
              <a:rPr lang="it-IT" sz="4000" dirty="0" smtClean="0">
                <a:cs typeface="Arial" pitchFamily="34" charset="0"/>
              </a:rPr>
              <a:t> </a:t>
            </a:r>
            <a:r>
              <a:rPr lang="it-IT" sz="4000" dirty="0" err="1" smtClean="0">
                <a:cs typeface="Arial" pitchFamily="34" charset="0"/>
              </a:rPr>
              <a:t>engineering</a:t>
            </a:r>
            <a:endParaRPr lang="it-IT" sz="4000" dirty="0" smtClean="0">
              <a:cs typeface="Arial" pitchFamily="34" charset="0"/>
            </a:endParaRPr>
          </a:p>
          <a:p>
            <a:pPr eaLnBrk="1" hangingPunct="1"/>
            <a:r>
              <a:rPr lang="it-IT" sz="4000" dirty="0" smtClean="0">
                <a:cs typeface="Arial" pitchFamily="34" charset="0"/>
              </a:rPr>
              <a:t>New </a:t>
            </a:r>
            <a:r>
              <a:rPr lang="it-IT" sz="4000" dirty="0" err="1" smtClean="0">
                <a:cs typeface="Arial" pitchFamily="34" charset="0"/>
              </a:rPr>
              <a:t>transplants</a:t>
            </a:r>
            <a:endParaRPr lang="it-IT" sz="4000" dirty="0" smtClean="0">
              <a:cs typeface="Arial" pitchFamily="34" charset="0"/>
            </a:endParaRPr>
          </a:p>
        </p:txBody>
      </p:sp>
      <p:pic>
        <p:nvPicPr>
          <p:cNvPr id="5" name="Picture 5"/>
          <p:cNvPicPr>
            <a:picLocks noChangeAspect="1" noChangeArrowheads="1"/>
          </p:cNvPicPr>
          <p:nvPr/>
        </p:nvPicPr>
        <p:blipFill>
          <a:blip r:embed="rId3" cstate="print"/>
          <a:srcRect/>
          <a:stretch>
            <a:fillRect/>
          </a:stretch>
        </p:blipFill>
        <p:spPr bwMode="auto">
          <a:xfrm>
            <a:off x="4787900" y="1844675"/>
            <a:ext cx="3727450" cy="4032250"/>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67</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noChangeArrowheads="1"/>
          </p:cNvPicPr>
          <p:nvPr/>
        </p:nvPicPr>
        <p:blipFill>
          <a:blip r:embed="rId3" cstate="print"/>
          <a:srcRect/>
          <a:stretch>
            <a:fillRect/>
          </a:stretch>
        </p:blipFill>
        <p:spPr bwMode="auto">
          <a:xfrm>
            <a:off x="4787900" y="1844675"/>
            <a:ext cx="3727450" cy="4032250"/>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68</a:t>
            </a:fld>
            <a:endParaRPr lang="it-IT"/>
          </a:p>
        </p:txBody>
      </p:sp>
      <p:sp>
        <p:nvSpPr>
          <p:cNvPr id="9" name="Rectangle 2"/>
          <p:cNvSpPr>
            <a:spLocks noGrp="1" noChangeArrowheads="1"/>
          </p:cNvSpPr>
          <p:nvPr>
            <p:ph type="title"/>
          </p:nvPr>
        </p:nvSpPr>
        <p:spPr>
          <a:xfrm>
            <a:off x="357188" y="285750"/>
            <a:ext cx="8243887" cy="1143000"/>
          </a:xfrm>
        </p:spPr>
        <p:txBody>
          <a:bodyPr/>
          <a:lstStyle/>
          <a:p>
            <a:pPr eaLnBrk="1" hangingPunct="1">
              <a:defRPr/>
            </a:pPr>
            <a:r>
              <a:rPr lang="it-IT" sz="4000" b="1" dirty="0" smtClean="0">
                <a:solidFill>
                  <a:srgbClr val="FF3300"/>
                </a:solidFill>
                <a:effectLst>
                  <a:outerShdw blurRad="38100" dist="38100" dir="2700000" algn="tl">
                    <a:srgbClr val="C0C0C0"/>
                  </a:outerShdw>
                </a:effectLst>
                <a:cs typeface="Arial" pitchFamily="34" charset="0"/>
              </a:rPr>
              <a:t>Future </a:t>
            </a:r>
            <a:r>
              <a:rPr lang="it-IT" sz="4000" b="1" dirty="0" err="1" smtClean="0">
                <a:solidFill>
                  <a:srgbClr val="FF3300"/>
                </a:solidFill>
                <a:effectLst>
                  <a:outerShdw blurRad="38100" dist="38100" dir="2700000" algn="tl">
                    <a:srgbClr val="C0C0C0"/>
                  </a:outerShdw>
                </a:effectLst>
                <a:cs typeface="Arial" pitchFamily="34" charset="0"/>
              </a:rPr>
              <a:t>perspectives</a:t>
            </a:r>
            <a:r>
              <a:rPr lang="it-IT" sz="4000" b="1" dirty="0" smtClean="0">
                <a:solidFill>
                  <a:srgbClr val="FF3300"/>
                </a:solidFill>
                <a:effectLst>
                  <a:outerShdw blurRad="38100" dist="38100" dir="2700000" algn="tl">
                    <a:srgbClr val="C0C0C0"/>
                  </a:outerShdw>
                </a:effectLst>
                <a:cs typeface="Arial" pitchFamily="34" charset="0"/>
              </a:rPr>
              <a:t>: </a:t>
            </a:r>
            <a:br>
              <a:rPr lang="it-IT" sz="4000" b="1" dirty="0" smtClean="0">
                <a:solidFill>
                  <a:srgbClr val="FF3300"/>
                </a:solidFill>
                <a:effectLst>
                  <a:outerShdw blurRad="38100" dist="38100" dir="2700000" algn="tl">
                    <a:srgbClr val="C0C0C0"/>
                  </a:outerShdw>
                </a:effectLst>
                <a:cs typeface="Arial" pitchFamily="34" charset="0"/>
              </a:rPr>
            </a:br>
            <a:r>
              <a:rPr lang="it-IT" sz="4000" b="1" dirty="0" err="1" smtClean="0">
                <a:solidFill>
                  <a:srgbClr val="FF3300"/>
                </a:solidFill>
                <a:effectLst>
                  <a:outerShdw blurRad="38100" dist="38100" dir="2700000" algn="tl">
                    <a:srgbClr val="C0C0C0"/>
                  </a:outerShdw>
                </a:effectLst>
                <a:cs typeface="Arial" pitchFamily="34" charset="0"/>
              </a:rPr>
              <a:t>applications</a:t>
            </a:r>
            <a:r>
              <a:rPr lang="it-IT" sz="4000" b="1" dirty="0" smtClean="0">
                <a:solidFill>
                  <a:srgbClr val="FF3300"/>
                </a:solidFill>
                <a:effectLst>
                  <a:outerShdw blurRad="38100" dist="38100" dir="2700000" algn="tl">
                    <a:srgbClr val="C0C0C0"/>
                  </a:outerShdw>
                </a:effectLst>
                <a:cs typeface="Arial" pitchFamily="34" charset="0"/>
              </a:rPr>
              <a:t> to public </a:t>
            </a:r>
            <a:r>
              <a:rPr lang="it-IT" sz="4000" b="1" dirty="0" err="1" smtClean="0">
                <a:solidFill>
                  <a:srgbClr val="FF3300"/>
                </a:solidFill>
                <a:effectLst>
                  <a:outerShdw blurRad="38100" dist="38100" dir="2700000" algn="tl">
                    <a:srgbClr val="C0C0C0"/>
                  </a:outerShdw>
                </a:effectLst>
                <a:cs typeface="Arial" pitchFamily="34" charset="0"/>
              </a:rPr>
              <a:t>health</a:t>
            </a:r>
            <a:endParaRPr lang="it-IT" sz="4000" b="1" dirty="0" smtClean="0">
              <a:solidFill>
                <a:srgbClr val="FF3300"/>
              </a:solidFill>
              <a:effectLst>
                <a:outerShdw blurRad="38100" dist="38100" dir="2700000" algn="tl">
                  <a:srgbClr val="C0C0C0"/>
                </a:outerShdw>
              </a:effectLst>
              <a:cs typeface="Arial" pitchFamily="34" charset="0"/>
            </a:endParaRPr>
          </a:p>
        </p:txBody>
      </p:sp>
      <p:sp>
        <p:nvSpPr>
          <p:cNvPr id="10" name="Rectangle 3"/>
          <p:cNvSpPr txBox="1">
            <a:spLocks noChangeArrowheads="1"/>
          </p:cNvSpPr>
          <p:nvPr/>
        </p:nvSpPr>
        <p:spPr bwMode="auto">
          <a:xfrm>
            <a:off x="457200" y="1600200"/>
            <a:ext cx="3970338"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it-IT" sz="4000" dirty="0" err="1" smtClean="0">
                <a:solidFill>
                  <a:srgbClr val="FF0000"/>
                </a:solidFill>
                <a:cs typeface="Arial" pitchFamily="34" charset="0"/>
              </a:rPr>
              <a:t>Stem</a:t>
            </a:r>
            <a:r>
              <a:rPr lang="it-IT" sz="4000" dirty="0" smtClean="0">
                <a:solidFill>
                  <a:srgbClr val="FF0000"/>
                </a:solidFill>
                <a:cs typeface="Arial" pitchFamily="34" charset="0"/>
              </a:rPr>
              <a:t> </a:t>
            </a:r>
            <a:r>
              <a:rPr lang="it-IT" sz="4000" dirty="0" err="1" smtClean="0">
                <a:solidFill>
                  <a:srgbClr val="FF0000"/>
                </a:solidFill>
                <a:cs typeface="Arial" pitchFamily="34" charset="0"/>
              </a:rPr>
              <a:t>cells</a:t>
            </a:r>
            <a:endParaRPr lang="it-IT" sz="4000" dirty="0" smtClean="0">
              <a:solidFill>
                <a:srgbClr val="FF0000"/>
              </a:solidFill>
              <a:cs typeface="Arial" pitchFamily="34" charset="0"/>
            </a:endParaRPr>
          </a:p>
          <a:p>
            <a:pPr eaLnBrk="1" hangingPunct="1"/>
            <a:r>
              <a:rPr lang="it-IT" sz="4000" dirty="0" err="1" smtClean="0">
                <a:cs typeface="Arial" pitchFamily="34" charset="0"/>
              </a:rPr>
              <a:t>Tissue</a:t>
            </a:r>
            <a:r>
              <a:rPr lang="it-IT" sz="4000" dirty="0" smtClean="0">
                <a:cs typeface="Arial" pitchFamily="34" charset="0"/>
              </a:rPr>
              <a:t> </a:t>
            </a:r>
            <a:r>
              <a:rPr lang="it-IT" sz="4000" dirty="0" err="1" smtClean="0">
                <a:cs typeface="Arial" pitchFamily="34" charset="0"/>
              </a:rPr>
              <a:t>engineering</a:t>
            </a:r>
            <a:endParaRPr lang="it-IT" sz="4000" dirty="0" smtClean="0">
              <a:cs typeface="Arial" pitchFamily="34" charset="0"/>
            </a:endParaRPr>
          </a:p>
          <a:p>
            <a:pPr eaLnBrk="1" hangingPunct="1"/>
            <a:r>
              <a:rPr lang="it-IT" sz="4000" dirty="0" smtClean="0">
                <a:cs typeface="Arial" pitchFamily="34" charset="0"/>
              </a:rPr>
              <a:t>New </a:t>
            </a:r>
            <a:r>
              <a:rPr lang="it-IT" sz="4000" dirty="0" err="1" smtClean="0">
                <a:cs typeface="Arial" pitchFamily="34" charset="0"/>
              </a:rPr>
              <a:t>transplants</a:t>
            </a:r>
            <a:endParaRPr lang="it-IT" sz="4000" dirty="0" smtClean="0">
              <a:cs typeface="Arial" pitchFamily="34" charset="0"/>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2"/>
          <p:cNvSpPr>
            <a:spLocks noChangeArrowheads="1"/>
          </p:cNvSpPr>
          <p:nvPr/>
        </p:nvSpPr>
        <p:spPr bwMode="auto">
          <a:xfrm>
            <a:off x="395288" y="333375"/>
            <a:ext cx="2819400" cy="609600"/>
          </a:xfrm>
          <a:prstGeom prst="rect">
            <a:avLst/>
          </a:prstGeom>
          <a:noFill/>
          <a:ln w="9525">
            <a:noFill/>
            <a:miter lim="800000"/>
            <a:headEnd/>
            <a:tailEnd/>
          </a:ln>
        </p:spPr>
        <p:txBody>
          <a:bodyPr/>
          <a:lstStyle/>
          <a:p>
            <a:pPr marL="342900" indent="-342900">
              <a:spcBef>
                <a:spcPct val="20000"/>
              </a:spcBef>
              <a:buClr>
                <a:srgbClr val="990099"/>
              </a:buClr>
              <a:buSzPct val="65000"/>
              <a:buFont typeface="Wingdings" pitchFamily="2" charset="2"/>
              <a:buChar char="u"/>
            </a:pPr>
            <a:r>
              <a:rPr lang="it-IT" sz="3600" u="sng" dirty="0" err="1" smtClean="0">
                <a:solidFill>
                  <a:srgbClr val="990099"/>
                </a:solidFill>
              </a:rPr>
              <a:t>etymology</a:t>
            </a:r>
            <a:r>
              <a:rPr lang="it-IT" sz="3600" dirty="0" smtClean="0">
                <a:solidFill>
                  <a:srgbClr val="990099"/>
                </a:solidFill>
              </a:rPr>
              <a:t>:</a:t>
            </a:r>
            <a:endParaRPr lang="it-IT" sz="2400" dirty="0">
              <a:solidFill>
                <a:srgbClr val="336600"/>
              </a:solidFill>
            </a:endParaRPr>
          </a:p>
        </p:txBody>
      </p:sp>
      <p:sp>
        <p:nvSpPr>
          <p:cNvPr id="273411" name="Rectangle 3"/>
          <p:cNvSpPr>
            <a:spLocks noChangeArrowheads="1"/>
          </p:cNvSpPr>
          <p:nvPr/>
        </p:nvSpPr>
        <p:spPr bwMode="auto">
          <a:xfrm>
            <a:off x="-828675" y="1052513"/>
            <a:ext cx="6624638" cy="533400"/>
          </a:xfrm>
          <a:prstGeom prst="rect">
            <a:avLst/>
          </a:prstGeom>
          <a:noFill/>
          <a:ln w="9525">
            <a:noFill/>
            <a:miter lim="800000"/>
            <a:headEnd/>
            <a:tailEnd/>
          </a:ln>
        </p:spPr>
        <p:txBody>
          <a:bodyPr/>
          <a:lstStyle/>
          <a:p>
            <a:pPr marL="1600200" lvl="3" indent="-228600">
              <a:spcBef>
                <a:spcPct val="20000"/>
              </a:spcBef>
              <a:buSzPct val="90000"/>
              <a:buFont typeface="Marlett" pitchFamily="2" charset="2"/>
              <a:buChar char="i"/>
            </a:pPr>
            <a:r>
              <a:rPr lang="it-IT" sz="2400" i="1" dirty="0" smtClean="0">
                <a:solidFill>
                  <a:srgbClr val="333399"/>
                </a:solidFill>
              </a:rPr>
              <a:t>In English</a:t>
            </a:r>
            <a:r>
              <a:rPr lang="it-IT" sz="2400" dirty="0" smtClean="0">
                <a:solidFill>
                  <a:srgbClr val="333399"/>
                </a:solidFill>
              </a:rPr>
              <a:t> </a:t>
            </a:r>
            <a:r>
              <a:rPr lang="it-IT" sz="2400" dirty="0">
                <a:solidFill>
                  <a:srgbClr val="333399"/>
                </a:solidFill>
              </a:rPr>
              <a:t>“</a:t>
            </a:r>
            <a:r>
              <a:rPr lang="it-IT" sz="2400" dirty="0" err="1">
                <a:solidFill>
                  <a:srgbClr val="333399"/>
                </a:solidFill>
              </a:rPr>
              <a:t>stem</a:t>
            </a:r>
            <a:r>
              <a:rPr lang="it-IT" sz="2400" dirty="0">
                <a:solidFill>
                  <a:srgbClr val="333399"/>
                </a:solidFill>
              </a:rPr>
              <a:t>” =</a:t>
            </a:r>
            <a:r>
              <a:rPr lang="it-IT" sz="2400" b="1" dirty="0">
                <a:solidFill>
                  <a:srgbClr val="333399"/>
                </a:solidFill>
              </a:rPr>
              <a:t> </a:t>
            </a:r>
            <a:r>
              <a:rPr lang="it-IT" sz="2400" dirty="0" err="1" smtClean="0">
                <a:solidFill>
                  <a:srgbClr val="333399"/>
                </a:solidFill>
              </a:rPr>
              <a:t>plant</a:t>
            </a:r>
            <a:r>
              <a:rPr lang="it-IT" sz="2400" dirty="0" smtClean="0">
                <a:solidFill>
                  <a:srgbClr val="333399"/>
                </a:solidFill>
              </a:rPr>
              <a:t> </a:t>
            </a:r>
            <a:r>
              <a:rPr lang="it-IT" sz="2400" dirty="0" err="1" smtClean="0">
                <a:solidFill>
                  <a:srgbClr val="333399"/>
                </a:solidFill>
              </a:rPr>
              <a:t>stalk</a:t>
            </a:r>
            <a:r>
              <a:rPr lang="it-IT" sz="2400" dirty="0" smtClean="0">
                <a:solidFill>
                  <a:srgbClr val="333399"/>
                </a:solidFill>
              </a:rPr>
              <a:t>. </a:t>
            </a:r>
            <a:endParaRPr lang="it-IT" sz="2400" dirty="0">
              <a:solidFill>
                <a:srgbClr val="333399"/>
              </a:solidFill>
            </a:endParaRPr>
          </a:p>
        </p:txBody>
      </p:sp>
      <p:sp>
        <p:nvSpPr>
          <p:cNvPr id="273412" name="Rectangle 4"/>
          <p:cNvSpPr>
            <a:spLocks noChangeArrowheads="1"/>
          </p:cNvSpPr>
          <p:nvPr/>
        </p:nvSpPr>
        <p:spPr bwMode="auto">
          <a:xfrm>
            <a:off x="-828675" y="1585913"/>
            <a:ext cx="6492875" cy="1676400"/>
          </a:xfrm>
          <a:prstGeom prst="rect">
            <a:avLst/>
          </a:prstGeom>
          <a:noFill/>
          <a:ln w="9525">
            <a:noFill/>
            <a:miter lim="800000"/>
            <a:headEnd/>
            <a:tailEnd/>
          </a:ln>
        </p:spPr>
        <p:txBody>
          <a:bodyPr/>
          <a:lstStyle/>
          <a:p>
            <a:pPr lvl="3">
              <a:spcBef>
                <a:spcPct val="20000"/>
              </a:spcBef>
              <a:buSzPct val="90000"/>
            </a:pPr>
            <a:endParaRPr lang="it-IT" sz="2400" dirty="0">
              <a:solidFill>
                <a:srgbClr val="333399"/>
              </a:solidFill>
            </a:endParaRPr>
          </a:p>
        </p:txBody>
      </p:sp>
      <p:sp>
        <p:nvSpPr>
          <p:cNvPr id="273413" name="Rectangle 5"/>
          <p:cNvSpPr>
            <a:spLocks noChangeArrowheads="1"/>
          </p:cNvSpPr>
          <p:nvPr/>
        </p:nvSpPr>
        <p:spPr bwMode="auto">
          <a:xfrm>
            <a:off x="-828675" y="4061048"/>
            <a:ext cx="6388100" cy="1600200"/>
          </a:xfrm>
          <a:prstGeom prst="rect">
            <a:avLst/>
          </a:prstGeom>
          <a:noFill/>
          <a:ln w="9525">
            <a:noFill/>
            <a:miter lim="800000"/>
            <a:headEnd/>
            <a:tailEnd/>
          </a:ln>
        </p:spPr>
        <p:txBody>
          <a:bodyPr/>
          <a:lstStyle/>
          <a:p>
            <a:pPr marL="1600200" lvl="3" indent="-228600">
              <a:spcBef>
                <a:spcPct val="20000"/>
              </a:spcBef>
              <a:buSzPct val="90000"/>
              <a:buFont typeface="Marlett" pitchFamily="2" charset="2"/>
              <a:buChar char="i"/>
            </a:pPr>
            <a:r>
              <a:rPr lang="it-IT" sz="2400" dirty="0" err="1" smtClean="0">
                <a:solidFill>
                  <a:srgbClr val="333399"/>
                </a:solidFill>
              </a:rPr>
              <a:t>Cells</a:t>
            </a:r>
            <a:r>
              <a:rPr lang="it-IT" sz="2400" dirty="0" smtClean="0">
                <a:solidFill>
                  <a:srgbClr val="333399"/>
                </a:solidFill>
              </a:rPr>
              <a:t> with the </a:t>
            </a:r>
            <a:r>
              <a:rPr lang="it-IT" sz="2400" dirty="0" err="1" smtClean="0">
                <a:solidFill>
                  <a:srgbClr val="333399"/>
                </a:solidFill>
              </a:rPr>
              <a:t>capacity</a:t>
            </a:r>
            <a:r>
              <a:rPr lang="it-IT" sz="2400" dirty="0" smtClean="0">
                <a:solidFill>
                  <a:srgbClr val="333399"/>
                </a:solidFill>
              </a:rPr>
              <a:t> to self-</a:t>
            </a:r>
            <a:r>
              <a:rPr lang="it-IT" sz="2400" dirty="0" err="1" smtClean="0">
                <a:solidFill>
                  <a:srgbClr val="333399"/>
                </a:solidFill>
              </a:rPr>
              <a:t>renew</a:t>
            </a:r>
            <a:r>
              <a:rPr lang="it-IT" sz="2400" dirty="0" smtClean="0">
                <a:solidFill>
                  <a:srgbClr val="333399"/>
                </a:solidFill>
              </a:rPr>
              <a:t> </a:t>
            </a:r>
            <a:r>
              <a:rPr lang="it-IT" sz="2400" dirty="0" err="1" smtClean="0">
                <a:solidFill>
                  <a:srgbClr val="333399"/>
                </a:solidFill>
              </a:rPr>
              <a:t>indefinitely</a:t>
            </a:r>
            <a:r>
              <a:rPr lang="it-IT" sz="2400" dirty="0" smtClean="0">
                <a:solidFill>
                  <a:srgbClr val="333399"/>
                </a:solidFill>
              </a:rPr>
              <a:t> and to </a:t>
            </a:r>
            <a:r>
              <a:rPr lang="it-IT" sz="2400" dirty="0" err="1" smtClean="0">
                <a:solidFill>
                  <a:srgbClr val="333399"/>
                </a:solidFill>
              </a:rPr>
              <a:t>differentiate</a:t>
            </a:r>
            <a:r>
              <a:rPr lang="it-IT" sz="2400" dirty="0" smtClean="0">
                <a:solidFill>
                  <a:srgbClr val="333399"/>
                </a:solidFill>
              </a:rPr>
              <a:t> in </a:t>
            </a:r>
            <a:r>
              <a:rPr lang="it-IT" sz="2400" dirty="0" err="1" smtClean="0">
                <a:solidFill>
                  <a:srgbClr val="333399"/>
                </a:solidFill>
              </a:rPr>
              <a:t>at</a:t>
            </a:r>
            <a:r>
              <a:rPr lang="it-IT" sz="2400" dirty="0" smtClean="0">
                <a:solidFill>
                  <a:srgbClr val="333399"/>
                </a:solidFill>
              </a:rPr>
              <a:t> </a:t>
            </a:r>
            <a:r>
              <a:rPr lang="it-IT" sz="2400" dirty="0" err="1" smtClean="0">
                <a:solidFill>
                  <a:srgbClr val="333399"/>
                </a:solidFill>
              </a:rPr>
              <a:t>least</a:t>
            </a:r>
            <a:r>
              <a:rPr lang="it-IT" sz="2400" dirty="0" smtClean="0">
                <a:solidFill>
                  <a:srgbClr val="333399"/>
                </a:solidFill>
              </a:rPr>
              <a:t> </a:t>
            </a:r>
            <a:r>
              <a:rPr lang="it-IT" sz="2400" dirty="0" err="1" smtClean="0">
                <a:solidFill>
                  <a:srgbClr val="333399"/>
                </a:solidFill>
              </a:rPr>
              <a:t>one</a:t>
            </a:r>
            <a:r>
              <a:rPr lang="it-IT" sz="2400" dirty="0" smtClean="0">
                <a:solidFill>
                  <a:srgbClr val="333399"/>
                </a:solidFill>
              </a:rPr>
              <a:t> mature </a:t>
            </a:r>
            <a:r>
              <a:rPr lang="it-IT" sz="2400" dirty="0" err="1" smtClean="0">
                <a:solidFill>
                  <a:srgbClr val="333399"/>
                </a:solidFill>
              </a:rPr>
              <a:t>cell</a:t>
            </a:r>
            <a:r>
              <a:rPr lang="it-IT" sz="2400" dirty="0" smtClean="0">
                <a:solidFill>
                  <a:srgbClr val="333399"/>
                </a:solidFill>
              </a:rPr>
              <a:t> </a:t>
            </a:r>
            <a:r>
              <a:rPr lang="it-IT" sz="2400" dirty="0" err="1" smtClean="0">
                <a:solidFill>
                  <a:srgbClr val="333399"/>
                </a:solidFill>
              </a:rPr>
              <a:t>type</a:t>
            </a:r>
            <a:r>
              <a:rPr lang="it-IT" sz="2400" dirty="0" smtClean="0">
                <a:solidFill>
                  <a:srgbClr val="333399"/>
                </a:solidFill>
              </a:rPr>
              <a:t>.</a:t>
            </a:r>
            <a:endParaRPr lang="it-IT" sz="2400" dirty="0">
              <a:solidFill>
                <a:srgbClr val="333399"/>
              </a:solidFill>
            </a:endParaRPr>
          </a:p>
          <a:p>
            <a:pPr marL="1600200" lvl="3" indent="-228600">
              <a:spcBef>
                <a:spcPct val="20000"/>
              </a:spcBef>
            </a:pPr>
            <a:r>
              <a:rPr lang="it-IT" sz="2400" dirty="0">
                <a:solidFill>
                  <a:srgbClr val="333399"/>
                </a:solidFill>
              </a:rPr>
              <a:t>   </a:t>
            </a:r>
            <a:r>
              <a:rPr lang="it-IT" sz="2400" dirty="0" err="1" smtClean="0">
                <a:solidFill>
                  <a:srgbClr val="333399"/>
                </a:solidFill>
              </a:rPr>
              <a:t>You</a:t>
            </a:r>
            <a:r>
              <a:rPr lang="it-IT" sz="2400" dirty="0" smtClean="0">
                <a:solidFill>
                  <a:srgbClr val="333399"/>
                </a:solidFill>
              </a:rPr>
              <a:t> can </a:t>
            </a:r>
            <a:r>
              <a:rPr lang="it-IT" sz="2400" dirty="0" err="1" smtClean="0">
                <a:solidFill>
                  <a:srgbClr val="333399"/>
                </a:solidFill>
              </a:rPr>
              <a:t>distinguish</a:t>
            </a:r>
            <a:r>
              <a:rPr lang="it-IT" sz="2400" dirty="0" smtClean="0">
                <a:solidFill>
                  <a:srgbClr val="333399"/>
                </a:solidFill>
              </a:rPr>
              <a:t> </a:t>
            </a:r>
            <a:r>
              <a:rPr lang="it-IT" sz="2400" dirty="0" err="1" smtClean="0">
                <a:solidFill>
                  <a:srgbClr val="00B050"/>
                </a:solidFill>
              </a:rPr>
              <a:t>among</a:t>
            </a:r>
            <a:r>
              <a:rPr lang="it-IT" sz="2400" dirty="0" smtClean="0">
                <a:solidFill>
                  <a:srgbClr val="333399"/>
                </a:solidFill>
              </a:rPr>
              <a:t>: </a:t>
            </a:r>
            <a:r>
              <a:rPr lang="it-IT" sz="2400" i="1" dirty="0" err="1" smtClean="0">
                <a:solidFill>
                  <a:srgbClr val="333399"/>
                </a:solidFill>
              </a:rPr>
              <a:t>unipotent</a:t>
            </a:r>
            <a:r>
              <a:rPr lang="it-IT" sz="2400" i="1" dirty="0" smtClean="0">
                <a:solidFill>
                  <a:srgbClr val="333399"/>
                </a:solidFill>
              </a:rPr>
              <a:t>, </a:t>
            </a:r>
            <a:r>
              <a:rPr lang="it-IT" sz="2400" i="1" dirty="0" err="1" smtClean="0">
                <a:solidFill>
                  <a:srgbClr val="333399"/>
                </a:solidFill>
              </a:rPr>
              <a:t>multipotent</a:t>
            </a:r>
            <a:r>
              <a:rPr lang="it-IT" sz="2400" i="1" dirty="0" smtClean="0">
                <a:solidFill>
                  <a:srgbClr val="333399"/>
                </a:solidFill>
              </a:rPr>
              <a:t>, </a:t>
            </a:r>
            <a:r>
              <a:rPr lang="it-IT" sz="2400" i="1" dirty="0" err="1" smtClean="0">
                <a:solidFill>
                  <a:srgbClr val="333399"/>
                </a:solidFill>
              </a:rPr>
              <a:t>totipotent</a:t>
            </a:r>
            <a:r>
              <a:rPr lang="it-IT" sz="2400" i="1" dirty="0" smtClean="0">
                <a:solidFill>
                  <a:srgbClr val="333399"/>
                </a:solidFill>
              </a:rPr>
              <a:t>.</a:t>
            </a:r>
            <a:endParaRPr lang="it-IT" sz="2400" dirty="0">
              <a:solidFill>
                <a:srgbClr val="333399"/>
              </a:solidFill>
            </a:endParaRPr>
          </a:p>
        </p:txBody>
      </p:sp>
      <p:sp>
        <p:nvSpPr>
          <p:cNvPr id="273416" name="Rectangle 8"/>
          <p:cNvSpPr>
            <a:spLocks noChangeArrowheads="1"/>
          </p:cNvSpPr>
          <p:nvPr/>
        </p:nvSpPr>
        <p:spPr bwMode="auto">
          <a:xfrm>
            <a:off x="454025" y="3467472"/>
            <a:ext cx="3397250" cy="609600"/>
          </a:xfrm>
          <a:prstGeom prst="rect">
            <a:avLst/>
          </a:prstGeom>
          <a:noFill/>
          <a:ln w="9525">
            <a:noFill/>
            <a:miter lim="800000"/>
            <a:headEnd/>
            <a:tailEnd/>
          </a:ln>
        </p:spPr>
        <p:txBody>
          <a:bodyPr/>
          <a:lstStyle/>
          <a:p>
            <a:pPr marL="342900" indent="-342900">
              <a:spcBef>
                <a:spcPct val="20000"/>
              </a:spcBef>
              <a:buClr>
                <a:srgbClr val="990099"/>
              </a:buClr>
              <a:buSzPct val="65000"/>
              <a:buFont typeface="Wingdings" pitchFamily="2" charset="2"/>
              <a:buChar char="u"/>
            </a:pPr>
            <a:r>
              <a:rPr lang="it-IT" sz="3600" u="sng" dirty="0" err="1" smtClean="0">
                <a:solidFill>
                  <a:srgbClr val="990099"/>
                </a:solidFill>
              </a:rPr>
              <a:t>definition</a:t>
            </a:r>
            <a:r>
              <a:rPr lang="it-IT" sz="3600" dirty="0" smtClean="0">
                <a:solidFill>
                  <a:srgbClr val="990099"/>
                </a:solidFill>
              </a:rPr>
              <a:t>:</a:t>
            </a:r>
            <a:endParaRPr lang="it-IT" sz="3600" dirty="0">
              <a:solidFill>
                <a:srgbClr val="336600"/>
              </a:solidFill>
            </a:endParaRPr>
          </a:p>
        </p:txBody>
      </p:sp>
      <p:grpSp>
        <p:nvGrpSpPr>
          <p:cNvPr id="5134" name="Group 9"/>
          <p:cNvGrpSpPr>
            <a:grpSpLocks noChangeAspect="1"/>
          </p:cNvGrpSpPr>
          <p:nvPr/>
        </p:nvGrpSpPr>
        <p:grpSpPr bwMode="auto">
          <a:xfrm>
            <a:off x="5508625" y="2205038"/>
            <a:ext cx="3408363" cy="3824287"/>
            <a:chOff x="2653" y="751"/>
            <a:chExt cx="2910" cy="3364"/>
          </a:xfrm>
        </p:grpSpPr>
        <p:graphicFrame>
          <p:nvGraphicFramePr>
            <p:cNvPr id="5122" name="Object 86"/>
            <p:cNvGraphicFramePr>
              <a:graphicFrameLocks noChangeAspect="1"/>
            </p:cNvGraphicFramePr>
            <p:nvPr/>
          </p:nvGraphicFramePr>
          <p:xfrm>
            <a:off x="3606" y="1706"/>
            <a:ext cx="1699" cy="1134"/>
          </p:xfrm>
          <a:graphic>
            <a:graphicData uri="http://schemas.openxmlformats.org/presentationml/2006/ole">
              <mc:AlternateContent xmlns:mc="http://schemas.openxmlformats.org/markup-compatibility/2006">
                <mc:Choice xmlns:v="urn:schemas-microsoft-com:vml" Requires="v">
                  <p:oleObj spid="_x0000_s6003" name="Imagen de mapa de bits" r:id="rId4" imgW="3809524" imgH="2542857" progId="PBrush">
                    <p:embed/>
                  </p:oleObj>
                </mc:Choice>
                <mc:Fallback>
                  <p:oleObj name="Imagen de mapa de bits" r:id="rId4" imgW="3809524" imgH="2542857" progId="PBrush">
                    <p:embed/>
                    <p:pic>
                      <p:nvPicPr>
                        <p:cNvPr id="0" name="Picture 8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6" y="1706"/>
                          <a:ext cx="1699" cy="1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5123" name="Object 87"/>
            <p:cNvGraphicFramePr>
              <a:graphicFrameLocks noChangeAspect="1"/>
            </p:cNvGraphicFramePr>
            <p:nvPr/>
          </p:nvGraphicFramePr>
          <p:xfrm>
            <a:off x="2653" y="2886"/>
            <a:ext cx="1500" cy="1200"/>
          </p:xfrm>
          <a:graphic>
            <a:graphicData uri="http://schemas.openxmlformats.org/presentationml/2006/ole">
              <mc:AlternateContent xmlns:mc="http://schemas.openxmlformats.org/markup-compatibility/2006">
                <mc:Choice xmlns:v="urn:schemas-microsoft-com:vml" Requires="v">
                  <p:oleObj spid="_x0000_s6004" name="Imagen de mapa de bits" r:id="rId6" imgW="2381582" imgH="1905266" progId="PBrush">
                    <p:embed/>
                  </p:oleObj>
                </mc:Choice>
                <mc:Fallback>
                  <p:oleObj name="Imagen de mapa de bits" r:id="rId6" imgW="2381582" imgH="1905266" progId="PBrush">
                    <p:embed/>
                    <p:pic>
                      <p:nvPicPr>
                        <p:cNvPr id="0" name="Picture 8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53" y="2886"/>
                          <a:ext cx="1500" cy="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5124" name="Object 88"/>
            <p:cNvGraphicFramePr>
              <a:graphicFrameLocks noChangeAspect="1"/>
            </p:cNvGraphicFramePr>
            <p:nvPr/>
          </p:nvGraphicFramePr>
          <p:xfrm>
            <a:off x="2653" y="1979"/>
            <a:ext cx="1905" cy="1280"/>
          </p:xfrm>
          <a:graphic>
            <a:graphicData uri="http://schemas.openxmlformats.org/presentationml/2006/ole">
              <mc:AlternateContent xmlns:mc="http://schemas.openxmlformats.org/markup-compatibility/2006">
                <mc:Choice xmlns:v="urn:schemas-microsoft-com:vml" Requires="v">
                  <p:oleObj spid="_x0000_s6005" name="Imagen de mapa de bits" r:id="rId8" imgW="2381582" imgH="1600000" progId="PBrush">
                    <p:embed/>
                  </p:oleObj>
                </mc:Choice>
                <mc:Fallback>
                  <p:oleObj name="Imagen de mapa de bits" r:id="rId8" imgW="2381582" imgH="1600000" progId="PBrush">
                    <p:embed/>
                    <p:pic>
                      <p:nvPicPr>
                        <p:cNvPr id="0" name="Picture 81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53" y="1979"/>
                          <a:ext cx="1905" cy="1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5125" name="Object 89"/>
            <p:cNvGraphicFramePr>
              <a:graphicFrameLocks noChangeAspect="1"/>
            </p:cNvGraphicFramePr>
            <p:nvPr/>
          </p:nvGraphicFramePr>
          <p:xfrm>
            <a:off x="2653" y="754"/>
            <a:ext cx="1282" cy="1406"/>
          </p:xfrm>
          <a:graphic>
            <a:graphicData uri="http://schemas.openxmlformats.org/presentationml/2006/ole">
              <mc:AlternateContent xmlns:mc="http://schemas.openxmlformats.org/markup-compatibility/2006">
                <mc:Choice xmlns:v="urn:schemas-microsoft-com:vml" Requires="v">
                  <p:oleObj spid="_x0000_s6006" name="Imagen de mapa de bits" r:id="rId10" imgW="990738" imgH="1085714" progId="PBrush">
                    <p:embed/>
                  </p:oleObj>
                </mc:Choice>
                <mc:Fallback>
                  <p:oleObj name="Imagen de mapa de bits" r:id="rId10" imgW="990738" imgH="1085714" progId="PBrush">
                    <p:embed/>
                    <p:pic>
                      <p:nvPicPr>
                        <p:cNvPr id="0" name="Picture 81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53" y="754"/>
                          <a:ext cx="1282" cy="1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5126" name="Object 90"/>
            <p:cNvGraphicFramePr>
              <a:graphicFrameLocks noChangeAspect="1"/>
            </p:cNvGraphicFramePr>
            <p:nvPr/>
          </p:nvGraphicFramePr>
          <p:xfrm>
            <a:off x="3923" y="751"/>
            <a:ext cx="1636" cy="1132"/>
          </p:xfrm>
          <a:graphic>
            <a:graphicData uri="http://schemas.openxmlformats.org/presentationml/2006/ole">
              <mc:AlternateContent xmlns:mc="http://schemas.openxmlformats.org/markup-compatibility/2006">
                <mc:Choice xmlns:v="urn:schemas-microsoft-com:vml" Requires="v">
                  <p:oleObj spid="_x0000_s6007" name="Imagen de mapa de bits" r:id="rId12" imgW="2381582" imgH="1647619" progId="PBrush">
                    <p:embed/>
                  </p:oleObj>
                </mc:Choice>
                <mc:Fallback>
                  <p:oleObj name="Imagen de mapa de bits" r:id="rId12" imgW="2381582" imgH="1647619" progId="PBrush">
                    <p:embed/>
                    <p:pic>
                      <p:nvPicPr>
                        <p:cNvPr id="0" name="Picture 8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923" y="751"/>
                          <a:ext cx="1636" cy="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5127" name="Object 91"/>
            <p:cNvGraphicFramePr>
              <a:graphicFrameLocks noChangeAspect="1"/>
            </p:cNvGraphicFramePr>
            <p:nvPr/>
          </p:nvGraphicFramePr>
          <p:xfrm>
            <a:off x="3696" y="1868"/>
            <a:ext cx="1867" cy="1262"/>
          </p:xfrm>
          <a:graphic>
            <a:graphicData uri="http://schemas.openxmlformats.org/presentationml/2006/ole">
              <mc:AlternateContent xmlns:mc="http://schemas.openxmlformats.org/markup-compatibility/2006">
                <mc:Choice xmlns:v="urn:schemas-microsoft-com:vml" Requires="v">
                  <p:oleObj spid="_x0000_s6008" name="Imagen de mapa de bits" r:id="rId14" imgW="2381582" imgH="1609524" progId="PBrush">
                    <p:embed/>
                  </p:oleObj>
                </mc:Choice>
                <mc:Fallback>
                  <p:oleObj name="Imagen de mapa de bits" r:id="rId14" imgW="2381582" imgH="1609524" progId="PBrush">
                    <p:embed/>
                    <p:pic>
                      <p:nvPicPr>
                        <p:cNvPr id="0" name="Picture 82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696" y="1868"/>
                          <a:ext cx="1867" cy="1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aphicFrame>
          <p:nvGraphicFramePr>
            <p:cNvPr id="5128" name="Object 92"/>
            <p:cNvGraphicFramePr>
              <a:graphicFrameLocks noChangeAspect="1"/>
            </p:cNvGraphicFramePr>
            <p:nvPr/>
          </p:nvGraphicFramePr>
          <p:xfrm>
            <a:off x="4059" y="3113"/>
            <a:ext cx="1500" cy="1002"/>
          </p:xfrm>
          <a:graphic>
            <a:graphicData uri="http://schemas.openxmlformats.org/presentationml/2006/ole">
              <mc:AlternateContent xmlns:mc="http://schemas.openxmlformats.org/markup-compatibility/2006">
                <mc:Choice xmlns:v="urn:schemas-microsoft-com:vml" Requires="v">
                  <p:oleObj spid="_x0000_s6009" name="Imagen de mapa de bits" r:id="rId16" imgW="2381582" imgH="1590897" progId="PBrush">
                    <p:embed/>
                  </p:oleObj>
                </mc:Choice>
                <mc:Fallback>
                  <p:oleObj name="Imagen de mapa de bits" r:id="rId16" imgW="2381582" imgH="1590897" progId="PBrush">
                    <p:embed/>
                    <p:pic>
                      <p:nvPicPr>
                        <p:cNvPr id="0" name="Picture 821"/>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059" y="3113"/>
                          <a:ext cx="1500" cy="10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gr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69</a:t>
            </a:fld>
            <a:endParaRPr lang="it-IT"/>
          </a:p>
        </p:txBody>
      </p:sp>
      <p:sp>
        <p:nvSpPr>
          <p:cNvPr id="5" name="Rettangolo 4"/>
          <p:cNvSpPr/>
          <p:nvPr/>
        </p:nvSpPr>
        <p:spPr>
          <a:xfrm>
            <a:off x="611560" y="1700808"/>
            <a:ext cx="4572000" cy="1938992"/>
          </a:xfrm>
          <a:prstGeom prst="rect">
            <a:avLst/>
          </a:prstGeom>
        </p:spPr>
        <p:txBody>
          <a:bodyPr>
            <a:spAutoFit/>
          </a:bodyPr>
          <a:lstStyle/>
          <a:p>
            <a:r>
              <a:rPr lang="it-IT" sz="2400" dirty="0" smtClean="0">
                <a:solidFill>
                  <a:schemeClr val="accent2"/>
                </a:solidFill>
                <a:latin typeface="Wingdings"/>
                <a:ea typeface="Wingdings"/>
                <a:cs typeface="Wingdings"/>
                <a:sym typeface="Wingdings"/>
              </a:rPr>
              <a:t></a:t>
            </a:r>
            <a:r>
              <a:rPr lang="it-IT" sz="2400" dirty="0" smtClean="0">
                <a:solidFill>
                  <a:schemeClr val="accent2"/>
                </a:solidFill>
                <a:sym typeface="Wingdings"/>
              </a:rPr>
              <a:t> </a:t>
            </a:r>
            <a:r>
              <a:rPr lang="it-IT" sz="2400" dirty="0" smtClean="0">
                <a:solidFill>
                  <a:schemeClr val="accent2"/>
                </a:solidFill>
              </a:rPr>
              <a:t>In </a:t>
            </a:r>
            <a:r>
              <a:rPr lang="it-IT" sz="2400" dirty="0" err="1" smtClean="0">
                <a:solidFill>
                  <a:schemeClr val="accent2"/>
                </a:solidFill>
              </a:rPr>
              <a:t>Italian</a:t>
            </a:r>
            <a:r>
              <a:rPr lang="it-IT" sz="2400" dirty="0" smtClean="0">
                <a:solidFill>
                  <a:schemeClr val="accent2"/>
                </a:solidFill>
              </a:rPr>
              <a:t> the </a:t>
            </a:r>
            <a:r>
              <a:rPr lang="it-IT" sz="2400" dirty="0">
                <a:solidFill>
                  <a:schemeClr val="accent2"/>
                </a:solidFill>
              </a:rPr>
              <a:t>"</a:t>
            </a:r>
            <a:r>
              <a:rPr lang="it-IT" sz="2400" dirty="0" err="1">
                <a:solidFill>
                  <a:schemeClr val="accent2"/>
                </a:solidFill>
              </a:rPr>
              <a:t>thread</a:t>
            </a:r>
            <a:r>
              <a:rPr lang="it-IT" sz="2400" dirty="0">
                <a:solidFill>
                  <a:schemeClr val="accent2"/>
                </a:solidFill>
              </a:rPr>
              <a:t> of life" </a:t>
            </a:r>
            <a:r>
              <a:rPr lang="it-IT" sz="2400" dirty="0" err="1">
                <a:solidFill>
                  <a:schemeClr val="accent2"/>
                </a:solidFill>
              </a:rPr>
              <a:t>was</a:t>
            </a:r>
            <a:r>
              <a:rPr lang="it-IT" sz="2400" dirty="0">
                <a:solidFill>
                  <a:schemeClr val="accent2"/>
                </a:solidFill>
              </a:rPr>
              <a:t> the </a:t>
            </a:r>
            <a:r>
              <a:rPr lang="it-IT" sz="2400" dirty="0" err="1">
                <a:solidFill>
                  <a:schemeClr val="accent2"/>
                </a:solidFill>
              </a:rPr>
              <a:t>thread</a:t>
            </a:r>
            <a:r>
              <a:rPr lang="it-IT" sz="2400" dirty="0">
                <a:solidFill>
                  <a:schemeClr val="accent2"/>
                </a:solidFill>
              </a:rPr>
              <a:t> </a:t>
            </a:r>
            <a:r>
              <a:rPr lang="it-IT" sz="2400" dirty="0" err="1">
                <a:solidFill>
                  <a:schemeClr val="accent2"/>
                </a:solidFill>
              </a:rPr>
              <a:t>that</a:t>
            </a:r>
            <a:r>
              <a:rPr lang="it-IT" sz="2400" dirty="0">
                <a:solidFill>
                  <a:schemeClr val="accent2"/>
                </a:solidFill>
              </a:rPr>
              <a:t> </a:t>
            </a:r>
            <a:r>
              <a:rPr lang="it-IT" sz="2400" dirty="0" err="1">
                <a:solidFill>
                  <a:schemeClr val="accent2"/>
                </a:solidFill>
              </a:rPr>
              <a:t>was</a:t>
            </a:r>
            <a:r>
              <a:rPr lang="it-IT" sz="2400" dirty="0">
                <a:solidFill>
                  <a:schemeClr val="accent2"/>
                </a:solidFill>
              </a:rPr>
              <a:t> </a:t>
            </a:r>
            <a:r>
              <a:rPr lang="it-IT" sz="2400" dirty="0" err="1" smtClean="0">
                <a:solidFill>
                  <a:schemeClr val="accent2"/>
                </a:solidFill>
              </a:rPr>
              <a:t>linked</a:t>
            </a:r>
            <a:r>
              <a:rPr lang="it-IT" sz="2400" dirty="0" smtClean="0">
                <a:solidFill>
                  <a:schemeClr val="accent2"/>
                </a:solidFill>
              </a:rPr>
              <a:t> </a:t>
            </a:r>
            <a:r>
              <a:rPr lang="it-IT" sz="2400" dirty="0" err="1" smtClean="0">
                <a:solidFill>
                  <a:srgbClr val="00B050"/>
                </a:solidFill>
              </a:rPr>
              <a:t>to</a:t>
            </a:r>
            <a:r>
              <a:rPr lang="it-IT" sz="2400" dirty="0" smtClean="0">
                <a:solidFill>
                  <a:schemeClr val="accent2"/>
                </a:solidFill>
              </a:rPr>
              <a:t> </a:t>
            </a:r>
            <a:r>
              <a:rPr lang="it-IT" sz="2400" dirty="0">
                <a:solidFill>
                  <a:schemeClr val="accent2"/>
                </a:solidFill>
              </a:rPr>
              <a:t>the fate </a:t>
            </a:r>
            <a:r>
              <a:rPr lang="it-IT" sz="2400" dirty="0" err="1">
                <a:solidFill>
                  <a:schemeClr val="accent2"/>
                </a:solidFill>
              </a:rPr>
              <a:t>of</a:t>
            </a:r>
            <a:r>
              <a:rPr lang="it-IT" sz="2400" dirty="0">
                <a:solidFill>
                  <a:schemeClr val="accent2"/>
                </a:solidFill>
              </a:rPr>
              <a:t> </a:t>
            </a:r>
            <a:r>
              <a:rPr lang="it-IT" sz="2400" dirty="0" err="1" smtClean="0">
                <a:solidFill>
                  <a:schemeClr val="accent2"/>
                </a:solidFill>
              </a:rPr>
              <a:t>men</a:t>
            </a:r>
            <a:r>
              <a:rPr lang="it-IT" sz="2400" dirty="0">
                <a:solidFill>
                  <a:schemeClr val="accent2"/>
                </a:solidFill>
              </a:rPr>
              <a:t>, </a:t>
            </a:r>
            <a:r>
              <a:rPr lang="it-IT" sz="2400" dirty="0" err="1">
                <a:solidFill>
                  <a:schemeClr val="accent2"/>
                </a:solidFill>
              </a:rPr>
              <a:t>which</a:t>
            </a:r>
            <a:r>
              <a:rPr lang="it-IT" sz="2400" dirty="0">
                <a:solidFill>
                  <a:schemeClr val="accent2"/>
                </a:solidFill>
              </a:rPr>
              <a:t> the </a:t>
            </a:r>
            <a:r>
              <a:rPr lang="it-IT" sz="2400" dirty="0" err="1">
                <a:solidFill>
                  <a:schemeClr val="accent2"/>
                </a:solidFill>
              </a:rPr>
              <a:t>Fates</a:t>
            </a:r>
            <a:r>
              <a:rPr lang="it-IT" sz="2400" dirty="0">
                <a:solidFill>
                  <a:schemeClr val="accent2"/>
                </a:solidFill>
              </a:rPr>
              <a:t> </a:t>
            </a:r>
            <a:r>
              <a:rPr lang="it-IT" sz="2400" dirty="0" err="1">
                <a:solidFill>
                  <a:schemeClr val="accent2"/>
                </a:solidFill>
              </a:rPr>
              <a:t>spun</a:t>
            </a:r>
            <a:r>
              <a:rPr lang="it-IT" sz="2400" dirty="0">
                <a:solidFill>
                  <a:schemeClr val="accent2"/>
                </a:solidFill>
              </a:rPr>
              <a:t> and cut at the </a:t>
            </a:r>
            <a:endParaRPr lang="it-IT" sz="2400" dirty="0" smtClean="0">
              <a:solidFill>
                <a:schemeClr val="accent2"/>
              </a:solidFill>
            </a:endParaRPr>
          </a:p>
          <a:p>
            <a:r>
              <a:rPr lang="it-IT" sz="2400" dirty="0" smtClean="0">
                <a:solidFill>
                  <a:schemeClr val="accent2"/>
                </a:solidFill>
              </a:rPr>
              <a:t>appropriate time.</a:t>
            </a:r>
            <a:endParaRPr lang="it-IT" sz="2400" dirty="0">
              <a:solidFill>
                <a:schemeClr val="accent2"/>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73410"/>
                                        </p:tgtEl>
                                        <p:attrNameLst>
                                          <p:attrName>style.visibility</p:attrName>
                                        </p:attrNameLst>
                                      </p:cBhvr>
                                      <p:to>
                                        <p:strVal val="visible"/>
                                      </p:to>
                                    </p:set>
                                    <p:animEffect transition="in" filter="randombar(horizontal)">
                                      <p:cBhvr>
                                        <p:cTn id="7" dur="500"/>
                                        <p:tgtEl>
                                          <p:spTgt spid="273410"/>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73411"/>
                                        </p:tgtEl>
                                        <p:attrNameLst>
                                          <p:attrName>style.visibility</p:attrName>
                                        </p:attrNameLst>
                                      </p:cBhvr>
                                      <p:to>
                                        <p:strVal val="visible"/>
                                      </p:to>
                                    </p:set>
                                    <p:animEffect transition="in" filter="randombar(horizontal)">
                                      <p:cBhvr>
                                        <p:cTn id="12" dur="500"/>
                                        <p:tgtEl>
                                          <p:spTgt spid="273411"/>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nodePh="1">
                                  <p:stCondLst>
                                    <p:cond delay="0"/>
                                  </p:stCondLst>
                                  <p:endCondLst>
                                    <p:cond evt="begin" delay="0">
                                      <p:tn val="15"/>
                                    </p:cond>
                                  </p:endCondLst>
                                  <p:childTnLst>
                                    <p:set>
                                      <p:cBhvr>
                                        <p:cTn id="16" dur="1" fill="hold">
                                          <p:stCondLst>
                                            <p:cond delay="0"/>
                                          </p:stCondLst>
                                        </p:cTn>
                                        <p:tgtEl>
                                          <p:spTgt spid="273412"/>
                                        </p:tgtEl>
                                        <p:attrNameLst>
                                          <p:attrName>style.visibility</p:attrName>
                                        </p:attrNameLst>
                                      </p:cBhvr>
                                      <p:to>
                                        <p:strVal val="visible"/>
                                      </p:to>
                                    </p:set>
                                    <p:animEffect transition="in" filter="randombar(horizontal)">
                                      <p:cBhvr>
                                        <p:cTn id="17" dur="500"/>
                                        <p:tgtEl>
                                          <p:spTgt spid="273412"/>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73416"/>
                                        </p:tgtEl>
                                        <p:attrNameLst>
                                          <p:attrName>style.visibility</p:attrName>
                                        </p:attrNameLst>
                                      </p:cBhvr>
                                      <p:to>
                                        <p:strVal val="visible"/>
                                      </p:to>
                                    </p:set>
                                    <p:animEffect transition="in" filter="randombar(horizontal)">
                                      <p:cBhvr>
                                        <p:cTn id="22" dur="500"/>
                                        <p:tgtEl>
                                          <p:spTgt spid="27341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273413"/>
                                        </p:tgtEl>
                                        <p:attrNameLst>
                                          <p:attrName>style.visibility</p:attrName>
                                        </p:attrNameLst>
                                      </p:cBhvr>
                                      <p:to>
                                        <p:strVal val="visible"/>
                                      </p:to>
                                    </p:set>
                                    <p:animEffect transition="in" filter="randombar(horizontal)">
                                      <p:cBhvr>
                                        <p:cTn id="2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0" grpId="0"/>
      <p:bldP spid="273411" grpId="0"/>
      <p:bldP spid="273412" grpId="0"/>
      <p:bldP spid="273413" grpId="0"/>
      <p:bldP spid="2734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0" y="1138238"/>
            <a:ext cx="9372600" cy="6481762"/>
          </a:xfrm>
          <a:prstGeom prst="rect">
            <a:avLst/>
          </a:prstGeom>
          <a:solidFill>
            <a:srgbClr val="480173"/>
          </a:solidFill>
          <a:ln w="9525">
            <a:noFill/>
            <a:miter lim="800000"/>
            <a:headEnd/>
            <a:tailEnd/>
          </a:ln>
        </p:spPr>
        <p:txBody>
          <a:bodyPr>
            <a:spAutoFit/>
          </a:bodyPr>
          <a:lstStyle/>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r>
              <a:rPr lang="it-IT" sz="2400">
                <a:solidFill>
                  <a:srgbClr val="000000"/>
                </a:solidFill>
                <a:latin typeface="Century Gothic" pitchFamily="34" charset="0"/>
              </a:rPr>
              <a:t>  </a:t>
            </a: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r>
              <a:rPr lang="it-IT" sz="2400">
                <a:solidFill>
                  <a:srgbClr val="000000"/>
                </a:solidFill>
                <a:latin typeface="Century Gothic" pitchFamily="34" charset="0"/>
              </a:rPr>
              <a:t>  </a:t>
            </a:r>
          </a:p>
          <a:p>
            <a:pPr eaLnBrk="0" hangingPunct="0">
              <a:spcBef>
                <a:spcPct val="50000"/>
              </a:spcBef>
            </a:pPr>
            <a:endParaRPr lang="it-IT" sz="2400">
              <a:solidFill>
                <a:srgbClr val="000000"/>
              </a:solidFill>
              <a:latin typeface="Century Gothic" pitchFamily="34" charset="0"/>
            </a:endParaRPr>
          </a:p>
        </p:txBody>
      </p:sp>
      <p:sp>
        <p:nvSpPr>
          <p:cNvPr id="21507" name="Freeform 3"/>
          <p:cNvSpPr>
            <a:spLocks/>
          </p:cNvSpPr>
          <p:nvPr/>
        </p:nvSpPr>
        <p:spPr bwMode="auto">
          <a:xfrm>
            <a:off x="2165350" y="966788"/>
            <a:ext cx="177800" cy="57150"/>
          </a:xfrm>
          <a:custGeom>
            <a:avLst/>
            <a:gdLst>
              <a:gd name="T0" fmla="*/ 0 w 112"/>
              <a:gd name="T1" fmla="*/ 2147483647 h 36"/>
              <a:gd name="T2" fmla="*/ 2147483647 w 112"/>
              <a:gd name="T3" fmla="*/ 0 h 36"/>
              <a:gd name="T4" fmla="*/ 2147483647 w 112"/>
              <a:gd name="T5" fmla="*/ 2147483647 h 36"/>
              <a:gd name="T6" fmla="*/ 2147483647 w 112"/>
              <a:gd name="T7" fmla="*/ 2147483647 h 36"/>
              <a:gd name="T8" fmla="*/ 2147483647 w 112"/>
              <a:gd name="T9" fmla="*/ 2147483647 h 36"/>
              <a:gd name="T10" fmla="*/ 2147483647 w 112"/>
              <a:gd name="T11" fmla="*/ 2147483647 h 36"/>
              <a:gd name="T12" fmla="*/ 0 w 112"/>
              <a:gd name="T13" fmla="*/ 2147483647 h 36"/>
              <a:gd name="T14" fmla="*/ 0 60000 65536"/>
              <a:gd name="T15" fmla="*/ 0 60000 65536"/>
              <a:gd name="T16" fmla="*/ 0 60000 65536"/>
              <a:gd name="T17" fmla="*/ 0 60000 65536"/>
              <a:gd name="T18" fmla="*/ 0 60000 65536"/>
              <a:gd name="T19" fmla="*/ 0 60000 65536"/>
              <a:gd name="T20" fmla="*/ 0 60000 65536"/>
              <a:gd name="T21" fmla="*/ 0 w 112"/>
              <a:gd name="T22" fmla="*/ 0 h 36"/>
              <a:gd name="T23" fmla="*/ 112 w 112"/>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36">
                <a:moveTo>
                  <a:pt x="0" y="24"/>
                </a:moveTo>
                <a:cubicBezTo>
                  <a:pt x="26" y="20"/>
                  <a:pt x="54" y="15"/>
                  <a:pt x="76" y="0"/>
                </a:cubicBezTo>
                <a:cubicBezTo>
                  <a:pt x="88" y="2"/>
                  <a:pt x="112" y="1"/>
                  <a:pt x="104" y="16"/>
                </a:cubicBezTo>
                <a:cubicBezTo>
                  <a:pt x="102" y="20"/>
                  <a:pt x="96" y="18"/>
                  <a:pt x="92" y="20"/>
                </a:cubicBezTo>
                <a:cubicBezTo>
                  <a:pt x="88" y="22"/>
                  <a:pt x="84" y="26"/>
                  <a:pt x="80" y="28"/>
                </a:cubicBezTo>
                <a:cubicBezTo>
                  <a:pt x="72" y="31"/>
                  <a:pt x="56" y="36"/>
                  <a:pt x="56" y="36"/>
                </a:cubicBezTo>
                <a:cubicBezTo>
                  <a:pt x="37" y="32"/>
                  <a:pt x="19" y="27"/>
                  <a:pt x="0" y="24"/>
                </a:cubicBezTo>
                <a:close/>
              </a:path>
            </a:pathLst>
          </a:custGeom>
          <a:solidFill>
            <a:srgbClr val="FFCCFF"/>
          </a:solidFill>
          <a:ln w="9525">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08" name="Freeform 4"/>
          <p:cNvSpPr>
            <a:spLocks/>
          </p:cNvSpPr>
          <p:nvPr/>
        </p:nvSpPr>
        <p:spPr bwMode="auto">
          <a:xfrm>
            <a:off x="-304800" y="990600"/>
            <a:ext cx="2930525" cy="922338"/>
          </a:xfrm>
          <a:custGeom>
            <a:avLst/>
            <a:gdLst>
              <a:gd name="T0" fmla="*/ 2147483647 w 1846"/>
              <a:gd name="T1" fmla="*/ 2147483647 h 581"/>
              <a:gd name="T2" fmla="*/ 2147483647 w 1846"/>
              <a:gd name="T3" fmla="*/ 2147483647 h 581"/>
              <a:gd name="T4" fmla="*/ 2147483647 w 1846"/>
              <a:gd name="T5" fmla="*/ 2147483647 h 581"/>
              <a:gd name="T6" fmla="*/ 2147483647 w 1846"/>
              <a:gd name="T7" fmla="*/ 2147483647 h 581"/>
              <a:gd name="T8" fmla="*/ 2147483647 w 1846"/>
              <a:gd name="T9" fmla="*/ 2147483647 h 581"/>
              <a:gd name="T10" fmla="*/ 2147483647 w 1846"/>
              <a:gd name="T11" fmla="*/ 2147483647 h 581"/>
              <a:gd name="T12" fmla="*/ 2147483647 w 1846"/>
              <a:gd name="T13" fmla="*/ 2147483647 h 581"/>
              <a:gd name="T14" fmla="*/ 2147483647 w 1846"/>
              <a:gd name="T15" fmla="*/ 2147483647 h 581"/>
              <a:gd name="T16" fmla="*/ 2147483647 w 1846"/>
              <a:gd name="T17" fmla="*/ 2147483647 h 581"/>
              <a:gd name="T18" fmla="*/ 2147483647 w 1846"/>
              <a:gd name="T19" fmla="*/ 2147483647 h 581"/>
              <a:gd name="T20" fmla="*/ 2147483647 w 1846"/>
              <a:gd name="T21" fmla="*/ 2147483647 h 581"/>
              <a:gd name="T22" fmla="*/ 2147483647 w 1846"/>
              <a:gd name="T23" fmla="*/ 2147483647 h 581"/>
              <a:gd name="T24" fmla="*/ 2147483647 w 1846"/>
              <a:gd name="T25" fmla="*/ 2147483647 h 581"/>
              <a:gd name="T26" fmla="*/ 2147483647 w 1846"/>
              <a:gd name="T27" fmla="*/ 2147483647 h 581"/>
              <a:gd name="T28" fmla="*/ 2147483647 w 1846"/>
              <a:gd name="T29" fmla="*/ 2147483647 h 581"/>
              <a:gd name="T30" fmla="*/ 2147483647 w 1846"/>
              <a:gd name="T31" fmla="*/ 2147483647 h 581"/>
              <a:gd name="T32" fmla="*/ 2147483647 w 1846"/>
              <a:gd name="T33" fmla="*/ 2147483647 h 581"/>
              <a:gd name="T34" fmla="*/ 2147483647 w 1846"/>
              <a:gd name="T35" fmla="*/ 2147483647 h 581"/>
              <a:gd name="T36" fmla="*/ 2147483647 w 1846"/>
              <a:gd name="T37" fmla="*/ 2147483647 h 581"/>
              <a:gd name="T38" fmla="*/ 2147483647 w 1846"/>
              <a:gd name="T39" fmla="*/ 2147483647 h 581"/>
              <a:gd name="T40" fmla="*/ 2147483647 w 1846"/>
              <a:gd name="T41" fmla="*/ 2147483647 h 581"/>
              <a:gd name="T42" fmla="*/ 2147483647 w 1846"/>
              <a:gd name="T43" fmla="*/ 2147483647 h 581"/>
              <a:gd name="T44" fmla="*/ 2147483647 w 1846"/>
              <a:gd name="T45" fmla="*/ 2147483647 h 581"/>
              <a:gd name="T46" fmla="*/ 2147483647 w 1846"/>
              <a:gd name="T47" fmla="*/ 2147483647 h 581"/>
              <a:gd name="T48" fmla="*/ 2147483647 w 1846"/>
              <a:gd name="T49" fmla="*/ 2147483647 h 581"/>
              <a:gd name="T50" fmla="*/ 2147483647 w 1846"/>
              <a:gd name="T51" fmla="*/ 2147483647 h 581"/>
              <a:gd name="T52" fmla="*/ 2147483647 w 1846"/>
              <a:gd name="T53" fmla="*/ 2147483647 h 581"/>
              <a:gd name="T54" fmla="*/ 2147483647 w 1846"/>
              <a:gd name="T55" fmla="*/ 2147483647 h 581"/>
              <a:gd name="T56" fmla="*/ 2147483647 w 1846"/>
              <a:gd name="T57" fmla="*/ 2147483647 h 581"/>
              <a:gd name="T58" fmla="*/ 2147483647 w 1846"/>
              <a:gd name="T59" fmla="*/ 2147483647 h 581"/>
              <a:gd name="T60" fmla="*/ 2147483647 w 1846"/>
              <a:gd name="T61" fmla="*/ 2147483647 h 581"/>
              <a:gd name="T62" fmla="*/ 2147483647 w 1846"/>
              <a:gd name="T63" fmla="*/ 2147483647 h 581"/>
              <a:gd name="T64" fmla="*/ 2147483647 w 1846"/>
              <a:gd name="T65" fmla="*/ 2147483647 h 581"/>
              <a:gd name="T66" fmla="*/ 2147483647 w 1846"/>
              <a:gd name="T67" fmla="*/ 2147483647 h 581"/>
              <a:gd name="T68" fmla="*/ 2147483647 w 1846"/>
              <a:gd name="T69" fmla="*/ 2147483647 h 581"/>
              <a:gd name="T70" fmla="*/ 2147483647 w 1846"/>
              <a:gd name="T71" fmla="*/ 2147483647 h 581"/>
              <a:gd name="T72" fmla="*/ 2147483647 w 1846"/>
              <a:gd name="T73" fmla="*/ 2147483647 h 581"/>
              <a:gd name="T74" fmla="*/ 2147483647 w 1846"/>
              <a:gd name="T75" fmla="*/ 2147483647 h 581"/>
              <a:gd name="T76" fmla="*/ 2147483647 w 1846"/>
              <a:gd name="T77" fmla="*/ 2147483647 h 581"/>
              <a:gd name="T78" fmla="*/ 2147483647 w 1846"/>
              <a:gd name="T79" fmla="*/ 2147483647 h 581"/>
              <a:gd name="T80" fmla="*/ 2147483647 w 1846"/>
              <a:gd name="T81" fmla="*/ 2147483647 h 581"/>
              <a:gd name="T82" fmla="*/ 2147483647 w 1846"/>
              <a:gd name="T83" fmla="*/ 2147483647 h 581"/>
              <a:gd name="T84" fmla="*/ 2147483647 w 1846"/>
              <a:gd name="T85" fmla="*/ 2147483647 h 581"/>
              <a:gd name="T86" fmla="*/ 2147483647 w 1846"/>
              <a:gd name="T87" fmla="*/ 2147483647 h 581"/>
              <a:gd name="T88" fmla="*/ 2147483647 w 1846"/>
              <a:gd name="T89" fmla="*/ 2147483647 h 581"/>
              <a:gd name="T90" fmla="*/ 2147483647 w 1846"/>
              <a:gd name="T91" fmla="*/ 2147483647 h 581"/>
              <a:gd name="T92" fmla="*/ 2147483647 w 1846"/>
              <a:gd name="T93" fmla="*/ 2147483647 h 581"/>
              <a:gd name="T94" fmla="*/ 2147483647 w 1846"/>
              <a:gd name="T95" fmla="*/ 2147483647 h 581"/>
              <a:gd name="T96" fmla="*/ 2147483647 w 1846"/>
              <a:gd name="T97" fmla="*/ 2147483647 h 581"/>
              <a:gd name="T98" fmla="*/ 2147483647 w 1846"/>
              <a:gd name="T99" fmla="*/ 2147483647 h 581"/>
              <a:gd name="T100" fmla="*/ 2147483647 w 1846"/>
              <a:gd name="T101" fmla="*/ 2147483647 h 581"/>
              <a:gd name="T102" fmla="*/ 2147483647 w 1846"/>
              <a:gd name="T103" fmla="*/ 2147483647 h 581"/>
              <a:gd name="T104" fmla="*/ 2147483647 w 1846"/>
              <a:gd name="T105" fmla="*/ 2147483647 h 5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46"/>
              <a:gd name="T160" fmla="*/ 0 h 581"/>
              <a:gd name="T161" fmla="*/ 1846 w 1846"/>
              <a:gd name="T162" fmla="*/ 581 h 5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46" h="581">
                <a:moveTo>
                  <a:pt x="1840" y="99"/>
                </a:moveTo>
                <a:lnTo>
                  <a:pt x="1792" y="144"/>
                </a:lnTo>
                <a:lnTo>
                  <a:pt x="1846" y="159"/>
                </a:lnTo>
                <a:lnTo>
                  <a:pt x="1792" y="192"/>
                </a:lnTo>
                <a:lnTo>
                  <a:pt x="1843" y="219"/>
                </a:lnTo>
                <a:lnTo>
                  <a:pt x="1792" y="288"/>
                </a:lnTo>
                <a:lnTo>
                  <a:pt x="1840" y="300"/>
                </a:lnTo>
                <a:lnTo>
                  <a:pt x="1792" y="336"/>
                </a:lnTo>
                <a:lnTo>
                  <a:pt x="1840" y="363"/>
                </a:lnTo>
                <a:lnTo>
                  <a:pt x="1792" y="384"/>
                </a:lnTo>
                <a:lnTo>
                  <a:pt x="1822" y="420"/>
                </a:lnTo>
                <a:cubicBezTo>
                  <a:pt x="1822" y="428"/>
                  <a:pt x="1789" y="422"/>
                  <a:pt x="1792" y="432"/>
                </a:cubicBezTo>
                <a:lnTo>
                  <a:pt x="1840" y="480"/>
                </a:lnTo>
                <a:cubicBezTo>
                  <a:pt x="1843" y="501"/>
                  <a:pt x="1826" y="545"/>
                  <a:pt x="1810" y="561"/>
                </a:cubicBezTo>
                <a:cubicBezTo>
                  <a:pt x="1794" y="577"/>
                  <a:pt x="1763" y="581"/>
                  <a:pt x="1744" y="576"/>
                </a:cubicBezTo>
                <a:cubicBezTo>
                  <a:pt x="1725" y="571"/>
                  <a:pt x="1704" y="560"/>
                  <a:pt x="1696" y="528"/>
                </a:cubicBezTo>
                <a:cubicBezTo>
                  <a:pt x="1688" y="496"/>
                  <a:pt x="1700" y="424"/>
                  <a:pt x="1696" y="384"/>
                </a:cubicBezTo>
                <a:cubicBezTo>
                  <a:pt x="1692" y="344"/>
                  <a:pt x="1685" y="304"/>
                  <a:pt x="1669" y="288"/>
                </a:cubicBezTo>
                <a:cubicBezTo>
                  <a:pt x="1653" y="272"/>
                  <a:pt x="1619" y="272"/>
                  <a:pt x="1600" y="288"/>
                </a:cubicBezTo>
                <a:cubicBezTo>
                  <a:pt x="1581" y="304"/>
                  <a:pt x="1560" y="344"/>
                  <a:pt x="1552" y="384"/>
                </a:cubicBezTo>
                <a:cubicBezTo>
                  <a:pt x="1544" y="424"/>
                  <a:pt x="1560" y="496"/>
                  <a:pt x="1552" y="528"/>
                </a:cubicBezTo>
                <a:cubicBezTo>
                  <a:pt x="1544" y="560"/>
                  <a:pt x="1520" y="576"/>
                  <a:pt x="1504" y="576"/>
                </a:cubicBezTo>
                <a:cubicBezTo>
                  <a:pt x="1488" y="576"/>
                  <a:pt x="1464" y="554"/>
                  <a:pt x="1456" y="528"/>
                </a:cubicBezTo>
                <a:cubicBezTo>
                  <a:pt x="1448" y="502"/>
                  <a:pt x="1457" y="447"/>
                  <a:pt x="1453" y="420"/>
                </a:cubicBezTo>
                <a:cubicBezTo>
                  <a:pt x="1449" y="393"/>
                  <a:pt x="1440" y="374"/>
                  <a:pt x="1429" y="363"/>
                </a:cubicBezTo>
                <a:cubicBezTo>
                  <a:pt x="1418" y="352"/>
                  <a:pt x="1396" y="346"/>
                  <a:pt x="1384" y="354"/>
                </a:cubicBezTo>
                <a:cubicBezTo>
                  <a:pt x="1372" y="362"/>
                  <a:pt x="1362" y="385"/>
                  <a:pt x="1354" y="414"/>
                </a:cubicBezTo>
                <a:cubicBezTo>
                  <a:pt x="1346" y="443"/>
                  <a:pt x="1348" y="506"/>
                  <a:pt x="1336" y="528"/>
                </a:cubicBezTo>
                <a:cubicBezTo>
                  <a:pt x="1324" y="550"/>
                  <a:pt x="1298" y="550"/>
                  <a:pt x="1282" y="546"/>
                </a:cubicBezTo>
                <a:cubicBezTo>
                  <a:pt x="1266" y="542"/>
                  <a:pt x="1248" y="531"/>
                  <a:pt x="1237" y="504"/>
                </a:cubicBezTo>
                <a:cubicBezTo>
                  <a:pt x="1226" y="477"/>
                  <a:pt x="1219" y="420"/>
                  <a:pt x="1216" y="384"/>
                </a:cubicBezTo>
                <a:cubicBezTo>
                  <a:pt x="1213" y="348"/>
                  <a:pt x="1224" y="312"/>
                  <a:pt x="1216" y="288"/>
                </a:cubicBezTo>
                <a:cubicBezTo>
                  <a:pt x="1208" y="264"/>
                  <a:pt x="1188" y="245"/>
                  <a:pt x="1168" y="240"/>
                </a:cubicBezTo>
                <a:cubicBezTo>
                  <a:pt x="1148" y="235"/>
                  <a:pt x="1109" y="242"/>
                  <a:pt x="1093" y="258"/>
                </a:cubicBezTo>
                <a:cubicBezTo>
                  <a:pt x="1077" y="274"/>
                  <a:pt x="1075" y="299"/>
                  <a:pt x="1072" y="336"/>
                </a:cubicBezTo>
                <a:cubicBezTo>
                  <a:pt x="1069" y="373"/>
                  <a:pt x="1080" y="448"/>
                  <a:pt x="1072" y="480"/>
                </a:cubicBezTo>
                <a:cubicBezTo>
                  <a:pt x="1064" y="512"/>
                  <a:pt x="1046" y="526"/>
                  <a:pt x="1024" y="528"/>
                </a:cubicBezTo>
                <a:cubicBezTo>
                  <a:pt x="1002" y="530"/>
                  <a:pt x="959" y="527"/>
                  <a:pt x="943" y="495"/>
                </a:cubicBezTo>
                <a:cubicBezTo>
                  <a:pt x="927" y="463"/>
                  <a:pt x="938" y="370"/>
                  <a:pt x="928" y="336"/>
                </a:cubicBezTo>
                <a:cubicBezTo>
                  <a:pt x="918" y="302"/>
                  <a:pt x="895" y="288"/>
                  <a:pt x="880" y="288"/>
                </a:cubicBezTo>
                <a:cubicBezTo>
                  <a:pt x="865" y="288"/>
                  <a:pt x="846" y="314"/>
                  <a:pt x="835" y="339"/>
                </a:cubicBezTo>
                <a:cubicBezTo>
                  <a:pt x="824" y="364"/>
                  <a:pt x="830" y="423"/>
                  <a:pt x="814" y="438"/>
                </a:cubicBezTo>
                <a:cubicBezTo>
                  <a:pt x="798" y="453"/>
                  <a:pt x="757" y="465"/>
                  <a:pt x="736" y="432"/>
                </a:cubicBezTo>
                <a:cubicBezTo>
                  <a:pt x="715" y="399"/>
                  <a:pt x="711" y="273"/>
                  <a:pt x="688" y="240"/>
                </a:cubicBezTo>
                <a:cubicBezTo>
                  <a:pt x="665" y="207"/>
                  <a:pt x="617" y="213"/>
                  <a:pt x="601" y="237"/>
                </a:cubicBezTo>
                <a:cubicBezTo>
                  <a:pt x="585" y="261"/>
                  <a:pt x="601" y="344"/>
                  <a:pt x="592" y="384"/>
                </a:cubicBezTo>
                <a:cubicBezTo>
                  <a:pt x="583" y="424"/>
                  <a:pt x="568" y="464"/>
                  <a:pt x="544" y="480"/>
                </a:cubicBezTo>
                <a:cubicBezTo>
                  <a:pt x="520" y="496"/>
                  <a:pt x="496" y="504"/>
                  <a:pt x="448" y="480"/>
                </a:cubicBezTo>
                <a:cubicBezTo>
                  <a:pt x="400" y="456"/>
                  <a:pt x="288" y="408"/>
                  <a:pt x="256" y="336"/>
                </a:cubicBezTo>
                <a:cubicBezTo>
                  <a:pt x="224" y="264"/>
                  <a:pt x="0" y="96"/>
                  <a:pt x="256" y="48"/>
                </a:cubicBezTo>
                <a:cubicBezTo>
                  <a:pt x="512" y="0"/>
                  <a:pt x="1543" y="43"/>
                  <a:pt x="1792" y="48"/>
                </a:cubicBezTo>
                <a:cubicBezTo>
                  <a:pt x="1753" y="75"/>
                  <a:pt x="1742" y="70"/>
                  <a:pt x="1750" y="78"/>
                </a:cubicBezTo>
                <a:lnTo>
                  <a:pt x="1840" y="99"/>
                </a:ln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sp>
        <p:nvSpPr>
          <p:cNvPr id="21509" name="Freeform 5"/>
          <p:cNvSpPr>
            <a:spLocks/>
          </p:cNvSpPr>
          <p:nvPr/>
        </p:nvSpPr>
        <p:spPr bwMode="auto">
          <a:xfrm>
            <a:off x="2438400" y="1074738"/>
            <a:ext cx="6656388" cy="1087437"/>
          </a:xfrm>
          <a:custGeom>
            <a:avLst/>
            <a:gdLst>
              <a:gd name="T0" fmla="*/ 2147483647 w 4193"/>
              <a:gd name="T1" fmla="*/ 2147483647 h 685"/>
              <a:gd name="T2" fmla="*/ 2147483647 w 4193"/>
              <a:gd name="T3" fmla="*/ 2147483647 h 685"/>
              <a:gd name="T4" fmla="*/ 2147483647 w 4193"/>
              <a:gd name="T5" fmla="*/ 2147483647 h 685"/>
              <a:gd name="T6" fmla="*/ 2147483647 w 4193"/>
              <a:gd name="T7" fmla="*/ 2147483647 h 685"/>
              <a:gd name="T8" fmla="*/ 2147483647 w 4193"/>
              <a:gd name="T9" fmla="*/ 2147483647 h 685"/>
              <a:gd name="T10" fmla="*/ 2147483647 w 4193"/>
              <a:gd name="T11" fmla="*/ 2147483647 h 685"/>
              <a:gd name="T12" fmla="*/ 2147483647 w 4193"/>
              <a:gd name="T13" fmla="*/ 2147483647 h 685"/>
              <a:gd name="T14" fmla="*/ 2147483647 w 4193"/>
              <a:gd name="T15" fmla="*/ 2147483647 h 685"/>
              <a:gd name="T16" fmla="*/ 2147483647 w 4193"/>
              <a:gd name="T17" fmla="*/ 2147483647 h 685"/>
              <a:gd name="T18" fmla="*/ 2147483647 w 4193"/>
              <a:gd name="T19" fmla="*/ 2147483647 h 685"/>
              <a:gd name="T20" fmla="*/ 2147483647 w 4193"/>
              <a:gd name="T21" fmla="*/ 2147483647 h 685"/>
              <a:gd name="T22" fmla="*/ 2147483647 w 4193"/>
              <a:gd name="T23" fmla="*/ 2147483647 h 685"/>
              <a:gd name="T24" fmla="*/ 2147483647 w 4193"/>
              <a:gd name="T25" fmla="*/ 2147483647 h 685"/>
              <a:gd name="T26" fmla="*/ 2147483647 w 4193"/>
              <a:gd name="T27" fmla="*/ 2147483647 h 685"/>
              <a:gd name="T28" fmla="*/ 2147483647 w 4193"/>
              <a:gd name="T29" fmla="*/ 2147483647 h 685"/>
              <a:gd name="T30" fmla="*/ 2147483647 w 4193"/>
              <a:gd name="T31" fmla="*/ 2147483647 h 685"/>
              <a:gd name="T32" fmla="*/ 2147483647 w 4193"/>
              <a:gd name="T33" fmla="*/ 2147483647 h 685"/>
              <a:gd name="T34" fmla="*/ 2147483647 w 4193"/>
              <a:gd name="T35" fmla="*/ 2147483647 h 685"/>
              <a:gd name="T36" fmla="*/ 2147483647 w 4193"/>
              <a:gd name="T37" fmla="*/ 2147483647 h 685"/>
              <a:gd name="T38" fmla="*/ 2147483647 w 4193"/>
              <a:gd name="T39" fmla="*/ 2147483647 h 685"/>
              <a:gd name="T40" fmla="*/ 2147483647 w 4193"/>
              <a:gd name="T41" fmla="*/ 2147483647 h 685"/>
              <a:gd name="T42" fmla="*/ 2147483647 w 4193"/>
              <a:gd name="T43" fmla="*/ 2147483647 h 685"/>
              <a:gd name="T44" fmla="*/ 2147483647 w 4193"/>
              <a:gd name="T45" fmla="*/ 2147483647 h 685"/>
              <a:gd name="T46" fmla="*/ 2147483647 w 4193"/>
              <a:gd name="T47" fmla="*/ 2147483647 h 685"/>
              <a:gd name="T48" fmla="*/ 2147483647 w 4193"/>
              <a:gd name="T49" fmla="*/ 2147483647 h 685"/>
              <a:gd name="T50" fmla="*/ 2147483647 w 4193"/>
              <a:gd name="T51" fmla="*/ 2147483647 h 685"/>
              <a:gd name="T52" fmla="*/ 2147483647 w 4193"/>
              <a:gd name="T53" fmla="*/ 2147483647 h 685"/>
              <a:gd name="T54" fmla="*/ 2147483647 w 4193"/>
              <a:gd name="T55" fmla="*/ 2147483647 h 685"/>
              <a:gd name="T56" fmla="*/ 2147483647 w 4193"/>
              <a:gd name="T57" fmla="*/ 2147483647 h 685"/>
              <a:gd name="T58" fmla="*/ 2147483647 w 4193"/>
              <a:gd name="T59" fmla="*/ 2147483647 h 685"/>
              <a:gd name="T60" fmla="*/ 2147483647 w 4193"/>
              <a:gd name="T61" fmla="*/ 2147483647 h 685"/>
              <a:gd name="T62" fmla="*/ 2147483647 w 4193"/>
              <a:gd name="T63" fmla="*/ 2147483647 h 685"/>
              <a:gd name="T64" fmla="*/ 2147483647 w 4193"/>
              <a:gd name="T65" fmla="*/ 2147483647 h 685"/>
              <a:gd name="T66" fmla="*/ 2147483647 w 4193"/>
              <a:gd name="T67" fmla="*/ 2147483647 h 685"/>
              <a:gd name="T68" fmla="*/ 2147483647 w 4193"/>
              <a:gd name="T69" fmla="*/ 2147483647 h 685"/>
              <a:gd name="T70" fmla="*/ 2147483647 w 4193"/>
              <a:gd name="T71" fmla="*/ 2147483647 h 685"/>
              <a:gd name="T72" fmla="*/ 2147483647 w 4193"/>
              <a:gd name="T73" fmla="*/ 2147483647 h 685"/>
              <a:gd name="T74" fmla="*/ 2147483647 w 4193"/>
              <a:gd name="T75" fmla="*/ 2147483647 h 685"/>
              <a:gd name="T76" fmla="*/ 2147483647 w 4193"/>
              <a:gd name="T77" fmla="*/ 2147483647 h 685"/>
              <a:gd name="T78" fmla="*/ 2147483647 w 4193"/>
              <a:gd name="T79" fmla="*/ 2147483647 h 685"/>
              <a:gd name="T80" fmla="*/ 2147483647 w 4193"/>
              <a:gd name="T81" fmla="*/ 2147483647 h 685"/>
              <a:gd name="T82" fmla="*/ 2147483647 w 4193"/>
              <a:gd name="T83" fmla="*/ 2147483647 h 685"/>
              <a:gd name="T84" fmla="*/ 2147483647 w 4193"/>
              <a:gd name="T85" fmla="*/ 2147483647 h 685"/>
              <a:gd name="T86" fmla="*/ 2147483647 w 4193"/>
              <a:gd name="T87" fmla="*/ 2147483647 h 685"/>
              <a:gd name="T88" fmla="*/ 2147483647 w 4193"/>
              <a:gd name="T89" fmla="*/ 0 h 6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93"/>
              <a:gd name="T136" fmla="*/ 0 h 685"/>
              <a:gd name="T137" fmla="*/ 4193 w 4193"/>
              <a:gd name="T138" fmla="*/ 685 h 6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93" h="685">
                <a:moveTo>
                  <a:pt x="96" y="0"/>
                </a:moveTo>
                <a:cubicBezTo>
                  <a:pt x="116" y="20"/>
                  <a:pt x="64" y="32"/>
                  <a:pt x="48" y="48"/>
                </a:cubicBezTo>
                <a:lnTo>
                  <a:pt x="0" y="96"/>
                </a:lnTo>
                <a:lnTo>
                  <a:pt x="48" y="144"/>
                </a:lnTo>
                <a:lnTo>
                  <a:pt x="0" y="192"/>
                </a:lnTo>
                <a:lnTo>
                  <a:pt x="48" y="192"/>
                </a:lnTo>
                <a:lnTo>
                  <a:pt x="0" y="240"/>
                </a:lnTo>
                <a:lnTo>
                  <a:pt x="48" y="288"/>
                </a:lnTo>
                <a:lnTo>
                  <a:pt x="0" y="336"/>
                </a:lnTo>
                <a:lnTo>
                  <a:pt x="48" y="336"/>
                </a:lnTo>
                <a:lnTo>
                  <a:pt x="0" y="384"/>
                </a:lnTo>
                <a:lnTo>
                  <a:pt x="48" y="384"/>
                </a:lnTo>
                <a:lnTo>
                  <a:pt x="0" y="432"/>
                </a:lnTo>
                <a:lnTo>
                  <a:pt x="48" y="432"/>
                </a:lnTo>
                <a:lnTo>
                  <a:pt x="48" y="480"/>
                </a:lnTo>
                <a:cubicBezTo>
                  <a:pt x="56" y="488"/>
                  <a:pt x="80" y="488"/>
                  <a:pt x="96" y="480"/>
                </a:cubicBezTo>
                <a:cubicBezTo>
                  <a:pt x="112" y="472"/>
                  <a:pt x="136" y="464"/>
                  <a:pt x="144" y="432"/>
                </a:cubicBezTo>
                <a:cubicBezTo>
                  <a:pt x="152" y="400"/>
                  <a:pt x="132" y="322"/>
                  <a:pt x="144" y="288"/>
                </a:cubicBezTo>
                <a:cubicBezTo>
                  <a:pt x="156" y="254"/>
                  <a:pt x="192" y="228"/>
                  <a:pt x="216" y="228"/>
                </a:cubicBezTo>
                <a:cubicBezTo>
                  <a:pt x="240" y="228"/>
                  <a:pt x="276" y="262"/>
                  <a:pt x="288" y="288"/>
                </a:cubicBezTo>
                <a:cubicBezTo>
                  <a:pt x="300" y="314"/>
                  <a:pt x="289" y="343"/>
                  <a:pt x="288" y="384"/>
                </a:cubicBezTo>
                <a:cubicBezTo>
                  <a:pt x="287" y="425"/>
                  <a:pt x="277" y="493"/>
                  <a:pt x="284" y="536"/>
                </a:cubicBezTo>
                <a:cubicBezTo>
                  <a:pt x="291" y="579"/>
                  <a:pt x="310" y="624"/>
                  <a:pt x="332" y="644"/>
                </a:cubicBezTo>
                <a:cubicBezTo>
                  <a:pt x="354" y="664"/>
                  <a:pt x="397" y="667"/>
                  <a:pt x="416" y="656"/>
                </a:cubicBezTo>
                <a:cubicBezTo>
                  <a:pt x="435" y="645"/>
                  <a:pt x="440" y="618"/>
                  <a:pt x="444" y="580"/>
                </a:cubicBezTo>
                <a:cubicBezTo>
                  <a:pt x="448" y="542"/>
                  <a:pt x="435" y="472"/>
                  <a:pt x="440" y="428"/>
                </a:cubicBezTo>
                <a:cubicBezTo>
                  <a:pt x="445" y="384"/>
                  <a:pt x="450" y="334"/>
                  <a:pt x="472" y="316"/>
                </a:cubicBezTo>
                <a:cubicBezTo>
                  <a:pt x="494" y="298"/>
                  <a:pt x="551" y="301"/>
                  <a:pt x="576" y="320"/>
                </a:cubicBezTo>
                <a:cubicBezTo>
                  <a:pt x="601" y="339"/>
                  <a:pt x="611" y="402"/>
                  <a:pt x="620" y="432"/>
                </a:cubicBezTo>
                <a:cubicBezTo>
                  <a:pt x="629" y="462"/>
                  <a:pt x="618" y="476"/>
                  <a:pt x="630" y="498"/>
                </a:cubicBezTo>
                <a:cubicBezTo>
                  <a:pt x="642" y="520"/>
                  <a:pt x="666" y="565"/>
                  <a:pt x="690" y="564"/>
                </a:cubicBezTo>
                <a:cubicBezTo>
                  <a:pt x="714" y="563"/>
                  <a:pt x="758" y="531"/>
                  <a:pt x="774" y="492"/>
                </a:cubicBezTo>
                <a:cubicBezTo>
                  <a:pt x="790" y="453"/>
                  <a:pt x="776" y="369"/>
                  <a:pt x="788" y="328"/>
                </a:cubicBezTo>
                <a:cubicBezTo>
                  <a:pt x="800" y="287"/>
                  <a:pt x="819" y="253"/>
                  <a:pt x="848" y="244"/>
                </a:cubicBezTo>
                <a:cubicBezTo>
                  <a:pt x="877" y="235"/>
                  <a:pt x="936" y="253"/>
                  <a:pt x="960" y="276"/>
                </a:cubicBezTo>
                <a:cubicBezTo>
                  <a:pt x="984" y="299"/>
                  <a:pt x="982" y="349"/>
                  <a:pt x="992" y="384"/>
                </a:cubicBezTo>
                <a:cubicBezTo>
                  <a:pt x="1002" y="419"/>
                  <a:pt x="1002" y="465"/>
                  <a:pt x="1020" y="486"/>
                </a:cubicBezTo>
                <a:cubicBezTo>
                  <a:pt x="1038" y="507"/>
                  <a:pt x="1074" y="514"/>
                  <a:pt x="1098" y="510"/>
                </a:cubicBezTo>
                <a:cubicBezTo>
                  <a:pt x="1122" y="506"/>
                  <a:pt x="1151" y="485"/>
                  <a:pt x="1164" y="462"/>
                </a:cubicBezTo>
                <a:cubicBezTo>
                  <a:pt x="1177" y="439"/>
                  <a:pt x="1170" y="401"/>
                  <a:pt x="1176" y="372"/>
                </a:cubicBezTo>
                <a:cubicBezTo>
                  <a:pt x="1182" y="343"/>
                  <a:pt x="1182" y="309"/>
                  <a:pt x="1200" y="288"/>
                </a:cubicBezTo>
                <a:cubicBezTo>
                  <a:pt x="1218" y="267"/>
                  <a:pt x="1261" y="233"/>
                  <a:pt x="1284" y="248"/>
                </a:cubicBezTo>
                <a:cubicBezTo>
                  <a:pt x="1307" y="263"/>
                  <a:pt x="1326" y="325"/>
                  <a:pt x="1336" y="376"/>
                </a:cubicBezTo>
                <a:cubicBezTo>
                  <a:pt x="1346" y="427"/>
                  <a:pt x="1335" y="510"/>
                  <a:pt x="1344" y="552"/>
                </a:cubicBezTo>
                <a:cubicBezTo>
                  <a:pt x="1353" y="594"/>
                  <a:pt x="1372" y="621"/>
                  <a:pt x="1392" y="630"/>
                </a:cubicBezTo>
                <a:cubicBezTo>
                  <a:pt x="1412" y="639"/>
                  <a:pt x="1447" y="629"/>
                  <a:pt x="1464" y="606"/>
                </a:cubicBezTo>
                <a:cubicBezTo>
                  <a:pt x="1481" y="583"/>
                  <a:pt x="1481" y="532"/>
                  <a:pt x="1492" y="492"/>
                </a:cubicBezTo>
                <a:cubicBezTo>
                  <a:pt x="1503" y="452"/>
                  <a:pt x="1505" y="388"/>
                  <a:pt x="1532" y="368"/>
                </a:cubicBezTo>
                <a:cubicBezTo>
                  <a:pt x="1559" y="348"/>
                  <a:pt x="1630" y="351"/>
                  <a:pt x="1656" y="372"/>
                </a:cubicBezTo>
                <a:cubicBezTo>
                  <a:pt x="1682" y="393"/>
                  <a:pt x="1672" y="463"/>
                  <a:pt x="1686" y="492"/>
                </a:cubicBezTo>
                <a:cubicBezTo>
                  <a:pt x="1700" y="521"/>
                  <a:pt x="1715" y="539"/>
                  <a:pt x="1740" y="546"/>
                </a:cubicBezTo>
                <a:cubicBezTo>
                  <a:pt x="1765" y="553"/>
                  <a:pt x="1811" y="551"/>
                  <a:pt x="1836" y="534"/>
                </a:cubicBezTo>
                <a:cubicBezTo>
                  <a:pt x="1861" y="517"/>
                  <a:pt x="1882" y="482"/>
                  <a:pt x="1892" y="444"/>
                </a:cubicBezTo>
                <a:cubicBezTo>
                  <a:pt x="1902" y="406"/>
                  <a:pt x="1872" y="329"/>
                  <a:pt x="1896" y="304"/>
                </a:cubicBezTo>
                <a:cubicBezTo>
                  <a:pt x="1920" y="279"/>
                  <a:pt x="2011" y="274"/>
                  <a:pt x="2036" y="296"/>
                </a:cubicBezTo>
                <a:cubicBezTo>
                  <a:pt x="2061" y="318"/>
                  <a:pt x="2034" y="396"/>
                  <a:pt x="2046" y="438"/>
                </a:cubicBezTo>
                <a:cubicBezTo>
                  <a:pt x="2058" y="480"/>
                  <a:pt x="2085" y="535"/>
                  <a:pt x="2106" y="546"/>
                </a:cubicBezTo>
                <a:cubicBezTo>
                  <a:pt x="2127" y="557"/>
                  <a:pt x="2155" y="536"/>
                  <a:pt x="2172" y="504"/>
                </a:cubicBezTo>
                <a:cubicBezTo>
                  <a:pt x="2189" y="472"/>
                  <a:pt x="2187" y="383"/>
                  <a:pt x="2208" y="354"/>
                </a:cubicBezTo>
                <a:cubicBezTo>
                  <a:pt x="2229" y="325"/>
                  <a:pt x="2281" y="318"/>
                  <a:pt x="2300" y="332"/>
                </a:cubicBezTo>
                <a:cubicBezTo>
                  <a:pt x="2319" y="346"/>
                  <a:pt x="2315" y="405"/>
                  <a:pt x="2322" y="438"/>
                </a:cubicBezTo>
                <a:cubicBezTo>
                  <a:pt x="2329" y="471"/>
                  <a:pt x="2328" y="500"/>
                  <a:pt x="2340" y="528"/>
                </a:cubicBezTo>
                <a:cubicBezTo>
                  <a:pt x="2352" y="556"/>
                  <a:pt x="2372" y="601"/>
                  <a:pt x="2394" y="606"/>
                </a:cubicBezTo>
                <a:cubicBezTo>
                  <a:pt x="2416" y="611"/>
                  <a:pt x="2456" y="588"/>
                  <a:pt x="2472" y="558"/>
                </a:cubicBezTo>
                <a:cubicBezTo>
                  <a:pt x="2488" y="528"/>
                  <a:pt x="2476" y="456"/>
                  <a:pt x="2492" y="428"/>
                </a:cubicBezTo>
                <a:cubicBezTo>
                  <a:pt x="2508" y="400"/>
                  <a:pt x="2540" y="383"/>
                  <a:pt x="2568" y="390"/>
                </a:cubicBezTo>
                <a:cubicBezTo>
                  <a:pt x="2596" y="397"/>
                  <a:pt x="2638" y="438"/>
                  <a:pt x="2658" y="468"/>
                </a:cubicBezTo>
                <a:cubicBezTo>
                  <a:pt x="2678" y="498"/>
                  <a:pt x="2670" y="540"/>
                  <a:pt x="2688" y="570"/>
                </a:cubicBezTo>
                <a:cubicBezTo>
                  <a:pt x="2706" y="600"/>
                  <a:pt x="2740" y="647"/>
                  <a:pt x="2766" y="648"/>
                </a:cubicBezTo>
                <a:cubicBezTo>
                  <a:pt x="2792" y="649"/>
                  <a:pt x="2824" y="616"/>
                  <a:pt x="2844" y="576"/>
                </a:cubicBezTo>
                <a:cubicBezTo>
                  <a:pt x="2864" y="536"/>
                  <a:pt x="2868" y="439"/>
                  <a:pt x="2888" y="408"/>
                </a:cubicBezTo>
                <a:cubicBezTo>
                  <a:pt x="2908" y="377"/>
                  <a:pt x="2941" y="364"/>
                  <a:pt x="2964" y="390"/>
                </a:cubicBezTo>
                <a:cubicBezTo>
                  <a:pt x="2987" y="416"/>
                  <a:pt x="3003" y="523"/>
                  <a:pt x="3024" y="564"/>
                </a:cubicBezTo>
                <a:cubicBezTo>
                  <a:pt x="3045" y="605"/>
                  <a:pt x="3065" y="629"/>
                  <a:pt x="3088" y="636"/>
                </a:cubicBezTo>
                <a:cubicBezTo>
                  <a:pt x="3111" y="643"/>
                  <a:pt x="3143" y="633"/>
                  <a:pt x="3160" y="608"/>
                </a:cubicBezTo>
                <a:cubicBezTo>
                  <a:pt x="3177" y="583"/>
                  <a:pt x="3181" y="529"/>
                  <a:pt x="3192" y="486"/>
                </a:cubicBezTo>
                <a:cubicBezTo>
                  <a:pt x="3203" y="443"/>
                  <a:pt x="3209" y="376"/>
                  <a:pt x="3228" y="348"/>
                </a:cubicBezTo>
                <a:cubicBezTo>
                  <a:pt x="3247" y="320"/>
                  <a:pt x="3283" y="316"/>
                  <a:pt x="3308" y="320"/>
                </a:cubicBezTo>
                <a:cubicBezTo>
                  <a:pt x="3333" y="324"/>
                  <a:pt x="3362" y="341"/>
                  <a:pt x="3376" y="372"/>
                </a:cubicBezTo>
                <a:cubicBezTo>
                  <a:pt x="3390" y="403"/>
                  <a:pt x="3378" y="461"/>
                  <a:pt x="3390" y="504"/>
                </a:cubicBezTo>
                <a:cubicBezTo>
                  <a:pt x="3402" y="547"/>
                  <a:pt x="3426" y="600"/>
                  <a:pt x="3450" y="630"/>
                </a:cubicBezTo>
                <a:cubicBezTo>
                  <a:pt x="3474" y="660"/>
                  <a:pt x="3509" y="685"/>
                  <a:pt x="3534" y="684"/>
                </a:cubicBezTo>
                <a:cubicBezTo>
                  <a:pt x="3559" y="683"/>
                  <a:pt x="3584" y="662"/>
                  <a:pt x="3600" y="624"/>
                </a:cubicBezTo>
                <a:cubicBezTo>
                  <a:pt x="3616" y="586"/>
                  <a:pt x="3611" y="500"/>
                  <a:pt x="3632" y="456"/>
                </a:cubicBezTo>
                <a:cubicBezTo>
                  <a:pt x="3653" y="412"/>
                  <a:pt x="3708" y="405"/>
                  <a:pt x="3728" y="360"/>
                </a:cubicBezTo>
                <a:cubicBezTo>
                  <a:pt x="3748" y="315"/>
                  <a:pt x="3748" y="236"/>
                  <a:pt x="3752" y="184"/>
                </a:cubicBezTo>
                <a:cubicBezTo>
                  <a:pt x="3756" y="132"/>
                  <a:pt x="3780" y="75"/>
                  <a:pt x="3752" y="48"/>
                </a:cubicBezTo>
                <a:cubicBezTo>
                  <a:pt x="3724" y="21"/>
                  <a:pt x="4193" y="32"/>
                  <a:pt x="3584" y="24"/>
                </a:cubicBezTo>
                <a:cubicBezTo>
                  <a:pt x="2975" y="16"/>
                  <a:pt x="677" y="4"/>
                  <a:pt x="96" y="0"/>
                </a:cubicBezTo>
                <a:cubicBezTo>
                  <a:pt x="96" y="0"/>
                  <a:pt x="96" y="0"/>
                  <a:pt x="96" y="0"/>
                </a:cubicBez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sp>
        <p:nvSpPr>
          <p:cNvPr id="21510" name="Rectangle 6"/>
          <p:cNvSpPr>
            <a:spLocks noChangeArrowheads="1"/>
          </p:cNvSpPr>
          <p:nvPr/>
        </p:nvSpPr>
        <p:spPr bwMode="auto">
          <a:xfrm>
            <a:off x="-279400" y="998538"/>
            <a:ext cx="2895600" cy="152400"/>
          </a:xfrm>
          <a:prstGeom prst="rect">
            <a:avLst/>
          </a:prstGeom>
          <a:solidFill>
            <a:srgbClr val="B9AE77"/>
          </a:solidFill>
          <a:ln w="9525">
            <a:noFill/>
            <a:miter lim="800000"/>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11" name="Freeform 7"/>
          <p:cNvSpPr>
            <a:spLocks/>
          </p:cNvSpPr>
          <p:nvPr/>
        </p:nvSpPr>
        <p:spPr bwMode="auto">
          <a:xfrm flipH="1">
            <a:off x="4152900" y="1004888"/>
            <a:ext cx="100013" cy="144462"/>
          </a:xfrm>
          <a:custGeom>
            <a:avLst/>
            <a:gdLst>
              <a:gd name="T0" fmla="*/ 2147483647 w 63"/>
              <a:gd name="T1" fmla="*/ 0 h 91"/>
              <a:gd name="T2" fmla="*/ 2147483647 w 63"/>
              <a:gd name="T3" fmla="*/ 2147483647 h 91"/>
              <a:gd name="T4" fmla="*/ 2147483647 w 63"/>
              <a:gd name="T5" fmla="*/ 2147483647 h 91"/>
              <a:gd name="T6" fmla="*/ 2147483647 w 63"/>
              <a:gd name="T7" fmla="*/ 2147483647 h 91"/>
              <a:gd name="T8" fmla="*/ 2147483647 w 63"/>
              <a:gd name="T9" fmla="*/ 2147483647 h 91"/>
              <a:gd name="T10" fmla="*/ 2147483647 w 63"/>
              <a:gd name="T11" fmla="*/ 2147483647 h 91"/>
              <a:gd name="T12" fmla="*/ 2147483647 w 63"/>
              <a:gd name="T13" fmla="*/ 2147483647 h 91"/>
              <a:gd name="T14" fmla="*/ 2147483647 w 63"/>
              <a:gd name="T15" fmla="*/ 2147483647 h 91"/>
              <a:gd name="T16" fmla="*/ 2147483647 w 63"/>
              <a:gd name="T17" fmla="*/ 2147483647 h 91"/>
              <a:gd name="T18" fmla="*/ 2147483647 w 63"/>
              <a:gd name="T19" fmla="*/ 2147483647 h 91"/>
              <a:gd name="T20" fmla="*/ 2147483647 w 63"/>
              <a:gd name="T21" fmla="*/ 2147483647 h 91"/>
              <a:gd name="T22" fmla="*/ 2147483647 w 63"/>
              <a:gd name="T23" fmla="*/ 2147483647 h 91"/>
              <a:gd name="T24" fmla="*/ 0 w 63"/>
              <a:gd name="T25" fmla="*/ 2147483647 h 91"/>
              <a:gd name="T26" fmla="*/ 2147483647 w 63"/>
              <a:gd name="T27" fmla="*/ 2147483647 h 91"/>
              <a:gd name="T28" fmla="*/ 2147483647 w 63"/>
              <a:gd name="T29" fmla="*/ 0 h 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91"/>
              <a:gd name="T47" fmla="*/ 63 w 63"/>
              <a:gd name="T48" fmla="*/ 91 h 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91">
                <a:moveTo>
                  <a:pt x="27" y="0"/>
                </a:moveTo>
                <a:lnTo>
                  <a:pt x="54" y="12"/>
                </a:lnTo>
                <a:lnTo>
                  <a:pt x="33" y="27"/>
                </a:lnTo>
                <a:cubicBezTo>
                  <a:pt x="30" y="28"/>
                  <a:pt x="24" y="30"/>
                  <a:pt x="24" y="30"/>
                </a:cubicBezTo>
                <a:lnTo>
                  <a:pt x="60" y="36"/>
                </a:lnTo>
                <a:cubicBezTo>
                  <a:pt x="63" y="38"/>
                  <a:pt x="54" y="41"/>
                  <a:pt x="51" y="42"/>
                </a:cubicBezTo>
                <a:lnTo>
                  <a:pt x="24" y="54"/>
                </a:lnTo>
                <a:lnTo>
                  <a:pt x="51" y="63"/>
                </a:lnTo>
                <a:cubicBezTo>
                  <a:pt x="54" y="64"/>
                  <a:pt x="60" y="66"/>
                  <a:pt x="60" y="66"/>
                </a:cubicBezTo>
                <a:lnTo>
                  <a:pt x="24" y="81"/>
                </a:lnTo>
                <a:cubicBezTo>
                  <a:pt x="19" y="82"/>
                  <a:pt x="4" y="84"/>
                  <a:pt x="9" y="84"/>
                </a:cubicBezTo>
                <a:cubicBezTo>
                  <a:pt x="15" y="84"/>
                  <a:pt x="21" y="82"/>
                  <a:pt x="27" y="81"/>
                </a:cubicBezTo>
                <a:cubicBezTo>
                  <a:pt x="16" y="88"/>
                  <a:pt x="12" y="91"/>
                  <a:pt x="0" y="87"/>
                </a:cubicBezTo>
                <a:cubicBezTo>
                  <a:pt x="2" y="68"/>
                  <a:pt x="0" y="33"/>
                  <a:pt x="9" y="15"/>
                </a:cubicBezTo>
                <a:cubicBezTo>
                  <a:pt x="14" y="6"/>
                  <a:pt x="33" y="6"/>
                  <a:pt x="27" y="0"/>
                </a:cubicBezTo>
                <a:close/>
              </a:path>
            </a:pathLst>
          </a:custGeom>
          <a:solidFill>
            <a:srgbClr val="B9AE77"/>
          </a:solidFill>
          <a:ln w="9525">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12" name="Oval 8"/>
          <p:cNvSpPr>
            <a:spLocks noChangeArrowheads="1"/>
          </p:cNvSpPr>
          <p:nvPr/>
        </p:nvSpPr>
        <p:spPr bwMode="auto">
          <a:xfrm rot="13625400" flipH="1">
            <a:off x="3895726" y="800100"/>
            <a:ext cx="25400" cy="2857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13" name="Oval 9"/>
          <p:cNvSpPr>
            <a:spLocks noChangeArrowheads="1"/>
          </p:cNvSpPr>
          <p:nvPr/>
        </p:nvSpPr>
        <p:spPr bwMode="auto">
          <a:xfrm rot="13625400" flipH="1">
            <a:off x="3822700" y="820738"/>
            <a:ext cx="26988" cy="30162"/>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14" name="Freeform 10"/>
          <p:cNvSpPr>
            <a:spLocks/>
          </p:cNvSpPr>
          <p:nvPr/>
        </p:nvSpPr>
        <p:spPr bwMode="auto">
          <a:xfrm rot="7587433">
            <a:off x="3822701" y="766762"/>
            <a:ext cx="80962" cy="74613"/>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15" name="Oval 11"/>
          <p:cNvSpPr>
            <a:spLocks noChangeArrowheads="1"/>
          </p:cNvSpPr>
          <p:nvPr/>
        </p:nvSpPr>
        <p:spPr bwMode="auto">
          <a:xfrm rot="16857246" flipH="1">
            <a:off x="3962401" y="747712"/>
            <a:ext cx="19050" cy="2222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16" name="Oval 12"/>
          <p:cNvSpPr>
            <a:spLocks noChangeArrowheads="1"/>
          </p:cNvSpPr>
          <p:nvPr/>
        </p:nvSpPr>
        <p:spPr bwMode="auto">
          <a:xfrm rot="16857246" flipH="1">
            <a:off x="3919538" y="714375"/>
            <a:ext cx="19050" cy="2222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17" name="Freeform 13"/>
          <p:cNvSpPr>
            <a:spLocks/>
          </p:cNvSpPr>
          <p:nvPr/>
        </p:nvSpPr>
        <p:spPr bwMode="auto">
          <a:xfrm rot="-10780721">
            <a:off x="4114800" y="388938"/>
            <a:ext cx="60325" cy="53975"/>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18" name="Oval 14"/>
          <p:cNvSpPr>
            <a:spLocks noChangeArrowheads="1"/>
          </p:cNvSpPr>
          <p:nvPr/>
        </p:nvSpPr>
        <p:spPr bwMode="auto">
          <a:xfrm rot="8225400" flipH="1">
            <a:off x="3819525" y="909638"/>
            <a:ext cx="25400" cy="30162"/>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19" name="Oval 15"/>
          <p:cNvSpPr>
            <a:spLocks noChangeArrowheads="1"/>
          </p:cNvSpPr>
          <p:nvPr/>
        </p:nvSpPr>
        <p:spPr bwMode="auto">
          <a:xfrm rot="8225400" flipH="1">
            <a:off x="3840163" y="981075"/>
            <a:ext cx="25400" cy="2857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20" name="Freeform 16"/>
          <p:cNvSpPr>
            <a:spLocks/>
          </p:cNvSpPr>
          <p:nvPr/>
        </p:nvSpPr>
        <p:spPr bwMode="auto">
          <a:xfrm rot="2187433">
            <a:off x="3781425" y="931863"/>
            <a:ext cx="79375" cy="71437"/>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21" name="Freeform 17"/>
          <p:cNvSpPr>
            <a:spLocks/>
          </p:cNvSpPr>
          <p:nvPr/>
        </p:nvSpPr>
        <p:spPr bwMode="auto">
          <a:xfrm rot="2187433">
            <a:off x="2790825" y="538163"/>
            <a:ext cx="79375" cy="71437"/>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1522" name="Group 18"/>
          <p:cNvGrpSpPr>
            <a:grpSpLocks/>
          </p:cNvGrpSpPr>
          <p:nvPr/>
        </p:nvGrpSpPr>
        <p:grpSpPr bwMode="auto">
          <a:xfrm>
            <a:off x="2971800" y="-220663"/>
            <a:ext cx="1897063" cy="1101726"/>
            <a:chOff x="1392" y="-240"/>
            <a:chExt cx="1195" cy="694"/>
          </a:xfrm>
        </p:grpSpPr>
        <p:sp>
          <p:nvSpPr>
            <p:cNvPr id="22597" name="Oval 19"/>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98" name="Oval 20"/>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99" name="Freeform 21"/>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00" name="Oval 22"/>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01" name="Oval 23"/>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02" name="Freeform 24"/>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03" name="Oval 25"/>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04" name="Oval 26"/>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05" name="Freeform 27"/>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06" name="Oval 28"/>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07" name="Oval 29"/>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08" name="Freeform 30"/>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09" name="Oval 31"/>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10" name="Oval 32"/>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11" name="Freeform 33"/>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12" name="Oval 34"/>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13" name="Oval 35"/>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14" name="Freeform 36"/>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15" name="Oval 37"/>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16" name="Freeform 38"/>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17" name="Oval 39"/>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18" name="Oval 40"/>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19" name="Freeform 41"/>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20" name="Oval 42"/>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21" name="Oval 43"/>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22" name="Freeform 44"/>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23" name="Oval 45"/>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24" name="Oval 46"/>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25" name="Freeform 47"/>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26" name="Oval 48"/>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27" name="Freeform 49"/>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28" name="Oval 50"/>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29" name="Oval 51"/>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30" name="Oval 52"/>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31" name="Oval 53"/>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32" name="Freeform 54"/>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33" name="Oval 55"/>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34" name="Oval 56"/>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35" name="Freeform 57"/>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36" name="Oval 58"/>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37" name="Oval 59"/>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38" name="Freeform 60"/>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39" name="Oval 61"/>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40" name="Oval 62"/>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41" name="Freeform 63"/>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642" name="Group 64"/>
            <p:cNvGrpSpPr>
              <a:grpSpLocks/>
            </p:cNvGrpSpPr>
            <p:nvPr/>
          </p:nvGrpSpPr>
          <p:grpSpPr bwMode="auto">
            <a:xfrm>
              <a:off x="1544" y="-187"/>
              <a:ext cx="275" cy="293"/>
              <a:chOff x="1454" y="277"/>
              <a:chExt cx="275" cy="293"/>
            </a:xfrm>
          </p:grpSpPr>
          <p:sp>
            <p:nvSpPr>
              <p:cNvPr id="22714" name="Oval 6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15" name="Oval 6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16" name="Freeform 6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717" name="Oval 6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18" name="Oval 6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19" name="Oval 7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20" name="Freeform 7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721" name="Oval 7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22" name="Oval 7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23" name="Oval 7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24" name="Freeform 7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725" name="Oval 7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26" name="Oval 7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27" name="Freeform 7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728" name="Oval 7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29" name="Oval 8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30" name="Freeform 8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731" name="Oval 8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32" name="Oval 8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33" name="Freeform 8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734" name="Freeform 8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2643" name="Freeform 86"/>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44" name="Freeform 87"/>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45" name="Oval 88"/>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46" name="Oval 89"/>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47" name="Freeform 90"/>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48" name="Oval 91"/>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49" name="Oval 92"/>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50" name="Freeform 93"/>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51" name="Oval 94"/>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52" name="Oval 95"/>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53" name="Freeform 96"/>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54" name="Oval 97"/>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55" name="Oval 98"/>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56" name="Freeform 99"/>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57" name="Oval 100"/>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58" name="Oval 101"/>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59" name="Freeform 102"/>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60" name="Oval 103"/>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61" name="Oval 104"/>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62" name="Freeform 105"/>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63" name="Oval 106"/>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64" name="Freeform 107"/>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65" name="Oval 108"/>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66" name="Oval 109"/>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67" name="Freeform 110"/>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68" name="Oval 111"/>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69" name="Oval 112"/>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70" name="Freeform 113"/>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71" name="Oval 114"/>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72" name="Oval 115"/>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73" name="Freeform 116"/>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74" name="Oval 117"/>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75" name="Freeform 118"/>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76" name="Oval 119"/>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77" name="Oval 120"/>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78" name="Oval 121"/>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79" name="Oval 122"/>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80" name="Freeform 123"/>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81" name="Oval 124"/>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82" name="Oval 125"/>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83" name="Freeform 126"/>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84" name="Oval 127"/>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85" name="Oval 128"/>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86" name="Freeform 129"/>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87" name="Oval 130"/>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88" name="Oval 131"/>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89" name="Freeform 132"/>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690" name="Group 133"/>
            <p:cNvGrpSpPr>
              <a:grpSpLocks/>
            </p:cNvGrpSpPr>
            <p:nvPr/>
          </p:nvGrpSpPr>
          <p:grpSpPr bwMode="auto">
            <a:xfrm>
              <a:off x="2120" y="-139"/>
              <a:ext cx="275" cy="293"/>
              <a:chOff x="1454" y="277"/>
              <a:chExt cx="275" cy="293"/>
            </a:xfrm>
          </p:grpSpPr>
          <p:sp>
            <p:nvSpPr>
              <p:cNvPr id="22693" name="Oval 134"/>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94" name="Oval 135"/>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95" name="Freeform 13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96" name="Oval 13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97" name="Oval 13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98" name="Oval 13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699" name="Freeform 140"/>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700" name="Oval 14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01" name="Oval 142"/>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02" name="Oval 14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03" name="Freeform 144"/>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704" name="Oval 145"/>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05" name="Oval 14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06" name="Freeform 147"/>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707" name="Oval 14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08" name="Oval 14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09" name="Freeform 15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710" name="Oval 151"/>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11" name="Oval 152"/>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712" name="Freeform 15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713" name="Freeform 15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2691" name="Freeform 155"/>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692" name="Freeform 156"/>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1523" name="Group 157"/>
          <p:cNvGrpSpPr>
            <a:grpSpLocks/>
          </p:cNvGrpSpPr>
          <p:nvPr/>
        </p:nvGrpSpPr>
        <p:grpSpPr bwMode="auto">
          <a:xfrm>
            <a:off x="990600" y="-68263"/>
            <a:ext cx="1211263" cy="1025526"/>
            <a:chOff x="1302" y="224"/>
            <a:chExt cx="619" cy="646"/>
          </a:xfrm>
        </p:grpSpPr>
        <p:sp>
          <p:nvSpPr>
            <p:cNvPr id="22528" name="Oval 158"/>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29" name="Oval 159"/>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30" name="Freeform 160"/>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31" name="Oval 161"/>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32" name="Oval 162"/>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33" name="Freeform 163"/>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34" name="Oval 164"/>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35" name="Oval 165"/>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36" name="Freeform 166"/>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37" name="Oval 167"/>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38" name="Oval 168"/>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39" name="Freeform 169"/>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40" name="Oval 170"/>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41" name="Oval 171"/>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42" name="Freeform 172"/>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43" name="Oval 173"/>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44" name="Oval 174"/>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45" name="Freeform 175"/>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46" name="Oval 176"/>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47" name="Freeform 177"/>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48" name="Oval 178"/>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49" name="Oval 179"/>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50" name="Freeform 180"/>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51" name="Oval 181"/>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52" name="Oval 182"/>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53" name="Freeform 183"/>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54" name="Oval 184"/>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55" name="Oval 185"/>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56" name="Freeform 186"/>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57" name="Oval 187"/>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58" name="Freeform 188"/>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59" name="Oval 189"/>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60" name="Oval 190"/>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61" name="Oval 191"/>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62" name="Oval 192"/>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63" name="Freeform 193"/>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64" name="Oval 194"/>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65" name="Oval 195"/>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66" name="Freeform 196"/>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67" name="Oval 197"/>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68" name="Oval 198"/>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69" name="Freeform 199"/>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70" name="Oval 200"/>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71" name="Oval 201"/>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72" name="Freeform 202"/>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573" name="Group 203"/>
            <p:cNvGrpSpPr>
              <a:grpSpLocks/>
            </p:cNvGrpSpPr>
            <p:nvPr/>
          </p:nvGrpSpPr>
          <p:grpSpPr bwMode="auto">
            <a:xfrm>
              <a:off x="1454" y="277"/>
              <a:ext cx="275" cy="293"/>
              <a:chOff x="1454" y="277"/>
              <a:chExt cx="275" cy="293"/>
            </a:xfrm>
          </p:grpSpPr>
          <p:sp>
            <p:nvSpPr>
              <p:cNvPr id="22576" name="Oval 204"/>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77" name="Oval 205"/>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78" name="Freeform 20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79" name="Oval 20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80" name="Oval 20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81" name="Oval 20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82" name="Freeform 210"/>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83" name="Oval 21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84" name="Oval 212"/>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85" name="Oval 21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86" name="Freeform 214"/>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87" name="Oval 215"/>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88" name="Oval 21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89" name="Freeform 217"/>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90" name="Oval 21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91" name="Oval 21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92" name="Freeform 22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93" name="Oval 221"/>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94" name="Oval 222"/>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95" name="Freeform 22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96" name="Freeform 22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2574" name="Freeform 225"/>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75" name="Freeform 22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1524" name="Group 227"/>
          <p:cNvGrpSpPr>
            <a:grpSpLocks/>
          </p:cNvGrpSpPr>
          <p:nvPr/>
        </p:nvGrpSpPr>
        <p:grpSpPr bwMode="auto">
          <a:xfrm>
            <a:off x="2057400" y="-68263"/>
            <a:ext cx="982663" cy="1025526"/>
            <a:chOff x="1302" y="224"/>
            <a:chExt cx="619" cy="646"/>
          </a:xfrm>
        </p:grpSpPr>
        <p:sp>
          <p:nvSpPr>
            <p:cNvPr id="22459" name="Oval 228"/>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60" name="Oval 229"/>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61" name="Freeform 230"/>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62" name="Oval 231"/>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63" name="Oval 232"/>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64" name="Freeform 233"/>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65" name="Oval 234"/>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66" name="Oval 235"/>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67" name="Freeform 236"/>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68" name="Oval 237"/>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69" name="Oval 238"/>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70" name="Freeform 239"/>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71" name="Oval 240"/>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72" name="Oval 241"/>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73" name="Freeform 242"/>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74" name="Oval 243"/>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75" name="Oval 244"/>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76" name="Freeform 245"/>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77" name="Oval 246"/>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78" name="Freeform 247"/>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79" name="Oval 248"/>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80" name="Oval 249"/>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81" name="Freeform 250"/>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82" name="Oval 251"/>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83" name="Oval 252"/>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84" name="Freeform 253"/>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85" name="Oval 254"/>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86" name="Oval 255"/>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87" name="Freeform 256"/>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88" name="Oval 257"/>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89" name="Freeform 258"/>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90" name="Oval 259"/>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91" name="Oval 260"/>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92" name="Oval 261"/>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93" name="Oval 262"/>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94" name="Freeform 263"/>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95" name="Oval 264"/>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96" name="Oval 265"/>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97" name="Freeform 266"/>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98" name="Oval 267"/>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99" name="Oval 268"/>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00" name="Freeform 269"/>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01" name="Oval 270"/>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02" name="Oval 271"/>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03" name="Freeform 272"/>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504" name="Group 273"/>
            <p:cNvGrpSpPr>
              <a:grpSpLocks/>
            </p:cNvGrpSpPr>
            <p:nvPr/>
          </p:nvGrpSpPr>
          <p:grpSpPr bwMode="auto">
            <a:xfrm>
              <a:off x="1454" y="277"/>
              <a:ext cx="275" cy="293"/>
              <a:chOff x="1454" y="277"/>
              <a:chExt cx="275" cy="293"/>
            </a:xfrm>
          </p:grpSpPr>
          <p:sp>
            <p:nvSpPr>
              <p:cNvPr id="22507" name="Oval 274"/>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08" name="Oval 275"/>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09" name="Freeform 27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10" name="Oval 27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11" name="Oval 27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12" name="Oval 27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13" name="Freeform 280"/>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14" name="Oval 28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15" name="Oval 282"/>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16" name="Oval 28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17" name="Freeform 284"/>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18" name="Oval 285"/>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19" name="Oval 28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20" name="Freeform 287"/>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21" name="Oval 28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22" name="Oval 28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23" name="Freeform 29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24" name="Oval 291"/>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25" name="Oval 292"/>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526" name="Freeform 29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27" name="Freeform 29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2505" name="Freeform 295"/>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506" name="Freeform 29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1525" name="Group 297"/>
          <p:cNvGrpSpPr>
            <a:grpSpLocks/>
          </p:cNvGrpSpPr>
          <p:nvPr/>
        </p:nvGrpSpPr>
        <p:grpSpPr bwMode="auto">
          <a:xfrm>
            <a:off x="3962400" y="-179388"/>
            <a:ext cx="3878263" cy="1177926"/>
            <a:chOff x="111" y="0"/>
            <a:chExt cx="2443" cy="742"/>
          </a:xfrm>
        </p:grpSpPr>
        <p:sp>
          <p:nvSpPr>
            <p:cNvPr id="22173" name="Oval 298"/>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74" name="Oval 299"/>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75" name="Freeform 300"/>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76" name="Oval 301"/>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77" name="Oval 302"/>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78" name="Freeform 303"/>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79" name="Freeform 304"/>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180" name="Group 305"/>
            <p:cNvGrpSpPr>
              <a:grpSpLocks/>
            </p:cNvGrpSpPr>
            <p:nvPr/>
          </p:nvGrpSpPr>
          <p:grpSpPr bwMode="auto">
            <a:xfrm>
              <a:off x="1359" y="0"/>
              <a:ext cx="1195" cy="694"/>
              <a:chOff x="1392" y="-240"/>
              <a:chExt cx="1195" cy="694"/>
            </a:xfrm>
          </p:grpSpPr>
          <p:sp>
            <p:nvSpPr>
              <p:cNvPr id="22321" name="Oval 306"/>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22" name="Oval 307"/>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23" name="Freeform 308"/>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24" name="Oval 309"/>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25" name="Oval 310"/>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26" name="Freeform 311"/>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27" name="Oval 312"/>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28" name="Oval 313"/>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29" name="Freeform 314"/>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30" name="Oval 315"/>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31" name="Oval 316"/>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32" name="Freeform 317"/>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33" name="Oval 318"/>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34" name="Oval 319"/>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35" name="Freeform 320"/>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36" name="Oval 321"/>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37" name="Oval 322"/>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38" name="Freeform 323"/>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39" name="Oval 324"/>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40" name="Freeform 325"/>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41" name="Oval 326"/>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42" name="Oval 327"/>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43" name="Freeform 328"/>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44" name="Oval 329"/>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45" name="Oval 330"/>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46" name="Freeform 331"/>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47" name="Oval 332"/>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48" name="Oval 333"/>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49" name="Freeform 334"/>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50" name="Oval 335"/>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51" name="Freeform 336"/>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52" name="Oval 337"/>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53" name="Oval 338"/>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54" name="Oval 339"/>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55" name="Oval 340"/>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56" name="Freeform 341"/>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57" name="Oval 342"/>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58" name="Oval 343"/>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59" name="Freeform 344"/>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60" name="Oval 345"/>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61" name="Oval 346"/>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62" name="Freeform 347"/>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63" name="Oval 348"/>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64" name="Oval 349"/>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65" name="Freeform 350"/>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366" name="Group 351"/>
              <p:cNvGrpSpPr>
                <a:grpSpLocks/>
              </p:cNvGrpSpPr>
              <p:nvPr/>
            </p:nvGrpSpPr>
            <p:grpSpPr bwMode="auto">
              <a:xfrm>
                <a:off x="1544" y="-187"/>
                <a:ext cx="275" cy="293"/>
                <a:chOff x="1454" y="277"/>
                <a:chExt cx="275" cy="293"/>
              </a:xfrm>
            </p:grpSpPr>
            <p:sp>
              <p:nvSpPr>
                <p:cNvPr id="22438" name="Oval 352"/>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39" name="Oval 353"/>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40" name="Freeform 354"/>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41" name="Oval 355"/>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42" name="Oval 356"/>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43" name="Oval 357"/>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44" name="Freeform 358"/>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45" name="Oval 359"/>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46" name="Oval 360"/>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47" name="Oval 361"/>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48" name="Freeform 362"/>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49" name="Oval 363"/>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50" name="Oval 364"/>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51" name="Freeform 365"/>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52" name="Oval 366"/>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53" name="Oval 367"/>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54" name="Freeform 368"/>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55" name="Oval 369"/>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56" name="Oval 370"/>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57" name="Freeform 371"/>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58" name="Freeform 372"/>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2367" name="Freeform 373"/>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68" name="Freeform 374"/>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69" name="Oval 375"/>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70" name="Oval 376"/>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71" name="Freeform 377"/>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72" name="Oval 378"/>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73" name="Oval 379"/>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74" name="Freeform 380"/>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75" name="Oval 381"/>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76" name="Oval 382"/>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77" name="Freeform 383"/>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78" name="Oval 384"/>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79" name="Oval 385"/>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80" name="Freeform 386"/>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81" name="Oval 387"/>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82" name="Oval 388"/>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83" name="Freeform 389"/>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84" name="Oval 390"/>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85" name="Oval 391"/>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86" name="Freeform 392"/>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87" name="Oval 393"/>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88" name="Freeform 394"/>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89" name="Oval 395"/>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90" name="Oval 396"/>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91" name="Freeform 397"/>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92" name="Oval 398"/>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93" name="Oval 399"/>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94" name="Freeform 400"/>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95" name="Oval 401"/>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96" name="Oval 402"/>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97" name="Freeform 403"/>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98" name="Oval 404"/>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99" name="Freeform 405"/>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00" name="Oval 406"/>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01" name="Oval 407"/>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02" name="Oval 408"/>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03" name="Oval 409"/>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04" name="Freeform 410"/>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05" name="Oval 411"/>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06" name="Oval 412"/>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07" name="Freeform 413"/>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08" name="Oval 414"/>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09" name="Oval 415"/>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10" name="Freeform 416"/>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11" name="Oval 417"/>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12" name="Oval 418"/>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13" name="Freeform 419"/>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414" name="Group 420"/>
              <p:cNvGrpSpPr>
                <a:grpSpLocks/>
              </p:cNvGrpSpPr>
              <p:nvPr/>
            </p:nvGrpSpPr>
            <p:grpSpPr bwMode="auto">
              <a:xfrm>
                <a:off x="2120" y="-139"/>
                <a:ext cx="275" cy="293"/>
                <a:chOff x="1454" y="277"/>
                <a:chExt cx="275" cy="293"/>
              </a:xfrm>
            </p:grpSpPr>
            <p:sp>
              <p:nvSpPr>
                <p:cNvPr id="22417" name="Oval 421"/>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18" name="Oval 422"/>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19" name="Freeform 42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20" name="Oval 42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21" name="Oval 42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22" name="Oval 42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23" name="Freeform 427"/>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24" name="Oval 42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25" name="Oval 429"/>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26" name="Oval 43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27" name="Freeform 431"/>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28" name="Oval 432"/>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29" name="Oval 43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30" name="Freeform 434"/>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31" name="Oval 43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32" name="Oval 43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33" name="Freeform 43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34" name="Oval 438"/>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35" name="Oval 439"/>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436" name="Freeform 44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37" name="Freeform 44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2415" name="Freeform 442"/>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416" name="Freeform 443"/>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2181" name="Group 444"/>
            <p:cNvGrpSpPr>
              <a:grpSpLocks/>
            </p:cNvGrpSpPr>
            <p:nvPr/>
          </p:nvGrpSpPr>
          <p:grpSpPr bwMode="auto">
            <a:xfrm>
              <a:off x="111" y="96"/>
              <a:ext cx="763" cy="646"/>
              <a:chOff x="1302" y="224"/>
              <a:chExt cx="619" cy="646"/>
            </a:xfrm>
          </p:grpSpPr>
          <p:sp>
            <p:nvSpPr>
              <p:cNvPr id="22252" name="Oval 445"/>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53" name="Oval 446"/>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54" name="Freeform 447"/>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55" name="Oval 448"/>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56" name="Oval 449"/>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57" name="Freeform 450"/>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58" name="Oval 451"/>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59" name="Oval 452"/>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60" name="Freeform 453"/>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61" name="Oval 454"/>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62" name="Oval 455"/>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63" name="Freeform 456"/>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64" name="Oval 457"/>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65" name="Oval 458"/>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66" name="Freeform 459"/>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67" name="Oval 460"/>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68" name="Oval 461"/>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69" name="Freeform 462"/>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70" name="Oval 463"/>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71" name="Freeform 464"/>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72" name="Oval 465"/>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73" name="Oval 466"/>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74" name="Freeform 467"/>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75" name="Oval 468"/>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76" name="Oval 469"/>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77" name="Freeform 470"/>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78" name="Oval 471"/>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79" name="Oval 472"/>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80" name="Freeform 473"/>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81" name="Oval 474"/>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82" name="Freeform 475"/>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83" name="Oval 476"/>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84" name="Oval 477"/>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85" name="Oval 478"/>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86" name="Oval 479"/>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87" name="Freeform 480"/>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88" name="Oval 481"/>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89" name="Oval 482"/>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90" name="Freeform 483"/>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91" name="Oval 484"/>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92" name="Oval 485"/>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93" name="Freeform 486"/>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94" name="Oval 487"/>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95" name="Oval 488"/>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96" name="Freeform 489"/>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297" name="Group 490"/>
              <p:cNvGrpSpPr>
                <a:grpSpLocks/>
              </p:cNvGrpSpPr>
              <p:nvPr/>
            </p:nvGrpSpPr>
            <p:grpSpPr bwMode="auto">
              <a:xfrm>
                <a:off x="1454" y="277"/>
                <a:ext cx="275" cy="293"/>
                <a:chOff x="1454" y="277"/>
                <a:chExt cx="275" cy="293"/>
              </a:xfrm>
            </p:grpSpPr>
            <p:sp>
              <p:nvSpPr>
                <p:cNvPr id="22300" name="Oval 491"/>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01" name="Oval 492"/>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02" name="Freeform 49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03" name="Oval 49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04" name="Oval 49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05" name="Oval 49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06" name="Freeform 497"/>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07" name="Oval 49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08" name="Oval 499"/>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09" name="Oval 50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10" name="Freeform 501"/>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11" name="Oval 502"/>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12" name="Oval 50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13" name="Freeform 504"/>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14" name="Oval 50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15" name="Oval 50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16" name="Freeform 50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17" name="Oval 508"/>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18" name="Oval 509"/>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319" name="Freeform 51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320" name="Freeform 51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2298" name="Freeform 512"/>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99" name="Freeform 513"/>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2182" name="Group 514"/>
            <p:cNvGrpSpPr>
              <a:grpSpLocks/>
            </p:cNvGrpSpPr>
            <p:nvPr/>
          </p:nvGrpSpPr>
          <p:grpSpPr bwMode="auto">
            <a:xfrm>
              <a:off x="783" y="96"/>
              <a:ext cx="619" cy="646"/>
              <a:chOff x="1302" y="224"/>
              <a:chExt cx="619" cy="646"/>
            </a:xfrm>
          </p:grpSpPr>
          <p:sp>
            <p:nvSpPr>
              <p:cNvPr id="22183" name="Oval 515"/>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84" name="Oval 516"/>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85" name="Freeform 517"/>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86" name="Oval 518"/>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87" name="Oval 519"/>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88" name="Freeform 520"/>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89" name="Oval 521"/>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90" name="Oval 522"/>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91" name="Freeform 523"/>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92" name="Oval 524"/>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93" name="Oval 525"/>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94" name="Freeform 526"/>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95" name="Oval 527"/>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96" name="Oval 528"/>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97" name="Freeform 529"/>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98" name="Oval 530"/>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99" name="Oval 531"/>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00" name="Freeform 532"/>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01" name="Oval 533"/>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02" name="Freeform 534"/>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03" name="Oval 535"/>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04" name="Oval 536"/>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05" name="Freeform 537"/>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06" name="Oval 538"/>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07" name="Oval 539"/>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08" name="Freeform 540"/>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09" name="Oval 541"/>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10" name="Oval 542"/>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11" name="Freeform 543"/>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12" name="Oval 544"/>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13" name="Freeform 545"/>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14" name="Oval 546"/>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15" name="Oval 547"/>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16" name="Oval 548"/>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17" name="Oval 549"/>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18" name="Freeform 550"/>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19" name="Oval 551"/>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20" name="Oval 552"/>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21" name="Freeform 553"/>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22" name="Oval 554"/>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23" name="Oval 555"/>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24" name="Freeform 556"/>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25" name="Oval 557"/>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26" name="Oval 558"/>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27" name="Freeform 559"/>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228" name="Group 560"/>
              <p:cNvGrpSpPr>
                <a:grpSpLocks/>
              </p:cNvGrpSpPr>
              <p:nvPr/>
            </p:nvGrpSpPr>
            <p:grpSpPr bwMode="auto">
              <a:xfrm>
                <a:off x="1454" y="277"/>
                <a:ext cx="275" cy="293"/>
                <a:chOff x="1454" y="277"/>
                <a:chExt cx="275" cy="293"/>
              </a:xfrm>
            </p:grpSpPr>
            <p:sp>
              <p:nvSpPr>
                <p:cNvPr id="22231" name="Oval 561"/>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32" name="Oval 562"/>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33" name="Freeform 56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34" name="Oval 56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35" name="Oval 56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36" name="Oval 56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37" name="Freeform 567"/>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38" name="Oval 56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39" name="Oval 569"/>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40" name="Oval 57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41" name="Freeform 571"/>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42" name="Oval 572"/>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43" name="Oval 57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44" name="Freeform 574"/>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45" name="Oval 57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46" name="Oval 57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47" name="Freeform 57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48" name="Oval 578"/>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49" name="Oval 579"/>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250" name="Freeform 58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51" name="Freeform 58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2229" name="Freeform 582"/>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230" name="Freeform 583"/>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grpSp>
        <p:nvGrpSpPr>
          <p:cNvPr id="21526" name="Group 584"/>
          <p:cNvGrpSpPr>
            <a:grpSpLocks/>
          </p:cNvGrpSpPr>
          <p:nvPr/>
        </p:nvGrpSpPr>
        <p:grpSpPr bwMode="auto">
          <a:xfrm>
            <a:off x="7696200" y="-220663"/>
            <a:ext cx="3878263" cy="1177926"/>
            <a:chOff x="111" y="0"/>
            <a:chExt cx="2443" cy="742"/>
          </a:xfrm>
        </p:grpSpPr>
        <p:sp>
          <p:nvSpPr>
            <p:cNvPr id="21887" name="Oval 585"/>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88" name="Oval 586"/>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89" name="Freeform 587"/>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90" name="Oval 588"/>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91" name="Oval 589"/>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92" name="Freeform 590"/>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93" name="Freeform 591"/>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1894" name="Group 592"/>
            <p:cNvGrpSpPr>
              <a:grpSpLocks/>
            </p:cNvGrpSpPr>
            <p:nvPr/>
          </p:nvGrpSpPr>
          <p:grpSpPr bwMode="auto">
            <a:xfrm>
              <a:off x="1359" y="0"/>
              <a:ext cx="1195" cy="694"/>
              <a:chOff x="1392" y="-240"/>
              <a:chExt cx="1195" cy="694"/>
            </a:xfrm>
          </p:grpSpPr>
          <p:sp>
            <p:nvSpPr>
              <p:cNvPr id="22035" name="Oval 593"/>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36" name="Oval 594"/>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37" name="Freeform 595"/>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38" name="Oval 596"/>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39" name="Oval 597"/>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40" name="Freeform 598"/>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41" name="Oval 599"/>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42" name="Oval 600"/>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43" name="Freeform 601"/>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44" name="Oval 602"/>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45" name="Oval 603"/>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46" name="Freeform 604"/>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47" name="Oval 605"/>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48" name="Oval 606"/>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49" name="Freeform 607"/>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50" name="Oval 608"/>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51" name="Oval 609"/>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52" name="Freeform 610"/>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53" name="Oval 611"/>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54" name="Freeform 612"/>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55" name="Oval 613"/>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56" name="Oval 614"/>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57" name="Freeform 615"/>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58" name="Oval 616"/>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59" name="Oval 617"/>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60" name="Freeform 618"/>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61" name="Oval 619"/>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62" name="Oval 620"/>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63" name="Freeform 621"/>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64" name="Oval 622"/>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65" name="Freeform 623"/>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66" name="Oval 624"/>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67" name="Oval 625"/>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68" name="Oval 626"/>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69" name="Oval 627"/>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70" name="Freeform 628"/>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71" name="Oval 629"/>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72" name="Oval 630"/>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73" name="Freeform 631"/>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74" name="Oval 632"/>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75" name="Oval 633"/>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76" name="Freeform 634"/>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77" name="Oval 635"/>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78" name="Oval 636"/>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79" name="Freeform 637"/>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080" name="Group 638"/>
              <p:cNvGrpSpPr>
                <a:grpSpLocks/>
              </p:cNvGrpSpPr>
              <p:nvPr/>
            </p:nvGrpSpPr>
            <p:grpSpPr bwMode="auto">
              <a:xfrm>
                <a:off x="1544" y="-187"/>
                <a:ext cx="275" cy="293"/>
                <a:chOff x="1454" y="277"/>
                <a:chExt cx="275" cy="293"/>
              </a:xfrm>
            </p:grpSpPr>
            <p:sp>
              <p:nvSpPr>
                <p:cNvPr id="22152" name="Oval 639"/>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53" name="Oval 640"/>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54" name="Freeform 641"/>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55" name="Oval 642"/>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56" name="Oval 643"/>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57" name="Oval 644"/>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58" name="Freeform 645"/>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59" name="Oval 646"/>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60" name="Oval 647"/>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61" name="Oval 648"/>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62" name="Freeform 649"/>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63" name="Oval 650"/>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64" name="Oval 651"/>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65" name="Freeform 652"/>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66" name="Oval 653"/>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67" name="Oval 654"/>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68" name="Freeform 655"/>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69" name="Oval 656"/>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70" name="Oval 657"/>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71" name="Freeform 658"/>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72" name="Freeform 659"/>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2081" name="Freeform 660"/>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82" name="Freeform 661"/>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83" name="Oval 662"/>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84" name="Oval 663"/>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85" name="Freeform 664"/>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86" name="Oval 665"/>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87" name="Oval 666"/>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88" name="Freeform 667"/>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89" name="Oval 668"/>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90" name="Oval 669"/>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91" name="Freeform 670"/>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92" name="Oval 671"/>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93" name="Oval 672"/>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94" name="Freeform 673"/>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95" name="Oval 674"/>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96" name="Oval 675"/>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97" name="Freeform 676"/>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98" name="Oval 677"/>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99" name="Oval 678"/>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00" name="Freeform 679"/>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01" name="Oval 680"/>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02" name="Freeform 681"/>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03" name="Oval 682"/>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04" name="Oval 683"/>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05" name="Freeform 684"/>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06" name="Oval 685"/>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07" name="Oval 686"/>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08" name="Freeform 687"/>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09" name="Oval 688"/>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10" name="Oval 689"/>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11" name="Freeform 690"/>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12" name="Oval 691"/>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13" name="Freeform 692"/>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14" name="Oval 693"/>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15" name="Oval 694"/>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16" name="Oval 695"/>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17" name="Oval 696"/>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18" name="Freeform 697"/>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19" name="Oval 698"/>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20" name="Oval 699"/>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21" name="Freeform 700"/>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22" name="Oval 701"/>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23" name="Oval 702"/>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24" name="Freeform 703"/>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25" name="Oval 704"/>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26" name="Oval 705"/>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27" name="Freeform 706"/>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128" name="Group 707"/>
              <p:cNvGrpSpPr>
                <a:grpSpLocks/>
              </p:cNvGrpSpPr>
              <p:nvPr/>
            </p:nvGrpSpPr>
            <p:grpSpPr bwMode="auto">
              <a:xfrm>
                <a:off x="2120" y="-139"/>
                <a:ext cx="275" cy="293"/>
                <a:chOff x="1454" y="277"/>
                <a:chExt cx="275" cy="293"/>
              </a:xfrm>
            </p:grpSpPr>
            <p:sp>
              <p:nvSpPr>
                <p:cNvPr id="22131" name="Oval 708"/>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32" name="Oval 709"/>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33" name="Freeform 71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34" name="Oval 71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35" name="Oval 71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36" name="Oval 71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37" name="Freeform 714"/>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38" name="Oval 71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39" name="Oval 716"/>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40" name="Oval 71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41" name="Freeform 71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42" name="Oval 719"/>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43" name="Oval 72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44" name="Freeform 721"/>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45" name="Oval 72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46" name="Oval 72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47" name="Freeform 72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48" name="Oval 725"/>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49" name="Oval 726"/>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150" name="Freeform 72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51" name="Freeform 72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2129" name="Freeform 729"/>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130" name="Freeform 730"/>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1895" name="Group 731"/>
            <p:cNvGrpSpPr>
              <a:grpSpLocks/>
            </p:cNvGrpSpPr>
            <p:nvPr/>
          </p:nvGrpSpPr>
          <p:grpSpPr bwMode="auto">
            <a:xfrm>
              <a:off x="111" y="96"/>
              <a:ext cx="763" cy="646"/>
              <a:chOff x="1302" y="224"/>
              <a:chExt cx="619" cy="646"/>
            </a:xfrm>
          </p:grpSpPr>
          <p:sp>
            <p:nvSpPr>
              <p:cNvPr id="21966" name="Oval 732"/>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67" name="Oval 733"/>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68" name="Freeform 734"/>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69" name="Oval 735"/>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70" name="Oval 736"/>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71" name="Freeform 737"/>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72" name="Oval 738"/>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73" name="Oval 739"/>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74" name="Freeform 740"/>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75" name="Oval 741"/>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76" name="Oval 742"/>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77" name="Freeform 743"/>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78" name="Oval 744"/>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79" name="Oval 745"/>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80" name="Freeform 746"/>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81" name="Oval 747"/>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82" name="Oval 748"/>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83" name="Freeform 749"/>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84" name="Oval 750"/>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85" name="Freeform 751"/>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86" name="Oval 752"/>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87" name="Oval 753"/>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88" name="Freeform 754"/>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89" name="Oval 755"/>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90" name="Oval 756"/>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91" name="Freeform 757"/>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92" name="Oval 758"/>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93" name="Oval 759"/>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94" name="Freeform 760"/>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95" name="Oval 761"/>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96" name="Freeform 762"/>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97" name="Oval 763"/>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98" name="Oval 764"/>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99" name="Oval 765"/>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00" name="Oval 766"/>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01" name="Freeform 767"/>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02" name="Oval 768"/>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03" name="Oval 769"/>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04" name="Freeform 770"/>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05" name="Oval 771"/>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06" name="Oval 772"/>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07" name="Freeform 773"/>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08" name="Oval 774"/>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09" name="Oval 775"/>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10" name="Freeform 776"/>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2011" name="Group 777"/>
              <p:cNvGrpSpPr>
                <a:grpSpLocks/>
              </p:cNvGrpSpPr>
              <p:nvPr/>
            </p:nvGrpSpPr>
            <p:grpSpPr bwMode="auto">
              <a:xfrm>
                <a:off x="1454" y="277"/>
                <a:ext cx="275" cy="293"/>
                <a:chOff x="1454" y="277"/>
                <a:chExt cx="275" cy="293"/>
              </a:xfrm>
            </p:grpSpPr>
            <p:sp>
              <p:nvSpPr>
                <p:cNvPr id="22014" name="Oval 778"/>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15" name="Oval 779"/>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16" name="Freeform 78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17" name="Oval 78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18" name="Oval 78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19" name="Oval 78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20" name="Freeform 784"/>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21" name="Oval 78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22" name="Oval 786"/>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23" name="Oval 78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24" name="Freeform 788"/>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25" name="Oval 789"/>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26" name="Oval 79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27" name="Freeform 791"/>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28" name="Oval 79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29" name="Oval 79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30" name="Freeform 79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31" name="Oval 795"/>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32" name="Oval 796"/>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2033" name="Freeform 79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34" name="Freeform 79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2012" name="Freeform 799"/>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2013" name="Freeform 800"/>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1896" name="Group 801"/>
            <p:cNvGrpSpPr>
              <a:grpSpLocks/>
            </p:cNvGrpSpPr>
            <p:nvPr/>
          </p:nvGrpSpPr>
          <p:grpSpPr bwMode="auto">
            <a:xfrm>
              <a:off x="783" y="96"/>
              <a:ext cx="619" cy="646"/>
              <a:chOff x="1302" y="224"/>
              <a:chExt cx="619" cy="646"/>
            </a:xfrm>
          </p:grpSpPr>
          <p:sp>
            <p:nvSpPr>
              <p:cNvPr id="21897" name="Oval 802"/>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98" name="Oval 803"/>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99" name="Freeform 804"/>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00" name="Oval 805"/>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01" name="Oval 806"/>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02" name="Freeform 807"/>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03" name="Oval 808"/>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04" name="Oval 809"/>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05" name="Freeform 810"/>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06" name="Oval 811"/>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07" name="Oval 812"/>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08" name="Freeform 813"/>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09" name="Oval 814"/>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10" name="Oval 815"/>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11" name="Freeform 816"/>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12" name="Oval 817"/>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13" name="Oval 818"/>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14" name="Freeform 819"/>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15" name="Oval 820"/>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16" name="Freeform 821"/>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17" name="Oval 822"/>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18" name="Oval 823"/>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19" name="Freeform 824"/>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20" name="Oval 825"/>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21" name="Oval 826"/>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22" name="Freeform 827"/>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23" name="Oval 828"/>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24" name="Oval 829"/>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25" name="Freeform 830"/>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26" name="Oval 831"/>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27" name="Freeform 832"/>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28" name="Oval 833"/>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29" name="Oval 834"/>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30" name="Oval 835"/>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31" name="Oval 836"/>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32" name="Freeform 837"/>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33" name="Oval 838"/>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34" name="Oval 839"/>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35" name="Freeform 840"/>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36" name="Oval 841"/>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37" name="Oval 842"/>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38" name="Freeform 843"/>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39" name="Oval 844"/>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40" name="Oval 845"/>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41" name="Freeform 846"/>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1942" name="Group 847"/>
              <p:cNvGrpSpPr>
                <a:grpSpLocks/>
              </p:cNvGrpSpPr>
              <p:nvPr/>
            </p:nvGrpSpPr>
            <p:grpSpPr bwMode="auto">
              <a:xfrm>
                <a:off x="1454" y="277"/>
                <a:ext cx="275" cy="293"/>
                <a:chOff x="1454" y="277"/>
                <a:chExt cx="275" cy="293"/>
              </a:xfrm>
            </p:grpSpPr>
            <p:sp>
              <p:nvSpPr>
                <p:cNvPr id="21945" name="Oval 848"/>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46" name="Oval 849"/>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47" name="Freeform 85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48" name="Oval 85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49" name="Oval 85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50" name="Oval 85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51" name="Freeform 854"/>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52" name="Oval 85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53" name="Oval 856"/>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54" name="Oval 85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55" name="Freeform 85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56" name="Oval 859"/>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57" name="Oval 86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58" name="Freeform 861"/>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59" name="Oval 86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60" name="Oval 86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61" name="Freeform 86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62" name="Oval 865"/>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63" name="Oval 866"/>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964" name="Freeform 86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65" name="Freeform 86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1943" name="Freeform 869"/>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944" name="Freeform 870"/>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grpSp>
        <p:nvGrpSpPr>
          <p:cNvPr id="21527" name="Group 871"/>
          <p:cNvGrpSpPr>
            <a:grpSpLocks/>
          </p:cNvGrpSpPr>
          <p:nvPr/>
        </p:nvGrpSpPr>
        <p:grpSpPr bwMode="auto">
          <a:xfrm>
            <a:off x="-2133600" y="-179388"/>
            <a:ext cx="3878263" cy="1177926"/>
            <a:chOff x="111" y="0"/>
            <a:chExt cx="2443" cy="742"/>
          </a:xfrm>
        </p:grpSpPr>
        <p:sp>
          <p:nvSpPr>
            <p:cNvPr id="21601" name="Oval 872"/>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02" name="Oval 873"/>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03" name="Freeform 874"/>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04" name="Oval 875"/>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05" name="Oval 876"/>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06" name="Freeform 877"/>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07" name="Freeform 878"/>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1608" name="Group 879"/>
            <p:cNvGrpSpPr>
              <a:grpSpLocks/>
            </p:cNvGrpSpPr>
            <p:nvPr/>
          </p:nvGrpSpPr>
          <p:grpSpPr bwMode="auto">
            <a:xfrm>
              <a:off x="1359" y="0"/>
              <a:ext cx="1195" cy="694"/>
              <a:chOff x="1392" y="-240"/>
              <a:chExt cx="1195" cy="694"/>
            </a:xfrm>
          </p:grpSpPr>
          <p:sp>
            <p:nvSpPr>
              <p:cNvPr id="21749" name="Oval 880"/>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50" name="Oval 881"/>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51" name="Freeform 882"/>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52" name="Oval 883"/>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53" name="Oval 884"/>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54" name="Freeform 885"/>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55" name="Oval 886"/>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56" name="Oval 887"/>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57" name="Freeform 888"/>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58" name="Oval 889"/>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59" name="Oval 890"/>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60" name="Freeform 891"/>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61" name="Oval 892"/>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62" name="Oval 893"/>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63" name="Freeform 894"/>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64" name="Oval 895"/>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65" name="Oval 896"/>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66" name="Freeform 897"/>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67" name="Oval 898"/>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68" name="Freeform 899"/>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69" name="Oval 900"/>
              <p:cNvSpPr>
                <a:spLocks noChangeArrowheads="1"/>
              </p:cNvSpPr>
              <p:nvPr/>
            </p:nvSpPr>
            <p:spPr bwMode="auto">
              <a:xfrm rot="13625400" flipH="1">
                <a:off x="1449"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70" name="Oval 901"/>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71" name="Freeform 902"/>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72" name="Oval 903"/>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73" name="Oval 904"/>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74" name="Freeform 905"/>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75" name="Oval 906"/>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76" name="Oval 907"/>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77" name="Freeform 908"/>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78" name="Oval 909"/>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79" name="Freeform 910"/>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80" name="Oval 911"/>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81" name="Oval 912"/>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82" name="Oval 913"/>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83" name="Oval 914"/>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84" name="Freeform 915"/>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85" name="Oval 916"/>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86" name="Oval 917"/>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87" name="Freeform 918"/>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88" name="Oval 919"/>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89" name="Oval 920"/>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90" name="Freeform 921"/>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91" name="Oval 922"/>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92" name="Oval 923"/>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93" name="Freeform 924"/>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1794" name="Group 925"/>
              <p:cNvGrpSpPr>
                <a:grpSpLocks/>
              </p:cNvGrpSpPr>
              <p:nvPr/>
            </p:nvGrpSpPr>
            <p:grpSpPr bwMode="auto">
              <a:xfrm>
                <a:off x="1544" y="-187"/>
                <a:ext cx="275" cy="293"/>
                <a:chOff x="1454" y="277"/>
                <a:chExt cx="275" cy="293"/>
              </a:xfrm>
            </p:grpSpPr>
            <p:sp>
              <p:nvSpPr>
                <p:cNvPr id="21866" name="Oval 926"/>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67" name="Oval 927"/>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68" name="Freeform 928"/>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69" name="Oval 929"/>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70" name="Oval 930"/>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71" name="Oval 931"/>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72" name="Freeform 932"/>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73" name="Oval 933"/>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74" name="Oval 934"/>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75" name="Oval 935"/>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76" name="Freeform 93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77" name="Oval 937"/>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78" name="Oval 938"/>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79" name="Freeform 939"/>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80" name="Oval 940"/>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81" name="Oval 941"/>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82" name="Freeform 942"/>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83" name="Oval 943"/>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84" name="Oval 944"/>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85" name="Freeform 945"/>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86" name="Freeform 946"/>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1795" name="Freeform 947"/>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96" name="Freeform 948"/>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97" name="Oval 949"/>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98" name="Oval 950"/>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99" name="Freeform 951"/>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00" name="Oval 952"/>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01" name="Oval 953"/>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02" name="Freeform 954"/>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03" name="Oval 955"/>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04" name="Oval 956"/>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05" name="Freeform 957"/>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06" name="Oval 958"/>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07" name="Oval 959"/>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08" name="Freeform 960"/>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09" name="Oval 961"/>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10" name="Oval 962"/>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11" name="Freeform 963"/>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12" name="Oval 964"/>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13" name="Oval 965"/>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14" name="Freeform 966"/>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15" name="Oval 967"/>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16" name="Freeform 968"/>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17" name="Oval 969"/>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18" name="Oval 970"/>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19" name="Freeform 971"/>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20" name="Oval 972"/>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21" name="Oval 973"/>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22" name="Freeform 974"/>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23" name="Oval 975"/>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24" name="Oval 976"/>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25" name="Freeform 977"/>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26" name="Oval 978"/>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27" name="Freeform 979"/>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28" name="Oval 980"/>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29" name="Oval 981"/>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30" name="Oval 982"/>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31" name="Oval 983"/>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32" name="Freeform 984"/>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33" name="Oval 985"/>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34" name="Oval 986"/>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35" name="Freeform 987"/>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36" name="Oval 988"/>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37" name="Oval 989"/>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38" name="Freeform 990"/>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39" name="Oval 991"/>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40" name="Oval 992"/>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41" name="Freeform 993"/>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1842" name="Group 994"/>
              <p:cNvGrpSpPr>
                <a:grpSpLocks/>
              </p:cNvGrpSpPr>
              <p:nvPr/>
            </p:nvGrpSpPr>
            <p:grpSpPr bwMode="auto">
              <a:xfrm>
                <a:off x="2120" y="-139"/>
                <a:ext cx="275" cy="293"/>
                <a:chOff x="1454" y="277"/>
                <a:chExt cx="275" cy="293"/>
              </a:xfrm>
            </p:grpSpPr>
            <p:sp>
              <p:nvSpPr>
                <p:cNvPr id="21845" name="Oval 99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46" name="Oval 99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47" name="Freeform 99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48" name="Oval 99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49" name="Oval 99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50" name="Oval 100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51" name="Freeform 100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52" name="Oval 100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53" name="Oval 100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54" name="Oval 100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55" name="Freeform 100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56" name="Oval 100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57" name="Oval 100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58" name="Freeform 100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59" name="Oval 100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60" name="Oval 101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61" name="Freeform 101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62" name="Oval 101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63" name="Oval 101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864" name="Freeform 101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65" name="Freeform 101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1843" name="Freeform 1016"/>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844" name="Freeform 1017"/>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1609" name="Group 1018"/>
            <p:cNvGrpSpPr>
              <a:grpSpLocks/>
            </p:cNvGrpSpPr>
            <p:nvPr/>
          </p:nvGrpSpPr>
          <p:grpSpPr bwMode="auto">
            <a:xfrm>
              <a:off x="111" y="96"/>
              <a:ext cx="763" cy="646"/>
              <a:chOff x="1302" y="224"/>
              <a:chExt cx="619" cy="646"/>
            </a:xfrm>
          </p:grpSpPr>
          <p:sp>
            <p:nvSpPr>
              <p:cNvPr id="21680" name="Oval 1019"/>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81" name="Oval 1020"/>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82" name="Freeform 1021"/>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83" name="Oval 1022"/>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84" name="Oval 1023"/>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85" name="Freeform 1024"/>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86" name="Oval 1025"/>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87" name="Oval 1026"/>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88" name="Freeform 1027"/>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89" name="Oval 1028"/>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90" name="Oval 1029"/>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91" name="Freeform 1030"/>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92" name="Oval 1031"/>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93" name="Oval 1032"/>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94" name="Freeform 1033"/>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95" name="Oval 1034"/>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96" name="Oval 1035"/>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97" name="Freeform 1036"/>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98" name="Oval 1037"/>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99" name="Freeform 1038"/>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00" name="Oval 1039"/>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01" name="Oval 1040"/>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02" name="Freeform 1041"/>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03" name="Oval 1042"/>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04" name="Oval 1043"/>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05" name="Freeform 1044"/>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06" name="Oval 1045"/>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07" name="Oval 1046"/>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08" name="Freeform 1047"/>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09" name="Oval 1048"/>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10" name="Freeform 1049"/>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11" name="Oval 1050"/>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12" name="Oval 1051"/>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13" name="Oval 1052"/>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14" name="Oval 1053"/>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15" name="Freeform 1054"/>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16" name="Oval 1055"/>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17" name="Oval 1056"/>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18" name="Freeform 1057"/>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19" name="Oval 1058"/>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20" name="Oval 1059"/>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21" name="Freeform 1060"/>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22" name="Oval 1061"/>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23" name="Oval 1062"/>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24" name="Freeform 1063"/>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1725" name="Group 1064"/>
              <p:cNvGrpSpPr>
                <a:grpSpLocks/>
              </p:cNvGrpSpPr>
              <p:nvPr/>
            </p:nvGrpSpPr>
            <p:grpSpPr bwMode="auto">
              <a:xfrm>
                <a:off x="1454" y="277"/>
                <a:ext cx="275" cy="293"/>
                <a:chOff x="1454" y="277"/>
                <a:chExt cx="275" cy="293"/>
              </a:xfrm>
            </p:grpSpPr>
            <p:sp>
              <p:nvSpPr>
                <p:cNvPr id="21728" name="Oval 1065"/>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29" name="Oval 1066"/>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30" name="Freeform 106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31" name="Oval 106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32" name="Oval 106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33" name="Oval 107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34" name="Freeform 1071"/>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35" name="Oval 107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36" name="Oval 1073"/>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37" name="Oval 107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38" name="Freeform 1075"/>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39" name="Oval 1076"/>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40" name="Oval 107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41" name="Freeform 1078"/>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42" name="Oval 107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43" name="Oval 108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44" name="Freeform 108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45" name="Oval 1082"/>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46" name="Oval 1083"/>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747" name="Freeform 108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48" name="Freeform 108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1726" name="Freeform 1086"/>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727" name="Freeform 1087"/>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1610" name="Group 1088"/>
            <p:cNvGrpSpPr>
              <a:grpSpLocks/>
            </p:cNvGrpSpPr>
            <p:nvPr/>
          </p:nvGrpSpPr>
          <p:grpSpPr bwMode="auto">
            <a:xfrm>
              <a:off x="783" y="96"/>
              <a:ext cx="619" cy="646"/>
              <a:chOff x="1302" y="224"/>
              <a:chExt cx="619" cy="646"/>
            </a:xfrm>
          </p:grpSpPr>
          <p:sp>
            <p:nvSpPr>
              <p:cNvPr id="21611" name="Oval 1089"/>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12" name="Oval 1090"/>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13" name="Freeform 1091"/>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14" name="Oval 1092"/>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15" name="Oval 1093"/>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16" name="Freeform 1094"/>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17" name="Oval 1095"/>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18" name="Oval 1096"/>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19" name="Freeform 1097"/>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20" name="Oval 1098"/>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21" name="Oval 1099"/>
              <p:cNvSpPr>
                <a:spLocks noChangeArrowheads="1"/>
              </p:cNvSpPr>
              <p:nvPr/>
            </p:nvSpPr>
            <p:spPr bwMode="auto">
              <a:xfrm rot="16857246" flipH="1">
                <a:off x="1503"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22" name="Freeform 1100"/>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23" name="Oval 1101"/>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24" name="Oval 1102"/>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25" name="Freeform 1103"/>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26" name="Oval 1104"/>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27" name="Oval 1105"/>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28" name="Freeform 1106"/>
              <p:cNvSpPr>
                <a:spLocks/>
              </p:cNvSpPr>
              <p:nvPr/>
            </p:nvSpPr>
            <p:spPr bwMode="auto">
              <a:xfrm rot="7587433">
                <a:off x="1601" y="672"/>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29" name="Oval 1107"/>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30" name="Freeform 1108"/>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31" name="Oval 1109"/>
              <p:cNvSpPr>
                <a:spLocks noChangeArrowheads="1"/>
              </p:cNvSpPr>
              <p:nvPr/>
            </p:nvSpPr>
            <p:spPr bwMode="auto">
              <a:xfrm rot="13625400" flipH="1">
                <a:off x="1359"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32" name="Oval 1110"/>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33" name="Freeform 1111"/>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34" name="Oval 1112"/>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35" name="Oval 1113"/>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36" name="Freeform 1114"/>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37" name="Oval 1115"/>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38" name="Oval 1116"/>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39" name="Freeform 1117"/>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40" name="Oval 1118"/>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41" name="Freeform 1119"/>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42" name="Oval 1120"/>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43" name="Oval 1121"/>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44" name="Oval 1122"/>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45" name="Oval 1123"/>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46" name="Freeform 1124"/>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47" name="Oval 1125"/>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48" name="Oval 1126"/>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49" name="Freeform 1127"/>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50" name="Oval 1128"/>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51" name="Oval 1129"/>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52" name="Freeform 1130"/>
              <p:cNvSpPr>
                <a:spLocks/>
              </p:cNvSpPr>
              <p:nvPr/>
            </p:nvSpPr>
            <p:spPr bwMode="auto">
              <a:xfrm rot="7587433">
                <a:off x="1739" y="578"/>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53" name="Oval 1131"/>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54" name="Oval 1132"/>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55" name="Freeform 1133"/>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1656" name="Group 1134"/>
              <p:cNvGrpSpPr>
                <a:grpSpLocks/>
              </p:cNvGrpSpPr>
              <p:nvPr/>
            </p:nvGrpSpPr>
            <p:grpSpPr bwMode="auto">
              <a:xfrm>
                <a:off x="1454" y="277"/>
                <a:ext cx="275" cy="293"/>
                <a:chOff x="1454" y="277"/>
                <a:chExt cx="275" cy="293"/>
              </a:xfrm>
            </p:grpSpPr>
            <p:sp>
              <p:nvSpPr>
                <p:cNvPr id="21659" name="Oval 113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60" name="Oval 113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61" name="Freeform 113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62" name="Oval 113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63" name="Oval 113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64" name="Oval 114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65" name="Freeform 114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66" name="Oval 114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67" name="Oval 114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68" name="Oval 114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69" name="Freeform 114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70" name="Oval 114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71" name="Oval 114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72" name="Freeform 114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73" name="Oval 114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74" name="Oval 115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75" name="Freeform 115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76" name="Oval 115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77" name="Oval 115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678" name="Freeform 115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79" name="Freeform 115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1657" name="Freeform 1156"/>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58" name="Freeform 1157"/>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sp>
        <p:nvSpPr>
          <p:cNvPr id="21528" name="Freeform 1158"/>
          <p:cNvSpPr>
            <a:spLocks/>
          </p:cNvSpPr>
          <p:nvPr/>
        </p:nvSpPr>
        <p:spPr bwMode="auto">
          <a:xfrm flipH="1">
            <a:off x="8305800" y="1066800"/>
            <a:ext cx="2930525" cy="922338"/>
          </a:xfrm>
          <a:custGeom>
            <a:avLst/>
            <a:gdLst>
              <a:gd name="T0" fmla="*/ 2147483647 w 1846"/>
              <a:gd name="T1" fmla="*/ 2147483647 h 581"/>
              <a:gd name="T2" fmla="*/ 2147483647 w 1846"/>
              <a:gd name="T3" fmla="*/ 2147483647 h 581"/>
              <a:gd name="T4" fmla="*/ 2147483647 w 1846"/>
              <a:gd name="T5" fmla="*/ 2147483647 h 581"/>
              <a:gd name="T6" fmla="*/ 2147483647 w 1846"/>
              <a:gd name="T7" fmla="*/ 2147483647 h 581"/>
              <a:gd name="T8" fmla="*/ 2147483647 w 1846"/>
              <a:gd name="T9" fmla="*/ 2147483647 h 581"/>
              <a:gd name="T10" fmla="*/ 2147483647 w 1846"/>
              <a:gd name="T11" fmla="*/ 2147483647 h 581"/>
              <a:gd name="T12" fmla="*/ 2147483647 w 1846"/>
              <a:gd name="T13" fmla="*/ 2147483647 h 581"/>
              <a:gd name="T14" fmla="*/ 2147483647 w 1846"/>
              <a:gd name="T15" fmla="*/ 2147483647 h 581"/>
              <a:gd name="T16" fmla="*/ 2147483647 w 1846"/>
              <a:gd name="T17" fmla="*/ 2147483647 h 581"/>
              <a:gd name="T18" fmla="*/ 2147483647 w 1846"/>
              <a:gd name="T19" fmla="*/ 2147483647 h 581"/>
              <a:gd name="T20" fmla="*/ 2147483647 w 1846"/>
              <a:gd name="T21" fmla="*/ 2147483647 h 581"/>
              <a:gd name="T22" fmla="*/ 2147483647 w 1846"/>
              <a:gd name="T23" fmla="*/ 2147483647 h 581"/>
              <a:gd name="T24" fmla="*/ 2147483647 w 1846"/>
              <a:gd name="T25" fmla="*/ 2147483647 h 581"/>
              <a:gd name="T26" fmla="*/ 2147483647 w 1846"/>
              <a:gd name="T27" fmla="*/ 2147483647 h 581"/>
              <a:gd name="T28" fmla="*/ 2147483647 w 1846"/>
              <a:gd name="T29" fmla="*/ 2147483647 h 581"/>
              <a:gd name="T30" fmla="*/ 2147483647 w 1846"/>
              <a:gd name="T31" fmla="*/ 2147483647 h 581"/>
              <a:gd name="T32" fmla="*/ 2147483647 w 1846"/>
              <a:gd name="T33" fmla="*/ 2147483647 h 581"/>
              <a:gd name="T34" fmla="*/ 2147483647 w 1846"/>
              <a:gd name="T35" fmla="*/ 2147483647 h 581"/>
              <a:gd name="T36" fmla="*/ 2147483647 w 1846"/>
              <a:gd name="T37" fmla="*/ 2147483647 h 581"/>
              <a:gd name="T38" fmla="*/ 2147483647 w 1846"/>
              <a:gd name="T39" fmla="*/ 2147483647 h 581"/>
              <a:gd name="T40" fmla="*/ 2147483647 w 1846"/>
              <a:gd name="T41" fmla="*/ 2147483647 h 581"/>
              <a:gd name="T42" fmla="*/ 2147483647 w 1846"/>
              <a:gd name="T43" fmla="*/ 2147483647 h 581"/>
              <a:gd name="T44" fmla="*/ 2147483647 w 1846"/>
              <a:gd name="T45" fmla="*/ 2147483647 h 581"/>
              <a:gd name="T46" fmla="*/ 2147483647 w 1846"/>
              <a:gd name="T47" fmla="*/ 2147483647 h 581"/>
              <a:gd name="T48" fmla="*/ 2147483647 w 1846"/>
              <a:gd name="T49" fmla="*/ 2147483647 h 581"/>
              <a:gd name="T50" fmla="*/ 2147483647 w 1846"/>
              <a:gd name="T51" fmla="*/ 2147483647 h 581"/>
              <a:gd name="T52" fmla="*/ 2147483647 w 1846"/>
              <a:gd name="T53" fmla="*/ 2147483647 h 581"/>
              <a:gd name="T54" fmla="*/ 2147483647 w 1846"/>
              <a:gd name="T55" fmla="*/ 2147483647 h 581"/>
              <a:gd name="T56" fmla="*/ 2147483647 w 1846"/>
              <a:gd name="T57" fmla="*/ 2147483647 h 581"/>
              <a:gd name="T58" fmla="*/ 2147483647 w 1846"/>
              <a:gd name="T59" fmla="*/ 2147483647 h 581"/>
              <a:gd name="T60" fmla="*/ 2147483647 w 1846"/>
              <a:gd name="T61" fmla="*/ 2147483647 h 581"/>
              <a:gd name="T62" fmla="*/ 2147483647 w 1846"/>
              <a:gd name="T63" fmla="*/ 2147483647 h 581"/>
              <a:gd name="T64" fmla="*/ 2147483647 w 1846"/>
              <a:gd name="T65" fmla="*/ 2147483647 h 581"/>
              <a:gd name="T66" fmla="*/ 2147483647 w 1846"/>
              <a:gd name="T67" fmla="*/ 2147483647 h 581"/>
              <a:gd name="T68" fmla="*/ 2147483647 w 1846"/>
              <a:gd name="T69" fmla="*/ 2147483647 h 581"/>
              <a:gd name="T70" fmla="*/ 2147483647 w 1846"/>
              <a:gd name="T71" fmla="*/ 2147483647 h 581"/>
              <a:gd name="T72" fmla="*/ 2147483647 w 1846"/>
              <a:gd name="T73" fmla="*/ 2147483647 h 581"/>
              <a:gd name="T74" fmla="*/ 2147483647 w 1846"/>
              <a:gd name="T75" fmla="*/ 2147483647 h 581"/>
              <a:gd name="T76" fmla="*/ 2147483647 w 1846"/>
              <a:gd name="T77" fmla="*/ 2147483647 h 581"/>
              <a:gd name="T78" fmla="*/ 2147483647 w 1846"/>
              <a:gd name="T79" fmla="*/ 2147483647 h 581"/>
              <a:gd name="T80" fmla="*/ 2147483647 w 1846"/>
              <a:gd name="T81" fmla="*/ 2147483647 h 581"/>
              <a:gd name="T82" fmla="*/ 2147483647 w 1846"/>
              <a:gd name="T83" fmla="*/ 2147483647 h 581"/>
              <a:gd name="T84" fmla="*/ 2147483647 w 1846"/>
              <a:gd name="T85" fmla="*/ 2147483647 h 581"/>
              <a:gd name="T86" fmla="*/ 2147483647 w 1846"/>
              <a:gd name="T87" fmla="*/ 2147483647 h 581"/>
              <a:gd name="T88" fmla="*/ 2147483647 w 1846"/>
              <a:gd name="T89" fmla="*/ 2147483647 h 581"/>
              <a:gd name="T90" fmla="*/ 2147483647 w 1846"/>
              <a:gd name="T91" fmla="*/ 2147483647 h 581"/>
              <a:gd name="T92" fmla="*/ 2147483647 w 1846"/>
              <a:gd name="T93" fmla="*/ 2147483647 h 581"/>
              <a:gd name="T94" fmla="*/ 2147483647 w 1846"/>
              <a:gd name="T95" fmla="*/ 2147483647 h 581"/>
              <a:gd name="T96" fmla="*/ 2147483647 w 1846"/>
              <a:gd name="T97" fmla="*/ 2147483647 h 581"/>
              <a:gd name="T98" fmla="*/ 2147483647 w 1846"/>
              <a:gd name="T99" fmla="*/ 2147483647 h 581"/>
              <a:gd name="T100" fmla="*/ 2147483647 w 1846"/>
              <a:gd name="T101" fmla="*/ 2147483647 h 581"/>
              <a:gd name="T102" fmla="*/ 2147483647 w 1846"/>
              <a:gd name="T103" fmla="*/ 2147483647 h 581"/>
              <a:gd name="T104" fmla="*/ 2147483647 w 1846"/>
              <a:gd name="T105" fmla="*/ 2147483647 h 5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46"/>
              <a:gd name="T160" fmla="*/ 0 h 581"/>
              <a:gd name="T161" fmla="*/ 1846 w 1846"/>
              <a:gd name="T162" fmla="*/ 581 h 5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46" h="581">
                <a:moveTo>
                  <a:pt x="1840" y="99"/>
                </a:moveTo>
                <a:lnTo>
                  <a:pt x="1792" y="144"/>
                </a:lnTo>
                <a:lnTo>
                  <a:pt x="1846" y="159"/>
                </a:lnTo>
                <a:lnTo>
                  <a:pt x="1792" y="192"/>
                </a:lnTo>
                <a:lnTo>
                  <a:pt x="1843" y="219"/>
                </a:lnTo>
                <a:lnTo>
                  <a:pt x="1792" y="288"/>
                </a:lnTo>
                <a:lnTo>
                  <a:pt x="1840" y="300"/>
                </a:lnTo>
                <a:lnTo>
                  <a:pt x="1792" y="336"/>
                </a:lnTo>
                <a:lnTo>
                  <a:pt x="1840" y="363"/>
                </a:lnTo>
                <a:lnTo>
                  <a:pt x="1792" y="384"/>
                </a:lnTo>
                <a:lnTo>
                  <a:pt x="1822" y="420"/>
                </a:lnTo>
                <a:cubicBezTo>
                  <a:pt x="1822" y="428"/>
                  <a:pt x="1789" y="422"/>
                  <a:pt x="1792" y="432"/>
                </a:cubicBezTo>
                <a:lnTo>
                  <a:pt x="1840" y="480"/>
                </a:lnTo>
                <a:cubicBezTo>
                  <a:pt x="1843" y="501"/>
                  <a:pt x="1826" y="545"/>
                  <a:pt x="1810" y="561"/>
                </a:cubicBezTo>
                <a:cubicBezTo>
                  <a:pt x="1794" y="577"/>
                  <a:pt x="1763" y="581"/>
                  <a:pt x="1744" y="576"/>
                </a:cubicBezTo>
                <a:cubicBezTo>
                  <a:pt x="1725" y="571"/>
                  <a:pt x="1704" y="560"/>
                  <a:pt x="1696" y="528"/>
                </a:cubicBezTo>
                <a:cubicBezTo>
                  <a:pt x="1688" y="496"/>
                  <a:pt x="1700" y="424"/>
                  <a:pt x="1696" y="384"/>
                </a:cubicBezTo>
                <a:cubicBezTo>
                  <a:pt x="1692" y="344"/>
                  <a:pt x="1685" y="304"/>
                  <a:pt x="1669" y="288"/>
                </a:cubicBezTo>
                <a:cubicBezTo>
                  <a:pt x="1653" y="272"/>
                  <a:pt x="1619" y="272"/>
                  <a:pt x="1600" y="288"/>
                </a:cubicBezTo>
                <a:cubicBezTo>
                  <a:pt x="1581" y="304"/>
                  <a:pt x="1560" y="344"/>
                  <a:pt x="1552" y="384"/>
                </a:cubicBezTo>
                <a:cubicBezTo>
                  <a:pt x="1544" y="424"/>
                  <a:pt x="1560" y="496"/>
                  <a:pt x="1552" y="528"/>
                </a:cubicBezTo>
                <a:cubicBezTo>
                  <a:pt x="1544" y="560"/>
                  <a:pt x="1520" y="576"/>
                  <a:pt x="1504" y="576"/>
                </a:cubicBezTo>
                <a:cubicBezTo>
                  <a:pt x="1488" y="576"/>
                  <a:pt x="1464" y="554"/>
                  <a:pt x="1456" y="528"/>
                </a:cubicBezTo>
                <a:cubicBezTo>
                  <a:pt x="1448" y="502"/>
                  <a:pt x="1457" y="447"/>
                  <a:pt x="1453" y="420"/>
                </a:cubicBezTo>
                <a:cubicBezTo>
                  <a:pt x="1449" y="393"/>
                  <a:pt x="1440" y="374"/>
                  <a:pt x="1429" y="363"/>
                </a:cubicBezTo>
                <a:cubicBezTo>
                  <a:pt x="1418" y="352"/>
                  <a:pt x="1396" y="346"/>
                  <a:pt x="1384" y="354"/>
                </a:cubicBezTo>
                <a:cubicBezTo>
                  <a:pt x="1372" y="362"/>
                  <a:pt x="1362" y="385"/>
                  <a:pt x="1354" y="414"/>
                </a:cubicBezTo>
                <a:cubicBezTo>
                  <a:pt x="1346" y="443"/>
                  <a:pt x="1348" y="506"/>
                  <a:pt x="1336" y="528"/>
                </a:cubicBezTo>
                <a:cubicBezTo>
                  <a:pt x="1324" y="550"/>
                  <a:pt x="1298" y="550"/>
                  <a:pt x="1282" y="546"/>
                </a:cubicBezTo>
                <a:cubicBezTo>
                  <a:pt x="1266" y="542"/>
                  <a:pt x="1248" y="531"/>
                  <a:pt x="1237" y="504"/>
                </a:cubicBezTo>
                <a:cubicBezTo>
                  <a:pt x="1226" y="477"/>
                  <a:pt x="1219" y="420"/>
                  <a:pt x="1216" y="384"/>
                </a:cubicBezTo>
                <a:cubicBezTo>
                  <a:pt x="1213" y="348"/>
                  <a:pt x="1224" y="312"/>
                  <a:pt x="1216" y="288"/>
                </a:cubicBezTo>
                <a:cubicBezTo>
                  <a:pt x="1208" y="264"/>
                  <a:pt x="1188" y="245"/>
                  <a:pt x="1168" y="240"/>
                </a:cubicBezTo>
                <a:cubicBezTo>
                  <a:pt x="1148" y="235"/>
                  <a:pt x="1109" y="242"/>
                  <a:pt x="1093" y="258"/>
                </a:cubicBezTo>
                <a:cubicBezTo>
                  <a:pt x="1077" y="274"/>
                  <a:pt x="1075" y="299"/>
                  <a:pt x="1072" y="336"/>
                </a:cubicBezTo>
                <a:cubicBezTo>
                  <a:pt x="1069" y="373"/>
                  <a:pt x="1080" y="448"/>
                  <a:pt x="1072" y="480"/>
                </a:cubicBezTo>
                <a:cubicBezTo>
                  <a:pt x="1064" y="512"/>
                  <a:pt x="1046" y="526"/>
                  <a:pt x="1024" y="528"/>
                </a:cubicBezTo>
                <a:cubicBezTo>
                  <a:pt x="1002" y="530"/>
                  <a:pt x="959" y="527"/>
                  <a:pt x="943" y="495"/>
                </a:cubicBezTo>
                <a:cubicBezTo>
                  <a:pt x="927" y="463"/>
                  <a:pt x="938" y="370"/>
                  <a:pt x="928" y="336"/>
                </a:cubicBezTo>
                <a:cubicBezTo>
                  <a:pt x="918" y="302"/>
                  <a:pt x="895" y="288"/>
                  <a:pt x="880" y="288"/>
                </a:cubicBezTo>
                <a:cubicBezTo>
                  <a:pt x="865" y="288"/>
                  <a:pt x="846" y="314"/>
                  <a:pt x="835" y="339"/>
                </a:cubicBezTo>
                <a:cubicBezTo>
                  <a:pt x="824" y="364"/>
                  <a:pt x="830" y="423"/>
                  <a:pt x="814" y="438"/>
                </a:cubicBezTo>
                <a:cubicBezTo>
                  <a:pt x="798" y="453"/>
                  <a:pt x="757" y="465"/>
                  <a:pt x="736" y="432"/>
                </a:cubicBezTo>
                <a:cubicBezTo>
                  <a:pt x="715" y="399"/>
                  <a:pt x="711" y="273"/>
                  <a:pt x="688" y="240"/>
                </a:cubicBezTo>
                <a:cubicBezTo>
                  <a:pt x="665" y="207"/>
                  <a:pt x="617" y="213"/>
                  <a:pt x="601" y="237"/>
                </a:cubicBezTo>
                <a:cubicBezTo>
                  <a:pt x="585" y="261"/>
                  <a:pt x="601" y="344"/>
                  <a:pt x="592" y="384"/>
                </a:cubicBezTo>
                <a:cubicBezTo>
                  <a:pt x="583" y="424"/>
                  <a:pt x="568" y="464"/>
                  <a:pt x="544" y="480"/>
                </a:cubicBezTo>
                <a:cubicBezTo>
                  <a:pt x="520" y="496"/>
                  <a:pt x="496" y="504"/>
                  <a:pt x="448" y="480"/>
                </a:cubicBezTo>
                <a:cubicBezTo>
                  <a:pt x="400" y="456"/>
                  <a:pt x="288" y="408"/>
                  <a:pt x="256" y="336"/>
                </a:cubicBezTo>
                <a:cubicBezTo>
                  <a:pt x="224" y="264"/>
                  <a:pt x="0" y="96"/>
                  <a:pt x="256" y="48"/>
                </a:cubicBezTo>
                <a:cubicBezTo>
                  <a:pt x="512" y="0"/>
                  <a:pt x="1543" y="43"/>
                  <a:pt x="1792" y="48"/>
                </a:cubicBezTo>
                <a:cubicBezTo>
                  <a:pt x="1753" y="75"/>
                  <a:pt x="1742" y="70"/>
                  <a:pt x="1750" y="78"/>
                </a:cubicBezTo>
                <a:lnTo>
                  <a:pt x="1840" y="99"/>
                </a:ln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grpSp>
        <p:nvGrpSpPr>
          <p:cNvPr id="21529" name="Group 1159"/>
          <p:cNvGrpSpPr>
            <a:grpSpLocks/>
          </p:cNvGrpSpPr>
          <p:nvPr/>
        </p:nvGrpSpPr>
        <p:grpSpPr bwMode="auto">
          <a:xfrm>
            <a:off x="2903538" y="84138"/>
            <a:ext cx="982662" cy="1025525"/>
            <a:chOff x="1302" y="224"/>
            <a:chExt cx="619" cy="646"/>
          </a:xfrm>
        </p:grpSpPr>
        <p:sp>
          <p:nvSpPr>
            <p:cNvPr id="21532" name="Oval 1160"/>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33" name="Oval 1161"/>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34" name="Freeform 1162"/>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35" name="Oval 1163"/>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36" name="Oval 1164"/>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37" name="Freeform 1165"/>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38" name="Oval 1166"/>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39" name="Oval 1167"/>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40" name="Freeform 1168"/>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41" name="Oval 1169"/>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42" name="Oval 1170"/>
            <p:cNvSpPr>
              <a:spLocks noChangeArrowheads="1"/>
            </p:cNvSpPr>
            <p:nvPr/>
          </p:nvSpPr>
          <p:spPr bwMode="auto">
            <a:xfrm rot="16857246" flipH="1">
              <a:off x="1503"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43" name="Freeform 1171"/>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44" name="Oval 1172"/>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45" name="Oval 1173"/>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46" name="Freeform 1174"/>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47" name="Oval 1175"/>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48" name="Oval 1176"/>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49" name="Freeform 1177"/>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50" name="Oval 1178"/>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51" name="Freeform 1179"/>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52" name="Oval 1180"/>
            <p:cNvSpPr>
              <a:spLocks noChangeArrowheads="1"/>
            </p:cNvSpPr>
            <p:nvPr/>
          </p:nvSpPr>
          <p:spPr bwMode="auto">
            <a:xfrm rot="13625400" flipH="1">
              <a:off x="1359"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53" name="Oval 1181"/>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54" name="Freeform 1182"/>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55" name="Oval 1183"/>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56" name="Oval 1184"/>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57" name="Freeform 1185"/>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58" name="Oval 1186"/>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59" name="Oval 1187"/>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60" name="Freeform 1188"/>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61" name="Oval 1189"/>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62" name="Freeform 1190"/>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63" name="Oval 1191"/>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64" name="Oval 1192"/>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65" name="Oval 1193"/>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66" name="Oval 1194"/>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67" name="Freeform 1195"/>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68" name="Oval 1196"/>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69" name="Oval 1197"/>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70" name="Freeform 1198"/>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71" name="Oval 1199"/>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72" name="Oval 1200"/>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73" name="Freeform 1201"/>
            <p:cNvSpPr>
              <a:spLocks/>
            </p:cNvSpPr>
            <p:nvPr/>
          </p:nvSpPr>
          <p:spPr bwMode="auto">
            <a:xfrm rot="7587433">
              <a:off x="1745" y="575"/>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74" name="Oval 1202"/>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75" name="Oval 1203"/>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76" name="Freeform 1204"/>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1577" name="Group 1205"/>
            <p:cNvGrpSpPr>
              <a:grpSpLocks/>
            </p:cNvGrpSpPr>
            <p:nvPr/>
          </p:nvGrpSpPr>
          <p:grpSpPr bwMode="auto">
            <a:xfrm>
              <a:off x="1454" y="277"/>
              <a:ext cx="275" cy="293"/>
              <a:chOff x="1454" y="277"/>
              <a:chExt cx="275" cy="293"/>
            </a:xfrm>
          </p:grpSpPr>
          <p:sp>
            <p:nvSpPr>
              <p:cNvPr id="21580" name="Oval 1206"/>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81" name="Oval 1207"/>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82" name="Freeform 1208"/>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83" name="Oval 1209"/>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84" name="Oval 1210"/>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85" name="Oval 1211"/>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86" name="Freeform 1212"/>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87" name="Oval 1213"/>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88" name="Oval 1214"/>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89" name="Oval 1215"/>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90" name="Freeform 121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91" name="Oval 1217"/>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92" name="Oval 1218"/>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93" name="Freeform 1219"/>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94" name="Oval 1220"/>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95" name="Oval 1221"/>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96" name="Freeform 1222"/>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97" name="Oval 1223"/>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98" name="Oval 1224"/>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99" name="Freeform 1225"/>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600" name="Freeform 1226"/>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1578" name="Freeform 1227"/>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1579" name="Freeform 122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1530" name="Rectangle 1229"/>
          <p:cNvSpPr>
            <a:spLocks noChangeArrowheads="1"/>
          </p:cNvSpPr>
          <p:nvPr/>
        </p:nvSpPr>
        <p:spPr bwMode="auto">
          <a:xfrm>
            <a:off x="2590800" y="998538"/>
            <a:ext cx="6553200" cy="152400"/>
          </a:xfrm>
          <a:prstGeom prst="rect">
            <a:avLst/>
          </a:prstGeom>
          <a:solidFill>
            <a:srgbClr val="B9AE77"/>
          </a:solidFill>
          <a:ln w="9525">
            <a:noFill/>
            <a:miter lim="800000"/>
            <a:headEnd/>
            <a:tailEnd/>
          </a:ln>
        </p:spPr>
        <p:txBody>
          <a:bodyPr wrap="none" anchor="ctr"/>
          <a:lstStyle/>
          <a:p>
            <a:pPr algn="ctr" eaLnBrk="0" hangingPunct="0"/>
            <a:endParaRPr lang="it-IT">
              <a:solidFill>
                <a:srgbClr val="000000"/>
              </a:solidFill>
              <a:latin typeface="Times New Roman" pitchFamily="18" charset="0"/>
            </a:endParaRPr>
          </a:p>
        </p:txBody>
      </p:sp>
      <p:sp>
        <p:nvSpPr>
          <p:cNvPr id="21531" name="Text Box 1230"/>
          <p:cNvSpPr txBox="1">
            <a:spLocks noChangeArrowheads="1"/>
          </p:cNvSpPr>
          <p:nvPr/>
        </p:nvSpPr>
        <p:spPr bwMode="auto">
          <a:xfrm>
            <a:off x="3886200" y="3125788"/>
            <a:ext cx="5183188" cy="2466975"/>
          </a:xfrm>
          <a:prstGeom prst="rect">
            <a:avLst/>
          </a:prstGeom>
          <a:solidFill>
            <a:srgbClr val="DDDDDD"/>
          </a:solidFill>
          <a:ln w="9525">
            <a:noFill/>
            <a:miter lim="800000"/>
            <a:headEnd/>
            <a:tailEnd/>
          </a:ln>
        </p:spPr>
        <p:txBody>
          <a:bodyPr wrap="none">
            <a:spAutoFit/>
          </a:bodyPr>
          <a:lstStyle/>
          <a:p>
            <a:pPr eaLnBrk="0" hangingPunct="0">
              <a:lnSpc>
                <a:spcPct val="130000"/>
              </a:lnSpc>
            </a:pPr>
            <a:r>
              <a:rPr lang="en-US" sz="3000" b="1" dirty="0" smtClean="0">
                <a:solidFill>
                  <a:srgbClr val="FF3300"/>
                </a:solidFill>
                <a:latin typeface="Century Gothic" pitchFamily="34" charset="0"/>
              </a:rPr>
              <a:t>Shell:</a:t>
            </a:r>
            <a:endParaRPr lang="en-US" sz="3000" b="1" dirty="0">
              <a:solidFill>
                <a:srgbClr val="FF3300"/>
              </a:solidFill>
              <a:latin typeface="Century Gothic" pitchFamily="34" charset="0"/>
            </a:endParaRPr>
          </a:p>
          <a:p>
            <a:pPr eaLnBrk="0" hangingPunct="0">
              <a:lnSpc>
                <a:spcPct val="130000"/>
              </a:lnSpc>
            </a:pPr>
            <a:r>
              <a:rPr lang="en-US" sz="3000" b="1" dirty="0" err="1">
                <a:solidFill>
                  <a:srgbClr val="DDDDDD"/>
                </a:solidFill>
                <a:latin typeface="Century Gothic" pitchFamily="34" charset="0"/>
              </a:rPr>
              <a:t>Evoluzione</a:t>
            </a:r>
            <a:r>
              <a:rPr lang="en-US" sz="3000" b="1" dirty="0">
                <a:solidFill>
                  <a:srgbClr val="DDDDDD"/>
                </a:solidFill>
                <a:latin typeface="Century Gothic" pitchFamily="34" charset="0"/>
              </a:rPr>
              <a:t> di </a:t>
            </a:r>
            <a:r>
              <a:rPr lang="en-US" sz="3000" b="1" dirty="0" err="1">
                <a:solidFill>
                  <a:srgbClr val="DDDDDD"/>
                </a:solidFill>
                <a:latin typeface="Century Gothic" pitchFamily="34" charset="0"/>
              </a:rPr>
              <a:t>una</a:t>
            </a:r>
            <a:r>
              <a:rPr lang="en-US" sz="3000" b="1" dirty="0">
                <a:solidFill>
                  <a:srgbClr val="DDDDDD"/>
                </a:solidFill>
                <a:latin typeface="Century Gothic" pitchFamily="34" charset="0"/>
              </a:rPr>
              <a:t> </a:t>
            </a:r>
            <a:r>
              <a:rPr lang="en-US" sz="3000" b="1" dirty="0" err="1">
                <a:solidFill>
                  <a:srgbClr val="DDDDDD"/>
                </a:solidFill>
                <a:latin typeface="Century Gothic" pitchFamily="34" charset="0"/>
              </a:rPr>
              <a:t>barriera</a:t>
            </a:r>
            <a:r>
              <a:rPr lang="en-US" sz="3000" b="1" dirty="0">
                <a:solidFill>
                  <a:srgbClr val="DDDDDD"/>
                </a:solidFill>
                <a:latin typeface="Century Gothic" pitchFamily="34" charset="0"/>
              </a:rPr>
              <a:t>  </a:t>
            </a:r>
          </a:p>
          <a:p>
            <a:pPr eaLnBrk="0" hangingPunct="0">
              <a:lnSpc>
                <a:spcPct val="130000"/>
              </a:lnSpc>
            </a:pPr>
            <a:r>
              <a:rPr lang="en-US" sz="3000" b="1" dirty="0">
                <a:solidFill>
                  <a:srgbClr val="DDDDDD"/>
                </a:solidFill>
                <a:latin typeface="Century Gothic" pitchFamily="34" charset="0"/>
              </a:rPr>
              <a:t>continua, </a:t>
            </a:r>
            <a:r>
              <a:rPr lang="en-US" sz="3000" b="1" dirty="0" err="1">
                <a:solidFill>
                  <a:srgbClr val="DDDDDD"/>
                </a:solidFill>
                <a:latin typeface="Century Gothic" pitchFamily="34" charset="0"/>
              </a:rPr>
              <a:t>elastica</a:t>
            </a:r>
            <a:r>
              <a:rPr lang="en-US" sz="3000" b="1" dirty="0">
                <a:solidFill>
                  <a:srgbClr val="DDDDDD"/>
                </a:solidFill>
                <a:latin typeface="Century Gothic" pitchFamily="34" charset="0"/>
              </a:rPr>
              <a:t> e </a:t>
            </a:r>
          </a:p>
          <a:p>
            <a:pPr eaLnBrk="0" hangingPunct="0">
              <a:lnSpc>
                <a:spcPct val="130000"/>
              </a:lnSpc>
            </a:pPr>
            <a:r>
              <a:rPr lang="en-US" sz="3000" b="1" dirty="0" err="1">
                <a:solidFill>
                  <a:srgbClr val="DDDDDD"/>
                </a:solidFill>
                <a:latin typeface="Century Gothic" pitchFamily="34" charset="0"/>
              </a:rPr>
              <a:t>resistente</a:t>
            </a:r>
            <a:endParaRPr lang="en-US" sz="3000" b="1" dirty="0">
              <a:solidFill>
                <a:srgbClr val="DDDDDD"/>
              </a:solidFill>
              <a:latin typeface="Century Gothic" pitchFamily="34" charset="0"/>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7</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ChangeArrowheads="1"/>
          </p:cNvSpPr>
          <p:nvPr/>
        </p:nvSpPr>
        <p:spPr bwMode="auto">
          <a:xfrm>
            <a:off x="2843213" y="4087813"/>
            <a:ext cx="5408612" cy="3810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smtClean="0">
                <a:solidFill>
                  <a:srgbClr val="333399"/>
                </a:solidFill>
              </a:rPr>
              <a:t>Umbilical</a:t>
            </a:r>
            <a:r>
              <a:rPr lang="it-IT" sz="4200" dirty="0" smtClean="0">
                <a:solidFill>
                  <a:srgbClr val="333399"/>
                </a:solidFill>
              </a:rPr>
              <a:t> </a:t>
            </a:r>
            <a:r>
              <a:rPr lang="it-IT" sz="4200" dirty="0" err="1" smtClean="0">
                <a:solidFill>
                  <a:srgbClr val="333399"/>
                </a:solidFill>
              </a:rPr>
              <a:t>cord</a:t>
            </a:r>
            <a:endParaRPr lang="it-IT" sz="4800" dirty="0">
              <a:solidFill>
                <a:srgbClr val="333399"/>
              </a:solidFill>
            </a:endParaRPr>
          </a:p>
        </p:txBody>
      </p:sp>
      <p:pic>
        <p:nvPicPr>
          <p:cNvPr id="109571" name="Picture 3"/>
          <p:cNvPicPr>
            <a:picLocks noChangeAspect="1" noChangeArrowheads="1"/>
          </p:cNvPicPr>
          <p:nvPr/>
        </p:nvPicPr>
        <p:blipFill>
          <a:blip r:embed="rId4" cstate="print"/>
          <a:srcRect/>
          <a:stretch>
            <a:fillRect/>
          </a:stretch>
        </p:blipFill>
        <p:spPr bwMode="auto">
          <a:xfrm>
            <a:off x="990600" y="1801813"/>
            <a:ext cx="990600" cy="896937"/>
          </a:xfrm>
          <a:prstGeom prst="rect">
            <a:avLst/>
          </a:prstGeom>
          <a:noFill/>
          <a:ln w="9525">
            <a:noFill/>
            <a:miter lim="800000"/>
            <a:headEnd/>
            <a:tailEnd/>
          </a:ln>
        </p:spPr>
      </p:pic>
      <p:graphicFrame>
        <p:nvGraphicFramePr>
          <p:cNvPr id="109572" name="Object 38"/>
          <p:cNvGraphicFramePr>
            <a:graphicFrameLocks noChangeAspect="1"/>
          </p:cNvGraphicFramePr>
          <p:nvPr/>
        </p:nvGraphicFramePr>
        <p:xfrm>
          <a:off x="1295400" y="2792413"/>
          <a:ext cx="401638" cy="866775"/>
        </p:xfrm>
        <a:graphic>
          <a:graphicData uri="http://schemas.openxmlformats.org/presentationml/2006/ole">
            <mc:AlternateContent xmlns:mc="http://schemas.openxmlformats.org/markup-compatibility/2006">
              <mc:Choice xmlns:v="urn:schemas-microsoft-com:vml" Requires="v">
                <p:oleObj spid="_x0000_s6531" name="ClipArt" r:id="rId5" imgW="11179800" imgH="24142680" progId="">
                  <p:embed/>
                </p:oleObj>
              </mc:Choice>
              <mc:Fallback>
                <p:oleObj name="ClipArt" r:id="rId5" imgW="11179800" imgH="24142680" progId="">
                  <p:embed/>
                  <p:pic>
                    <p:nvPicPr>
                      <p:cNvPr id="0" name="Picture 3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792413"/>
                        <a:ext cx="401638"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09573" name="Object 39"/>
          <p:cNvGraphicFramePr>
            <a:graphicFrameLocks noChangeAspect="1"/>
          </p:cNvGraphicFramePr>
          <p:nvPr/>
        </p:nvGraphicFramePr>
        <p:xfrm>
          <a:off x="1219200" y="3859213"/>
          <a:ext cx="723900" cy="871537"/>
        </p:xfrm>
        <a:graphic>
          <a:graphicData uri="http://schemas.openxmlformats.org/presentationml/2006/ole">
            <mc:AlternateContent xmlns:mc="http://schemas.openxmlformats.org/markup-compatibility/2006">
              <mc:Choice xmlns:v="urn:schemas-microsoft-com:vml" Requires="v">
                <p:oleObj spid="_x0000_s6532" name="ClipArt" r:id="rId7" imgW="1452033" imgH="1748367" progId="">
                  <p:embed/>
                </p:oleObj>
              </mc:Choice>
              <mc:Fallback>
                <p:oleObj name="ClipArt" r:id="rId7" imgW="1452033" imgH="1748367" progId="">
                  <p:embed/>
                  <p:pic>
                    <p:nvPicPr>
                      <p:cNvPr id="0" name="Picture 35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3859213"/>
                        <a:ext cx="723900" cy="871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09574" name="Object 40"/>
          <p:cNvGraphicFramePr>
            <a:graphicFrameLocks noChangeAspect="1"/>
          </p:cNvGraphicFramePr>
          <p:nvPr/>
        </p:nvGraphicFramePr>
        <p:xfrm>
          <a:off x="1143000" y="4926013"/>
          <a:ext cx="989013" cy="1017587"/>
        </p:xfrm>
        <a:graphic>
          <a:graphicData uri="http://schemas.openxmlformats.org/presentationml/2006/ole">
            <mc:AlternateContent xmlns:mc="http://schemas.openxmlformats.org/markup-compatibility/2006">
              <mc:Choice xmlns:v="urn:schemas-microsoft-com:vml" Requires="v">
                <p:oleObj spid="_x0000_s6533" name="ClipArt" r:id="rId9" imgW="20392920" imgH="21013560" progId="">
                  <p:embed/>
                </p:oleObj>
              </mc:Choice>
              <mc:Fallback>
                <p:oleObj name="ClipArt" r:id="rId9" imgW="20392920" imgH="21013560" progId="">
                  <p:embed/>
                  <p:pic>
                    <p:nvPicPr>
                      <p:cNvPr id="0" name="Picture 35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4926013"/>
                        <a:ext cx="989013" cy="1017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09575" name="Rectangle 7"/>
          <p:cNvSpPr>
            <a:spLocks noChangeArrowheads="1"/>
          </p:cNvSpPr>
          <p:nvPr/>
        </p:nvSpPr>
        <p:spPr bwMode="auto">
          <a:xfrm>
            <a:off x="2843213" y="5211763"/>
            <a:ext cx="6310312" cy="55245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smtClean="0">
                <a:solidFill>
                  <a:srgbClr val="333399"/>
                </a:solidFill>
              </a:rPr>
              <a:t>Non-</a:t>
            </a:r>
            <a:r>
              <a:rPr lang="it-IT" sz="4200" dirty="0" err="1" smtClean="0">
                <a:solidFill>
                  <a:srgbClr val="333399"/>
                </a:solidFill>
              </a:rPr>
              <a:t>physiological</a:t>
            </a:r>
            <a:r>
              <a:rPr lang="it-IT" sz="4200" dirty="0" smtClean="0">
                <a:solidFill>
                  <a:srgbClr val="333399"/>
                </a:solidFill>
              </a:rPr>
              <a:t> </a:t>
            </a:r>
            <a:r>
              <a:rPr lang="it-IT" sz="4200" dirty="0" err="1" smtClean="0">
                <a:solidFill>
                  <a:srgbClr val="333399"/>
                </a:solidFill>
              </a:rPr>
              <a:t>sources</a:t>
            </a:r>
            <a:endParaRPr lang="it-IT" sz="4800" dirty="0">
              <a:solidFill>
                <a:srgbClr val="333399"/>
              </a:solidFill>
            </a:endParaRPr>
          </a:p>
        </p:txBody>
      </p:sp>
      <p:sp>
        <p:nvSpPr>
          <p:cNvPr id="109576" name="Rectangle 8"/>
          <p:cNvSpPr>
            <a:spLocks noChangeArrowheads="1"/>
          </p:cNvSpPr>
          <p:nvPr/>
        </p:nvSpPr>
        <p:spPr bwMode="auto">
          <a:xfrm>
            <a:off x="2843213" y="2030413"/>
            <a:ext cx="2992437" cy="533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a:solidFill>
                  <a:srgbClr val="333399"/>
                </a:solidFill>
              </a:rPr>
              <a:t>E</a:t>
            </a:r>
            <a:r>
              <a:rPr lang="it-IT" sz="4200" dirty="0" err="1" smtClean="0">
                <a:solidFill>
                  <a:srgbClr val="333399"/>
                </a:solidFill>
              </a:rPr>
              <a:t>mbryo</a:t>
            </a:r>
            <a:endParaRPr lang="it-IT" sz="4800" dirty="0">
              <a:solidFill>
                <a:srgbClr val="333399"/>
              </a:solidFill>
            </a:endParaRPr>
          </a:p>
        </p:txBody>
      </p:sp>
      <p:sp>
        <p:nvSpPr>
          <p:cNvPr id="109577" name="Rectangle 9"/>
          <p:cNvSpPr>
            <a:spLocks noChangeArrowheads="1"/>
          </p:cNvSpPr>
          <p:nvPr/>
        </p:nvSpPr>
        <p:spPr bwMode="auto">
          <a:xfrm>
            <a:off x="2843213" y="3021013"/>
            <a:ext cx="5408612" cy="6858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smtClean="0">
                <a:solidFill>
                  <a:srgbClr val="333399"/>
                </a:solidFill>
              </a:rPr>
              <a:t>Adult</a:t>
            </a:r>
            <a:r>
              <a:rPr lang="it-IT" sz="4200" dirty="0" smtClean="0">
                <a:solidFill>
                  <a:srgbClr val="333399"/>
                </a:solidFill>
              </a:rPr>
              <a:t> </a:t>
            </a:r>
            <a:r>
              <a:rPr lang="it-IT" sz="4200" dirty="0" err="1" smtClean="0">
                <a:solidFill>
                  <a:srgbClr val="333399"/>
                </a:solidFill>
              </a:rPr>
              <a:t>organism</a:t>
            </a:r>
            <a:endParaRPr lang="it-IT" sz="4800" dirty="0">
              <a:solidFill>
                <a:srgbClr val="333399"/>
              </a:solidFill>
            </a:endParaRPr>
          </a:p>
        </p:txBody>
      </p:sp>
      <p:sp>
        <p:nvSpPr>
          <p:cNvPr id="6154" name="Rectangle 10"/>
          <p:cNvSpPr>
            <a:spLocks noChangeArrowheads="1"/>
          </p:cNvSpPr>
          <p:nvPr/>
        </p:nvSpPr>
        <p:spPr bwMode="auto">
          <a:xfrm>
            <a:off x="684213" y="333375"/>
            <a:ext cx="7920037" cy="609600"/>
          </a:xfrm>
          <a:prstGeom prst="rect">
            <a:avLst/>
          </a:prstGeom>
          <a:noFill/>
          <a:ln w="9525">
            <a:noFill/>
            <a:miter lim="800000"/>
            <a:headEnd/>
            <a:tailEnd/>
          </a:ln>
        </p:spPr>
        <p:txBody>
          <a:bodyPr/>
          <a:lstStyle/>
          <a:p>
            <a:pPr marL="342900" indent="-342900">
              <a:spcBef>
                <a:spcPct val="20000"/>
              </a:spcBef>
              <a:buClr>
                <a:srgbClr val="990099"/>
              </a:buClr>
              <a:buSzPct val="65000"/>
              <a:buFont typeface="Wingdings" pitchFamily="2" charset="2"/>
              <a:buChar char="u"/>
            </a:pPr>
            <a:r>
              <a:rPr lang="it-IT" sz="4000" b="1" u="sng" dirty="0" err="1" smtClean="0">
                <a:solidFill>
                  <a:srgbClr val="990099"/>
                </a:solidFill>
              </a:rPr>
              <a:t>Where</a:t>
            </a:r>
            <a:r>
              <a:rPr lang="it-IT" sz="4000" b="1" u="sng" dirty="0" smtClean="0">
                <a:solidFill>
                  <a:srgbClr val="990099"/>
                </a:solidFill>
              </a:rPr>
              <a:t> the </a:t>
            </a:r>
            <a:r>
              <a:rPr lang="it-IT" sz="4000" b="1" u="sng" dirty="0" err="1" smtClean="0">
                <a:solidFill>
                  <a:srgbClr val="990099"/>
                </a:solidFill>
              </a:rPr>
              <a:t>stem</a:t>
            </a:r>
            <a:r>
              <a:rPr lang="it-IT" sz="4000" b="1" u="sng" dirty="0" smtClean="0">
                <a:solidFill>
                  <a:srgbClr val="990099"/>
                </a:solidFill>
              </a:rPr>
              <a:t> </a:t>
            </a:r>
            <a:r>
              <a:rPr lang="it-IT" sz="4000" b="1" u="sng" dirty="0" err="1" smtClean="0">
                <a:solidFill>
                  <a:srgbClr val="990099"/>
                </a:solidFill>
              </a:rPr>
              <a:t>cells</a:t>
            </a:r>
            <a:r>
              <a:rPr lang="it-IT" sz="4000" b="1" u="sng" dirty="0" smtClean="0">
                <a:solidFill>
                  <a:srgbClr val="990099"/>
                </a:solidFill>
              </a:rPr>
              <a:t> are </a:t>
            </a:r>
            <a:r>
              <a:rPr lang="it-IT" sz="4000" b="1" u="sng" dirty="0" err="1" smtClean="0">
                <a:solidFill>
                  <a:srgbClr val="990099"/>
                </a:solidFill>
              </a:rPr>
              <a:t>recoverable</a:t>
            </a:r>
            <a:r>
              <a:rPr lang="it-IT" sz="4000" b="1" u="sng" dirty="0" smtClean="0">
                <a:solidFill>
                  <a:srgbClr val="990099"/>
                </a:solidFill>
              </a:rPr>
              <a:t>?</a:t>
            </a:r>
            <a:r>
              <a:rPr lang="it-IT" sz="4000" b="1" dirty="0">
                <a:solidFill>
                  <a:srgbClr val="990099"/>
                </a:solidFill>
              </a:rPr>
              <a:t>:</a:t>
            </a:r>
            <a:endParaRPr lang="it-IT" sz="2800" b="1" dirty="0">
              <a:solidFill>
                <a:srgbClr val="336600"/>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9571"/>
                                        </p:tgtEl>
                                        <p:attrNameLst>
                                          <p:attrName>style.visibility</p:attrName>
                                        </p:attrNameLst>
                                      </p:cBhvr>
                                      <p:to>
                                        <p:strVal val="visible"/>
                                      </p:to>
                                    </p:set>
                                    <p:animEffect transition="in" filter="fade">
                                      <p:cBhvr>
                                        <p:cTn id="7" dur="500"/>
                                        <p:tgtEl>
                                          <p:spTgt spid="1095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9576"/>
                                        </p:tgtEl>
                                        <p:attrNameLst>
                                          <p:attrName>style.visibility</p:attrName>
                                        </p:attrNameLst>
                                      </p:cBhvr>
                                      <p:to>
                                        <p:strVal val="visible"/>
                                      </p:to>
                                    </p:set>
                                    <p:animEffect transition="in" filter="fade">
                                      <p:cBhvr>
                                        <p:cTn id="10" dur="500"/>
                                        <p:tgtEl>
                                          <p:spTgt spid="10957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9572"/>
                                        </p:tgtEl>
                                        <p:attrNameLst>
                                          <p:attrName>style.visibility</p:attrName>
                                        </p:attrNameLst>
                                      </p:cBhvr>
                                      <p:to>
                                        <p:strVal val="visible"/>
                                      </p:to>
                                    </p:set>
                                    <p:animEffect transition="in" filter="fade">
                                      <p:cBhvr>
                                        <p:cTn id="15" dur="500"/>
                                        <p:tgtEl>
                                          <p:spTgt spid="10957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9577"/>
                                        </p:tgtEl>
                                        <p:attrNameLst>
                                          <p:attrName>style.visibility</p:attrName>
                                        </p:attrNameLst>
                                      </p:cBhvr>
                                      <p:to>
                                        <p:strVal val="visible"/>
                                      </p:to>
                                    </p:set>
                                    <p:animEffect transition="in" filter="fade">
                                      <p:cBhvr>
                                        <p:cTn id="18" dur="500"/>
                                        <p:tgtEl>
                                          <p:spTgt spid="10957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9573"/>
                                        </p:tgtEl>
                                        <p:attrNameLst>
                                          <p:attrName>style.visibility</p:attrName>
                                        </p:attrNameLst>
                                      </p:cBhvr>
                                      <p:to>
                                        <p:strVal val="visible"/>
                                      </p:to>
                                    </p:set>
                                    <p:animEffect transition="in" filter="fade">
                                      <p:cBhvr>
                                        <p:cTn id="23" dur="500"/>
                                        <p:tgtEl>
                                          <p:spTgt spid="10957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09570"/>
                                        </p:tgtEl>
                                        <p:attrNameLst>
                                          <p:attrName>style.visibility</p:attrName>
                                        </p:attrNameLst>
                                      </p:cBhvr>
                                      <p:to>
                                        <p:strVal val="visible"/>
                                      </p:to>
                                    </p:set>
                                    <p:animEffect transition="in" filter="fade">
                                      <p:cBhvr>
                                        <p:cTn id="26" dur="500"/>
                                        <p:tgtEl>
                                          <p:spTgt spid="109570"/>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09575"/>
                                        </p:tgtEl>
                                        <p:attrNameLst>
                                          <p:attrName>style.visibility</p:attrName>
                                        </p:attrNameLst>
                                      </p:cBhvr>
                                      <p:to>
                                        <p:strVal val="visible"/>
                                      </p:to>
                                    </p:set>
                                    <p:animEffect transition="in" filter="fade">
                                      <p:cBhvr>
                                        <p:cTn id="31" dur="500"/>
                                        <p:tgtEl>
                                          <p:spTgt spid="109575"/>
                                        </p:tgtEl>
                                      </p:cBhvr>
                                    </p:animEffect>
                                  </p:childTnLst>
                                </p:cTn>
                              </p:par>
                              <p:par>
                                <p:cTn id="32" presetID="10" presetClass="entr" presetSubtype="0" fill="hold" nodeType="withEffect">
                                  <p:stCondLst>
                                    <p:cond delay="0"/>
                                  </p:stCondLst>
                                  <p:childTnLst>
                                    <p:set>
                                      <p:cBhvr>
                                        <p:cTn id="33" dur="1" fill="hold">
                                          <p:stCondLst>
                                            <p:cond delay="0"/>
                                          </p:stCondLst>
                                        </p:cTn>
                                        <p:tgtEl>
                                          <p:spTgt spid="109574"/>
                                        </p:tgtEl>
                                        <p:attrNameLst>
                                          <p:attrName>style.visibility</p:attrName>
                                        </p:attrNameLst>
                                      </p:cBhvr>
                                      <p:to>
                                        <p:strVal val="visible"/>
                                      </p:to>
                                    </p:set>
                                    <p:animEffect transition="in" filter="fade">
                                      <p:cBhvr>
                                        <p:cTn id="34" dur="500"/>
                                        <p:tgtEl>
                                          <p:spTgt spid="109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9570" grpId="0"/>
      <p:bldP spid="109575" grpId="0"/>
      <p:bldP spid="109576" grpId="0"/>
      <p:bldP spid="10957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3"/>
          <p:cNvPicPr>
            <a:picLocks noChangeAspect="1" noChangeArrowheads="1"/>
          </p:cNvPicPr>
          <p:nvPr/>
        </p:nvPicPr>
        <p:blipFill>
          <a:blip r:embed="rId4" cstate="print"/>
          <a:srcRect/>
          <a:stretch>
            <a:fillRect/>
          </a:stretch>
        </p:blipFill>
        <p:spPr bwMode="auto">
          <a:xfrm>
            <a:off x="990600" y="1801813"/>
            <a:ext cx="990600" cy="896937"/>
          </a:xfrm>
          <a:prstGeom prst="rect">
            <a:avLst/>
          </a:prstGeom>
          <a:noFill/>
          <a:ln w="9525">
            <a:noFill/>
            <a:miter lim="800000"/>
            <a:headEnd/>
            <a:tailEnd/>
          </a:ln>
        </p:spPr>
      </p:pic>
      <p:graphicFrame>
        <p:nvGraphicFramePr>
          <p:cNvPr id="7170" name="Object 38"/>
          <p:cNvGraphicFramePr>
            <a:graphicFrameLocks noChangeAspect="1"/>
          </p:cNvGraphicFramePr>
          <p:nvPr/>
        </p:nvGraphicFramePr>
        <p:xfrm>
          <a:off x="1295400" y="2792413"/>
          <a:ext cx="401638" cy="866775"/>
        </p:xfrm>
        <a:graphic>
          <a:graphicData uri="http://schemas.openxmlformats.org/presentationml/2006/ole">
            <mc:AlternateContent xmlns:mc="http://schemas.openxmlformats.org/markup-compatibility/2006">
              <mc:Choice xmlns:v="urn:schemas-microsoft-com:vml" Requires="v">
                <p:oleObj spid="_x0000_s7555" name="ClipArt" r:id="rId5" imgW="1065960" imgH="2302200" progId="">
                  <p:embed/>
                </p:oleObj>
              </mc:Choice>
              <mc:Fallback>
                <p:oleObj name="ClipArt" r:id="rId5" imgW="1065960" imgH="2302200" progId="">
                  <p:embed/>
                  <p:pic>
                    <p:nvPicPr>
                      <p:cNvPr id="0" name="Picture 3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792413"/>
                        <a:ext cx="401638"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7171" name="Object 39"/>
          <p:cNvGraphicFramePr>
            <a:graphicFrameLocks noChangeAspect="1"/>
          </p:cNvGraphicFramePr>
          <p:nvPr/>
        </p:nvGraphicFramePr>
        <p:xfrm>
          <a:off x="1219200" y="3859213"/>
          <a:ext cx="723900" cy="871537"/>
        </p:xfrm>
        <a:graphic>
          <a:graphicData uri="http://schemas.openxmlformats.org/presentationml/2006/ole">
            <mc:AlternateContent xmlns:mc="http://schemas.openxmlformats.org/markup-compatibility/2006">
              <mc:Choice xmlns:v="urn:schemas-microsoft-com:vml" Requires="v">
                <p:oleObj spid="_x0000_s7556" name="ClipArt" r:id="rId7" imgW="1452033" imgH="1748367" progId="">
                  <p:embed/>
                </p:oleObj>
              </mc:Choice>
              <mc:Fallback>
                <p:oleObj name="ClipArt" r:id="rId7" imgW="1452033" imgH="1748367" progId="">
                  <p:embed/>
                  <p:pic>
                    <p:nvPicPr>
                      <p:cNvPr id="0" name="Picture 35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3859213"/>
                        <a:ext cx="723900" cy="871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7172" name="Object 40"/>
          <p:cNvGraphicFramePr>
            <a:graphicFrameLocks noChangeAspect="1"/>
          </p:cNvGraphicFramePr>
          <p:nvPr/>
        </p:nvGraphicFramePr>
        <p:xfrm>
          <a:off x="1143000" y="4926013"/>
          <a:ext cx="989013" cy="1017587"/>
        </p:xfrm>
        <a:graphic>
          <a:graphicData uri="http://schemas.openxmlformats.org/presentationml/2006/ole">
            <mc:AlternateContent xmlns:mc="http://schemas.openxmlformats.org/markup-compatibility/2006">
              <mc:Choice xmlns:v="urn:schemas-microsoft-com:vml" Requires="v">
                <p:oleObj spid="_x0000_s7557" name="ClipArt" r:id="rId9" imgW="3223440" imgH="3319920" progId="">
                  <p:embed/>
                </p:oleObj>
              </mc:Choice>
              <mc:Fallback>
                <p:oleObj name="ClipArt" r:id="rId9" imgW="3223440" imgH="3319920" progId="">
                  <p:embed/>
                  <p:pic>
                    <p:nvPicPr>
                      <p:cNvPr id="0" name="Picture 35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4926013"/>
                        <a:ext cx="989013" cy="1017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0"/>
          <p:cNvSpPr>
            <a:spLocks noChangeArrowheads="1"/>
          </p:cNvSpPr>
          <p:nvPr/>
        </p:nvSpPr>
        <p:spPr bwMode="auto">
          <a:xfrm>
            <a:off x="684213" y="333375"/>
            <a:ext cx="7920037" cy="609600"/>
          </a:xfrm>
          <a:prstGeom prst="rect">
            <a:avLst/>
          </a:prstGeom>
          <a:noFill/>
          <a:ln w="9525">
            <a:noFill/>
            <a:miter lim="800000"/>
            <a:headEnd/>
            <a:tailEnd/>
          </a:ln>
        </p:spPr>
        <p:txBody>
          <a:bodyPr/>
          <a:lstStyle/>
          <a:p>
            <a:pPr marL="342900" indent="-342900">
              <a:spcBef>
                <a:spcPct val="20000"/>
              </a:spcBef>
              <a:buClr>
                <a:srgbClr val="990099"/>
              </a:buClr>
              <a:buSzPct val="65000"/>
              <a:buFont typeface="Wingdings" pitchFamily="2" charset="2"/>
              <a:buChar char="u"/>
            </a:pPr>
            <a:r>
              <a:rPr lang="it-IT" sz="4000" b="1" u="sng" dirty="0" err="1" smtClean="0">
                <a:solidFill>
                  <a:srgbClr val="990099"/>
                </a:solidFill>
              </a:rPr>
              <a:t>Where</a:t>
            </a:r>
            <a:r>
              <a:rPr lang="it-IT" sz="4000" b="1" u="sng" dirty="0" smtClean="0">
                <a:solidFill>
                  <a:srgbClr val="990099"/>
                </a:solidFill>
              </a:rPr>
              <a:t> the </a:t>
            </a:r>
            <a:r>
              <a:rPr lang="it-IT" sz="4000" b="1" u="sng" dirty="0" err="1" smtClean="0">
                <a:solidFill>
                  <a:srgbClr val="990099"/>
                </a:solidFill>
              </a:rPr>
              <a:t>stem</a:t>
            </a:r>
            <a:r>
              <a:rPr lang="it-IT" sz="4000" b="1" u="sng" dirty="0" smtClean="0">
                <a:solidFill>
                  <a:srgbClr val="990099"/>
                </a:solidFill>
              </a:rPr>
              <a:t> </a:t>
            </a:r>
            <a:r>
              <a:rPr lang="it-IT" sz="4000" b="1" u="sng" dirty="0" err="1" smtClean="0">
                <a:solidFill>
                  <a:srgbClr val="990099"/>
                </a:solidFill>
              </a:rPr>
              <a:t>cells</a:t>
            </a:r>
            <a:r>
              <a:rPr lang="it-IT" sz="4000" b="1" u="sng" dirty="0" smtClean="0">
                <a:solidFill>
                  <a:srgbClr val="990099"/>
                </a:solidFill>
              </a:rPr>
              <a:t> are </a:t>
            </a:r>
            <a:r>
              <a:rPr lang="it-IT" sz="4000" b="1" u="sng" dirty="0" err="1" smtClean="0">
                <a:solidFill>
                  <a:srgbClr val="990099"/>
                </a:solidFill>
              </a:rPr>
              <a:t>recoverable</a:t>
            </a:r>
            <a:r>
              <a:rPr lang="it-IT" sz="4000" b="1" u="sng" dirty="0" smtClean="0">
                <a:solidFill>
                  <a:srgbClr val="990099"/>
                </a:solidFill>
              </a:rPr>
              <a:t>?</a:t>
            </a:r>
            <a:r>
              <a:rPr lang="it-IT" sz="4000" b="1" dirty="0">
                <a:solidFill>
                  <a:srgbClr val="990099"/>
                </a:solidFill>
              </a:rPr>
              <a:t>:</a:t>
            </a:r>
            <a:endParaRPr lang="it-IT" sz="2800" b="1" dirty="0">
              <a:solidFill>
                <a:srgbClr val="336600"/>
              </a:solidFill>
            </a:endParaRPr>
          </a:p>
        </p:txBody>
      </p:sp>
      <p:sp>
        <p:nvSpPr>
          <p:cNvPr id="15" name="Rectangle 2"/>
          <p:cNvSpPr>
            <a:spLocks noChangeArrowheads="1"/>
          </p:cNvSpPr>
          <p:nvPr/>
        </p:nvSpPr>
        <p:spPr bwMode="auto">
          <a:xfrm>
            <a:off x="2843213" y="4087813"/>
            <a:ext cx="5408612" cy="3810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smtClean="0">
                <a:solidFill>
                  <a:srgbClr val="333399"/>
                </a:solidFill>
              </a:rPr>
              <a:t>Umbilical</a:t>
            </a:r>
            <a:r>
              <a:rPr lang="it-IT" sz="4200" dirty="0" smtClean="0">
                <a:solidFill>
                  <a:srgbClr val="333399"/>
                </a:solidFill>
              </a:rPr>
              <a:t> </a:t>
            </a:r>
            <a:r>
              <a:rPr lang="it-IT" sz="4200" dirty="0" err="1" smtClean="0">
                <a:solidFill>
                  <a:srgbClr val="333399"/>
                </a:solidFill>
              </a:rPr>
              <a:t>cord</a:t>
            </a:r>
            <a:endParaRPr lang="it-IT" sz="4800" dirty="0">
              <a:solidFill>
                <a:srgbClr val="333399"/>
              </a:solidFill>
            </a:endParaRPr>
          </a:p>
        </p:txBody>
      </p:sp>
      <p:sp>
        <p:nvSpPr>
          <p:cNvPr id="16" name="Rectangle 7"/>
          <p:cNvSpPr>
            <a:spLocks noChangeArrowheads="1"/>
          </p:cNvSpPr>
          <p:nvPr/>
        </p:nvSpPr>
        <p:spPr bwMode="auto">
          <a:xfrm>
            <a:off x="2843213" y="5211763"/>
            <a:ext cx="6310312" cy="55245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smtClean="0">
                <a:solidFill>
                  <a:srgbClr val="333399"/>
                </a:solidFill>
              </a:rPr>
              <a:t>Non-</a:t>
            </a:r>
            <a:r>
              <a:rPr lang="it-IT" sz="4200" dirty="0" err="1" smtClean="0">
                <a:solidFill>
                  <a:srgbClr val="333399"/>
                </a:solidFill>
              </a:rPr>
              <a:t>physiological</a:t>
            </a:r>
            <a:r>
              <a:rPr lang="it-IT" sz="4200" dirty="0" smtClean="0">
                <a:solidFill>
                  <a:srgbClr val="333399"/>
                </a:solidFill>
              </a:rPr>
              <a:t> </a:t>
            </a:r>
            <a:r>
              <a:rPr lang="it-IT" sz="4200" dirty="0" err="1" smtClean="0">
                <a:solidFill>
                  <a:srgbClr val="333399"/>
                </a:solidFill>
              </a:rPr>
              <a:t>sources</a:t>
            </a:r>
            <a:endParaRPr lang="it-IT" sz="4800" dirty="0">
              <a:solidFill>
                <a:srgbClr val="333399"/>
              </a:solidFill>
            </a:endParaRPr>
          </a:p>
        </p:txBody>
      </p:sp>
      <p:sp>
        <p:nvSpPr>
          <p:cNvPr id="17" name="Rectangle 8"/>
          <p:cNvSpPr>
            <a:spLocks noChangeArrowheads="1"/>
          </p:cNvSpPr>
          <p:nvPr/>
        </p:nvSpPr>
        <p:spPr bwMode="auto">
          <a:xfrm>
            <a:off x="2843213" y="2030413"/>
            <a:ext cx="2992437" cy="533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a:solidFill>
                  <a:srgbClr val="FF0000"/>
                </a:solidFill>
              </a:rPr>
              <a:t>E</a:t>
            </a:r>
            <a:r>
              <a:rPr lang="it-IT" sz="4200" dirty="0" err="1" smtClean="0">
                <a:solidFill>
                  <a:srgbClr val="FF0000"/>
                </a:solidFill>
              </a:rPr>
              <a:t>mbryo</a:t>
            </a:r>
            <a:endParaRPr lang="it-IT" sz="4800" dirty="0">
              <a:solidFill>
                <a:srgbClr val="FF0000"/>
              </a:solidFill>
            </a:endParaRPr>
          </a:p>
        </p:txBody>
      </p:sp>
      <p:sp>
        <p:nvSpPr>
          <p:cNvPr id="18" name="Rectangle 9"/>
          <p:cNvSpPr>
            <a:spLocks noChangeArrowheads="1"/>
          </p:cNvSpPr>
          <p:nvPr/>
        </p:nvSpPr>
        <p:spPr bwMode="auto">
          <a:xfrm>
            <a:off x="2843213" y="3021013"/>
            <a:ext cx="5408612" cy="6858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smtClean="0">
                <a:solidFill>
                  <a:srgbClr val="333399"/>
                </a:solidFill>
              </a:rPr>
              <a:t>Adult</a:t>
            </a:r>
            <a:r>
              <a:rPr lang="it-IT" sz="4200" dirty="0" smtClean="0">
                <a:solidFill>
                  <a:srgbClr val="333399"/>
                </a:solidFill>
              </a:rPr>
              <a:t> </a:t>
            </a:r>
            <a:r>
              <a:rPr lang="it-IT" sz="4200" dirty="0" err="1" smtClean="0">
                <a:solidFill>
                  <a:srgbClr val="333399"/>
                </a:solidFill>
              </a:rPr>
              <a:t>organism</a:t>
            </a:r>
            <a:endParaRPr lang="it-IT" sz="4800" dirty="0">
              <a:solidFill>
                <a:srgbClr val="333399"/>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22" name="Object 28"/>
          <p:cNvGraphicFramePr>
            <a:graphicFrameLocks noChangeAspect="1"/>
          </p:cNvGraphicFramePr>
          <p:nvPr/>
        </p:nvGraphicFramePr>
        <p:xfrm>
          <a:off x="4643438" y="-3386138"/>
          <a:ext cx="5037137" cy="8858251"/>
        </p:xfrm>
        <a:graphic>
          <a:graphicData uri="http://schemas.openxmlformats.org/presentationml/2006/ole">
            <mc:AlternateContent xmlns:mc="http://schemas.openxmlformats.org/markup-compatibility/2006">
              <mc:Choice xmlns:v="urn:schemas-microsoft-com:vml" Requires="v">
                <p:oleObj spid="_x0000_s8455" name="Immagine bitmap" r:id="rId4" imgW="4571429" imgH="8040222" progId="PBrush">
                  <p:embed/>
                </p:oleObj>
              </mc:Choice>
              <mc:Fallback>
                <p:oleObj name="Immagine bitmap" r:id="rId4" imgW="4571429" imgH="8040222" progId="PBrush">
                  <p:embed/>
                  <p:pic>
                    <p:nvPicPr>
                      <p:cNvPr id="0" name="Picture 24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3438" y="-3386138"/>
                        <a:ext cx="5037137" cy="8858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8196" name="Rectangle 3"/>
          <p:cNvSpPr>
            <a:spLocks noChangeArrowheads="1"/>
          </p:cNvSpPr>
          <p:nvPr/>
        </p:nvSpPr>
        <p:spPr bwMode="auto">
          <a:xfrm>
            <a:off x="4284663" y="-1611313"/>
            <a:ext cx="5400675" cy="2735263"/>
          </a:xfrm>
          <a:prstGeom prst="rect">
            <a:avLst/>
          </a:prstGeom>
          <a:solidFill>
            <a:srgbClr val="FFFFFF"/>
          </a:solidFill>
          <a:ln w="9525">
            <a:solidFill>
              <a:srgbClr val="FFFFFF"/>
            </a:solidFill>
            <a:miter lim="800000"/>
            <a:headEnd/>
            <a:tailEnd/>
          </a:ln>
        </p:spPr>
        <p:txBody>
          <a:bodyPr wrap="none" anchor="ctr"/>
          <a:lstStyle/>
          <a:p>
            <a:pPr algn="ctr" eaLnBrk="0" hangingPunct="0"/>
            <a:endParaRPr lang="it-IT" sz="3200">
              <a:solidFill>
                <a:srgbClr val="FFFFFF"/>
              </a:solidFill>
              <a:latin typeface="Times New Roman" pitchFamily="18" charset="0"/>
            </a:endParaRPr>
          </a:p>
        </p:txBody>
      </p:sp>
      <p:graphicFrame>
        <p:nvGraphicFramePr>
          <p:cNvPr id="8195" name="Object 29"/>
          <p:cNvGraphicFramePr>
            <a:graphicFrameLocks noChangeAspect="1"/>
          </p:cNvGraphicFramePr>
          <p:nvPr/>
        </p:nvGraphicFramePr>
        <p:xfrm>
          <a:off x="-180975" y="1052513"/>
          <a:ext cx="5037138" cy="8858250"/>
        </p:xfrm>
        <a:graphic>
          <a:graphicData uri="http://schemas.openxmlformats.org/presentationml/2006/ole">
            <mc:AlternateContent xmlns:mc="http://schemas.openxmlformats.org/markup-compatibility/2006">
              <mc:Choice xmlns:v="urn:schemas-microsoft-com:vml" Requires="v">
                <p:oleObj spid="_x0000_s8456" name="Immagine bitmap" r:id="rId6" imgW="4571429" imgH="8040222" progId="PBrush">
                  <p:embed/>
                </p:oleObj>
              </mc:Choice>
              <mc:Fallback>
                <p:oleObj name="Immagine bitmap" r:id="rId6" imgW="4571429" imgH="8040222" progId="PBrush">
                  <p:embed/>
                  <p:pic>
                    <p:nvPicPr>
                      <p:cNvPr id="0" name="Picture 2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0975" y="1052513"/>
                        <a:ext cx="5037138" cy="885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8197" name="Rectangle 5"/>
          <p:cNvSpPr>
            <a:spLocks noChangeArrowheads="1"/>
          </p:cNvSpPr>
          <p:nvPr/>
        </p:nvSpPr>
        <p:spPr bwMode="auto">
          <a:xfrm>
            <a:off x="-252413" y="5589588"/>
            <a:ext cx="5400676" cy="2735262"/>
          </a:xfrm>
          <a:prstGeom prst="rect">
            <a:avLst/>
          </a:prstGeom>
          <a:solidFill>
            <a:srgbClr val="FFFFFF"/>
          </a:solidFill>
          <a:ln w="9525">
            <a:solidFill>
              <a:srgbClr val="FFFFFF"/>
            </a:solidFill>
            <a:miter lim="800000"/>
            <a:headEnd/>
            <a:tailEnd/>
          </a:ln>
        </p:spPr>
        <p:txBody>
          <a:bodyPr wrap="none" anchor="ctr"/>
          <a:lstStyle/>
          <a:p>
            <a:pPr algn="ctr" eaLnBrk="0" hangingPunct="0"/>
            <a:endParaRPr lang="it-IT" sz="3200">
              <a:solidFill>
                <a:srgbClr val="FFFFFF"/>
              </a:solidFill>
              <a:latin typeface="Times New Roman" pitchFamily="18" charset="0"/>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72</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89122"/>
                                        </p:tgtEl>
                                        <p:attrNameLst>
                                          <p:attrName>style.visibility</p:attrName>
                                        </p:attrNameLst>
                                      </p:cBhvr>
                                      <p:to>
                                        <p:strVal val="visible"/>
                                      </p:to>
                                    </p:set>
                                    <p:animEffect transition="in" filter="randombar(horizontal)">
                                      <p:cBhvr>
                                        <p:cTn id="7" dur="500"/>
                                        <p:tgtEl>
                                          <p:spTgt spid="389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02f1"/>
          <p:cNvPicPr>
            <a:picLocks noChangeAspect="1" noChangeArrowheads="1"/>
          </p:cNvPicPr>
          <p:nvPr/>
        </p:nvPicPr>
        <p:blipFill>
          <a:blip r:embed="rId3" cstate="print"/>
          <a:srcRect/>
          <a:stretch>
            <a:fillRect/>
          </a:stretch>
        </p:blipFill>
        <p:spPr bwMode="auto">
          <a:xfrm>
            <a:off x="0" y="1384300"/>
            <a:ext cx="4143375" cy="4143375"/>
          </a:xfrm>
          <a:prstGeom prst="rect">
            <a:avLst/>
          </a:prstGeom>
          <a:noFill/>
          <a:ln w="9525">
            <a:noFill/>
            <a:miter lim="800000"/>
            <a:headEnd/>
            <a:tailEnd/>
          </a:ln>
        </p:spPr>
      </p:pic>
      <p:pic>
        <p:nvPicPr>
          <p:cNvPr id="77827" name="Picture 2" descr="03f1"/>
          <p:cNvPicPr>
            <a:picLocks noChangeAspect="1" noChangeArrowheads="1"/>
          </p:cNvPicPr>
          <p:nvPr/>
        </p:nvPicPr>
        <p:blipFill>
          <a:blip r:embed="rId4" cstate="print"/>
          <a:srcRect/>
          <a:stretch>
            <a:fillRect/>
          </a:stretch>
        </p:blipFill>
        <p:spPr bwMode="auto">
          <a:xfrm>
            <a:off x="3827463" y="1428750"/>
            <a:ext cx="5316537" cy="4121150"/>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73</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4" name="Picture 2"/>
          <p:cNvPicPr>
            <a:picLocks noChangeAspect="1" noChangeArrowheads="1"/>
          </p:cNvPicPr>
          <p:nvPr/>
        </p:nvPicPr>
        <p:blipFill>
          <a:blip r:embed="rId3" cstate="print"/>
          <a:srcRect/>
          <a:stretch>
            <a:fillRect/>
          </a:stretch>
        </p:blipFill>
        <p:spPr bwMode="auto">
          <a:xfrm>
            <a:off x="812800" y="1320800"/>
            <a:ext cx="7518400" cy="5384800"/>
          </a:xfrm>
          <a:prstGeom prst="rect">
            <a:avLst/>
          </a:prstGeom>
          <a:noFill/>
          <a:ln w="9525">
            <a:noFill/>
            <a:miter lim="800000"/>
            <a:headEnd/>
            <a:tailEnd/>
          </a:ln>
        </p:spPr>
      </p:pic>
      <p:sp>
        <p:nvSpPr>
          <p:cNvPr id="78851" name="Text Box 3"/>
          <p:cNvSpPr txBox="1">
            <a:spLocks noChangeArrowheads="1"/>
          </p:cNvSpPr>
          <p:nvPr/>
        </p:nvSpPr>
        <p:spPr bwMode="auto">
          <a:xfrm>
            <a:off x="0" y="333375"/>
            <a:ext cx="9144000" cy="708025"/>
          </a:xfrm>
          <a:prstGeom prst="rect">
            <a:avLst/>
          </a:prstGeom>
          <a:noFill/>
          <a:ln w="9525">
            <a:noFill/>
            <a:miter lim="800000"/>
            <a:headEnd/>
            <a:tailEnd/>
          </a:ln>
        </p:spPr>
        <p:txBody>
          <a:bodyPr>
            <a:spAutoFit/>
          </a:bodyPr>
          <a:lstStyle/>
          <a:p>
            <a:pPr algn="ctr" eaLnBrk="0" hangingPunct="0">
              <a:spcBef>
                <a:spcPct val="50000"/>
              </a:spcBef>
            </a:pPr>
            <a:r>
              <a:rPr lang="en-US" altLang="en-US" sz="4000" b="1">
                <a:solidFill>
                  <a:srgbClr val="FF0000"/>
                </a:solidFill>
                <a:cs typeface="Arial" pitchFamily="34" charset="0"/>
              </a:rPr>
              <a:t>Generation of embryonic stem cells</a:t>
            </a:r>
            <a:endParaRPr lang="en-US" altLang="en-US" sz="2800">
              <a:cs typeface="Arial" pitchFamily="34" charset="0"/>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74</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66594"/>
                                        </p:tgtEl>
                                        <p:attrNameLst>
                                          <p:attrName>style.visibility</p:attrName>
                                        </p:attrNameLst>
                                      </p:cBhvr>
                                      <p:to>
                                        <p:strVal val="visible"/>
                                      </p:to>
                                    </p:set>
                                    <p:animEffect transition="in" filter="fade">
                                      <p:cBhvr>
                                        <p:cTn id="7" dur="500"/>
                                        <p:tgtEl>
                                          <p:spTgt spid="3665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Line 2"/>
          <p:cNvSpPr>
            <a:spLocks noChangeShapeType="1"/>
          </p:cNvSpPr>
          <p:nvPr/>
        </p:nvSpPr>
        <p:spPr bwMode="auto">
          <a:xfrm>
            <a:off x="576263" y="836613"/>
            <a:ext cx="8027987" cy="0"/>
          </a:xfrm>
          <a:prstGeom prst="line">
            <a:avLst/>
          </a:prstGeom>
          <a:noFill/>
          <a:ln w="38100">
            <a:solidFill>
              <a:srgbClr val="CC0000"/>
            </a:solidFill>
            <a:round/>
            <a:headEnd/>
            <a:tailEnd/>
          </a:ln>
        </p:spPr>
        <p:txBody>
          <a:bodyPr wrap="none">
            <a:spAutoFit/>
          </a:bodyPr>
          <a:lstStyle/>
          <a:p>
            <a:endParaRPr lang="it-IT"/>
          </a:p>
        </p:txBody>
      </p:sp>
      <p:pic>
        <p:nvPicPr>
          <p:cNvPr id="370691" name="Picture 3" descr="Fuchsf1"/>
          <p:cNvPicPr>
            <a:picLocks noChangeAspect="1" noChangeArrowheads="1"/>
          </p:cNvPicPr>
          <p:nvPr/>
        </p:nvPicPr>
        <p:blipFill>
          <a:blip r:embed="rId3" cstate="print"/>
          <a:srcRect/>
          <a:stretch>
            <a:fillRect/>
          </a:stretch>
        </p:blipFill>
        <p:spPr bwMode="auto">
          <a:xfrm>
            <a:off x="1403350" y="1135063"/>
            <a:ext cx="6048375" cy="5722937"/>
          </a:xfrm>
          <a:prstGeom prst="rect">
            <a:avLst/>
          </a:prstGeom>
          <a:noFill/>
          <a:ln w="9525">
            <a:noFill/>
            <a:miter lim="800000"/>
            <a:headEnd/>
            <a:tailEnd/>
          </a:ln>
        </p:spPr>
      </p:pic>
      <p:sp>
        <p:nvSpPr>
          <p:cNvPr id="79876" name="Text Box 4"/>
          <p:cNvSpPr txBox="1">
            <a:spLocks noChangeArrowheads="1"/>
          </p:cNvSpPr>
          <p:nvPr/>
        </p:nvSpPr>
        <p:spPr bwMode="auto">
          <a:xfrm>
            <a:off x="304800" y="333375"/>
            <a:ext cx="8642685" cy="523220"/>
          </a:xfrm>
          <a:prstGeom prst="rect">
            <a:avLst/>
          </a:prstGeom>
          <a:noFill/>
          <a:ln w="9525">
            <a:noFill/>
            <a:miter lim="800000"/>
            <a:headEnd/>
            <a:tailEnd/>
          </a:ln>
        </p:spPr>
        <p:txBody>
          <a:bodyPr wrap="none">
            <a:spAutoFit/>
          </a:bodyPr>
          <a:lstStyle/>
          <a:p>
            <a:r>
              <a:rPr lang="it-IT" sz="2800" b="1" dirty="0" smtClean="0"/>
              <a:t>DIFFERENTIATION OF EMBRYONIC STEM CELLS</a:t>
            </a:r>
            <a:endParaRPr lang="it-IT" sz="2800" b="1" dirty="0"/>
          </a:p>
        </p:txBody>
      </p:sp>
      <p:sp>
        <p:nvSpPr>
          <p:cNvPr id="370693" name="Oval 5"/>
          <p:cNvSpPr>
            <a:spLocks noChangeArrowheads="1"/>
          </p:cNvSpPr>
          <p:nvPr/>
        </p:nvSpPr>
        <p:spPr bwMode="auto">
          <a:xfrm>
            <a:off x="1692275" y="2492375"/>
            <a:ext cx="1079500" cy="792163"/>
          </a:xfrm>
          <a:prstGeom prst="ellipse">
            <a:avLst/>
          </a:prstGeom>
          <a:noFill/>
          <a:ln w="38100">
            <a:solidFill>
              <a:srgbClr val="FF3300"/>
            </a:solidFill>
            <a:round/>
            <a:headEnd/>
            <a:tailEnd/>
          </a:ln>
        </p:spPr>
        <p:txBody>
          <a:bodyPr wrap="none" anchor="ctr"/>
          <a:lstStyle/>
          <a:p>
            <a:pPr algn="ctr">
              <a:lnSpc>
                <a:spcPct val="80000"/>
              </a:lnSpc>
              <a:spcBef>
                <a:spcPct val="20000"/>
              </a:spcBef>
              <a:buFontTx/>
              <a:buChar char="•"/>
            </a:pPr>
            <a:endParaRPr lang="it-IT"/>
          </a:p>
        </p:txBody>
      </p:sp>
      <p:sp>
        <p:nvSpPr>
          <p:cNvPr id="370694" name="Oval 6"/>
          <p:cNvSpPr>
            <a:spLocks noChangeArrowheads="1"/>
          </p:cNvSpPr>
          <p:nvPr/>
        </p:nvSpPr>
        <p:spPr bwMode="auto">
          <a:xfrm>
            <a:off x="1258888" y="3213100"/>
            <a:ext cx="1079500" cy="792163"/>
          </a:xfrm>
          <a:prstGeom prst="ellipse">
            <a:avLst/>
          </a:prstGeom>
          <a:noFill/>
          <a:ln w="38100">
            <a:solidFill>
              <a:srgbClr val="FF3300"/>
            </a:solidFill>
            <a:round/>
            <a:headEnd/>
            <a:tailEnd/>
          </a:ln>
        </p:spPr>
        <p:txBody>
          <a:bodyPr wrap="none" anchor="ctr"/>
          <a:lstStyle/>
          <a:p>
            <a:pPr algn="ctr">
              <a:lnSpc>
                <a:spcPct val="80000"/>
              </a:lnSpc>
              <a:spcBef>
                <a:spcPct val="20000"/>
              </a:spcBef>
              <a:buFontTx/>
              <a:buChar char="•"/>
            </a:pPr>
            <a:endParaRPr lang="it-IT"/>
          </a:p>
        </p:txBody>
      </p:sp>
      <p:sp>
        <p:nvSpPr>
          <p:cNvPr id="370695" name="Oval 7"/>
          <p:cNvSpPr>
            <a:spLocks noChangeArrowheads="1"/>
          </p:cNvSpPr>
          <p:nvPr/>
        </p:nvSpPr>
        <p:spPr bwMode="auto">
          <a:xfrm>
            <a:off x="1260475" y="3932238"/>
            <a:ext cx="1079500" cy="792162"/>
          </a:xfrm>
          <a:prstGeom prst="ellipse">
            <a:avLst/>
          </a:prstGeom>
          <a:noFill/>
          <a:ln w="38100">
            <a:solidFill>
              <a:srgbClr val="FF3300"/>
            </a:solidFill>
            <a:round/>
            <a:headEnd/>
            <a:tailEnd/>
          </a:ln>
        </p:spPr>
        <p:txBody>
          <a:bodyPr wrap="none" anchor="ctr"/>
          <a:lstStyle/>
          <a:p>
            <a:pPr algn="ctr">
              <a:lnSpc>
                <a:spcPct val="80000"/>
              </a:lnSpc>
              <a:spcBef>
                <a:spcPct val="20000"/>
              </a:spcBef>
              <a:buFontTx/>
              <a:buChar char="•"/>
            </a:pPr>
            <a:endParaRPr lang="it-IT"/>
          </a:p>
        </p:txBody>
      </p:sp>
      <p:sp>
        <p:nvSpPr>
          <p:cNvPr id="370696" name="Oval 8"/>
          <p:cNvSpPr>
            <a:spLocks noChangeArrowheads="1"/>
          </p:cNvSpPr>
          <p:nvPr/>
        </p:nvSpPr>
        <p:spPr bwMode="auto">
          <a:xfrm>
            <a:off x="1189038" y="4797425"/>
            <a:ext cx="1079500" cy="792163"/>
          </a:xfrm>
          <a:prstGeom prst="ellipse">
            <a:avLst/>
          </a:prstGeom>
          <a:noFill/>
          <a:ln w="38100">
            <a:solidFill>
              <a:srgbClr val="FF3300"/>
            </a:solidFill>
            <a:round/>
            <a:headEnd/>
            <a:tailEnd/>
          </a:ln>
        </p:spPr>
        <p:txBody>
          <a:bodyPr wrap="none" anchor="ctr"/>
          <a:lstStyle/>
          <a:p>
            <a:pPr algn="ctr">
              <a:lnSpc>
                <a:spcPct val="80000"/>
              </a:lnSpc>
              <a:spcBef>
                <a:spcPct val="20000"/>
              </a:spcBef>
              <a:buFontTx/>
              <a:buChar char="•"/>
            </a:pPr>
            <a:endParaRPr lang="it-IT"/>
          </a:p>
        </p:txBody>
      </p:sp>
      <p:sp>
        <p:nvSpPr>
          <p:cNvPr id="370697" name="Oval 9"/>
          <p:cNvSpPr>
            <a:spLocks noChangeArrowheads="1"/>
          </p:cNvSpPr>
          <p:nvPr/>
        </p:nvSpPr>
        <p:spPr bwMode="auto">
          <a:xfrm>
            <a:off x="1116013" y="5661025"/>
            <a:ext cx="1079500" cy="792163"/>
          </a:xfrm>
          <a:prstGeom prst="ellipse">
            <a:avLst/>
          </a:prstGeom>
          <a:noFill/>
          <a:ln w="38100">
            <a:solidFill>
              <a:srgbClr val="FF3300"/>
            </a:solidFill>
            <a:round/>
            <a:headEnd/>
            <a:tailEnd/>
          </a:ln>
        </p:spPr>
        <p:txBody>
          <a:bodyPr wrap="none" anchor="ctr"/>
          <a:lstStyle/>
          <a:p>
            <a:pPr algn="ctr">
              <a:lnSpc>
                <a:spcPct val="80000"/>
              </a:lnSpc>
              <a:spcBef>
                <a:spcPct val="20000"/>
              </a:spcBef>
              <a:buFontTx/>
              <a:buChar char="•"/>
            </a:pPr>
            <a:endParaRPr lang="it-IT"/>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75</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70691"/>
                                        </p:tgtEl>
                                        <p:attrNameLst>
                                          <p:attrName>style.visibility</p:attrName>
                                        </p:attrNameLst>
                                      </p:cBhvr>
                                      <p:to>
                                        <p:strVal val="visible"/>
                                      </p:to>
                                    </p:set>
                                    <p:animEffect transition="in" filter="box(out)">
                                      <p:cBhvr>
                                        <p:cTn id="7" dur="500"/>
                                        <p:tgtEl>
                                          <p:spTgt spid="37069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370693"/>
                                        </p:tgtEl>
                                        <p:attrNameLst>
                                          <p:attrName>style.visibility</p:attrName>
                                        </p:attrNameLst>
                                      </p:cBhvr>
                                      <p:to>
                                        <p:strVal val="visible"/>
                                      </p:to>
                                    </p:set>
                                    <p:animEffect transition="in" filter="box(out)">
                                      <p:cBhvr>
                                        <p:cTn id="12" dur="500"/>
                                        <p:tgtEl>
                                          <p:spTgt spid="370693"/>
                                        </p:tgtEl>
                                      </p:cBhvr>
                                    </p:animEffect>
                                  </p:childTnLst>
                                  <p:subTnLst>
                                    <p:set>
                                      <p:cBhvr override="childStyle">
                                        <p:cTn dur="1" fill="hold" display="0" masterRel="nextClick" afterEffect="1"/>
                                        <p:tgtEl>
                                          <p:spTgt spid="370693"/>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370694"/>
                                        </p:tgtEl>
                                        <p:attrNameLst>
                                          <p:attrName>style.visibility</p:attrName>
                                        </p:attrNameLst>
                                      </p:cBhvr>
                                      <p:to>
                                        <p:strVal val="visible"/>
                                      </p:to>
                                    </p:set>
                                    <p:animEffect transition="in" filter="box(out)">
                                      <p:cBhvr>
                                        <p:cTn id="17" dur="500"/>
                                        <p:tgtEl>
                                          <p:spTgt spid="370694"/>
                                        </p:tgtEl>
                                      </p:cBhvr>
                                    </p:animEffect>
                                  </p:childTnLst>
                                  <p:subTnLst>
                                    <p:set>
                                      <p:cBhvr override="childStyle">
                                        <p:cTn dur="1" fill="hold" display="0" masterRel="nextClick" afterEffect="1"/>
                                        <p:tgtEl>
                                          <p:spTgt spid="370694"/>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370695"/>
                                        </p:tgtEl>
                                        <p:attrNameLst>
                                          <p:attrName>style.visibility</p:attrName>
                                        </p:attrNameLst>
                                      </p:cBhvr>
                                      <p:to>
                                        <p:strVal val="visible"/>
                                      </p:to>
                                    </p:set>
                                    <p:animEffect transition="in" filter="box(out)">
                                      <p:cBhvr>
                                        <p:cTn id="22" dur="500"/>
                                        <p:tgtEl>
                                          <p:spTgt spid="370695"/>
                                        </p:tgtEl>
                                      </p:cBhvr>
                                    </p:animEffect>
                                  </p:childTnLst>
                                  <p:subTnLst>
                                    <p:set>
                                      <p:cBhvr override="childStyle">
                                        <p:cTn dur="1" fill="hold" display="0" masterRel="nextClick" afterEffect="1"/>
                                        <p:tgtEl>
                                          <p:spTgt spid="370695"/>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4" presetClass="entr" presetSubtype="32" fill="hold" grpId="0" nodeType="clickEffect">
                                  <p:stCondLst>
                                    <p:cond delay="0"/>
                                  </p:stCondLst>
                                  <p:childTnLst>
                                    <p:set>
                                      <p:cBhvr>
                                        <p:cTn id="26" dur="1" fill="hold">
                                          <p:stCondLst>
                                            <p:cond delay="0"/>
                                          </p:stCondLst>
                                        </p:cTn>
                                        <p:tgtEl>
                                          <p:spTgt spid="370696"/>
                                        </p:tgtEl>
                                        <p:attrNameLst>
                                          <p:attrName>style.visibility</p:attrName>
                                        </p:attrNameLst>
                                      </p:cBhvr>
                                      <p:to>
                                        <p:strVal val="visible"/>
                                      </p:to>
                                    </p:set>
                                    <p:animEffect transition="in" filter="box(out)">
                                      <p:cBhvr>
                                        <p:cTn id="27" dur="500"/>
                                        <p:tgtEl>
                                          <p:spTgt spid="370696"/>
                                        </p:tgtEl>
                                      </p:cBhvr>
                                    </p:animEffect>
                                  </p:childTnLst>
                                  <p:subTnLst>
                                    <p:set>
                                      <p:cBhvr override="childStyle">
                                        <p:cTn dur="1" fill="hold" display="0" masterRel="nextClick" afterEffect="1"/>
                                        <p:tgtEl>
                                          <p:spTgt spid="370696"/>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4" presetClass="entr" presetSubtype="32" fill="hold" grpId="0" nodeType="clickEffect">
                                  <p:stCondLst>
                                    <p:cond delay="0"/>
                                  </p:stCondLst>
                                  <p:childTnLst>
                                    <p:set>
                                      <p:cBhvr>
                                        <p:cTn id="31" dur="1" fill="hold">
                                          <p:stCondLst>
                                            <p:cond delay="0"/>
                                          </p:stCondLst>
                                        </p:cTn>
                                        <p:tgtEl>
                                          <p:spTgt spid="370697"/>
                                        </p:tgtEl>
                                        <p:attrNameLst>
                                          <p:attrName>style.visibility</p:attrName>
                                        </p:attrNameLst>
                                      </p:cBhvr>
                                      <p:to>
                                        <p:strVal val="visible"/>
                                      </p:to>
                                    </p:set>
                                    <p:animEffect transition="in" filter="box(out)">
                                      <p:cBhvr>
                                        <p:cTn id="32" dur="500"/>
                                        <p:tgtEl>
                                          <p:spTgt spid="370697"/>
                                        </p:tgtEl>
                                      </p:cBhvr>
                                    </p:animEffect>
                                  </p:childTnLst>
                                  <p:subTnLst>
                                    <p:set>
                                      <p:cBhvr override="childStyle">
                                        <p:cTn dur="1" fill="hold" display="0" masterRel="nextClick" afterEffect="1"/>
                                        <p:tgtEl>
                                          <p:spTgt spid="370697"/>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693" grpId="0" animBg="1"/>
      <p:bldP spid="370694" grpId="0" animBg="1"/>
      <p:bldP spid="370695" grpId="0" animBg="1"/>
      <p:bldP spid="370696" grpId="0" animBg="1"/>
      <p:bldP spid="37069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8" name="Picture 2"/>
          <p:cNvPicPr>
            <a:picLocks noChangeAspect="1" noChangeArrowheads="1"/>
          </p:cNvPicPr>
          <p:nvPr/>
        </p:nvPicPr>
        <p:blipFill>
          <a:blip r:embed="rId3" cstate="print"/>
          <a:srcRect/>
          <a:stretch>
            <a:fillRect/>
          </a:stretch>
        </p:blipFill>
        <p:spPr bwMode="auto">
          <a:xfrm>
            <a:off x="1116013" y="1700213"/>
            <a:ext cx="7799387" cy="4678362"/>
          </a:xfrm>
          <a:prstGeom prst="rect">
            <a:avLst/>
          </a:prstGeom>
          <a:noFill/>
          <a:ln w="9525">
            <a:noFill/>
            <a:miter lim="800000"/>
            <a:headEnd/>
            <a:tailEnd/>
          </a:ln>
        </p:spPr>
      </p:pic>
      <p:sp>
        <p:nvSpPr>
          <p:cNvPr id="372739" name="Rectangle 3"/>
          <p:cNvSpPr>
            <a:spLocks noGrp="1" noChangeArrowheads="1"/>
          </p:cNvSpPr>
          <p:nvPr>
            <p:ph type="ctrTitle"/>
          </p:nvPr>
        </p:nvSpPr>
        <p:spPr>
          <a:xfrm>
            <a:off x="611188" y="404813"/>
            <a:ext cx="7772400" cy="1143000"/>
          </a:xfrm>
        </p:spPr>
        <p:txBody>
          <a:bodyPr/>
          <a:lstStyle/>
          <a:p>
            <a:pPr eaLnBrk="1" hangingPunct="1">
              <a:defRPr/>
            </a:pPr>
            <a:r>
              <a:rPr lang="it-IT" sz="5400" b="1" dirty="0" err="1" smtClean="0">
                <a:solidFill>
                  <a:srgbClr val="CC0000"/>
                </a:solidFill>
                <a:effectLst>
                  <a:outerShdw blurRad="38100" dist="38100" dir="2700000" algn="tl">
                    <a:srgbClr val="C0C0C0"/>
                  </a:outerShdw>
                </a:effectLst>
              </a:rPr>
              <a:t>What</a:t>
            </a:r>
            <a:r>
              <a:rPr lang="it-IT" sz="5400" b="1" dirty="0" smtClean="0">
                <a:solidFill>
                  <a:srgbClr val="CC0000"/>
                </a:solidFill>
                <a:effectLst>
                  <a:outerShdw blurRad="38100" dist="38100" dir="2700000" algn="tl">
                    <a:srgbClr val="C0C0C0"/>
                  </a:outerShdw>
                </a:effectLst>
              </a:rPr>
              <a:t> </a:t>
            </a:r>
            <a:r>
              <a:rPr lang="it-IT" sz="5400" b="1" dirty="0" err="1" smtClean="0">
                <a:solidFill>
                  <a:srgbClr val="CC0000"/>
                </a:solidFill>
                <a:effectLst>
                  <a:outerShdw blurRad="38100" dist="38100" dir="2700000" algn="tl">
                    <a:srgbClr val="C0C0C0"/>
                  </a:outerShdw>
                </a:effectLst>
              </a:rPr>
              <a:t>problems</a:t>
            </a:r>
            <a:r>
              <a:rPr lang="it-IT" sz="5400" b="1" dirty="0" smtClean="0">
                <a:solidFill>
                  <a:srgbClr val="CC0000"/>
                </a:solidFill>
                <a:effectLst>
                  <a:outerShdw blurRad="38100" dist="38100" dir="2700000" algn="tl">
                    <a:srgbClr val="C0C0C0"/>
                  </a:outerShdw>
                </a:effectLst>
              </a:rPr>
              <a:t>?</a:t>
            </a: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2739"/>
                                        </p:tgtEl>
                                        <p:attrNameLst>
                                          <p:attrName>style.visibility</p:attrName>
                                        </p:attrNameLst>
                                      </p:cBhvr>
                                      <p:to>
                                        <p:strVal val="visible"/>
                                      </p:to>
                                    </p:set>
                                    <p:animEffect transition="in" filter="fade">
                                      <p:cBhvr>
                                        <p:cTn id="7" dur="500"/>
                                        <p:tgtEl>
                                          <p:spTgt spid="37273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72738"/>
                                        </p:tgtEl>
                                        <p:attrNameLst>
                                          <p:attrName>style.visibility</p:attrName>
                                        </p:attrNameLst>
                                      </p:cBhvr>
                                      <p:to>
                                        <p:strVal val="visible"/>
                                      </p:to>
                                    </p:set>
                                    <p:animEffect transition="in" filter="randombar(horizontal)">
                                      <p:cBhvr>
                                        <p:cTn id="12" dur="500"/>
                                        <p:tgtEl>
                                          <p:spTgt spid="372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2739"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3"/>
          <p:cNvPicPr>
            <a:picLocks noChangeAspect="1" noChangeArrowheads="1"/>
          </p:cNvPicPr>
          <p:nvPr/>
        </p:nvPicPr>
        <p:blipFill>
          <a:blip r:embed="rId4" cstate="print"/>
          <a:srcRect/>
          <a:stretch>
            <a:fillRect/>
          </a:stretch>
        </p:blipFill>
        <p:spPr bwMode="auto">
          <a:xfrm>
            <a:off x="990600" y="1801813"/>
            <a:ext cx="990600" cy="896937"/>
          </a:xfrm>
          <a:prstGeom prst="rect">
            <a:avLst/>
          </a:prstGeom>
          <a:noFill/>
          <a:ln w="9525">
            <a:noFill/>
            <a:miter lim="800000"/>
            <a:headEnd/>
            <a:tailEnd/>
          </a:ln>
        </p:spPr>
      </p:pic>
      <p:graphicFrame>
        <p:nvGraphicFramePr>
          <p:cNvPr id="9218" name="Object 38"/>
          <p:cNvGraphicFramePr>
            <a:graphicFrameLocks noChangeAspect="1"/>
          </p:cNvGraphicFramePr>
          <p:nvPr/>
        </p:nvGraphicFramePr>
        <p:xfrm>
          <a:off x="1295400" y="2792413"/>
          <a:ext cx="401638" cy="866775"/>
        </p:xfrm>
        <a:graphic>
          <a:graphicData uri="http://schemas.openxmlformats.org/presentationml/2006/ole">
            <mc:AlternateContent xmlns:mc="http://schemas.openxmlformats.org/markup-compatibility/2006">
              <mc:Choice xmlns:v="urn:schemas-microsoft-com:vml" Requires="v">
                <p:oleObj spid="_x0000_s9603" name="ClipArt" r:id="rId5" imgW="1065960" imgH="2302200" progId="">
                  <p:embed/>
                </p:oleObj>
              </mc:Choice>
              <mc:Fallback>
                <p:oleObj name="ClipArt" r:id="rId5" imgW="1065960" imgH="2302200" progId="">
                  <p:embed/>
                  <p:pic>
                    <p:nvPicPr>
                      <p:cNvPr id="0" name="Picture 3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792413"/>
                        <a:ext cx="401638"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9219" name="Object 39"/>
          <p:cNvGraphicFramePr>
            <a:graphicFrameLocks noChangeAspect="1"/>
          </p:cNvGraphicFramePr>
          <p:nvPr/>
        </p:nvGraphicFramePr>
        <p:xfrm>
          <a:off x="1219200" y="3859213"/>
          <a:ext cx="723900" cy="871537"/>
        </p:xfrm>
        <a:graphic>
          <a:graphicData uri="http://schemas.openxmlformats.org/presentationml/2006/ole">
            <mc:AlternateContent xmlns:mc="http://schemas.openxmlformats.org/markup-compatibility/2006">
              <mc:Choice xmlns:v="urn:schemas-microsoft-com:vml" Requires="v">
                <p:oleObj spid="_x0000_s9604" name="ClipArt" r:id="rId7" imgW="1452033" imgH="1748367" progId="">
                  <p:embed/>
                </p:oleObj>
              </mc:Choice>
              <mc:Fallback>
                <p:oleObj name="ClipArt" r:id="rId7" imgW="1452033" imgH="1748367" progId="">
                  <p:embed/>
                  <p:pic>
                    <p:nvPicPr>
                      <p:cNvPr id="0" name="Picture 35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3859213"/>
                        <a:ext cx="723900" cy="871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9220" name="Object 40"/>
          <p:cNvGraphicFramePr>
            <a:graphicFrameLocks noChangeAspect="1"/>
          </p:cNvGraphicFramePr>
          <p:nvPr/>
        </p:nvGraphicFramePr>
        <p:xfrm>
          <a:off x="1143000" y="4926013"/>
          <a:ext cx="989013" cy="1017587"/>
        </p:xfrm>
        <a:graphic>
          <a:graphicData uri="http://schemas.openxmlformats.org/presentationml/2006/ole">
            <mc:AlternateContent xmlns:mc="http://schemas.openxmlformats.org/markup-compatibility/2006">
              <mc:Choice xmlns:v="urn:schemas-microsoft-com:vml" Requires="v">
                <p:oleObj spid="_x0000_s9605" name="ClipArt" r:id="rId9" imgW="3223440" imgH="3319920" progId="">
                  <p:embed/>
                </p:oleObj>
              </mc:Choice>
              <mc:Fallback>
                <p:oleObj name="ClipArt" r:id="rId9" imgW="3223440" imgH="3319920" progId="">
                  <p:embed/>
                  <p:pic>
                    <p:nvPicPr>
                      <p:cNvPr id="0" name="Picture 35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4926013"/>
                        <a:ext cx="989013" cy="1017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0"/>
          <p:cNvSpPr>
            <a:spLocks noChangeArrowheads="1"/>
          </p:cNvSpPr>
          <p:nvPr/>
        </p:nvSpPr>
        <p:spPr bwMode="auto">
          <a:xfrm>
            <a:off x="684213" y="333375"/>
            <a:ext cx="7920037" cy="609600"/>
          </a:xfrm>
          <a:prstGeom prst="rect">
            <a:avLst/>
          </a:prstGeom>
          <a:noFill/>
          <a:ln w="9525">
            <a:noFill/>
            <a:miter lim="800000"/>
            <a:headEnd/>
            <a:tailEnd/>
          </a:ln>
        </p:spPr>
        <p:txBody>
          <a:bodyPr/>
          <a:lstStyle/>
          <a:p>
            <a:pPr marL="342900" indent="-342900">
              <a:spcBef>
                <a:spcPct val="20000"/>
              </a:spcBef>
              <a:buClr>
                <a:srgbClr val="990099"/>
              </a:buClr>
              <a:buSzPct val="65000"/>
              <a:buFont typeface="Wingdings" pitchFamily="2" charset="2"/>
              <a:buChar char="u"/>
            </a:pPr>
            <a:r>
              <a:rPr lang="it-IT" sz="4000" b="1" u="sng" dirty="0" err="1" smtClean="0">
                <a:solidFill>
                  <a:srgbClr val="990099"/>
                </a:solidFill>
              </a:rPr>
              <a:t>Where</a:t>
            </a:r>
            <a:r>
              <a:rPr lang="it-IT" sz="4000" b="1" u="sng" dirty="0" smtClean="0">
                <a:solidFill>
                  <a:srgbClr val="990099"/>
                </a:solidFill>
              </a:rPr>
              <a:t> the </a:t>
            </a:r>
            <a:r>
              <a:rPr lang="it-IT" sz="4000" b="1" u="sng" dirty="0" err="1" smtClean="0">
                <a:solidFill>
                  <a:srgbClr val="990099"/>
                </a:solidFill>
              </a:rPr>
              <a:t>stem</a:t>
            </a:r>
            <a:r>
              <a:rPr lang="it-IT" sz="4000" b="1" u="sng" dirty="0" smtClean="0">
                <a:solidFill>
                  <a:srgbClr val="990099"/>
                </a:solidFill>
              </a:rPr>
              <a:t> </a:t>
            </a:r>
            <a:r>
              <a:rPr lang="it-IT" sz="4000" b="1" u="sng" dirty="0" err="1" smtClean="0">
                <a:solidFill>
                  <a:srgbClr val="990099"/>
                </a:solidFill>
              </a:rPr>
              <a:t>cells</a:t>
            </a:r>
            <a:r>
              <a:rPr lang="it-IT" sz="4000" b="1" u="sng" dirty="0" smtClean="0">
                <a:solidFill>
                  <a:srgbClr val="990099"/>
                </a:solidFill>
              </a:rPr>
              <a:t> are </a:t>
            </a:r>
            <a:r>
              <a:rPr lang="it-IT" sz="4000" b="1" u="sng" dirty="0" err="1" smtClean="0">
                <a:solidFill>
                  <a:srgbClr val="990099"/>
                </a:solidFill>
              </a:rPr>
              <a:t>recoverable</a:t>
            </a:r>
            <a:r>
              <a:rPr lang="it-IT" sz="4000" b="1" u="sng" dirty="0" smtClean="0">
                <a:solidFill>
                  <a:srgbClr val="990099"/>
                </a:solidFill>
              </a:rPr>
              <a:t>?</a:t>
            </a:r>
            <a:r>
              <a:rPr lang="it-IT" sz="4000" b="1" dirty="0">
                <a:solidFill>
                  <a:srgbClr val="990099"/>
                </a:solidFill>
              </a:rPr>
              <a:t>:</a:t>
            </a:r>
            <a:endParaRPr lang="it-IT" sz="2800" b="1" dirty="0">
              <a:solidFill>
                <a:srgbClr val="336600"/>
              </a:solidFill>
            </a:endParaRPr>
          </a:p>
        </p:txBody>
      </p:sp>
      <p:sp>
        <p:nvSpPr>
          <p:cNvPr id="15" name="Rectangle 2"/>
          <p:cNvSpPr>
            <a:spLocks noChangeArrowheads="1"/>
          </p:cNvSpPr>
          <p:nvPr/>
        </p:nvSpPr>
        <p:spPr bwMode="auto">
          <a:xfrm>
            <a:off x="2843213" y="4087813"/>
            <a:ext cx="5408612" cy="3810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smtClean="0">
                <a:solidFill>
                  <a:srgbClr val="333399"/>
                </a:solidFill>
              </a:rPr>
              <a:t>Umbilical</a:t>
            </a:r>
            <a:r>
              <a:rPr lang="it-IT" sz="4200" dirty="0" smtClean="0">
                <a:solidFill>
                  <a:srgbClr val="333399"/>
                </a:solidFill>
              </a:rPr>
              <a:t> </a:t>
            </a:r>
            <a:r>
              <a:rPr lang="it-IT" sz="4200" dirty="0" err="1" smtClean="0">
                <a:solidFill>
                  <a:srgbClr val="333399"/>
                </a:solidFill>
              </a:rPr>
              <a:t>cord</a:t>
            </a:r>
            <a:endParaRPr lang="it-IT" sz="4800" dirty="0">
              <a:solidFill>
                <a:srgbClr val="333399"/>
              </a:solidFill>
            </a:endParaRPr>
          </a:p>
        </p:txBody>
      </p:sp>
      <p:sp>
        <p:nvSpPr>
          <p:cNvPr id="16" name="Rectangle 7"/>
          <p:cNvSpPr>
            <a:spLocks noChangeArrowheads="1"/>
          </p:cNvSpPr>
          <p:nvPr/>
        </p:nvSpPr>
        <p:spPr bwMode="auto">
          <a:xfrm>
            <a:off x="2843213" y="5211763"/>
            <a:ext cx="6310312" cy="55245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smtClean="0">
                <a:solidFill>
                  <a:srgbClr val="333399"/>
                </a:solidFill>
              </a:rPr>
              <a:t>Non-</a:t>
            </a:r>
            <a:r>
              <a:rPr lang="it-IT" sz="4200" dirty="0" err="1" smtClean="0">
                <a:solidFill>
                  <a:srgbClr val="333399"/>
                </a:solidFill>
              </a:rPr>
              <a:t>physiological</a:t>
            </a:r>
            <a:r>
              <a:rPr lang="it-IT" sz="4200" dirty="0" smtClean="0">
                <a:solidFill>
                  <a:srgbClr val="333399"/>
                </a:solidFill>
              </a:rPr>
              <a:t> </a:t>
            </a:r>
            <a:r>
              <a:rPr lang="it-IT" sz="4200" dirty="0" err="1" smtClean="0">
                <a:solidFill>
                  <a:srgbClr val="333399"/>
                </a:solidFill>
              </a:rPr>
              <a:t>sources</a:t>
            </a:r>
            <a:endParaRPr lang="it-IT" sz="4800" dirty="0">
              <a:solidFill>
                <a:srgbClr val="333399"/>
              </a:solidFill>
            </a:endParaRPr>
          </a:p>
        </p:txBody>
      </p:sp>
      <p:sp>
        <p:nvSpPr>
          <p:cNvPr id="17" name="Rectangle 8"/>
          <p:cNvSpPr>
            <a:spLocks noChangeArrowheads="1"/>
          </p:cNvSpPr>
          <p:nvPr/>
        </p:nvSpPr>
        <p:spPr bwMode="auto">
          <a:xfrm>
            <a:off x="2843213" y="2030413"/>
            <a:ext cx="2992437" cy="533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a:solidFill>
                  <a:srgbClr val="333399"/>
                </a:solidFill>
              </a:rPr>
              <a:t>E</a:t>
            </a:r>
            <a:r>
              <a:rPr lang="it-IT" sz="4200" dirty="0" err="1" smtClean="0">
                <a:solidFill>
                  <a:srgbClr val="333399"/>
                </a:solidFill>
              </a:rPr>
              <a:t>mbryo</a:t>
            </a:r>
            <a:endParaRPr lang="it-IT" sz="4800" dirty="0">
              <a:solidFill>
                <a:srgbClr val="333399"/>
              </a:solidFill>
            </a:endParaRPr>
          </a:p>
        </p:txBody>
      </p:sp>
      <p:sp>
        <p:nvSpPr>
          <p:cNvPr id="18" name="Rectangle 9"/>
          <p:cNvSpPr>
            <a:spLocks noChangeArrowheads="1"/>
          </p:cNvSpPr>
          <p:nvPr/>
        </p:nvSpPr>
        <p:spPr bwMode="auto">
          <a:xfrm>
            <a:off x="2843213" y="3021013"/>
            <a:ext cx="5408612" cy="6858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smtClean="0">
                <a:solidFill>
                  <a:srgbClr val="FF0000"/>
                </a:solidFill>
              </a:rPr>
              <a:t>Adult</a:t>
            </a:r>
            <a:r>
              <a:rPr lang="it-IT" sz="4200" dirty="0" smtClean="0">
                <a:solidFill>
                  <a:srgbClr val="FF0000"/>
                </a:solidFill>
              </a:rPr>
              <a:t> </a:t>
            </a:r>
            <a:r>
              <a:rPr lang="it-IT" sz="4200" dirty="0" err="1" smtClean="0">
                <a:solidFill>
                  <a:srgbClr val="FF0000"/>
                </a:solidFill>
              </a:rPr>
              <a:t>organism</a:t>
            </a:r>
            <a:endParaRPr lang="it-IT" sz="4800" dirty="0">
              <a:solidFill>
                <a:srgbClr val="FF0000"/>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2" name="Picture 2"/>
          <p:cNvPicPr>
            <a:picLocks noChangeAspect="1" noChangeArrowheads="1"/>
          </p:cNvPicPr>
          <p:nvPr/>
        </p:nvPicPr>
        <p:blipFill>
          <a:blip r:embed="rId3" cstate="print"/>
          <a:srcRect/>
          <a:stretch>
            <a:fillRect/>
          </a:stretch>
        </p:blipFill>
        <p:spPr bwMode="auto">
          <a:xfrm>
            <a:off x="5076825" y="476250"/>
            <a:ext cx="3640138" cy="6019800"/>
          </a:xfrm>
          <a:prstGeom prst="rect">
            <a:avLst/>
          </a:prstGeom>
          <a:noFill/>
          <a:ln w="9525">
            <a:noFill/>
            <a:miter lim="800000"/>
            <a:headEnd/>
            <a:tailEnd/>
          </a:ln>
        </p:spPr>
      </p:pic>
      <p:sp>
        <p:nvSpPr>
          <p:cNvPr id="286723" name="Line 3"/>
          <p:cNvSpPr>
            <a:spLocks noChangeShapeType="1"/>
          </p:cNvSpPr>
          <p:nvPr/>
        </p:nvSpPr>
        <p:spPr bwMode="auto">
          <a:xfrm flipH="1">
            <a:off x="3851275" y="2924175"/>
            <a:ext cx="3025775" cy="1079500"/>
          </a:xfrm>
          <a:prstGeom prst="line">
            <a:avLst/>
          </a:prstGeom>
          <a:noFill/>
          <a:ln w="57150">
            <a:solidFill>
              <a:srgbClr val="ED181E"/>
            </a:solidFill>
            <a:round/>
            <a:headEnd/>
            <a:tailEnd type="triangle" w="med" len="med"/>
          </a:ln>
        </p:spPr>
        <p:txBody>
          <a:bodyPr wrap="none" anchor="ctr"/>
          <a:lstStyle/>
          <a:p>
            <a:endParaRPr lang="it-IT"/>
          </a:p>
        </p:txBody>
      </p:sp>
      <p:sp>
        <p:nvSpPr>
          <p:cNvPr id="286724" name="Text Box 4"/>
          <p:cNvSpPr txBox="1">
            <a:spLocks noChangeArrowheads="1"/>
          </p:cNvSpPr>
          <p:nvPr/>
        </p:nvSpPr>
        <p:spPr bwMode="auto">
          <a:xfrm>
            <a:off x="2138363" y="3732213"/>
            <a:ext cx="1695450" cy="641350"/>
          </a:xfrm>
          <a:prstGeom prst="rect">
            <a:avLst/>
          </a:prstGeom>
          <a:noFill/>
          <a:ln w="9525">
            <a:noFill/>
            <a:miter lim="800000"/>
            <a:headEnd/>
            <a:tailEnd/>
          </a:ln>
        </p:spPr>
        <p:txBody>
          <a:bodyPr wrap="none">
            <a:spAutoFit/>
          </a:bodyPr>
          <a:lstStyle/>
          <a:p>
            <a:pPr algn="ctr" eaLnBrk="0" hangingPunct="0"/>
            <a:r>
              <a:rPr lang="en-US" altLang="en-US" sz="1800" b="1">
                <a:latin typeface="35 Helvetica Thin"/>
              </a:rPr>
              <a:t>Bone Marrow </a:t>
            </a:r>
          </a:p>
          <a:p>
            <a:pPr algn="ctr" eaLnBrk="0" hangingPunct="0"/>
            <a:r>
              <a:rPr lang="en-US" altLang="en-US" sz="1800" b="1">
                <a:latin typeface="35 Helvetica Thin"/>
              </a:rPr>
              <a:t>Stem Cells</a:t>
            </a:r>
          </a:p>
        </p:txBody>
      </p:sp>
      <p:sp>
        <p:nvSpPr>
          <p:cNvPr id="286725" name="Text Box 5"/>
          <p:cNvSpPr txBox="1">
            <a:spLocks noChangeArrowheads="1"/>
          </p:cNvSpPr>
          <p:nvPr/>
        </p:nvSpPr>
        <p:spPr bwMode="auto">
          <a:xfrm>
            <a:off x="1547813" y="5300663"/>
            <a:ext cx="2724150" cy="366712"/>
          </a:xfrm>
          <a:prstGeom prst="rect">
            <a:avLst/>
          </a:prstGeom>
          <a:noFill/>
          <a:ln w="9525">
            <a:noFill/>
            <a:miter lim="800000"/>
            <a:headEnd/>
            <a:tailEnd/>
          </a:ln>
        </p:spPr>
        <p:txBody>
          <a:bodyPr wrap="none">
            <a:spAutoFit/>
          </a:bodyPr>
          <a:lstStyle/>
          <a:p>
            <a:pPr algn="ctr" eaLnBrk="0" hangingPunct="0"/>
            <a:r>
              <a:rPr lang="en-US" altLang="en-US" sz="1800" b="1">
                <a:latin typeface="35 Helvetica Thin"/>
              </a:rPr>
              <a:t>Hemopoietic stem cells</a:t>
            </a:r>
          </a:p>
        </p:txBody>
      </p:sp>
      <p:sp>
        <p:nvSpPr>
          <p:cNvPr id="286726" name="Text Box 6"/>
          <p:cNvSpPr txBox="1">
            <a:spLocks noChangeArrowheads="1"/>
          </p:cNvSpPr>
          <p:nvPr/>
        </p:nvSpPr>
        <p:spPr bwMode="auto">
          <a:xfrm>
            <a:off x="395288" y="1412875"/>
            <a:ext cx="2343150" cy="366713"/>
          </a:xfrm>
          <a:prstGeom prst="rect">
            <a:avLst/>
          </a:prstGeom>
          <a:noFill/>
          <a:ln w="9525">
            <a:noFill/>
            <a:miter lim="800000"/>
            <a:headEnd/>
            <a:tailEnd/>
          </a:ln>
        </p:spPr>
        <p:txBody>
          <a:bodyPr wrap="none">
            <a:spAutoFit/>
          </a:bodyPr>
          <a:lstStyle/>
          <a:p>
            <a:pPr algn="ctr" eaLnBrk="0" hangingPunct="0"/>
            <a:r>
              <a:rPr lang="en-US" altLang="en-US" sz="1800" b="1">
                <a:latin typeface="35 Helvetica Thin"/>
              </a:rPr>
              <a:t>Other Cell Types ??</a:t>
            </a:r>
          </a:p>
        </p:txBody>
      </p:sp>
      <p:sp>
        <p:nvSpPr>
          <p:cNvPr id="286727" name="Line 7"/>
          <p:cNvSpPr>
            <a:spLocks noChangeShapeType="1"/>
          </p:cNvSpPr>
          <p:nvPr/>
        </p:nvSpPr>
        <p:spPr bwMode="auto">
          <a:xfrm flipH="1" flipV="1">
            <a:off x="2484438" y="1916113"/>
            <a:ext cx="358775" cy="614362"/>
          </a:xfrm>
          <a:prstGeom prst="line">
            <a:avLst/>
          </a:prstGeom>
          <a:noFill/>
          <a:ln w="57150">
            <a:solidFill>
              <a:schemeClr val="tx1"/>
            </a:solidFill>
            <a:round/>
            <a:headEnd/>
            <a:tailEnd type="triangle" w="med" len="med"/>
          </a:ln>
        </p:spPr>
        <p:txBody>
          <a:bodyPr wrap="none" anchor="ctr"/>
          <a:lstStyle/>
          <a:p>
            <a:endParaRPr lang="it-IT"/>
          </a:p>
        </p:txBody>
      </p:sp>
      <p:sp>
        <p:nvSpPr>
          <p:cNvPr id="286728" name="Line 8"/>
          <p:cNvSpPr>
            <a:spLocks noChangeShapeType="1"/>
          </p:cNvSpPr>
          <p:nvPr/>
        </p:nvSpPr>
        <p:spPr bwMode="auto">
          <a:xfrm flipV="1">
            <a:off x="2987675" y="2997200"/>
            <a:ext cx="0" cy="685800"/>
          </a:xfrm>
          <a:prstGeom prst="line">
            <a:avLst/>
          </a:prstGeom>
          <a:noFill/>
          <a:ln w="57150">
            <a:solidFill>
              <a:schemeClr val="tx1"/>
            </a:solidFill>
            <a:round/>
            <a:headEnd/>
            <a:tailEnd type="triangle" w="med" len="med"/>
          </a:ln>
        </p:spPr>
        <p:txBody>
          <a:bodyPr wrap="none" anchor="ctr"/>
          <a:lstStyle/>
          <a:p>
            <a:endParaRPr lang="it-IT"/>
          </a:p>
        </p:txBody>
      </p:sp>
      <p:sp>
        <p:nvSpPr>
          <p:cNvPr id="286729" name="Line 9"/>
          <p:cNvSpPr>
            <a:spLocks noChangeShapeType="1"/>
          </p:cNvSpPr>
          <p:nvPr/>
        </p:nvSpPr>
        <p:spPr bwMode="auto">
          <a:xfrm>
            <a:off x="2957513" y="4508500"/>
            <a:ext cx="0" cy="685800"/>
          </a:xfrm>
          <a:prstGeom prst="line">
            <a:avLst/>
          </a:prstGeom>
          <a:noFill/>
          <a:ln w="57150">
            <a:solidFill>
              <a:schemeClr val="tx1"/>
            </a:solidFill>
            <a:round/>
            <a:headEnd/>
            <a:tailEnd type="triangle" w="med" len="med"/>
          </a:ln>
        </p:spPr>
        <p:txBody>
          <a:bodyPr wrap="none" anchor="ctr"/>
          <a:lstStyle/>
          <a:p>
            <a:endParaRPr lang="it-IT"/>
          </a:p>
        </p:txBody>
      </p:sp>
      <p:sp>
        <p:nvSpPr>
          <p:cNvPr id="81930" name="Rectangle 10"/>
          <p:cNvSpPr>
            <a:spLocks noGrp="1" noChangeArrowheads="1"/>
          </p:cNvSpPr>
          <p:nvPr>
            <p:ph type="title"/>
          </p:nvPr>
        </p:nvSpPr>
        <p:spPr>
          <a:xfrm>
            <a:off x="0" y="260350"/>
            <a:ext cx="7993063" cy="568325"/>
          </a:xfrm>
        </p:spPr>
        <p:txBody>
          <a:bodyPr/>
          <a:lstStyle/>
          <a:p>
            <a:r>
              <a:rPr lang="en-US" altLang="en-US" b="1" smtClean="0">
                <a:solidFill>
                  <a:srgbClr val="FF0000"/>
                </a:solidFill>
                <a:cs typeface="Arial" pitchFamily="34" charset="0"/>
              </a:rPr>
              <a:t>Bone Marrow Stem Cells</a:t>
            </a:r>
            <a:endParaRPr lang="en-US" altLang="en-US" u="sng" smtClean="0">
              <a:cs typeface="Arial" pitchFamily="34" charset="0"/>
            </a:endParaRPr>
          </a:p>
        </p:txBody>
      </p:sp>
      <p:sp>
        <p:nvSpPr>
          <p:cNvPr id="286731" name="Text Box 11"/>
          <p:cNvSpPr txBox="1">
            <a:spLocks noChangeArrowheads="1"/>
          </p:cNvSpPr>
          <p:nvPr/>
        </p:nvSpPr>
        <p:spPr bwMode="auto">
          <a:xfrm>
            <a:off x="3635375" y="6308725"/>
            <a:ext cx="1441450" cy="366713"/>
          </a:xfrm>
          <a:prstGeom prst="rect">
            <a:avLst/>
          </a:prstGeom>
          <a:noFill/>
          <a:ln w="9525">
            <a:noFill/>
            <a:miter lim="800000"/>
            <a:headEnd/>
            <a:tailEnd/>
          </a:ln>
        </p:spPr>
        <p:txBody>
          <a:bodyPr wrap="none">
            <a:spAutoFit/>
          </a:bodyPr>
          <a:lstStyle/>
          <a:p>
            <a:pPr algn="ctr" eaLnBrk="0" hangingPunct="0"/>
            <a:r>
              <a:rPr lang="en-US" altLang="en-US" sz="1800" b="1">
                <a:latin typeface="35 Helvetica Thin"/>
              </a:rPr>
              <a:t>Blood Cells</a:t>
            </a:r>
          </a:p>
        </p:txBody>
      </p:sp>
      <p:sp>
        <p:nvSpPr>
          <p:cNvPr id="286732" name="Text Box 12"/>
          <p:cNvSpPr txBox="1">
            <a:spLocks noChangeArrowheads="1"/>
          </p:cNvSpPr>
          <p:nvPr/>
        </p:nvSpPr>
        <p:spPr bwMode="auto">
          <a:xfrm>
            <a:off x="1443038" y="2563813"/>
            <a:ext cx="2787650" cy="366712"/>
          </a:xfrm>
          <a:prstGeom prst="rect">
            <a:avLst/>
          </a:prstGeom>
          <a:noFill/>
          <a:ln w="9525">
            <a:noFill/>
            <a:miter lim="800000"/>
            <a:headEnd/>
            <a:tailEnd/>
          </a:ln>
        </p:spPr>
        <p:txBody>
          <a:bodyPr wrap="none">
            <a:spAutoFit/>
          </a:bodyPr>
          <a:lstStyle/>
          <a:p>
            <a:pPr algn="ctr" eaLnBrk="0" hangingPunct="0"/>
            <a:r>
              <a:rPr lang="en-US" altLang="en-US" sz="1800" b="1">
                <a:latin typeface="35 Helvetica Thin"/>
              </a:rPr>
              <a:t>Mesenchimal stem cells</a:t>
            </a:r>
          </a:p>
        </p:txBody>
      </p:sp>
      <p:sp>
        <p:nvSpPr>
          <p:cNvPr id="286733" name="Line 13"/>
          <p:cNvSpPr>
            <a:spLocks noChangeShapeType="1"/>
          </p:cNvSpPr>
          <p:nvPr/>
        </p:nvSpPr>
        <p:spPr bwMode="auto">
          <a:xfrm flipH="1">
            <a:off x="2352675" y="5734050"/>
            <a:ext cx="577850" cy="431800"/>
          </a:xfrm>
          <a:prstGeom prst="line">
            <a:avLst/>
          </a:prstGeom>
          <a:noFill/>
          <a:ln w="57150">
            <a:solidFill>
              <a:schemeClr val="tx1"/>
            </a:solidFill>
            <a:round/>
            <a:headEnd/>
            <a:tailEnd type="triangle" w="med" len="med"/>
          </a:ln>
        </p:spPr>
        <p:txBody>
          <a:bodyPr wrap="none" anchor="ctr"/>
          <a:lstStyle/>
          <a:p>
            <a:endParaRPr lang="it-IT"/>
          </a:p>
        </p:txBody>
      </p:sp>
      <p:sp>
        <p:nvSpPr>
          <p:cNvPr id="286734" name="Line 14"/>
          <p:cNvSpPr>
            <a:spLocks noChangeShapeType="1"/>
          </p:cNvSpPr>
          <p:nvPr/>
        </p:nvSpPr>
        <p:spPr bwMode="auto">
          <a:xfrm>
            <a:off x="3073400" y="5734050"/>
            <a:ext cx="647700" cy="431800"/>
          </a:xfrm>
          <a:prstGeom prst="line">
            <a:avLst/>
          </a:prstGeom>
          <a:noFill/>
          <a:ln w="57150">
            <a:solidFill>
              <a:schemeClr val="tx1"/>
            </a:solidFill>
            <a:round/>
            <a:headEnd/>
            <a:tailEnd type="triangle" w="med" len="med"/>
          </a:ln>
        </p:spPr>
        <p:txBody>
          <a:bodyPr wrap="none" anchor="ctr"/>
          <a:lstStyle/>
          <a:p>
            <a:endParaRPr lang="it-IT"/>
          </a:p>
        </p:txBody>
      </p:sp>
      <p:sp>
        <p:nvSpPr>
          <p:cNvPr id="286735" name="Text Box 15"/>
          <p:cNvSpPr txBox="1">
            <a:spLocks noChangeArrowheads="1"/>
          </p:cNvSpPr>
          <p:nvPr/>
        </p:nvSpPr>
        <p:spPr bwMode="auto">
          <a:xfrm>
            <a:off x="395288" y="6308725"/>
            <a:ext cx="2343150" cy="366713"/>
          </a:xfrm>
          <a:prstGeom prst="rect">
            <a:avLst/>
          </a:prstGeom>
          <a:noFill/>
          <a:ln w="9525">
            <a:noFill/>
            <a:miter lim="800000"/>
            <a:headEnd/>
            <a:tailEnd/>
          </a:ln>
        </p:spPr>
        <p:txBody>
          <a:bodyPr wrap="none">
            <a:spAutoFit/>
          </a:bodyPr>
          <a:lstStyle/>
          <a:p>
            <a:pPr algn="ctr" eaLnBrk="0" hangingPunct="0"/>
            <a:r>
              <a:rPr lang="en-US" altLang="en-US" sz="1800" b="1">
                <a:latin typeface="35 Helvetica Thin"/>
              </a:rPr>
              <a:t>Other Cell Types ??</a:t>
            </a:r>
          </a:p>
        </p:txBody>
      </p:sp>
      <p:sp>
        <p:nvSpPr>
          <p:cNvPr id="286736" name="Line 16"/>
          <p:cNvSpPr>
            <a:spLocks noChangeShapeType="1"/>
          </p:cNvSpPr>
          <p:nvPr/>
        </p:nvSpPr>
        <p:spPr bwMode="auto">
          <a:xfrm flipV="1">
            <a:off x="3059113" y="1989138"/>
            <a:ext cx="288925" cy="541337"/>
          </a:xfrm>
          <a:prstGeom prst="line">
            <a:avLst/>
          </a:prstGeom>
          <a:noFill/>
          <a:ln w="57150">
            <a:solidFill>
              <a:schemeClr val="tx1"/>
            </a:solidFill>
            <a:round/>
            <a:headEnd/>
            <a:tailEnd type="triangle" w="med" len="med"/>
          </a:ln>
        </p:spPr>
        <p:txBody>
          <a:bodyPr wrap="none" anchor="ctr"/>
          <a:lstStyle/>
          <a:p>
            <a:endParaRPr lang="it-IT"/>
          </a:p>
        </p:txBody>
      </p:sp>
      <p:sp>
        <p:nvSpPr>
          <p:cNvPr id="286737" name="Text Box 17"/>
          <p:cNvSpPr txBox="1">
            <a:spLocks noChangeArrowheads="1"/>
          </p:cNvSpPr>
          <p:nvPr/>
        </p:nvSpPr>
        <p:spPr bwMode="auto">
          <a:xfrm>
            <a:off x="3314700" y="1412875"/>
            <a:ext cx="1365250" cy="366713"/>
          </a:xfrm>
          <a:prstGeom prst="rect">
            <a:avLst/>
          </a:prstGeom>
          <a:noFill/>
          <a:ln w="9525">
            <a:noFill/>
            <a:miter lim="800000"/>
            <a:headEnd/>
            <a:tailEnd/>
          </a:ln>
        </p:spPr>
        <p:txBody>
          <a:bodyPr wrap="none">
            <a:spAutoFit/>
          </a:bodyPr>
          <a:lstStyle/>
          <a:p>
            <a:pPr algn="ctr" eaLnBrk="0" hangingPunct="0"/>
            <a:r>
              <a:rPr lang="en-US" altLang="en-US" sz="1800" b="1">
                <a:latin typeface="35 Helvetica Thin"/>
              </a:rPr>
              <a:t>Bone Cells</a:t>
            </a:r>
          </a:p>
        </p:txBody>
      </p:sp>
      <p:sp>
        <p:nvSpPr>
          <p:cNvPr id="4" name="Segnaposto numero diapositiva 3"/>
          <p:cNvSpPr>
            <a:spLocks noGrp="1"/>
          </p:cNvSpPr>
          <p:nvPr>
            <p:ph type="sldNum" sz="quarter" idx="12"/>
          </p:nvPr>
        </p:nvSpPr>
        <p:spPr/>
        <p:txBody>
          <a:bodyPr/>
          <a:lstStyle/>
          <a:p>
            <a:pPr>
              <a:defRPr/>
            </a:pPr>
            <a:fld id="{065D29F6-FBD4-4010-B348-1EA605568FC6}" type="slidenum">
              <a:rPr lang="it-IT" smtClean="0"/>
              <a:pPr>
                <a:defRPr/>
              </a:pPr>
              <a:t>78</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286722"/>
                                        </p:tgtEl>
                                        <p:attrNameLst>
                                          <p:attrName>style.visibility</p:attrName>
                                        </p:attrNameLst>
                                      </p:cBhvr>
                                      <p:to>
                                        <p:strVal val="visible"/>
                                      </p:to>
                                    </p:set>
                                    <p:animEffect transition="in" filter="box(out)">
                                      <p:cBhvr>
                                        <p:cTn id="7" dur="500"/>
                                        <p:tgtEl>
                                          <p:spTgt spid="28672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286723"/>
                                        </p:tgtEl>
                                        <p:attrNameLst>
                                          <p:attrName>style.visibility</p:attrName>
                                        </p:attrNameLst>
                                      </p:cBhvr>
                                      <p:to>
                                        <p:strVal val="visible"/>
                                      </p:to>
                                    </p:set>
                                    <p:animEffect transition="in" filter="wipe(right)">
                                      <p:cBhvr>
                                        <p:cTn id="12" dur="500"/>
                                        <p:tgtEl>
                                          <p:spTgt spid="28672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286724"/>
                                        </p:tgtEl>
                                        <p:attrNameLst>
                                          <p:attrName>style.visibility</p:attrName>
                                        </p:attrNameLst>
                                      </p:cBhvr>
                                      <p:to>
                                        <p:strVal val="visible"/>
                                      </p:to>
                                    </p:set>
                                    <p:animEffect transition="in" filter="wipe(right)">
                                      <p:cBhvr>
                                        <p:cTn id="15" dur="500"/>
                                        <p:tgtEl>
                                          <p:spTgt spid="2867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286729"/>
                                        </p:tgtEl>
                                        <p:attrNameLst>
                                          <p:attrName>style.visibility</p:attrName>
                                        </p:attrNameLst>
                                      </p:cBhvr>
                                      <p:to>
                                        <p:strVal val="visible"/>
                                      </p:to>
                                    </p:set>
                                    <p:animEffect transition="in" filter="wipe(up)">
                                      <p:cBhvr>
                                        <p:cTn id="20" dur="500"/>
                                        <p:tgtEl>
                                          <p:spTgt spid="28672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86725"/>
                                        </p:tgtEl>
                                        <p:attrNameLst>
                                          <p:attrName>style.visibility</p:attrName>
                                        </p:attrNameLst>
                                      </p:cBhvr>
                                      <p:to>
                                        <p:strVal val="visible"/>
                                      </p:to>
                                    </p:set>
                                    <p:animEffect transition="in" filter="wipe(up)">
                                      <p:cBhvr>
                                        <p:cTn id="25" dur="500"/>
                                        <p:tgtEl>
                                          <p:spTgt spid="28672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86728"/>
                                        </p:tgtEl>
                                        <p:attrNameLst>
                                          <p:attrName>style.visibility</p:attrName>
                                        </p:attrNameLst>
                                      </p:cBhvr>
                                      <p:to>
                                        <p:strVal val="visible"/>
                                      </p:to>
                                    </p:set>
                                    <p:animEffect transition="in" filter="wipe(down)">
                                      <p:cBhvr>
                                        <p:cTn id="30" dur="500"/>
                                        <p:tgtEl>
                                          <p:spTgt spid="2867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grpId="0" nodeType="clickEffect">
                                  <p:stCondLst>
                                    <p:cond delay="0"/>
                                  </p:stCondLst>
                                  <p:childTnLst>
                                    <p:set>
                                      <p:cBhvr>
                                        <p:cTn id="34" dur="1" fill="hold">
                                          <p:stCondLst>
                                            <p:cond delay="0"/>
                                          </p:stCondLst>
                                        </p:cTn>
                                        <p:tgtEl>
                                          <p:spTgt spid="286732"/>
                                        </p:tgtEl>
                                        <p:attrNameLst>
                                          <p:attrName>style.visibility</p:attrName>
                                        </p:attrNameLst>
                                      </p:cBhvr>
                                      <p:to>
                                        <p:strVal val="visible"/>
                                      </p:to>
                                    </p:set>
                                    <p:animEffect transition="in" filter="wipe(up)">
                                      <p:cBhvr>
                                        <p:cTn id="35" dur="500"/>
                                        <p:tgtEl>
                                          <p:spTgt spid="28673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286734"/>
                                        </p:tgtEl>
                                        <p:attrNameLst>
                                          <p:attrName>style.visibility</p:attrName>
                                        </p:attrNameLst>
                                      </p:cBhvr>
                                      <p:to>
                                        <p:strVal val="visible"/>
                                      </p:to>
                                    </p:set>
                                    <p:animEffect transition="in" filter="wipe(up)">
                                      <p:cBhvr>
                                        <p:cTn id="40" dur="500"/>
                                        <p:tgtEl>
                                          <p:spTgt spid="286734"/>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86731"/>
                                        </p:tgtEl>
                                        <p:attrNameLst>
                                          <p:attrName>style.visibility</p:attrName>
                                        </p:attrNameLst>
                                      </p:cBhvr>
                                      <p:to>
                                        <p:strVal val="visible"/>
                                      </p:to>
                                    </p:set>
                                    <p:animEffect transition="in" filter="wipe(up)">
                                      <p:cBhvr>
                                        <p:cTn id="43" dur="500"/>
                                        <p:tgtEl>
                                          <p:spTgt spid="28673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286733"/>
                                        </p:tgtEl>
                                        <p:attrNameLst>
                                          <p:attrName>style.visibility</p:attrName>
                                        </p:attrNameLst>
                                      </p:cBhvr>
                                      <p:to>
                                        <p:strVal val="visible"/>
                                      </p:to>
                                    </p:set>
                                    <p:animEffect transition="in" filter="wipe(up)">
                                      <p:cBhvr>
                                        <p:cTn id="48" dur="500"/>
                                        <p:tgtEl>
                                          <p:spTgt spid="28673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286735"/>
                                        </p:tgtEl>
                                        <p:attrNameLst>
                                          <p:attrName>style.visibility</p:attrName>
                                        </p:attrNameLst>
                                      </p:cBhvr>
                                      <p:to>
                                        <p:strVal val="visible"/>
                                      </p:to>
                                    </p:set>
                                    <p:animEffect transition="in" filter="wipe(down)">
                                      <p:cBhvr>
                                        <p:cTn id="53" dur="500"/>
                                        <p:tgtEl>
                                          <p:spTgt spid="28673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286736"/>
                                        </p:tgtEl>
                                        <p:attrNameLst>
                                          <p:attrName>style.visibility</p:attrName>
                                        </p:attrNameLst>
                                      </p:cBhvr>
                                      <p:to>
                                        <p:strVal val="visible"/>
                                      </p:to>
                                    </p:set>
                                    <p:animEffect transition="in" filter="wipe(down)">
                                      <p:cBhvr>
                                        <p:cTn id="58" dur="500"/>
                                        <p:tgtEl>
                                          <p:spTgt spid="286736"/>
                                        </p:tgtEl>
                                      </p:cBhvr>
                                    </p:animEffect>
                                  </p:childTnLst>
                                </p:cTn>
                              </p:par>
                              <p:par>
                                <p:cTn id="59" presetID="22" presetClass="entr" presetSubtype="1" fill="hold" grpId="0" nodeType="withEffect">
                                  <p:stCondLst>
                                    <p:cond delay="0"/>
                                  </p:stCondLst>
                                  <p:childTnLst>
                                    <p:set>
                                      <p:cBhvr>
                                        <p:cTn id="60" dur="1" fill="hold">
                                          <p:stCondLst>
                                            <p:cond delay="0"/>
                                          </p:stCondLst>
                                        </p:cTn>
                                        <p:tgtEl>
                                          <p:spTgt spid="286737"/>
                                        </p:tgtEl>
                                        <p:attrNameLst>
                                          <p:attrName>style.visibility</p:attrName>
                                        </p:attrNameLst>
                                      </p:cBhvr>
                                      <p:to>
                                        <p:strVal val="visible"/>
                                      </p:to>
                                    </p:set>
                                    <p:animEffect transition="in" filter="wipe(up)">
                                      <p:cBhvr>
                                        <p:cTn id="61" dur="500"/>
                                        <p:tgtEl>
                                          <p:spTgt spid="28673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4" fill="hold" grpId="0" nodeType="clickEffect">
                                  <p:stCondLst>
                                    <p:cond delay="0"/>
                                  </p:stCondLst>
                                  <p:childTnLst>
                                    <p:set>
                                      <p:cBhvr>
                                        <p:cTn id="65" dur="1" fill="hold">
                                          <p:stCondLst>
                                            <p:cond delay="0"/>
                                          </p:stCondLst>
                                        </p:cTn>
                                        <p:tgtEl>
                                          <p:spTgt spid="286727"/>
                                        </p:tgtEl>
                                        <p:attrNameLst>
                                          <p:attrName>style.visibility</p:attrName>
                                        </p:attrNameLst>
                                      </p:cBhvr>
                                      <p:to>
                                        <p:strVal val="visible"/>
                                      </p:to>
                                    </p:set>
                                    <p:animEffect transition="in" filter="wipe(down)">
                                      <p:cBhvr>
                                        <p:cTn id="66" dur="500"/>
                                        <p:tgtEl>
                                          <p:spTgt spid="286727"/>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286726"/>
                                        </p:tgtEl>
                                        <p:attrNameLst>
                                          <p:attrName>style.visibility</p:attrName>
                                        </p:attrNameLst>
                                      </p:cBhvr>
                                      <p:to>
                                        <p:strVal val="visible"/>
                                      </p:to>
                                    </p:set>
                                    <p:animEffect transition="in" filter="wipe(down)">
                                      <p:cBhvr>
                                        <p:cTn id="69" dur="500"/>
                                        <p:tgtEl>
                                          <p:spTgt spid="2867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3" grpId="0" animBg="1"/>
      <p:bldP spid="286724" grpId="0"/>
      <p:bldP spid="286725" grpId="0"/>
      <p:bldP spid="286726" grpId="0"/>
      <p:bldP spid="286727" grpId="0" animBg="1"/>
      <p:bldP spid="286728" grpId="0" animBg="1"/>
      <p:bldP spid="286729" grpId="0" animBg="1"/>
      <p:bldP spid="286731" grpId="0"/>
      <p:bldP spid="286732" grpId="0"/>
      <p:bldP spid="286733" grpId="0" animBg="1"/>
      <p:bldP spid="286734" grpId="0" animBg="1"/>
      <p:bldP spid="286735" grpId="0"/>
      <p:bldP spid="286736" grpId="0" animBg="1"/>
      <p:bldP spid="286737"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000099"/>
        </a:solidFill>
        <a:effectLst/>
      </p:bgPr>
    </p:bg>
    <p:spTree>
      <p:nvGrpSpPr>
        <p:cNvPr id="1" name=""/>
        <p:cNvGrpSpPr/>
        <p:nvPr/>
      </p:nvGrpSpPr>
      <p:grpSpPr>
        <a:xfrm>
          <a:off x="0" y="0"/>
          <a:ext cx="0" cy="0"/>
          <a:chOff x="0" y="0"/>
          <a:chExt cx="0" cy="0"/>
        </a:xfrm>
      </p:grpSpPr>
      <p:sp>
        <p:nvSpPr>
          <p:cNvPr id="121858" name="Rectangle 2"/>
          <p:cNvSpPr>
            <a:spLocks noChangeArrowheads="1"/>
          </p:cNvSpPr>
          <p:nvPr/>
        </p:nvSpPr>
        <p:spPr bwMode="auto">
          <a:xfrm>
            <a:off x="304800" y="533400"/>
            <a:ext cx="2362200" cy="914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dirty="0">
                <a:solidFill>
                  <a:srgbClr val="FFFF00"/>
                </a:solidFill>
                <a:effectLst>
                  <a:outerShdw blurRad="38100" dist="38100" dir="2700000" algn="tl">
                    <a:srgbClr val="000000"/>
                  </a:outerShdw>
                </a:effectLst>
              </a:rPr>
              <a:t>b</a:t>
            </a:r>
            <a:r>
              <a:rPr lang="it-IT" sz="2400" b="1" dirty="0" smtClean="0">
                <a:solidFill>
                  <a:srgbClr val="FFFF00"/>
                </a:solidFill>
                <a:effectLst>
                  <a:outerShdw blurRad="38100" dist="38100" dir="2700000" algn="tl">
                    <a:srgbClr val="000000"/>
                  </a:outerShdw>
                </a:effectLst>
              </a:rPr>
              <a:t>one </a:t>
            </a:r>
            <a:r>
              <a:rPr lang="it-IT" sz="2400" b="1" dirty="0" err="1" smtClean="0">
                <a:solidFill>
                  <a:srgbClr val="FFFF00"/>
                </a:solidFill>
                <a:effectLst>
                  <a:outerShdw blurRad="38100" dist="38100" dir="2700000" algn="tl">
                    <a:srgbClr val="000000"/>
                  </a:outerShdw>
                </a:effectLst>
              </a:rPr>
              <a:t>marrow</a:t>
            </a:r>
            <a:endParaRPr lang="it-IT" sz="2400" b="1" dirty="0">
              <a:solidFill>
                <a:srgbClr val="FFFF00"/>
              </a:solidFill>
              <a:effectLst>
                <a:outerShdw blurRad="38100" dist="38100" dir="2700000" algn="tl">
                  <a:srgbClr val="000000"/>
                </a:outerShdw>
              </a:effectLst>
            </a:endParaRPr>
          </a:p>
        </p:txBody>
      </p:sp>
      <p:graphicFrame>
        <p:nvGraphicFramePr>
          <p:cNvPr id="10242" name="Object 15"/>
          <p:cNvGraphicFramePr>
            <a:graphicFrameLocks noChangeAspect="1"/>
          </p:cNvGraphicFramePr>
          <p:nvPr/>
        </p:nvGraphicFramePr>
        <p:xfrm>
          <a:off x="3810000" y="504825"/>
          <a:ext cx="4800600" cy="4524375"/>
        </p:xfrm>
        <a:graphic>
          <a:graphicData uri="http://schemas.openxmlformats.org/presentationml/2006/ole">
            <mc:AlternateContent xmlns:mc="http://schemas.openxmlformats.org/markup-compatibility/2006">
              <mc:Choice xmlns:v="urn:schemas-microsoft-com:vml" Requires="v">
                <p:oleObj spid="_x0000_s10379" name="Immagine bitmap" r:id="rId4" imgW="1476190" imgH="1580952" progId="PBrush">
                  <p:embed/>
                </p:oleObj>
              </mc:Choice>
              <mc:Fallback>
                <p:oleObj name="Immagine bitmap" r:id="rId4" imgW="1476190" imgH="1580952" progId="PBrush">
                  <p:embed/>
                  <p:pic>
                    <p:nvPicPr>
                      <p:cNvPr id="0" name="Picture 12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000" y="504825"/>
                        <a:ext cx="4800600" cy="4524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7" dir="2700000" algn="ctr" rotWithShape="0">
                                <a:schemeClr val="bg2">
                                  <a:alpha val="74997"/>
                                </a:schemeClr>
                              </a:outerShdw>
                            </a:effectLst>
                          </a14:hiddenEffects>
                        </a:ext>
                      </a:extLst>
                    </p:spPr>
                  </p:pic>
                </p:oleObj>
              </mc:Fallback>
            </mc:AlternateContent>
          </a:graphicData>
        </a:graphic>
      </p:graphicFrame>
      <p:sp>
        <p:nvSpPr>
          <p:cNvPr id="121860" name="Rectangle 4"/>
          <p:cNvSpPr>
            <a:spLocks noChangeArrowheads="1"/>
          </p:cNvSpPr>
          <p:nvPr/>
        </p:nvSpPr>
        <p:spPr bwMode="auto">
          <a:xfrm>
            <a:off x="1619250" y="1447800"/>
            <a:ext cx="2114550" cy="914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dirty="0" err="1">
                <a:solidFill>
                  <a:srgbClr val="FFFF00"/>
                </a:solidFill>
                <a:effectLst>
                  <a:outerShdw blurRad="38100" dist="38100" dir="2700000" algn="tl">
                    <a:srgbClr val="000000"/>
                  </a:outerShdw>
                </a:effectLst>
              </a:rPr>
              <a:t>p</a:t>
            </a:r>
            <a:r>
              <a:rPr lang="it-IT" sz="2400" b="1" dirty="0" err="1" smtClean="0">
                <a:solidFill>
                  <a:srgbClr val="FFFF00"/>
                </a:solidFill>
                <a:effectLst>
                  <a:outerShdw blurRad="38100" dist="38100" dir="2700000" algn="tl">
                    <a:srgbClr val="000000"/>
                  </a:outerShdw>
                </a:effectLst>
              </a:rPr>
              <a:t>eripheral</a:t>
            </a:r>
            <a:r>
              <a:rPr lang="it-IT" sz="2400" b="1" dirty="0" smtClean="0">
                <a:solidFill>
                  <a:srgbClr val="FFFF00"/>
                </a:solidFill>
                <a:effectLst>
                  <a:outerShdw blurRad="38100" dist="38100" dir="2700000" algn="tl">
                    <a:srgbClr val="000000"/>
                  </a:outerShdw>
                </a:effectLst>
              </a:rPr>
              <a:t> </a:t>
            </a:r>
            <a:r>
              <a:rPr lang="it-IT" sz="2400" b="1" dirty="0" err="1" smtClean="0">
                <a:solidFill>
                  <a:srgbClr val="FFFF00"/>
                </a:solidFill>
                <a:effectLst>
                  <a:outerShdw blurRad="38100" dist="38100" dir="2700000" algn="tl">
                    <a:srgbClr val="000000"/>
                  </a:outerShdw>
                </a:effectLst>
              </a:rPr>
              <a:t>blood</a:t>
            </a:r>
            <a:endParaRPr lang="it-IT" sz="2400" b="1" dirty="0">
              <a:solidFill>
                <a:srgbClr val="FFFF00"/>
              </a:solidFill>
              <a:effectLst>
                <a:outerShdw blurRad="38100" dist="38100" dir="2700000" algn="tl">
                  <a:srgbClr val="000000"/>
                </a:outerShdw>
              </a:effectLst>
            </a:endParaRPr>
          </a:p>
        </p:txBody>
      </p:sp>
      <p:sp>
        <p:nvSpPr>
          <p:cNvPr id="121861" name="Rectangle 5"/>
          <p:cNvSpPr>
            <a:spLocks noChangeArrowheads="1"/>
          </p:cNvSpPr>
          <p:nvPr/>
        </p:nvSpPr>
        <p:spPr bwMode="auto">
          <a:xfrm>
            <a:off x="1828800" y="4267200"/>
            <a:ext cx="2362200" cy="914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dirty="0" smtClean="0">
                <a:solidFill>
                  <a:srgbClr val="FFFF00"/>
                </a:solidFill>
                <a:effectLst>
                  <a:outerShdw blurRad="38100" dist="38100" dir="2700000" algn="tl">
                    <a:srgbClr val="000000"/>
                  </a:outerShdw>
                </a:effectLst>
              </a:rPr>
              <a:t>brain</a:t>
            </a:r>
            <a:endParaRPr lang="it-IT" sz="2400" b="1" dirty="0">
              <a:solidFill>
                <a:srgbClr val="FFFF00"/>
              </a:solidFill>
              <a:effectLst>
                <a:outerShdw blurRad="38100" dist="38100" dir="2700000" algn="tl">
                  <a:srgbClr val="000000"/>
                </a:outerShdw>
              </a:effectLst>
            </a:endParaRPr>
          </a:p>
        </p:txBody>
      </p:sp>
      <p:sp>
        <p:nvSpPr>
          <p:cNvPr id="121862" name="Rectangle 6"/>
          <p:cNvSpPr>
            <a:spLocks noChangeArrowheads="1"/>
          </p:cNvSpPr>
          <p:nvPr/>
        </p:nvSpPr>
        <p:spPr bwMode="auto">
          <a:xfrm>
            <a:off x="685800" y="5791200"/>
            <a:ext cx="1828800" cy="7620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dirty="0" err="1">
                <a:solidFill>
                  <a:srgbClr val="FFFF00"/>
                </a:solidFill>
                <a:effectLst>
                  <a:outerShdw blurRad="38100" dist="38100" dir="2700000" algn="tl">
                    <a:srgbClr val="000000"/>
                  </a:outerShdw>
                </a:effectLst>
              </a:rPr>
              <a:t>d</a:t>
            </a:r>
            <a:r>
              <a:rPr lang="it-IT" sz="2400" b="1" dirty="0" err="1" smtClean="0">
                <a:solidFill>
                  <a:srgbClr val="FFFF00"/>
                </a:solidFill>
                <a:effectLst>
                  <a:outerShdw blurRad="38100" dist="38100" dir="2700000" algn="tl">
                    <a:srgbClr val="000000"/>
                  </a:outerShdw>
                </a:effectLst>
              </a:rPr>
              <a:t>ental</a:t>
            </a:r>
            <a:r>
              <a:rPr lang="it-IT" sz="2400" b="1" dirty="0" smtClean="0">
                <a:solidFill>
                  <a:srgbClr val="FFFF00"/>
                </a:solidFill>
                <a:effectLst>
                  <a:outerShdw blurRad="38100" dist="38100" dir="2700000" algn="tl">
                    <a:srgbClr val="000000"/>
                  </a:outerShdw>
                </a:effectLst>
              </a:rPr>
              <a:t> pulp</a:t>
            </a:r>
            <a:endParaRPr lang="it-IT" sz="2400" b="1" dirty="0">
              <a:solidFill>
                <a:srgbClr val="FFFF00"/>
              </a:solidFill>
              <a:effectLst>
                <a:outerShdw blurRad="38100" dist="38100" dir="2700000" algn="tl">
                  <a:srgbClr val="000000"/>
                </a:outerShdw>
              </a:effectLst>
            </a:endParaRPr>
          </a:p>
        </p:txBody>
      </p:sp>
      <p:sp>
        <p:nvSpPr>
          <p:cNvPr id="121863" name="Rectangle 7"/>
          <p:cNvSpPr>
            <a:spLocks noChangeArrowheads="1"/>
          </p:cNvSpPr>
          <p:nvPr/>
        </p:nvSpPr>
        <p:spPr bwMode="auto">
          <a:xfrm>
            <a:off x="2819400" y="5715000"/>
            <a:ext cx="2256656" cy="914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dirty="0" err="1" smtClean="0">
                <a:solidFill>
                  <a:srgbClr val="FFFF00"/>
                </a:solidFill>
                <a:effectLst>
                  <a:outerShdw blurRad="38100" dist="38100" dir="2700000" algn="tl">
                    <a:srgbClr val="000000"/>
                  </a:outerShdw>
                </a:effectLst>
              </a:rPr>
              <a:t>vasculature</a:t>
            </a:r>
            <a:endParaRPr lang="it-IT" sz="2400" b="1" dirty="0">
              <a:solidFill>
                <a:srgbClr val="FFFF00"/>
              </a:solidFill>
              <a:effectLst>
                <a:outerShdw blurRad="38100" dist="38100" dir="2700000" algn="tl">
                  <a:srgbClr val="000000"/>
                </a:outerShdw>
              </a:effectLst>
            </a:endParaRPr>
          </a:p>
        </p:txBody>
      </p:sp>
      <p:sp>
        <p:nvSpPr>
          <p:cNvPr id="121864" name="Rectangle 8"/>
          <p:cNvSpPr>
            <a:spLocks noChangeArrowheads="1"/>
          </p:cNvSpPr>
          <p:nvPr/>
        </p:nvSpPr>
        <p:spPr bwMode="auto">
          <a:xfrm>
            <a:off x="5334000" y="5562600"/>
            <a:ext cx="2333625" cy="914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dirty="0" err="1">
                <a:solidFill>
                  <a:srgbClr val="FFFF00"/>
                </a:solidFill>
                <a:effectLst>
                  <a:outerShdw blurRad="38100" dist="38100" dir="2700000" algn="tl">
                    <a:srgbClr val="000000"/>
                  </a:outerShdw>
                </a:effectLst>
              </a:rPr>
              <a:t>s</a:t>
            </a:r>
            <a:r>
              <a:rPr lang="it-IT" sz="2400" b="1" dirty="0" err="1" smtClean="0">
                <a:solidFill>
                  <a:srgbClr val="FFFF00"/>
                </a:solidFill>
                <a:effectLst>
                  <a:outerShdw blurRad="38100" dist="38100" dir="2700000" algn="tl">
                    <a:srgbClr val="000000"/>
                  </a:outerShdw>
                </a:effectLst>
              </a:rPr>
              <a:t>keletal</a:t>
            </a:r>
            <a:r>
              <a:rPr lang="it-IT" sz="2400" b="1" dirty="0" smtClean="0">
                <a:solidFill>
                  <a:srgbClr val="FFFF00"/>
                </a:solidFill>
                <a:effectLst>
                  <a:outerShdw blurRad="38100" dist="38100" dir="2700000" algn="tl">
                    <a:srgbClr val="000000"/>
                  </a:outerShdw>
                </a:effectLst>
              </a:rPr>
              <a:t> </a:t>
            </a:r>
            <a:r>
              <a:rPr lang="it-IT" sz="2400" b="1" dirty="0" err="1" smtClean="0">
                <a:solidFill>
                  <a:srgbClr val="FFFF00"/>
                </a:solidFill>
                <a:effectLst>
                  <a:outerShdw blurRad="38100" dist="38100" dir="2700000" algn="tl">
                    <a:srgbClr val="000000"/>
                  </a:outerShdw>
                </a:effectLst>
              </a:rPr>
              <a:t>muscle</a:t>
            </a:r>
            <a:endParaRPr lang="it-IT" sz="2400" b="1" dirty="0">
              <a:solidFill>
                <a:srgbClr val="FFFF00"/>
              </a:solidFill>
              <a:effectLst>
                <a:outerShdw blurRad="38100" dist="38100" dir="2700000" algn="tl">
                  <a:srgbClr val="000000"/>
                </a:outerShdw>
              </a:effectLst>
            </a:endParaRPr>
          </a:p>
        </p:txBody>
      </p:sp>
      <p:sp>
        <p:nvSpPr>
          <p:cNvPr id="121865" name="Rectangle 9"/>
          <p:cNvSpPr>
            <a:spLocks noChangeArrowheads="1"/>
          </p:cNvSpPr>
          <p:nvPr/>
        </p:nvSpPr>
        <p:spPr bwMode="auto">
          <a:xfrm>
            <a:off x="0" y="4953000"/>
            <a:ext cx="2209800" cy="533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dirty="0" err="1" smtClean="0">
                <a:solidFill>
                  <a:srgbClr val="FFFF00"/>
                </a:solidFill>
                <a:effectLst>
                  <a:outerShdw blurRad="38100" dist="38100" dir="2700000" algn="tl">
                    <a:srgbClr val="000000"/>
                  </a:outerShdw>
                </a:effectLst>
              </a:rPr>
              <a:t>epidermis</a:t>
            </a:r>
            <a:endParaRPr lang="it-IT" sz="2400" b="1" dirty="0">
              <a:solidFill>
                <a:srgbClr val="FFFF00"/>
              </a:solidFill>
              <a:effectLst>
                <a:outerShdw blurRad="38100" dist="38100" dir="2700000" algn="tl">
                  <a:srgbClr val="000000"/>
                </a:outerShdw>
              </a:effectLst>
            </a:endParaRPr>
          </a:p>
        </p:txBody>
      </p:sp>
      <p:sp>
        <p:nvSpPr>
          <p:cNvPr id="121866" name="Rectangle 10"/>
          <p:cNvSpPr>
            <a:spLocks noChangeArrowheads="1"/>
          </p:cNvSpPr>
          <p:nvPr/>
        </p:nvSpPr>
        <p:spPr bwMode="auto">
          <a:xfrm>
            <a:off x="0" y="1981200"/>
            <a:ext cx="2286000" cy="1295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dirty="0">
                <a:solidFill>
                  <a:srgbClr val="FFFF00"/>
                </a:solidFill>
                <a:effectLst>
                  <a:outerShdw blurRad="38100" dist="38100" dir="2700000" algn="tl">
                    <a:srgbClr val="000000"/>
                  </a:outerShdw>
                </a:effectLst>
              </a:rPr>
              <a:t>d</a:t>
            </a:r>
            <a:r>
              <a:rPr lang="it-IT" sz="2400" b="1" dirty="0" smtClean="0">
                <a:solidFill>
                  <a:srgbClr val="FFFF00"/>
                </a:solidFill>
                <a:effectLst>
                  <a:outerShdw blurRad="38100" dist="38100" dir="2700000" algn="tl">
                    <a:srgbClr val="000000"/>
                  </a:outerShdw>
                </a:effectLst>
              </a:rPr>
              <a:t>igestive </a:t>
            </a:r>
            <a:r>
              <a:rPr lang="it-IT" sz="2400" b="1" dirty="0" err="1" smtClean="0">
                <a:solidFill>
                  <a:srgbClr val="FFFF00"/>
                </a:solidFill>
                <a:effectLst>
                  <a:outerShdw blurRad="38100" dist="38100" dir="2700000" algn="tl">
                    <a:srgbClr val="000000"/>
                  </a:outerShdw>
                </a:effectLst>
              </a:rPr>
              <a:t>tract</a:t>
            </a:r>
            <a:endParaRPr lang="it-IT" sz="2400" b="1" dirty="0">
              <a:solidFill>
                <a:srgbClr val="FFFF00"/>
              </a:solidFill>
              <a:effectLst>
                <a:outerShdw blurRad="38100" dist="38100" dir="2700000" algn="tl">
                  <a:srgbClr val="000000"/>
                </a:outerShdw>
              </a:effectLst>
            </a:endParaRPr>
          </a:p>
        </p:txBody>
      </p:sp>
      <p:sp>
        <p:nvSpPr>
          <p:cNvPr id="121867" name="Rectangle 11"/>
          <p:cNvSpPr>
            <a:spLocks noChangeArrowheads="1"/>
          </p:cNvSpPr>
          <p:nvPr/>
        </p:nvSpPr>
        <p:spPr bwMode="auto">
          <a:xfrm>
            <a:off x="1752600" y="3276600"/>
            <a:ext cx="1828800" cy="533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a:solidFill>
                  <a:srgbClr val="FFFF00"/>
                </a:solidFill>
                <a:effectLst>
                  <a:outerShdw blurRad="38100" dist="38100" dir="2700000" algn="tl">
                    <a:srgbClr val="000000"/>
                  </a:outerShdw>
                </a:effectLst>
              </a:rPr>
              <a:t>cornea</a:t>
            </a:r>
          </a:p>
        </p:txBody>
      </p:sp>
      <p:sp>
        <p:nvSpPr>
          <p:cNvPr id="121868" name="Rectangle 12"/>
          <p:cNvSpPr>
            <a:spLocks noChangeArrowheads="1"/>
          </p:cNvSpPr>
          <p:nvPr/>
        </p:nvSpPr>
        <p:spPr bwMode="auto">
          <a:xfrm>
            <a:off x="7239000" y="5334000"/>
            <a:ext cx="1600200" cy="533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dirty="0">
                <a:solidFill>
                  <a:srgbClr val="FFFF00"/>
                </a:solidFill>
                <a:effectLst>
                  <a:outerShdw blurRad="38100" dist="38100" dir="2700000" algn="tl">
                    <a:srgbClr val="000000"/>
                  </a:outerShdw>
                </a:effectLst>
              </a:rPr>
              <a:t>retina</a:t>
            </a:r>
          </a:p>
        </p:txBody>
      </p:sp>
      <p:sp>
        <p:nvSpPr>
          <p:cNvPr id="121869" name="Rectangle 13"/>
          <p:cNvSpPr>
            <a:spLocks noChangeArrowheads="1"/>
          </p:cNvSpPr>
          <p:nvPr/>
        </p:nvSpPr>
        <p:spPr bwMode="auto">
          <a:xfrm>
            <a:off x="228600" y="3886200"/>
            <a:ext cx="1676400" cy="533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dirty="0" err="1" smtClean="0">
                <a:solidFill>
                  <a:srgbClr val="FFFF00"/>
                </a:solidFill>
                <a:effectLst>
                  <a:outerShdw blurRad="38100" dist="38100" dir="2700000" algn="tl">
                    <a:srgbClr val="000000"/>
                  </a:outerShdw>
                </a:effectLst>
              </a:rPr>
              <a:t>liver</a:t>
            </a:r>
            <a:endParaRPr lang="it-IT" sz="2400" b="1" dirty="0">
              <a:solidFill>
                <a:srgbClr val="FFFF00"/>
              </a:solidFill>
              <a:effectLst>
                <a:outerShdw blurRad="38100" dist="38100" dir="2700000" algn="tl">
                  <a:srgbClr val="000000"/>
                </a:outerShdw>
              </a:effectLst>
            </a:endParaRPr>
          </a:p>
        </p:txBody>
      </p:sp>
      <p:sp>
        <p:nvSpPr>
          <p:cNvPr id="121870" name="Rectangle 14"/>
          <p:cNvSpPr>
            <a:spLocks noChangeArrowheads="1"/>
          </p:cNvSpPr>
          <p:nvPr/>
        </p:nvSpPr>
        <p:spPr bwMode="auto">
          <a:xfrm>
            <a:off x="3657600" y="5029200"/>
            <a:ext cx="1905000" cy="533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a:solidFill>
                  <a:srgbClr val="FFFF00"/>
                </a:solidFill>
                <a:effectLst>
                  <a:outerShdw blurRad="38100" dist="38100" dir="2700000" algn="tl">
                    <a:srgbClr val="000000"/>
                  </a:outerShdw>
                </a:effectLst>
              </a:rPr>
              <a:t>pancreas</a:t>
            </a:r>
          </a:p>
        </p:txBody>
      </p:sp>
      <p:sp>
        <p:nvSpPr>
          <p:cNvPr id="121871" name="Text Box 15"/>
          <p:cNvSpPr txBox="1">
            <a:spLocks noChangeArrowheads="1"/>
          </p:cNvSpPr>
          <p:nvPr/>
        </p:nvSpPr>
        <p:spPr bwMode="auto">
          <a:xfrm>
            <a:off x="3707904" y="501650"/>
            <a:ext cx="4902696" cy="492443"/>
          </a:xfrm>
          <a:prstGeom prst="rect">
            <a:avLst/>
          </a:prstGeom>
          <a:noFill/>
          <a:ln w="9525">
            <a:noFill/>
            <a:miter lim="800000"/>
            <a:headEnd/>
            <a:tailEnd/>
          </a:ln>
          <a:effectLst/>
        </p:spPr>
        <p:txBody>
          <a:bodyPr wrap="square">
            <a:spAutoFit/>
          </a:bodyPr>
          <a:lstStyle/>
          <a:p>
            <a:pPr eaLnBrk="0" hangingPunct="0">
              <a:spcBef>
                <a:spcPct val="50000"/>
              </a:spcBef>
              <a:defRPr/>
            </a:pPr>
            <a:r>
              <a:rPr lang="it-IT" sz="2600" b="1" dirty="0" err="1" smtClean="0">
                <a:solidFill>
                  <a:srgbClr val="FFFF00"/>
                </a:solidFill>
                <a:effectLst>
                  <a:outerShdw blurRad="38100" dist="38100" dir="2700000" algn="tl">
                    <a:srgbClr val="000000"/>
                  </a:outerShdw>
                </a:effectLst>
                <a:sym typeface="Webdings" pitchFamily="18" charset="2"/>
              </a:rPr>
              <a:t>Where</a:t>
            </a:r>
            <a:r>
              <a:rPr lang="it-IT" sz="2600" b="1" dirty="0" smtClean="0">
                <a:solidFill>
                  <a:srgbClr val="FFFF00"/>
                </a:solidFill>
                <a:effectLst>
                  <a:outerShdw blurRad="38100" dist="38100" dir="2700000" algn="tl">
                    <a:srgbClr val="000000"/>
                  </a:outerShdw>
                </a:effectLst>
                <a:sym typeface="Webdings" pitchFamily="18" charset="2"/>
              </a:rPr>
              <a:t> can </a:t>
            </a:r>
            <a:r>
              <a:rPr lang="it-IT" sz="2600" b="1" dirty="0" err="1" smtClean="0">
                <a:solidFill>
                  <a:srgbClr val="FFFF00"/>
                </a:solidFill>
                <a:effectLst>
                  <a:outerShdw blurRad="38100" dist="38100" dir="2700000" algn="tl">
                    <a:srgbClr val="000000"/>
                  </a:outerShdw>
                </a:effectLst>
                <a:sym typeface="Webdings" pitchFamily="18" charset="2"/>
              </a:rPr>
              <a:t>we</a:t>
            </a:r>
            <a:r>
              <a:rPr lang="it-IT" sz="2600" b="1" dirty="0" smtClean="0">
                <a:solidFill>
                  <a:srgbClr val="FFFF00"/>
                </a:solidFill>
                <a:effectLst>
                  <a:outerShdw blurRad="38100" dist="38100" dir="2700000" algn="tl">
                    <a:srgbClr val="000000"/>
                  </a:outerShdw>
                </a:effectLst>
                <a:sym typeface="Webdings" pitchFamily="18" charset="2"/>
              </a:rPr>
              <a:t> </a:t>
            </a:r>
            <a:r>
              <a:rPr lang="it-IT" sz="2600" b="1" dirty="0" err="1" smtClean="0">
                <a:solidFill>
                  <a:srgbClr val="FFFF00"/>
                </a:solidFill>
                <a:effectLst>
                  <a:outerShdw blurRad="38100" dist="38100" dir="2700000" algn="tl">
                    <a:srgbClr val="000000"/>
                  </a:outerShdw>
                </a:effectLst>
                <a:sym typeface="Webdings" pitchFamily="18" charset="2"/>
              </a:rPr>
              <a:t>find</a:t>
            </a:r>
            <a:r>
              <a:rPr lang="it-IT" sz="2600" b="1" dirty="0" smtClean="0">
                <a:solidFill>
                  <a:srgbClr val="FFFF00"/>
                </a:solidFill>
                <a:effectLst>
                  <a:outerShdw blurRad="38100" dist="38100" dir="2700000" algn="tl">
                    <a:srgbClr val="000000"/>
                  </a:outerShdw>
                </a:effectLst>
                <a:sym typeface="Webdings" pitchFamily="18" charset="2"/>
              </a:rPr>
              <a:t> </a:t>
            </a:r>
            <a:r>
              <a:rPr lang="it-IT" sz="2600" b="1" dirty="0" err="1" smtClean="0">
                <a:solidFill>
                  <a:srgbClr val="FFFF00"/>
                </a:solidFill>
                <a:effectLst>
                  <a:outerShdw blurRad="38100" dist="38100" dir="2700000" algn="tl">
                    <a:srgbClr val="000000"/>
                  </a:outerShdw>
                </a:effectLst>
                <a:sym typeface="Webdings" pitchFamily="18" charset="2"/>
              </a:rPr>
              <a:t>adult</a:t>
            </a:r>
            <a:r>
              <a:rPr lang="it-IT" sz="2600" b="1" dirty="0" smtClean="0">
                <a:solidFill>
                  <a:srgbClr val="FFFF00"/>
                </a:solidFill>
                <a:effectLst>
                  <a:outerShdw blurRad="38100" dist="38100" dir="2700000" algn="tl">
                    <a:srgbClr val="000000"/>
                  </a:outerShdw>
                </a:effectLst>
                <a:sym typeface="Webdings" pitchFamily="18" charset="2"/>
              </a:rPr>
              <a:t> </a:t>
            </a:r>
            <a:r>
              <a:rPr lang="it-IT" sz="2600" b="1" dirty="0" err="1" smtClean="0">
                <a:solidFill>
                  <a:srgbClr val="FFFF00"/>
                </a:solidFill>
                <a:effectLst>
                  <a:outerShdw blurRad="38100" dist="38100" dir="2700000" algn="tl">
                    <a:srgbClr val="000000"/>
                  </a:outerShdw>
                </a:effectLst>
                <a:sym typeface="Webdings" pitchFamily="18" charset="2"/>
              </a:rPr>
              <a:t>SCs</a:t>
            </a:r>
            <a:r>
              <a:rPr lang="it-IT" sz="2600" b="1" dirty="0" smtClean="0">
                <a:solidFill>
                  <a:srgbClr val="FFFF00"/>
                </a:solidFill>
                <a:effectLst>
                  <a:outerShdw blurRad="38100" dist="38100" dir="2700000" algn="tl">
                    <a:srgbClr val="000000"/>
                  </a:outerShdw>
                </a:effectLst>
                <a:sym typeface="Webdings" pitchFamily="18" charset="2"/>
              </a:rPr>
              <a:t>?</a:t>
            </a:r>
          </a:p>
        </p:txBody>
      </p:sp>
      <p:sp>
        <p:nvSpPr>
          <p:cNvPr id="16" name="Rectangle 12"/>
          <p:cNvSpPr>
            <a:spLocks noChangeArrowheads="1"/>
          </p:cNvSpPr>
          <p:nvPr/>
        </p:nvSpPr>
        <p:spPr bwMode="auto">
          <a:xfrm>
            <a:off x="7391400" y="6286500"/>
            <a:ext cx="1600200" cy="533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defRPr/>
            </a:pPr>
            <a:r>
              <a:rPr lang="it-IT" sz="2400" b="1" dirty="0" err="1">
                <a:solidFill>
                  <a:srgbClr val="FFFF00"/>
                </a:solidFill>
                <a:effectLst>
                  <a:outerShdw blurRad="38100" dist="38100" dir="2700000" algn="tl">
                    <a:srgbClr val="000000"/>
                  </a:outerShdw>
                </a:effectLst>
              </a:rPr>
              <a:t>h</a:t>
            </a:r>
            <a:r>
              <a:rPr lang="it-IT" sz="2400" b="1" dirty="0" err="1" smtClean="0">
                <a:solidFill>
                  <a:srgbClr val="FFFF00"/>
                </a:solidFill>
                <a:effectLst>
                  <a:outerShdw blurRad="38100" dist="38100" dir="2700000" algn="tl">
                    <a:srgbClr val="000000"/>
                  </a:outerShdw>
                </a:effectLst>
              </a:rPr>
              <a:t>eart</a:t>
            </a:r>
            <a:endParaRPr lang="it-IT" sz="2400" b="1" dirty="0" smtClean="0">
              <a:solidFill>
                <a:srgbClr val="FFFF00"/>
              </a:solidFill>
              <a:effectLst>
                <a:outerShdw blurRad="38100" dist="38100" dir="2700000" algn="tl">
                  <a:srgbClr val="000000"/>
                </a:outerShdw>
              </a:effectLst>
            </a:endParaRPr>
          </a:p>
          <a:p>
            <a:pPr>
              <a:spcBef>
                <a:spcPct val="20000"/>
              </a:spcBef>
              <a:buClr>
                <a:srgbClr val="333399"/>
              </a:buClr>
              <a:buSzPct val="90000"/>
              <a:defRPr/>
            </a:pPr>
            <a:endParaRPr lang="it-IT" sz="2400" b="1" dirty="0">
              <a:solidFill>
                <a:srgbClr val="FFFF00"/>
              </a:solidFill>
              <a:effectLst>
                <a:outerShdw blurRad="38100" dist="38100" dir="2700000" algn="tl">
                  <a:srgbClr val="000000"/>
                </a:outerShdw>
              </a:effectLst>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21858"/>
                                        </p:tgtEl>
                                        <p:attrNameLst>
                                          <p:attrName>style.visibility</p:attrName>
                                        </p:attrNameLst>
                                      </p:cBhvr>
                                      <p:to>
                                        <p:strVal val="visible"/>
                                      </p:to>
                                    </p:set>
                                    <p:animEffect transition="in" filter="randombar(horizontal)">
                                      <p:cBhvr>
                                        <p:cTn id="7" dur="500"/>
                                        <p:tgtEl>
                                          <p:spTgt spid="12185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1860"/>
                                        </p:tgtEl>
                                        <p:attrNameLst>
                                          <p:attrName>style.visibility</p:attrName>
                                        </p:attrNameLst>
                                      </p:cBhvr>
                                      <p:to>
                                        <p:strVal val="visible"/>
                                      </p:to>
                                    </p:set>
                                    <p:animEffect transition="in" filter="randombar(horizontal)">
                                      <p:cBhvr>
                                        <p:cTn id="10" dur="500"/>
                                        <p:tgtEl>
                                          <p:spTgt spid="12186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1861"/>
                                        </p:tgtEl>
                                        <p:attrNameLst>
                                          <p:attrName>style.visibility</p:attrName>
                                        </p:attrNameLst>
                                      </p:cBhvr>
                                      <p:to>
                                        <p:strVal val="visible"/>
                                      </p:to>
                                    </p:set>
                                    <p:animEffect transition="in" filter="randombar(horizontal)">
                                      <p:cBhvr>
                                        <p:cTn id="13" dur="500"/>
                                        <p:tgtEl>
                                          <p:spTgt spid="12186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21862"/>
                                        </p:tgtEl>
                                        <p:attrNameLst>
                                          <p:attrName>style.visibility</p:attrName>
                                        </p:attrNameLst>
                                      </p:cBhvr>
                                      <p:to>
                                        <p:strVal val="visible"/>
                                      </p:to>
                                    </p:set>
                                    <p:animEffect transition="in" filter="randombar(horizontal)">
                                      <p:cBhvr>
                                        <p:cTn id="16" dur="500"/>
                                        <p:tgtEl>
                                          <p:spTgt spid="121862"/>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21863"/>
                                        </p:tgtEl>
                                        <p:attrNameLst>
                                          <p:attrName>style.visibility</p:attrName>
                                        </p:attrNameLst>
                                      </p:cBhvr>
                                      <p:to>
                                        <p:strVal val="visible"/>
                                      </p:to>
                                    </p:set>
                                    <p:animEffect transition="in" filter="randombar(horizontal)">
                                      <p:cBhvr>
                                        <p:cTn id="19" dur="500"/>
                                        <p:tgtEl>
                                          <p:spTgt spid="121863"/>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21864"/>
                                        </p:tgtEl>
                                        <p:attrNameLst>
                                          <p:attrName>style.visibility</p:attrName>
                                        </p:attrNameLst>
                                      </p:cBhvr>
                                      <p:to>
                                        <p:strVal val="visible"/>
                                      </p:to>
                                    </p:set>
                                    <p:animEffect transition="in" filter="randombar(horizontal)">
                                      <p:cBhvr>
                                        <p:cTn id="22" dur="500"/>
                                        <p:tgtEl>
                                          <p:spTgt spid="121864"/>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1865"/>
                                        </p:tgtEl>
                                        <p:attrNameLst>
                                          <p:attrName>style.visibility</p:attrName>
                                        </p:attrNameLst>
                                      </p:cBhvr>
                                      <p:to>
                                        <p:strVal val="visible"/>
                                      </p:to>
                                    </p:set>
                                    <p:animEffect transition="in" filter="randombar(horizontal)">
                                      <p:cBhvr>
                                        <p:cTn id="25" dur="500"/>
                                        <p:tgtEl>
                                          <p:spTgt spid="12186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21866"/>
                                        </p:tgtEl>
                                        <p:attrNameLst>
                                          <p:attrName>style.visibility</p:attrName>
                                        </p:attrNameLst>
                                      </p:cBhvr>
                                      <p:to>
                                        <p:strVal val="visible"/>
                                      </p:to>
                                    </p:set>
                                    <p:animEffect transition="in" filter="randombar(horizontal)">
                                      <p:cBhvr>
                                        <p:cTn id="28" dur="500"/>
                                        <p:tgtEl>
                                          <p:spTgt spid="121866"/>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21867"/>
                                        </p:tgtEl>
                                        <p:attrNameLst>
                                          <p:attrName>style.visibility</p:attrName>
                                        </p:attrNameLst>
                                      </p:cBhvr>
                                      <p:to>
                                        <p:strVal val="visible"/>
                                      </p:to>
                                    </p:set>
                                    <p:animEffect transition="in" filter="randombar(horizontal)">
                                      <p:cBhvr>
                                        <p:cTn id="31" dur="500"/>
                                        <p:tgtEl>
                                          <p:spTgt spid="12186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21868"/>
                                        </p:tgtEl>
                                        <p:attrNameLst>
                                          <p:attrName>style.visibility</p:attrName>
                                        </p:attrNameLst>
                                      </p:cBhvr>
                                      <p:to>
                                        <p:strVal val="visible"/>
                                      </p:to>
                                    </p:set>
                                    <p:animEffect transition="in" filter="randombar(horizontal)">
                                      <p:cBhvr>
                                        <p:cTn id="34" dur="500"/>
                                        <p:tgtEl>
                                          <p:spTgt spid="12186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21869"/>
                                        </p:tgtEl>
                                        <p:attrNameLst>
                                          <p:attrName>style.visibility</p:attrName>
                                        </p:attrNameLst>
                                      </p:cBhvr>
                                      <p:to>
                                        <p:strVal val="visible"/>
                                      </p:to>
                                    </p:set>
                                    <p:animEffect transition="in" filter="randombar(horizontal)">
                                      <p:cBhvr>
                                        <p:cTn id="37" dur="500"/>
                                        <p:tgtEl>
                                          <p:spTgt spid="121869"/>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21870"/>
                                        </p:tgtEl>
                                        <p:attrNameLst>
                                          <p:attrName>style.visibility</p:attrName>
                                        </p:attrNameLst>
                                      </p:cBhvr>
                                      <p:to>
                                        <p:strVal val="visible"/>
                                      </p:to>
                                    </p:set>
                                    <p:animEffect transition="in" filter="randombar(horizontal)">
                                      <p:cBhvr>
                                        <p:cTn id="40" dur="500"/>
                                        <p:tgtEl>
                                          <p:spTgt spid="121870"/>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randombar(horizontal)">
                                      <p:cBhvr>
                                        <p:cTn id="4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8" grpId="0"/>
      <p:bldP spid="121860" grpId="0"/>
      <p:bldP spid="121861" grpId="0"/>
      <p:bldP spid="121862" grpId="0"/>
      <p:bldP spid="121863" grpId="0"/>
      <p:bldP spid="121864" grpId="0"/>
      <p:bldP spid="121865" grpId="0"/>
      <p:bldP spid="121866" grpId="0"/>
      <p:bldP spid="121867" grpId="0"/>
      <p:bldP spid="121868" grpId="0"/>
      <p:bldP spid="121869" grpId="0"/>
      <p:bldP spid="121870"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0" y="1143000"/>
            <a:ext cx="9372600" cy="6481763"/>
          </a:xfrm>
          <a:prstGeom prst="rect">
            <a:avLst/>
          </a:prstGeom>
          <a:solidFill>
            <a:srgbClr val="480173"/>
          </a:solidFill>
          <a:ln w="9525">
            <a:noFill/>
            <a:miter lim="800000"/>
            <a:headEnd/>
            <a:tailEnd/>
          </a:ln>
        </p:spPr>
        <p:txBody>
          <a:bodyPr>
            <a:spAutoFit/>
          </a:bodyPr>
          <a:lstStyle/>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r>
              <a:rPr lang="it-IT" sz="2400">
                <a:solidFill>
                  <a:srgbClr val="000000"/>
                </a:solidFill>
                <a:latin typeface="Century Gothic" pitchFamily="34" charset="0"/>
              </a:rPr>
              <a:t>  </a:t>
            </a: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r>
              <a:rPr lang="it-IT" sz="2400">
                <a:solidFill>
                  <a:srgbClr val="000000"/>
                </a:solidFill>
                <a:latin typeface="Century Gothic" pitchFamily="34" charset="0"/>
              </a:rPr>
              <a:t>  </a:t>
            </a:r>
          </a:p>
          <a:p>
            <a:pPr eaLnBrk="0" hangingPunct="0">
              <a:spcBef>
                <a:spcPct val="50000"/>
              </a:spcBef>
            </a:pPr>
            <a:endParaRPr lang="it-IT" sz="2400">
              <a:solidFill>
                <a:srgbClr val="000000"/>
              </a:solidFill>
              <a:latin typeface="Century Gothic" pitchFamily="34" charset="0"/>
            </a:endParaRPr>
          </a:p>
        </p:txBody>
      </p:sp>
      <p:sp>
        <p:nvSpPr>
          <p:cNvPr id="23555" name="Freeform 3"/>
          <p:cNvSpPr>
            <a:spLocks/>
          </p:cNvSpPr>
          <p:nvPr/>
        </p:nvSpPr>
        <p:spPr bwMode="auto">
          <a:xfrm>
            <a:off x="2165350" y="966788"/>
            <a:ext cx="177800" cy="57150"/>
          </a:xfrm>
          <a:custGeom>
            <a:avLst/>
            <a:gdLst>
              <a:gd name="T0" fmla="*/ 0 w 112"/>
              <a:gd name="T1" fmla="*/ 2147483647 h 36"/>
              <a:gd name="T2" fmla="*/ 2147483647 w 112"/>
              <a:gd name="T3" fmla="*/ 0 h 36"/>
              <a:gd name="T4" fmla="*/ 2147483647 w 112"/>
              <a:gd name="T5" fmla="*/ 2147483647 h 36"/>
              <a:gd name="T6" fmla="*/ 2147483647 w 112"/>
              <a:gd name="T7" fmla="*/ 2147483647 h 36"/>
              <a:gd name="T8" fmla="*/ 2147483647 w 112"/>
              <a:gd name="T9" fmla="*/ 2147483647 h 36"/>
              <a:gd name="T10" fmla="*/ 2147483647 w 112"/>
              <a:gd name="T11" fmla="*/ 2147483647 h 36"/>
              <a:gd name="T12" fmla="*/ 0 w 112"/>
              <a:gd name="T13" fmla="*/ 2147483647 h 36"/>
              <a:gd name="T14" fmla="*/ 0 60000 65536"/>
              <a:gd name="T15" fmla="*/ 0 60000 65536"/>
              <a:gd name="T16" fmla="*/ 0 60000 65536"/>
              <a:gd name="T17" fmla="*/ 0 60000 65536"/>
              <a:gd name="T18" fmla="*/ 0 60000 65536"/>
              <a:gd name="T19" fmla="*/ 0 60000 65536"/>
              <a:gd name="T20" fmla="*/ 0 60000 65536"/>
              <a:gd name="T21" fmla="*/ 0 w 112"/>
              <a:gd name="T22" fmla="*/ 0 h 36"/>
              <a:gd name="T23" fmla="*/ 112 w 112"/>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36">
                <a:moveTo>
                  <a:pt x="0" y="24"/>
                </a:moveTo>
                <a:cubicBezTo>
                  <a:pt x="26" y="20"/>
                  <a:pt x="54" y="15"/>
                  <a:pt x="76" y="0"/>
                </a:cubicBezTo>
                <a:cubicBezTo>
                  <a:pt x="88" y="2"/>
                  <a:pt x="112" y="1"/>
                  <a:pt x="104" y="16"/>
                </a:cubicBezTo>
                <a:cubicBezTo>
                  <a:pt x="102" y="20"/>
                  <a:pt x="96" y="18"/>
                  <a:pt x="92" y="20"/>
                </a:cubicBezTo>
                <a:cubicBezTo>
                  <a:pt x="88" y="22"/>
                  <a:pt x="84" y="26"/>
                  <a:pt x="80" y="28"/>
                </a:cubicBezTo>
                <a:cubicBezTo>
                  <a:pt x="72" y="31"/>
                  <a:pt x="56" y="36"/>
                  <a:pt x="56" y="36"/>
                </a:cubicBezTo>
                <a:cubicBezTo>
                  <a:pt x="37" y="32"/>
                  <a:pt x="19" y="27"/>
                  <a:pt x="0" y="24"/>
                </a:cubicBezTo>
                <a:close/>
              </a:path>
            </a:pathLst>
          </a:custGeom>
          <a:solidFill>
            <a:srgbClr val="FFCCFF"/>
          </a:solidFill>
          <a:ln w="9525">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3556" name="Freeform 4"/>
          <p:cNvSpPr>
            <a:spLocks/>
          </p:cNvSpPr>
          <p:nvPr/>
        </p:nvSpPr>
        <p:spPr bwMode="auto">
          <a:xfrm>
            <a:off x="-304800" y="990600"/>
            <a:ext cx="2930525" cy="922338"/>
          </a:xfrm>
          <a:custGeom>
            <a:avLst/>
            <a:gdLst>
              <a:gd name="T0" fmla="*/ 2147483647 w 1846"/>
              <a:gd name="T1" fmla="*/ 2147483647 h 581"/>
              <a:gd name="T2" fmla="*/ 2147483647 w 1846"/>
              <a:gd name="T3" fmla="*/ 2147483647 h 581"/>
              <a:gd name="T4" fmla="*/ 2147483647 w 1846"/>
              <a:gd name="T5" fmla="*/ 2147483647 h 581"/>
              <a:gd name="T6" fmla="*/ 2147483647 w 1846"/>
              <a:gd name="T7" fmla="*/ 2147483647 h 581"/>
              <a:gd name="T8" fmla="*/ 2147483647 w 1846"/>
              <a:gd name="T9" fmla="*/ 2147483647 h 581"/>
              <a:gd name="T10" fmla="*/ 2147483647 w 1846"/>
              <a:gd name="T11" fmla="*/ 2147483647 h 581"/>
              <a:gd name="T12" fmla="*/ 2147483647 w 1846"/>
              <a:gd name="T13" fmla="*/ 2147483647 h 581"/>
              <a:gd name="T14" fmla="*/ 2147483647 w 1846"/>
              <a:gd name="T15" fmla="*/ 2147483647 h 581"/>
              <a:gd name="T16" fmla="*/ 2147483647 w 1846"/>
              <a:gd name="T17" fmla="*/ 2147483647 h 581"/>
              <a:gd name="T18" fmla="*/ 2147483647 w 1846"/>
              <a:gd name="T19" fmla="*/ 2147483647 h 581"/>
              <a:gd name="T20" fmla="*/ 2147483647 w 1846"/>
              <a:gd name="T21" fmla="*/ 2147483647 h 581"/>
              <a:gd name="T22" fmla="*/ 2147483647 w 1846"/>
              <a:gd name="T23" fmla="*/ 2147483647 h 581"/>
              <a:gd name="T24" fmla="*/ 2147483647 w 1846"/>
              <a:gd name="T25" fmla="*/ 2147483647 h 581"/>
              <a:gd name="T26" fmla="*/ 2147483647 w 1846"/>
              <a:gd name="T27" fmla="*/ 2147483647 h 581"/>
              <a:gd name="T28" fmla="*/ 2147483647 w 1846"/>
              <a:gd name="T29" fmla="*/ 2147483647 h 581"/>
              <a:gd name="T30" fmla="*/ 2147483647 w 1846"/>
              <a:gd name="T31" fmla="*/ 2147483647 h 581"/>
              <a:gd name="T32" fmla="*/ 2147483647 w 1846"/>
              <a:gd name="T33" fmla="*/ 2147483647 h 581"/>
              <a:gd name="T34" fmla="*/ 2147483647 w 1846"/>
              <a:gd name="T35" fmla="*/ 2147483647 h 581"/>
              <a:gd name="T36" fmla="*/ 2147483647 w 1846"/>
              <a:gd name="T37" fmla="*/ 2147483647 h 581"/>
              <a:gd name="T38" fmla="*/ 2147483647 w 1846"/>
              <a:gd name="T39" fmla="*/ 2147483647 h 581"/>
              <a:gd name="T40" fmla="*/ 2147483647 w 1846"/>
              <a:gd name="T41" fmla="*/ 2147483647 h 581"/>
              <a:gd name="T42" fmla="*/ 2147483647 w 1846"/>
              <a:gd name="T43" fmla="*/ 2147483647 h 581"/>
              <a:gd name="T44" fmla="*/ 2147483647 w 1846"/>
              <a:gd name="T45" fmla="*/ 2147483647 h 581"/>
              <a:gd name="T46" fmla="*/ 2147483647 w 1846"/>
              <a:gd name="T47" fmla="*/ 2147483647 h 581"/>
              <a:gd name="T48" fmla="*/ 2147483647 w 1846"/>
              <a:gd name="T49" fmla="*/ 2147483647 h 581"/>
              <a:gd name="T50" fmla="*/ 2147483647 w 1846"/>
              <a:gd name="T51" fmla="*/ 2147483647 h 581"/>
              <a:gd name="T52" fmla="*/ 2147483647 w 1846"/>
              <a:gd name="T53" fmla="*/ 2147483647 h 581"/>
              <a:gd name="T54" fmla="*/ 2147483647 w 1846"/>
              <a:gd name="T55" fmla="*/ 2147483647 h 581"/>
              <a:gd name="T56" fmla="*/ 2147483647 w 1846"/>
              <a:gd name="T57" fmla="*/ 2147483647 h 581"/>
              <a:gd name="T58" fmla="*/ 2147483647 w 1846"/>
              <a:gd name="T59" fmla="*/ 2147483647 h 581"/>
              <a:gd name="T60" fmla="*/ 2147483647 w 1846"/>
              <a:gd name="T61" fmla="*/ 2147483647 h 581"/>
              <a:gd name="T62" fmla="*/ 2147483647 w 1846"/>
              <a:gd name="T63" fmla="*/ 2147483647 h 581"/>
              <a:gd name="T64" fmla="*/ 2147483647 w 1846"/>
              <a:gd name="T65" fmla="*/ 2147483647 h 581"/>
              <a:gd name="T66" fmla="*/ 2147483647 w 1846"/>
              <a:gd name="T67" fmla="*/ 2147483647 h 581"/>
              <a:gd name="T68" fmla="*/ 2147483647 w 1846"/>
              <a:gd name="T69" fmla="*/ 2147483647 h 581"/>
              <a:gd name="T70" fmla="*/ 2147483647 w 1846"/>
              <a:gd name="T71" fmla="*/ 2147483647 h 581"/>
              <a:gd name="T72" fmla="*/ 2147483647 w 1846"/>
              <a:gd name="T73" fmla="*/ 2147483647 h 581"/>
              <a:gd name="T74" fmla="*/ 2147483647 w 1846"/>
              <a:gd name="T75" fmla="*/ 2147483647 h 581"/>
              <a:gd name="T76" fmla="*/ 2147483647 w 1846"/>
              <a:gd name="T77" fmla="*/ 2147483647 h 581"/>
              <a:gd name="T78" fmla="*/ 2147483647 w 1846"/>
              <a:gd name="T79" fmla="*/ 2147483647 h 581"/>
              <a:gd name="T80" fmla="*/ 2147483647 w 1846"/>
              <a:gd name="T81" fmla="*/ 2147483647 h 581"/>
              <a:gd name="T82" fmla="*/ 2147483647 w 1846"/>
              <a:gd name="T83" fmla="*/ 2147483647 h 581"/>
              <a:gd name="T84" fmla="*/ 2147483647 w 1846"/>
              <a:gd name="T85" fmla="*/ 2147483647 h 581"/>
              <a:gd name="T86" fmla="*/ 2147483647 w 1846"/>
              <a:gd name="T87" fmla="*/ 2147483647 h 581"/>
              <a:gd name="T88" fmla="*/ 2147483647 w 1846"/>
              <a:gd name="T89" fmla="*/ 2147483647 h 581"/>
              <a:gd name="T90" fmla="*/ 2147483647 w 1846"/>
              <a:gd name="T91" fmla="*/ 2147483647 h 581"/>
              <a:gd name="T92" fmla="*/ 2147483647 w 1846"/>
              <a:gd name="T93" fmla="*/ 2147483647 h 581"/>
              <a:gd name="T94" fmla="*/ 2147483647 w 1846"/>
              <a:gd name="T95" fmla="*/ 2147483647 h 581"/>
              <a:gd name="T96" fmla="*/ 2147483647 w 1846"/>
              <a:gd name="T97" fmla="*/ 2147483647 h 581"/>
              <a:gd name="T98" fmla="*/ 2147483647 w 1846"/>
              <a:gd name="T99" fmla="*/ 2147483647 h 581"/>
              <a:gd name="T100" fmla="*/ 2147483647 w 1846"/>
              <a:gd name="T101" fmla="*/ 2147483647 h 581"/>
              <a:gd name="T102" fmla="*/ 2147483647 w 1846"/>
              <a:gd name="T103" fmla="*/ 2147483647 h 581"/>
              <a:gd name="T104" fmla="*/ 2147483647 w 1846"/>
              <a:gd name="T105" fmla="*/ 2147483647 h 5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46"/>
              <a:gd name="T160" fmla="*/ 0 h 581"/>
              <a:gd name="T161" fmla="*/ 1846 w 1846"/>
              <a:gd name="T162" fmla="*/ 581 h 5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46" h="581">
                <a:moveTo>
                  <a:pt x="1840" y="99"/>
                </a:moveTo>
                <a:lnTo>
                  <a:pt x="1792" y="144"/>
                </a:lnTo>
                <a:lnTo>
                  <a:pt x="1846" y="159"/>
                </a:lnTo>
                <a:lnTo>
                  <a:pt x="1792" y="192"/>
                </a:lnTo>
                <a:lnTo>
                  <a:pt x="1843" y="219"/>
                </a:lnTo>
                <a:lnTo>
                  <a:pt x="1792" y="288"/>
                </a:lnTo>
                <a:lnTo>
                  <a:pt x="1840" y="300"/>
                </a:lnTo>
                <a:lnTo>
                  <a:pt x="1792" y="336"/>
                </a:lnTo>
                <a:lnTo>
                  <a:pt x="1840" y="363"/>
                </a:lnTo>
                <a:lnTo>
                  <a:pt x="1792" y="384"/>
                </a:lnTo>
                <a:lnTo>
                  <a:pt x="1822" y="420"/>
                </a:lnTo>
                <a:cubicBezTo>
                  <a:pt x="1822" y="428"/>
                  <a:pt x="1789" y="422"/>
                  <a:pt x="1792" y="432"/>
                </a:cubicBezTo>
                <a:lnTo>
                  <a:pt x="1840" y="480"/>
                </a:lnTo>
                <a:cubicBezTo>
                  <a:pt x="1843" y="501"/>
                  <a:pt x="1826" y="545"/>
                  <a:pt x="1810" y="561"/>
                </a:cubicBezTo>
                <a:cubicBezTo>
                  <a:pt x="1794" y="577"/>
                  <a:pt x="1763" y="581"/>
                  <a:pt x="1744" y="576"/>
                </a:cubicBezTo>
                <a:cubicBezTo>
                  <a:pt x="1725" y="571"/>
                  <a:pt x="1704" y="560"/>
                  <a:pt x="1696" y="528"/>
                </a:cubicBezTo>
                <a:cubicBezTo>
                  <a:pt x="1688" y="496"/>
                  <a:pt x="1700" y="424"/>
                  <a:pt x="1696" y="384"/>
                </a:cubicBezTo>
                <a:cubicBezTo>
                  <a:pt x="1692" y="344"/>
                  <a:pt x="1685" y="304"/>
                  <a:pt x="1669" y="288"/>
                </a:cubicBezTo>
                <a:cubicBezTo>
                  <a:pt x="1653" y="272"/>
                  <a:pt x="1619" y="272"/>
                  <a:pt x="1600" y="288"/>
                </a:cubicBezTo>
                <a:cubicBezTo>
                  <a:pt x="1581" y="304"/>
                  <a:pt x="1560" y="344"/>
                  <a:pt x="1552" y="384"/>
                </a:cubicBezTo>
                <a:cubicBezTo>
                  <a:pt x="1544" y="424"/>
                  <a:pt x="1560" y="496"/>
                  <a:pt x="1552" y="528"/>
                </a:cubicBezTo>
                <a:cubicBezTo>
                  <a:pt x="1544" y="560"/>
                  <a:pt x="1520" y="576"/>
                  <a:pt x="1504" y="576"/>
                </a:cubicBezTo>
                <a:cubicBezTo>
                  <a:pt x="1488" y="576"/>
                  <a:pt x="1464" y="554"/>
                  <a:pt x="1456" y="528"/>
                </a:cubicBezTo>
                <a:cubicBezTo>
                  <a:pt x="1448" y="502"/>
                  <a:pt x="1457" y="447"/>
                  <a:pt x="1453" y="420"/>
                </a:cubicBezTo>
                <a:cubicBezTo>
                  <a:pt x="1449" y="393"/>
                  <a:pt x="1440" y="374"/>
                  <a:pt x="1429" y="363"/>
                </a:cubicBezTo>
                <a:cubicBezTo>
                  <a:pt x="1418" y="352"/>
                  <a:pt x="1396" y="346"/>
                  <a:pt x="1384" y="354"/>
                </a:cubicBezTo>
                <a:cubicBezTo>
                  <a:pt x="1372" y="362"/>
                  <a:pt x="1362" y="385"/>
                  <a:pt x="1354" y="414"/>
                </a:cubicBezTo>
                <a:cubicBezTo>
                  <a:pt x="1346" y="443"/>
                  <a:pt x="1348" y="506"/>
                  <a:pt x="1336" y="528"/>
                </a:cubicBezTo>
                <a:cubicBezTo>
                  <a:pt x="1324" y="550"/>
                  <a:pt x="1298" y="550"/>
                  <a:pt x="1282" y="546"/>
                </a:cubicBezTo>
                <a:cubicBezTo>
                  <a:pt x="1266" y="542"/>
                  <a:pt x="1248" y="531"/>
                  <a:pt x="1237" y="504"/>
                </a:cubicBezTo>
                <a:cubicBezTo>
                  <a:pt x="1226" y="477"/>
                  <a:pt x="1219" y="420"/>
                  <a:pt x="1216" y="384"/>
                </a:cubicBezTo>
                <a:cubicBezTo>
                  <a:pt x="1213" y="348"/>
                  <a:pt x="1224" y="312"/>
                  <a:pt x="1216" y="288"/>
                </a:cubicBezTo>
                <a:cubicBezTo>
                  <a:pt x="1208" y="264"/>
                  <a:pt x="1188" y="245"/>
                  <a:pt x="1168" y="240"/>
                </a:cubicBezTo>
                <a:cubicBezTo>
                  <a:pt x="1148" y="235"/>
                  <a:pt x="1109" y="242"/>
                  <a:pt x="1093" y="258"/>
                </a:cubicBezTo>
                <a:cubicBezTo>
                  <a:pt x="1077" y="274"/>
                  <a:pt x="1075" y="299"/>
                  <a:pt x="1072" y="336"/>
                </a:cubicBezTo>
                <a:cubicBezTo>
                  <a:pt x="1069" y="373"/>
                  <a:pt x="1080" y="448"/>
                  <a:pt x="1072" y="480"/>
                </a:cubicBezTo>
                <a:cubicBezTo>
                  <a:pt x="1064" y="512"/>
                  <a:pt x="1046" y="526"/>
                  <a:pt x="1024" y="528"/>
                </a:cubicBezTo>
                <a:cubicBezTo>
                  <a:pt x="1002" y="530"/>
                  <a:pt x="959" y="527"/>
                  <a:pt x="943" y="495"/>
                </a:cubicBezTo>
                <a:cubicBezTo>
                  <a:pt x="927" y="463"/>
                  <a:pt x="938" y="370"/>
                  <a:pt x="928" y="336"/>
                </a:cubicBezTo>
                <a:cubicBezTo>
                  <a:pt x="918" y="302"/>
                  <a:pt x="895" y="288"/>
                  <a:pt x="880" y="288"/>
                </a:cubicBezTo>
                <a:cubicBezTo>
                  <a:pt x="865" y="288"/>
                  <a:pt x="846" y="314"/>
                  <a:pt x="835" y="339"/>
                </a:cubicBezTo>
                <a:cubicBezTo>
                  <a:pt x="824" y="364"/>
                  <a:pt x="830" y="423"/>
                  <a:pt x="814" y="438"/>
                </a:cubicBezTo>
                <a:cubicBezTo>
                  <a:pt x="798" y="453"/>
                  <a:pt x="757" y="465"/>
                  <a:pt x="736" y="432"/>
                </a:cubicBezTo>
                <a:cubicBezTo>
                  <a:pt x="715" y="399"/>
                  <a:pt x="711" y="273"/>
                  <a:pt x="688" y="240"/>
                </a:cubicBezTo>
                <a:cubicBezTo>
                  <a:pt x="665" y="207"/>
                  <a:pt x="617" y="213"/>
                  <a:pt x="601" y="237"/>
                </a:cubicBezTo>
                <a:cubicBezTo>
                  <a:pt x="585" y="261"/>
                  <a:pt x="601" y="344"/>
                  <a:pt x="592" y="384"/>
                </a:cubicBezTo>
                <a:cubicBezTo>
                  <a:pt x="583" y="424"/>
                  <a:pt x="568" y="464"/>
                  <a:pt x="544" y="480"/>
                </a:cubicBezTo>
                <a:cubicBezTo>
                  <a:pt x="520" y="496"/>
                  <a:pt x="496" y="504"/>
                  <a:pt x="448" y="480"/>
                </a:cubicBezTo>
                <a:cubicBezTo>
                  <a:pt x="400" y="456"/>
                  <a:pt x="288" y="408"/>
                  <a:pt x="256" y="336"/>
                </a:cubicBezTo>
                <a:cubicBezTo>
                  <a:pt x="224" y="264"/>
                  <a:pt x="0" y="96"/>
                  <a:pt x="256" y="48"/>
                </a:cubicBezTo>
                <a:cubicBezTo>
                  <a:pt x="512" y="0"/>
                  <a:pt x="1543" y="43"/>
                  <a:pt x="1792" y="48"/>
                </a:cubicBezTo>
                <a:cubicBezTo>
                  <a:pt x="1753" y="75"/>
                  <a:pt x="1742" y="70"/>
                  <a:pt x="1750" y="78"/>
                </a:cubicBezTo>
                <a:lnTo>
                  <a:pt x="1840" y="99"/>
                </a:ln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sp>
        <p:nvSpPr>
          <p:cNvPr id="23557" name="Freeform 5"/>
          <p:cNvSpPr>
            <a:spLocks/>
          </p:cNvSpPr>
          <p:nvPr/>
        </p:nvSpPr>
        <p:spPr bwMode="auto">
          <a:xfrm>
            <a:off x="2438400" y="1074738"/>
            <a:ext cx="6656388" cy="1087437"/>
          </a:xfrm>
          <a:custGeom>
            <a:avLst/>
            <a:gdLst>
              <a:gd name="T0" fmla="*/ 2147483647 w 4193"/>
              <a:gd name="T1" fmla="*/ 2147483647 h 685"/>
              <a:gd name="T2" fmla="*/ 2147483647 w 4193"/>
              <a:gd name="T3" fmla="*/ 2147483647 h 685"/>
              <a:gd name="T4" fmla="*/ 2147483647 w 4193"/>
              <a:gd name="T5" fmla="*/ 2147483647 h 685"/>
              <a:gd name="T6" fmla="*/ 2147483647 w 4193"/>
              <a:gd name="T7" fmla="*/ 2147483647 h 685"/>
              <a:gd name="T8" fmla="*/ 2147483647 w 4193"/>
              <a:gd name="T9" fmla="*/ 2147483647 h 685"/>
              <a:gd name="T10" fmla="*/ 2147483647 w 4193"/>
              <a:gd name="T11" fmla="*/ 2147483647 h 685"/>
              <a:gd name="T12" fmla="*/ 2147483647 w 4193"/>
              <a:gd name="T13" fmla="*/ 2147483647 h 685"/>
              <a:gd name="T14" fmla="*/ 2147483647 w 4193"/>
              <a:gd name="T15" fmla="*/ 2147483647 h 685"/>
              <a:gd name="T16" fmla="*/ 2147483647 w 4193"/>
              <a:gd name="T17" fmla="*/ 2147483647 h 685"/>
              <a:gd name="T18" fmla="*/ 2147483647 w 4193"/>
              <a:gd name="T19" fmla="*/ 2147483647 h 685"/>
              <a:gd name="T20" fmla="*/ 2147483647 w 4193"/>
              <a:gd name="T21" fmla="*/ 2147483647 h 685"/>
              <a:gd name="T22" fmla="*/ 2147483647 w 4193"/>
              <a:gd name="T23" fmla="*/ 2147483647 h 685"/>
              <a:gd name="T24" fmla="*/ 2147483647 w 4193"/>
              <a:gd name="T25" fmla="*/ 2147483647 h 685"/>
              <a:gd name="T26" fmla="*/ 2147483647 w 4193"/>
              <a:gd name="T27" fmla="*/ 2147483647 h 685"/>
              <a:gd name="T28" fmla="*/ 2147483647 w 4193"/>
              <a:gd name="T29" fmla="*/ 2147483647 h 685"/>
              <a:gd name="T30" fmla="*/ 2147483647 w 4193"/>
              <a:gd name="T31" fmla="*/ 2147483647 h 685"/>
              <a:gd name="T32" fmla="*/ 2147483647 w 4193"/>
              <a:gd name="T33" fmla="*/ 2147483647 h 685"/>
              <a:gd name="T34" fmla="*/ 2147483647 w 4193"/>
              <a:gd name="T35" fmla="*/ 2147483647 h 685"/>
              <a:gd name="T36" fmla="*/ 2147483647 w 4193"/>
              <a:gd name="T37" fmla="*/ 2147483647 h 685"/>
              <a:gd name="T38" fmla="*/ 2147483647 w 4193"/>
              <a:gd name="T39" fmla="*/ 2147483647 h 685"/>
              <a:gd name="T40" fmla="*/ 2147483647 w 4193"/>
              <a:gd name="T41" fmla="*/ 2147483647 h 685"/>
              <a:gd name="T42" fmla="*/ 2147483647 w 4193"/>
              <a:gd name="T43" fmla="*/ 2147483647 h 685"/>
              <a:gd name="T44" fmla="*/ 2147483647 w 4193"/>
              <a:gd name="T45" fmla="*/ 2147483647 h 685"/>
              <a:gd name="T46" fmla="*/ 2147483647 w 4193"/>
              <a:gd name="T47" fmla="*/ 2147483647 h 685"/>
              <a:gd name="T48" fmla="*/ 2147483647 w 4193"/>
              <a:gd name="T49" fmla="*/ 2147483647 h 685"/>
              <a:gd name="T50" fmla="*/ 2147483647 w 4193"/>
              <a:gd name="T51" fmla="*/ 2147483647 h 685"/>
              <a:gd name="T52" fmla="*/ 2147483647 w 4193"/>
              <a:gd name="T53" fmla="*/ 2147483647 h 685"/>
              <a:gd name="T54" fmla="*/ 2147483647 w 4193"/>
              <a:gd name="T55" fmla="*/ 2147483647 h 685"/>
              <a:gd name="T56" fmla="*/ 2147483647 w 4193"/>
              <a:gd name="T57" fmla="*/ 2147483647 h 685"/>
              <a:gd name="T58" fmla="*/ 2147483647 w 4193"/>
              <a:gd name="T59" fmla="*/ 2147483647 h 685"/>
              <a:gd name="T60" fmla="*/ 2147483647 w 4193"/>
              <a:gd name="T61" fmla="*/ 2147483647 h 685"/>
              <a:gd name="T62" fmla="*/ 2147483647 w 4193"/>
              <a:gd name="T63" fmla="*/ 2147483647 h 685"/>
              <a:gd name="T64" fmla="*/ 2147483647 w 4193"/>
              <a:gd name="T65" fmla="*/ 2147483647 h 685"/>
              <a:gd name="T66" fmla="*/ 2147483647 w 4193"/>
              <a:gd name="T67" fmla="*/ 2147483647 h 685"/>
              <a:gd name="T68" fmla="*/ 2147483647 w 4193"/>
              <a:gd name="T69" fmla="*/ 2147483647 h 685"/>
              <a:gd name="T70" fmla="*/ 2147483647 w 4193"/>
              <a:gd name="T71" fmla="*/ 2147483647 h 685"/>
              <a:gd name="T72" fmla="*/ 2147483647 w 4193"/>
              <a:gd name="T73" fmla="*/ 2147483647 h 685"/>
              <a:gd name="T74" fmla="*/ 2147483647 w 4193"/>
              <a:gd name="T75" fmla="*/ 2147483647 h 685"/>
              <a:gd name="T76" fmla="*/ 2147483647 w 4193"/>
              <a:gd name="T77" fmla="*/ 2147483647 h 685"/>
              <a:gd name="T78" fmla="*/ 2147483647 w 4193"/>
              <a:gd name="T79" fmla="*/ 2147483647 h 685"/>
              <a:gd name="T80" fmla="*/ 2147483647 w 4193"/>
              <a:gd name="T81" fmla="*/ 2147483647 h 685"/>
              <a:gd name="T82" fmla="*/ 2147483647 w 4193"/>
              <a:gd name="T83" fmla="*/ 2147483647 h 685"/>
              <a:gd name="T84" fmla="*/ 2147483647 w 4193"/>
              <a:gd name="T85" fmla="*/ 2147483647 h 685"/>
              <a:gd name="T86" fmla="*/ 2147483647 w 4193"/>
              <a:gd name="T87" fmla="*/ 2147483647 h 685"/>
              <a:gd name="T88" fmla="*/ 2147483647 w 4193"/>
              <a:gd name="T89" fmla="*/ 0 h 6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93"/>
              <a:gd name="T136" fmla="*/ 0 h 685"/>
              <a:gd name="T137" fmla="*/ 4193 w 4193"/>
              <a:gd name="T138" fmla="*/ 685 h 6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93" h="685">
                <a:moveTo>
                  <a:pt x="96" y="0"/>
                </a:moveTo>
                <a:cubicBezTo>
                  <a:pt x="116" y="20"/>
                  <a:pt x="64" y="32"/>
                  <a:pt x="48" y="48"/>
                </a:cubicBezTo>
                <a:lnTo>
                  <a:pt x="0" y="96"/>
                </a:lnTo>
                <a:lnTo>
                  <a:pt x="48" y="144"/>
                </a:lnTo>
                <a:lnTo>
                  <a:pt x="0" y="192"/>
                </a:lnTo>
                <a:lnTo>
                  <a:pt x="48" y="192"/>
                </a:lnTo>
                <a:lnTo>
                  <a:pt x="0" y="240"/>
                </a:lnTo>
                <a:lnTo>
                  <a:pt x="48" y="288"/>
                </a:lnTo>
                <a:lnTo>
                  <a:pt x="0" y="336"/>
                </a:lnTo>
                <a:lnTo>
                  <a:pt x="48" y="336"/>
                </a:lnTo>
                <a:lnTo>
                  <a:pt x="0" y="384"/>
                </a:lnTo>
                <a:lnTo>
                  <a:pt x="48" y="384"/>
                </a:lnTo>
                <a:lnTo>
                  <a:pt x="0" y="432"/>
                </a:lnTo>
                <a:lnTo>
                  <a:pt x="48" y="432"/>
                </a:lnTo>
                <a:lnTo>
                  <a:pt x="48" y="480"/>
                </a:lnTo>
                <a:cubicBezTo>
                  <a:pt x="56" y="488"/>
                  <a:pt x="80" y="488"/>
                  <a:pt x="96" y="480"/>
                </a:cubicBezTo>
                <a:cubicBezTo>
                  <a:pt x="112" y="472"/>
                  <a:pt x="136" y="464"/>
                  <a:pt x="144" y="432"/>
                </a:cubicBezTo>
                <a:cubicBezTo>
                  <a:pt x="152" y="400"/>
                  <a:pt x="132" y="322"/>
                  <a:pt x="144" y="288"/>
                </a:cubicBezTo>
                <a:cubicBezTo>
                  <a:pt x="156" y="254"/>
                  <a:pt x="192" y="228"/>
                  <a:pt x="216" y="228"/>
                </a:cubicBezTo>
                <a:cubicBezTo>
                  <a:pt x="240" y="228"/>
                  <a:pt x="276" y="262"/>
                  <a:pt x="288" y="288"/>
                </a:cubicBezTo>
                <a:cubicBezTo>
                  <a:pt x="300" y="314"/>
                  <a:pt x="289" y="343"/>
                  <a:pt x="288" y="384"/>
                </a:cubicBezTo>
                <a:cubicBezTo>
                  <a:pt x="287" y="425"/>
                  <a:pt x="277" y="493"/>
                  <a:pt x="284" y="536"/>
                </a:cubicBezTo>
                <a:cubicBezTo>
                  <a:pt x="291" y="579"/>
                  <a:pt x="310" y="624"/>
                  <a:pt x="332" y="644"/>
                </a:cubicBezTo>
                <a:cubicBezTo>
                  <a:pt x="354" y="664"/>
                  <a:pt x="397" y="667"/>
                  <a:pt x="416" y="656"/>
                </a:cubicBezTo>
                <a:cubicBezTo>
                  <a:pt x="435" y="645"/>
                  <a:pt x="440" y="618"/>
                  <a:pt x="444" y="580"/>
                </a:cubicBezTo>
                <a:cubicBezTo>
                  <a:pt x="448" y="542"/>
                  <a:pt x="435" y="472"/>
                  <a:pt x="440" y="428"/>
                </a:cubicBezTo>
                <a:cubicBezTo>
                  <a:pt x="445" y="384"/>
                  <a:pt x="450" y="334"/>
                  <a:pt x="472" y="316"/>
                </a:cubicBezTo>
                <a:cubicBezTo>
                  <a:pt x="494" y="298"/>
                  <a:pt x="551" y="301"/>
                  <a:pt x="576" y="320"/>
                </a:cubicBezTo>
                <a:cubicBezTo>
                  <a:pt x="601" y="339"/>
                  <a:pt x="611" y="402"/>
                  <a:pt x="620" y="432"/>
                </a:cubicBezTo>
                <a:cubicBezTo>
                  <a:pt x="629" y="462"/>
                  <a:pt x="618" y="476"/>
                  <a:pt x="630" y="498"/>
                </a:cubicBezTo>
                <a:cubicBezTo>
                  <a:pt x="642" y="520"/>
                  <a:pt x="666" y="565"/>
                  <a:pt x="690" y="564"/>
                </a:cubicBezTo>
                <a:cubicBezTo>
                  <a:pt x="714" y="563"/>
                  <a:pt x="758" y="531"/>
                  <a:pt x="774" y="492"/>
                </a:cubicBezTo>
                <a:cubicBezTo>
                  <a:pt x="790" y="453"/>
                  <a:pt x="776" y="369"/>
                  <a:pt x="788" y="328"/>
                </a:cubicBezTo>
                <a:cubicBezTo>
                  <a:pt x="800" y="287"/>
                  <a:pt x="819" y="253"/>
                  <a:pt x="848" y="244"/>
                </a:cubicBezTo>
                <a:cubicBezTo>
                  <a:pt x="877" y="235"/>
                  <a:pt x="936" y="253"/>
                  <a:pt x="960" y="276"/>
                </a:cubicBezTo>
                <a:cubicBezTo>
                  <a:pt x="984" y="299"/>
                  <a:pt x="982" y="349"/>
                  <a:pt x="992" y="384"/>
                </a:cubicBezTo>
                <a:cubicBezTo>
                  <a:pt x="1002" y="419"/>
                  <a:pt x="1002" y="465"/>
                  <a:pt x="1020" y="486"/>
                </a:cubicBezTo>
                <a:cubicBezTo>
                  <a:pt x="1038" y="507"/>
                  <a:pt x="1074" y="514"/>
                  <a:pt x="1098" y="510"/>
                </a:cubicBezTo>
                <a:cubicBezTo>
                  <a:pt x="1122" y="506"/>
                  <a:pt x="1151" y="485"/>
                  <a:pt x="1164" y="462"/>
                </a:cubicBezTo>
                <a:cubicBezTo>
                  <a:pt x="1177" y="439"/>
                  <a:pt x="1170" y="401"/>
                  <a:pt x="1176" y="372"/>
                </a:cubicBezTo>
                <a:cubicBezTo>
                  <a:pt x="1182" y="343"/>
                  <a:pt x="1182" y="309"/>
                  <a:pt x="1200" y="288"/>
                </a:cubicBezTo>
                <a:cubicBezTo>
                  <a:pt x="1218" y="267"/>
                  <a:pt x="1261" y="233"/>
                  <a:pt x="1284" y="248"/>
                </a:cubicBezTo>
                <a:cubicBezTo>
                  <a:pt x="1307" y="263"/>
                  <a:pt x="1326" y="325"/>
                  <a:pt x="1336" y="376"/>
                </a:cubicBezTo>
                <a:cubicBezTo>
                  <a:pt x="1346" y="427"/>
                  <a:pt x="1335" y="510"/>
                  <a:pt x="1344" y="552"/>
                </a:cubicBezTo>
                <a:cubicBezTo>
                  <a:pt x="1353" y="594"/>
                  <a:pt x="1372" y="621"/>
                  <a:pt x="1392" y="630"/>
                </a:cubicBezTo>
                <a:cubicBezTo>
                  <a:pt x="1412" y="639"/>
                  <a:pt x="1447" y="629"/>
                  <a:pt x="1464" y="606"/>
                </a:cubicBezTo>
                <a:cubicBezTo>
                  <a:pt x="1481" y="583"/>
                  <a:pt x="1481" y="532"/>
                  <a:pt x="1492" y="492"/>
                </a:cubicBezTo>
                <a:cubicBezTo>
                  <a:pt x="1503" y="452"/>
                  <a:pt x="1505" y="388"/>
                  <a:pt x="1532" y="368"/>
                </a:cubicBezTo>
                <a:cubicBezTo>
                  <a:pt x="1559" y="348"/>
                  <a:pt x="1630" y="351"/>
                  <a:pt x="1656" y="372"/>
                </a:cubicBezTo>
                <a:cubicBezTo>
                  <a:pt x="1682" y="393"/>
                  <a:pt x="1672" y="463"/>
                  <a:pt x="1686" y="492"/>
                </a:cubicBezTo>
                <a:cubicBezTo>
                  <a:pt x="1700" y="521"/>
                  <a:pt x="1715" y="539"/>
                  <a:pt x="1740" y="546"/>
                </a:cubicBezTo>
                <a:cubicBezTo>
                  <a:pt x="1765" y="553"/>
                  <a:pt x="1811" y="551"/>
                  <a:pt x="1836" y="534"/>
                </a:cubicBezTo>
                <a:cubicBezTo>
                  <a:pt x="1861" y="517"/>
                  <a:pt x="1882" y="482"/>
                  <a:pt x="1892" y="444"/>
                </a:cubicBezTo>
                <a:cubicBezTo>
                  <a:pt x="1902" y="406"/>
                  <a:pt x="1872" y="329"/>
                  <a:pt x="1896" y="304"/>
                </a:cubicBezTo>
                <a:cubicBezTo>
                  <a:pt x="1920" y="279"/>
                  <a:pt x="2011" y="274"/>
                  <a:pt x="2036" y="296"/>
                </a:cubicBezTo>
                <a:cubicBezTo>
                  <a:pt x="2061" y="318"/>
                  <a:pt x="2034" y="396"/>
                  <a:pt x="2046" y="438"/>
                </a:cubicBezTo>
                <a:cubicBezTo>
                  <a:pt x="2058" y="480"/>
                  <a:pt x="2085" y="535"/>
                  <a:pt x="2106" y="546"/>
                </a:cubicBezTo>
                <a:cubicBezTo>
                  <a:pt x="2127" y="557"/>
                  <a:pt x="2155" y="536"/>
                  <a:pt x="2172" y="504"/>
                </a:cubicBezTo>
                <a:cubicBezTo>
                  <a:pt x="2189" y="472"/>
                  <a:pt x="2187" y="383"/>
                  <a:pt x="2208" y="354"/>
                </a:cubicBezTo>
                <a:cubicBezTo>
                  <a:pt x="2229" y="325"/>
                  <a:pt x="2281" y="318"/>
                  <a:pt x="2300" y="332"/>
                </a:cubicBezTo>
                <a:cubicBezTo>
                  <a:pt x="2319" y="346"/>
                  <a:pt x="2315" y="405"/>
                  <a:pt x="2322" y="438"/>
                </a:cubicBezTo>
                <a:cubicBezTo>
                  <a:pt x="2329" y="471"/>
                  <a:pt x="2328" y="500"/>
                  <a:pt x="2340" y="528"/>
                </a:cubicBezTo>
                <a:cubicBezTo>
                  <a:pt x="2352" y="556"/>
                  <a:pt x="2372" y="601"/>
                  <a:pt x="2394" y="606"/>
                </a:cubicBezTo>
                <a:cubicBezTo>
                  <a:pt x="2416" y="611"/>
                  <a:pt x="2456" y="588"/>
                  <a:pt x="2472" y="558"/>
                </a:cubicBezTo>
                <a:cubicBezTo>
                  <a:pt x="2488" y="528"/>
                  <a:pt x="2476" y="456"/>
                  <a:pt x="2492" y="428"/>
                </a:cubicBezTo>
                <a:cubicBezTo>
                  <a:pt x="2508" y="400"/>
                  <a:pt x="2540" y="383"/>
                  <a:pt x="2568" y="390"/>
                </a:cubicBezTo>
                <a:cubicBezTo>
                  <a:pt x="2596" y="397"/>
                  <a:pt x="2638" y="438"/>
                  <a:pt x="2658" y="468"/>
                </a:cubicBezTo>
                <a:cubicBezTo>
                  <a:pt x="2678" y="498"/>
                  <a:pt x="2670" y="540"/>
                  <a:pt x="2688" y="570"/>
                </a:cubicBezTo>
                <a:cubicBezTo>
                  <a:pt x="2706" y="600"/>
                  <a:pt x="2740" y="647"/>
                  <a:pt x="2766" y="648"/>
                </a:cubicBezTo>
                <a:cubicBezTo>
                  <a:pt x="2792" y="649"/>
                  <a:pt x="2824" y="616"/>
                  <a:pt x="2844" y="576"/>
                </a:cubicBezTo>
                <a:cubicBezTo>
                  <a:pt x="2864" y="536"/>
                  <a:pt x="2868" y="439"/>
                  <a:pt x="2888" y="408"/>
                </a:cubicBezTo>
                <a:cubicBezTo>
                  <a:pt x="2908" y="377"/>
                  <a:pt x="2941" y="364"/>
                  <a:pt x="2964" y="390"/>
                </a:cubicBezTo>
                <a:cubicBezTo>
                  <a:pt x="2987" y="416"/>
                  <a:pt x="3003" y="523"/>
                  <a:pt x="3024" y="564"/>
                </a:cubicBezTo>
                <a:cubicBezTo>
                  <a:pt x="3045" y="605"/>
                  <a:pt x="3065" y="629"/>
                  <a:pt x="3088" y="636"/>
                </a:cubicBezTo>
                <a:cubicBezTo>
                  <a:pt x="3111" y="643"/>
                  <a:pt x="3143" y="633"/>
                  <a:pt x="3160" y="608"/>
                </a:cubicBezTo>
                <a:cubicBezTo>
                  <a:pt x="3177" y="583"/>
                  <a:pt x="3181" y="529"/>
                  <a:pt x="3192" y="486"/>
                </a:cubicBezTo>
                <a:cubicBezTo>
                  <a:pt x="3203" y="443"/>
                  <a:pt x="3209" y="376"/>
                  <a:pt x="3228" y="348"/>
                </a:cubicBezTo>
                <a:cubicBezTo>
                  <a:pt x="3247" y="320"/>
                  <a:pt x="3283" y="316"/>
                  <a:pt x="3308" y="320"/>
                </a:cubicBezTo>
                <a:cubicBezTo>
                  <a:pt x="3333" y="324"/>
                  <a:pt x="3362" y="341"/>
                  <a:pt x="3376" y="372"/>
                </a:cubicBezTo>
                <a:cubicBezTo>
                  <a:pt x="3390" y="403"/>
                  <a:pt x="3378" y="461"/>
                  <a:pt x="3390" y="504"/>
                </a:cubicBezTo>
                <a:cubicBezTo>
                  <a:pt x="3402" y="547"/>
                  <a:pt x="3426" y="600"/>
                  <a:pt x="3450" y="630"/>
                </a:cubicBezTo>
                <a:cubicBezTo>
                  <a:pt x="3474" y="660"/>
                  <a:pt x="3509" y="685"/>
                  <a:pt x="3534" y="684"/>
                </a:cubicBezTo>
                <a:cubicBezTo>
                  <a:pt x="3559" y="683"/>
                  <a:pt x="3584" y="662"/>
                  <a:pt x="3600" y="624"/>
                </a:cubicBezTo>
                <a:cubicBezTo>
                  <a:pt x="3616" y="586"/>
                  <a:pt x="3611" y="500"/>
                  <a:pt x="3632" y="456"/>
                </a:cubicBezTo>
                <a:cubicBezTo>
                  <a:pt x="3653" y="412"/>
                  <a:pt x="3708" y="405"/>
                  <a:pt x="3728" y="360"/>
                </a:cubicBezTo>
                <a:cubicBezTo>
                  <a:pt x="3748" y="315"/>
                  <a:pt x="3748" y="236"/>
                  <a:pt x="3752" y="184"/>
                </a:cubicBezTo>
                <a:cubicBezTo>
                  <a:pt x="3756" y="132"/>
                  <a:pt x="3780" y="75"/>
                  <a:pt x="3752" y="48"/>
                </a:cubicBezTo>
                <a:cubicBezTo>
                  <a:pt x="3724" y="21"/>
                  <a:pt x="4193" y="32"/>
                  <a:pt x="3584" y="24"/>
                </a:cubicBezTo>
                <a:cubicBezTo>
                  <a:pt x="2975" y="16"/>
                  <a:pt x="677" y="4"/>
                  <a:pt x="96" y="0"/>
                </a:cubicBezTo>
                <a:cubicBezTo>
                  <a:pt x="96" y="0"/>
                  <a:pt x="96" y="0"/>
                  <a:pt x="96" y="0"/>
                </a:cubicBez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sp>
        <p:nvSpPr>
          <p:cNvPr id="23558" name="Rectangle 6"/>
          <p:cNvSpPr>
            <a:spLocks noChangeArrowheads="1"/>
          </p:cNvSpPr>
          <p:nvPr/>
        </p:nvSpPr>
        <p:spPr bwMode="auto">
          <a:xfrm>
            <a:off x="-279400" y="998538"/>
            <a:ext cx="2895600" cy="152400"/>
          </a:xfrm>
          <a:prstGeom prst="rect">
            <a:avLst/>
          </a:prstGeom>
          <a:solidFill>
            <a:srgbClr val="B9AE77"/>
          </a:solidFill>
          <a:ln w="9525">
            <a:noFill/>
            <a:miter lim="800000"/>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59" name="Freeform 7"/>
          <p:cNvSpPr>
            <a:spLocks/>
          </p:cNvSpPr>
          <p:nvPr/>
        </p:nvSpPr>
        <p:spPr bwMode="auto">
          <a:xfrm flipH="1">
            <a:off x="4152900" y="1004888"/>
            <a:ext cx="100013" cy="144462"/>
          </a:xfrm>
          <a:custGeom>
            <a:avLst/>
            <a:gdLst>
              <a:gd name="T0" fmla="*/ 2147483647 w 63"/>
              <a:gd name="T1" fmla="*/ 0 h 91"/>
              <a:gd name="T2" fmla="*/ 2147483647 w 63"/>
              <a:gd name="T3" fmla="*/ 2147483647 h 91"/>
              <a:gd name="T4" fmla="*/ 2147483647 w 63"/>
              <a:gd name="T5" fmla="*/ 2147483647 h 91"/>
              <a:gd name="T6" fmla="*/ 2147483647 w 63"/>
              <a:gd name="T7" fmla="*/ 2147483647 h 91"/>
              <a:gd name="T8" fmla="*/ 2147483647 w 63"/>
              <a:gd name="T9" fmla="*/ 2147483647 h 91"/>
              <a:gd name="T10" fmla="*/ 2147483647 w 63"/>
              <a:gd name="T11" fmla="*/ 2147483647 h 91"/>
              <a:gd name="T12" fmla="*/ 2147483647 w 63"/>
              <a:gd name="T13" fmla="*/ 2147483647 h 91"/>
              <a:gd name="T14" fmla="*/ 2147483647 w 63"/>
              <a:gd name="T15" fmla="*/ 2147483647 h 91"/>
              <a:gd name="T16" fmla="*/ 2147483647 w 63"/>
              <a:gd name="T17" fmla="*/ 2147483647 h 91"/>
              <a:gd name="T18" fmla="*/ 2147483647 w 63"/>
              <a:gd name="T19" fmla="*/ 2147483647 h 91"/>
              <a:gd name="T20" fmla="*/ 2147483647 w 63"/>
              <a:gd name="T21" fmla="*/ 2147483647 h 91"/>
              <a:gd name="T22" fmla="*/ 2147483647 w 63"/>
              <a:gd name="T23" fmla="*/ 2147483647 h 91"/>
              <a:gd name="T24" fmla="*/ 0 w 63"/>
              <a:gd name="T25" fmla="*/ 2147483647 h 91"/>
              <a:gd name="T26" fmla="*/ 2147483647 w 63"/>
              <a:gd name="T27" fmla="*/ 2147483647 h 91"/>
              <a:gd name="T28" fmla="*/ 2147483647 w 63"/>
              <a:gd name="T29" fmla="*/ 0 h 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91"/>
              <a:gd name="T47" fmla="*/ 63 w 63"/>
              <a:gd name="T48" fmla="*/ 91 h 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91">
                <a:moveTo>
                  <a:pt x="27" y="0"/>
                </a:moveTo>
                <a:lnTo>
                  <a:pt x="54" y="12"/>
                </a:lnTo>
                <a:lnTo>
                  <a:pt x="33" y="27"/>
                </a:lnTo>
                <a:cubicBezTo>
                  <a:pt x="30" y="28"/>
                  <a:pt x="24" y="30"/>
                  <a:pt x="24" y="30"/>
                </a:cubicBezTo>
                <a:lnTo>
                  <a:pt x="60" y="36"/>
                </a:lnTo>
                <a:cubicBezTo>
                  <a:pt x="63" y="38"/>
                  <a:pt x="54" y="41"/>
                  <a:pt x="51" y="42"/>
                </a:cubicBezTo>
                <a:lnTo>
                  <a:pt x="24" y="54"/>
                </a:lnTo>
                <a:lnTo>
                  <a:pt x="51" y="63"/>
                </a:lnTo>
                <a:cubicBezTo>
                  <a:pt x="54" y="64"/>
                  <a:pt x="60" y="66"/>
                  <a:pt x="60" y="66"/>
                </a:cubicBezTo>
                <a:lnTo>
                  <a:pt x="24" y="81"/>
                </a:lnTo>
                <a:cubicBezTo>
                  <a:pt x="19" y="82"/>
                  <a:pt x="4" y="84"/>
                  <a:pt x="9" y="84"/>
                </a:cubicBezTo>
                <a:cubicBezTo>
                  <a:pt x="15" y="84"/>
                  <a:pt x="21" y="82"/>
                  <a:pt x="27" y="81"/>
                </a:cubicBezTo>
                <a:cubicBezTo>
                  <a:pt x="16" y="88"/>
                  <a:pt x="12" y="91"/>
                  <a:pt x="0" y="87"/>
                </a:cubicBezTo>
                <a:cubicBezTo>
                  <a:pt x="2" y="68"/>
                  <a:pt x="0" y="33"/>
                  <a:pt x="9" y="15"/>
                </a:cubicBezTo>
                <a:cubicBezTo>
                  <a:pt x="14" y="6"/>
                  <a:pt x="33" y="6"/>
                  <a:pt x="27" y="0"/>
                </a:cubicBezTo>
                <a:close/>
              </a:path>
            </a:pathLst>
          </a:custGeom>
          <a:solidFill>
            <a:srgbClr val="B9AE77"/>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sp>
        <p:nvSpPr>
          <p:cNvPr id="23560" name="Oval 8"/>
          <p:cNvSpPr>
            <a:spLocks noChangeArrowheads="1"/>
          </p:cNvSpPr>
          <p:nvPr/>
        </p:nvSpPr>
        <p:spPr bwMode="auto">
          <a:xfrm rot="13625400" flipH="1">
            <a:off x="3895726" y="800100"/>
            <a:ext cx="25400" cy="2857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61" name="Oval 9"/>
          <p:cNvSpPr>
            <a:spLocks noChangeArrowheads="1"/>
          </p:cNvSpPr>
          <p:nvPr/>
        </p:nvSpPr>
        <p:spPr bwMode="auto">
          <a:xfrm rot="13625400" flipH="1">
            <a:off x="3822700" y="820738"/>
            <a:ext cx="26988" cy="30162"/>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62" name="Freeform 10"/>
          <p:cNvSpPr>
            <a:spLocks/>
          </p:cNvSpPr>
          <p:nvPr/>
        </p:nvSpPr>
        <p:spPr bwMode="auto">
          <a:xfrm rot="7587433">
            <a:off x="3822701" y="766762"/>
            <a:ext cx="80962" cy="74613"/>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3563" name="Oval 11"/>
          <p:cNvSpPr>
            <a:spLocks noChangeArrowheads="1"/>
          </p:cNvSpPr>
          <p:nvPr/>
        </p:nvSpPr>
        <p:spPr bwMode="auto">
          <a:xfrm rot="16857246" flipH="1">
            <a:off x="3962401" y="747712"/>
            <a:ext cx="19050" cy="2222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64" name="Oval 12"/>
          <p:cNvSpPr>
            <a:spLocks noChangeArrowheads="1"/>
          </p:cNvSpPr>
          <p:nvPr/>
        </p:nvSpPr>
        <p:spPr bwMode="auto">
          <a:xfrm rot="16857246" flipH="1">
            <a:off x="3919538" y="714375"/>
            <a:ext cx="19050" cy="2222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65" name="Freeform 13"/>
          <p:cNvSpPr>
            <a:spLocks/>
          </p:cNvSpPr>
          <p:nvPr/>
        </p:nvSpPr>
        <p:spPr bwMode="auto">
          <a:xfrm rot="-10780721">
            <a:off x="4114800" y="388938"/>
            <a:ext cx="60325" cy="53975"/>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3566" name="Oval 14"/>
          <p:cNvSpPr>
            <a:spLocks noChangeArrowheads="1"/>
          </p:cNvSpPr>
          <p:nvPr/>
        </p:nvSpPr>
        <p:spPr bwMode="auto">
          <a:xfrm rot="8225400" flipH="1">
            <a:off x="3819525" y="909638"/>
            <a:ext cx="25400" cy="30162"/>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67" name="Oval 15"/>
          <p:cNvSpPr>
            <a:spLocks noChangeArrowheads="1"/>
          </p:cNvSpPr>
          <p:nvPr/>
        </p:nvSpPr>
        <p:spPr bwMode="auto">
          <a:xfrm rot="8225400" flipH="1">
            <a:off x="3840163" y="981075"/>
            <a:ext cx="25400" cy="2857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68" name="Freeform 16"/>
          <p:cNvSpPr>
            <a:spLocks/>
          </p:cNvSpPr>
          <p:nvPr/>
        </p:nvSpPr>
        <p:spPr bwMode="auto">
          <a:xfrm rot="2187433">
            <a:off x="3781425" y="931863"/>
            <a:ext cx="79375" cy="71437"/>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3569" name="Freeform 17"/>
          <p:cNvSpPr>
            <a:spLocks/>
          </p:cNvSpPr>
          <p:nvPr/>
        </p:nvSpPr>
        <p:spPr bwMode="auto">
          <a:xfrm rot="2187433">
            <a:off x="2790825" y="538163"/>
            <a:ext cx="79375" cy="71437"/>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3570" name="Group 18"/>
          <p:cNvGrpSpPr>
            <a:grpSpLocks/>
          </p:cNvGrpSpPr>
          <p:nvPr/>
        </p:nvGrpSpPr>
        <p:grpSpPr bwMode="auto">
          <a:xfrm>
            <a:off x="2971800" y="-220663"/>
            <a:ext cx="1897063" cy="1101726"/>
            <a:chOff x="1392" y="-240"/>
            <a:chExt cx="1195" cy="694"/>
          </a:xfrm>
        </p:grpSpPr>
        <p:sp>
          <p:nvSpPr>
            <p:cNvPr id="24645" name="Oval 19"/>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46" name="Oval 20"/>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47" name="Freeform 21"/>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48" name="Oval 22"/>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49" name="Oval 23"/>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50" name="Freeform 24"/>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51" name="Oval 25"/>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52" name="Oval 26"/>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53" name="Freeform 27"/>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54" name="Oval 28"/>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55" name="Oval 29"/>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56" name="Freeform 30"/>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57" name="Oval 31"/>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58" name="Oval 32"/>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59" name="Freeform 33"/>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60" name="Oval 34"/>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61" name="Oval 35"/>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62" name="Freeform 36"/>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63" name="Oval 37"/>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64" name="Freeform 38"/>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65" name="Oval 39"/>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66" name="Oval 40"/>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67" name="Freeform 41"/>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68" name="Oval 42"/>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69" name="Oval 43"/>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70" name="Freeform 44"/>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71" name="Oval 45"/>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72" name="Oval 46"/>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73" name="Freeform 47"/>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74" name="Oval 48"/>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75" name="Freeform 49"/>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76" name="Oval 50"/>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77" name="Oval 51"/>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78" name="Oval 52"/>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79" name="Oval 53"/>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80" name="Freeform 54"/>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81" name="Oval 55"/>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82" name="Oval 56"/>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83" name="Freeform 57"/>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84" name="Oval 58"/>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85" name="Oval 59"/>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86" name="Freeform 60"/>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87" name="Oval 61"/>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88" name="Oval 62"/>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89" name="Freeform 63"/>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690" name="Group 64"/>
            <p:cNvGrpSpPr>
              <a:grpSpLocks/>
            </p:cNvGrpSpPr>
            <p:nvPr/>
          </p:nvGrpSpPr>
          <p:grpSpPr bwMode="auto">
            <a:xfrm>
              <a:off x="1544" y="-187"/>
              <a:ext cx="275" cy="293"/>
              <a:chOff x="1454" y="277"/>
              <a:chExt cx="275" cy="293"/>
            </a:xfrm>
          </p:grpSpPr>
          <p:sp>
            <p:nvSpPr>
              <p:cNvPr id="24762" name="Oval 6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63" name="Oval 6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64" name="Freeform 6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65" name="Oval 6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66" name="Oval 6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67" name="Oval 7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68" name="Freeform 7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69" name="Oval 7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70" name="Oval 7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71" name="Oval 7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72" name="Freeform 7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73" name="Oval 7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74" name="Oval 7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75" name="Freeform 7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76" name="Oval 7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77" name="Oval 8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78" name="Freeform 8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79" name="Oval 8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80" name="Oval 8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81" name="Freeform 8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82" name="Freeform 8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4691" name="Freeform 86"/>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92" name="Freeform 87"/>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93" name="Oval 88"/>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94" name="Oval 89"/>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95" name="Freeform 90"/>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96" name="Oval 91"/>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97" name="Oval 92"/>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98" name="Freeform 93"/>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99" name="Oval 94"/>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00" name="Oval 95"/>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01" name="Freeform 96"/>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02" name="Oval 97"/>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03" name="Oval 98"/>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04" name="Freeform 99"/>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05" name="Oval 100"/>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06" name="Oval 101"/>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07" name="Freeform 102"/>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08" name="Oval 103"/>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09" name="Oval 104"/>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10" name="Freeform 105"/>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11" name="Oval 106"/>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12" name="Freeform 107"/>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13" name="Oval 108"/>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14" name="Oval 109"/>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15" name="Freeform 110"/>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16" name="Oval 111"/>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17" name="Oval 112"/>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18" name="Freeform 113"/>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19" name="Oval 114"/>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20" name="Oval 115"/>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21" name="Freeform 116"/>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22" name="Oval 117"/>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23" name="Freeform 118"/>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24" name="Oval 119"/>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25" name="Oval 120"/>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26" name="Oval 121"/>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27" name="Oval 122"/>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28" name="Freeform 123"/>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29" name="Oval 124"/>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30" name="Oval 125"/>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31" name="Freeform 126"/>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32" name="Oval 127"/>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33" name="Oval 128"/>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34" name="Freeform 129"/>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35" name="Oval 130"/>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36" name="Oval 131"/>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37" name="Freeform 132"/>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738" name="Group 133"/>
            <p:cNvGrpSpPr>
              <a:grpSpLocks/>
            </p:cNvGrpSpPr>
            <p:nvPr/>
          </p:nvGrpSpPr>
          <p:grpSpPr bwMode="auto">
            <a:xfrm>
              <a:off x="2120" y="-139"/>
              <a:ext cx="275" cy="293"/>
              <a:chOff x="1454" y="277"/>
              <a:chExt cx="275" cy="293"/>
            </a:xfrm>
          </p:grpSpPr>
          <p:sp>
            <p:nvSpPr>
              <p:cNvPr id="24741" name="Oval 134"/>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42" name="Oval 135"/>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43" name="Freeform 13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44" name="Oval 13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45" name="Oval 13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46" name="Oval 13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47" name="Freeform 140"/>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48" name="Oval 14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49" name="Oval 142"/>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50" name="Oval 14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51" name="Freeform 144"/>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52" name="Oval 145"/>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53" name="Oval 14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54" name="Freeform 147"/>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55" name="Oval 14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56" name="Oval 14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57" name="Freeform 15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58" name="Oval 151"/>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59" name="Oval 152"/>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760" name="Freeform 15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61" name="Freeform 15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4739" name="Freeform 155"/>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740" name="Freeform 156"/>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3571" name="Group 157"/>
          <p:cNvGrpSpPr>
            <a:grpSpLocks/>
          </p:cNvGrpSpPr>
          <p:nvPr/>
        </p:nvGrpSpPr>
        <p:grpSpPr bwMode="auto">
          <a:xfrm>
            <a:off x="990600" y="-68263"/>
            <a:ext cx="1211263" cy="1025526"/>
            <a:chOff x="1302" y="224"/>
            <a:chExt cx="619" cy="646"/>
          </a:xfrm>
        </p:grpSpPr>
        <p:sp>
          <p:nvSpPr>
            <p:cNvPr id="24576" name="Oval 158"/>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77" name="Oval 159"/>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78" name="Freeform 160"/>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79" name="Oval 161"/>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80" name="Oval 162"/>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81" name="Freeform 163"/>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82" name="Oval 164"/>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83" name="Oval 165"/>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84" name="Freeform 166"/>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85" name="Oval 167"/>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86" name="Oval 168"/>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87" name="Freeform 169"/>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88" name="Oval 170"/>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89" name="Oval 171"/>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90" name="Freeform 172"/>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91" name="Oval 173"/>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92" name="Oval 174"/>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93" name="Freeform 175"/>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94" name="Oval 176"/>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95" name="Freeform 177"/>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96" name="Oval 178"/>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97" name="Oval 179"/>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98" name="Freeform 180"/>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99" name="Oval 181"/>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00" name="Oval 182"/>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01" name="Freeform 183"/>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02" name="Oval 184"/>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03" name="Oval 185"/>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04" name="Freeform 186"/>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05" name="Oval 187"/>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06" name="Freeform 188"/>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07" name="Oval 189"/>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08" name="Oval 190"/>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09" name="Oval 191"/>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10" name="Oval 192"/>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11" name="Freeform 193"/>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12" name="Oval 194"/>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13" name="Oval 195"/>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14" name="Freeform 196"/>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15" name="Oval 197"/>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16" name="Oval 198"/>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17" name="Freeform 199"/>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18" name="Oval 200"/>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19" name="Oval 201"/>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20" name="Freeform 202"/>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621" name="Group 203"/>
            <p:cNvGrpSpPr>
              <a:grpSpLocks/>
            </p:cNvGrpSpPr>
            <p:nvPr/>
          </p:nvGrpSpPr>
          <p:grpSpPr bwMode="auto">
            <a:xfrm>
              <a:off x="1454" y="277"/>
              <a:ext cx="275" cy="293"/>
              <a:chOff x="1454" y="277"/>
              <a:chExt cx="275" cy="293"/>
            </a:xfrm>
          </p:grpSpPr>
          <p:sp>
            <p:nvSpPr>
              <p:cNvPr id="24624" name="Oval 204"/>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25" name="Oval 205"/>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26" name="Freeform 20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27" name="Oval 20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28" name="Oval 20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29" name="Oval 20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30" name="Freeform 210"/>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31" name="Oval 21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32" name="Oval 212"/>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33" name="Oval 21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34" name="Freeform 214"/>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35" name="Oval 215"/>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36" name="Oval 21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37" name="Freeform 217"/>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38" name="Oval 21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39" name="Oval 21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40" name="Freeform 22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41" name="Oval 221"/>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42" name="Oval 222"/>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643" name="Freeform 22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44" name="Freeform 22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4622" name="Freeform 225"/>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623" name="Freeform 22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3572" name="Group 227"/>
          <p:cNvGrpSpPr>
            <a:grpSpLocks/>
          </p:cNvGrpSpPr>
          <p:nvPr/>
        </p:nvGrpSpPr>
        <p:grpSpPr bwMode="auto">
          <a:xfrm>
            <a:off x="2057400" y="-68263"/>
            <a:ext cx="982663" cy="1025526"/>
            <a:chOff x="1302" y="224"/>
            <a:chExt cx="619" cy="646"/>
          </a:xfrm>
        </p:grpSpPr>
        <p:sp>
          <p:nvSpPr>
            <p:cNvPr id="24507" name="Oval 228"/>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08" name="Oval 229"/>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09" name="Freeform 230"/>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10" name="Oval 231"/>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11" name="Oval 232"/>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12" name="Freeform 233"/>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13" name="Oval 234"/>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14" name="Oval 235"/>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15" name="Freeform 236"/>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16" name="Oval 237"/>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17" name="Oval 238"/>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18" name="Freeform 239"/>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19" name="Oval 240"/>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20" name="Oval 241"/>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21" name="Freeform 242"/>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22" name="Oval 243"/>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23" name="Oval 244"/>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24" name="Freeform 245"/>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25" name="Oval 246"/>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26" name="Freeform 247"/>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27" name="Oval 248"/>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28" name="Oval 249"/>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29" name="Freeform 250"/>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30" name="Oval 251"/>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31" name="Oval 252"/>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32" name="Freeform 253"/>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33" name="Oval 254"/>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34" name="Oval 255"/>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35" name="Freeform 256"/>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36" name="Oval 257"/>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37" name="Freeform 258"/>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38" name="Oval 259"/>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39" name="Oval 260"/>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40" name="Oval 261"/>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41" name="Oval 262"/>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42" name="Freeform 263"/>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43" name="Oval 264"/>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44" name="Oval 265"/>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45" name="Freeform 266"/>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46" name="Oval 267"/>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47" name="Oval 268"/>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48" name="Freeform 269"/>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49" name="Oval 270"/>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50" name="Oval 271"/>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51" name="Freeform 272"/>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552" name="Group 273"/>
            <p:cNvGrpSpPr>
              <a:grpSpLocks/>
            </p:cNvGrpSpPr>
            <p:nvPr/>
          </p:nvGrpSpPr>
          <p:grpSpPr bwMode="auto">
            <a:xfrm>
              <a:off x="1454" y="277"/>
              <a:ext cx="275" cy="293"/>
              <a:chOff x="1454" y="277"/>
              <a:chExt cx="275" cy="293"/>
            </a:xfrm>
          </p:grpSpPr>
          <p:sp>
            <p:nvSpPr>
              <p:cNvPr id="24555" name="Oval 274"/>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56" name="Oval 275"/>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57" name="Freeform 27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58" name="Oval 27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59" name="Oval 27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60" name="Oval 27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61" name="Freeform 280"/>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62" name="Oval 28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63" name="Oval 282"/>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64" name="Oval 28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65" name="Freeform 284"/>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66" name="Oval 285"/>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67" name="Oval 28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68" name="Freeform 287"/>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69" name="Oval 28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70" name="Oval 28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71" name="Freeform 29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72" name="Oval 291"/>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73" name="Oval 292"/>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74" name="Freeform 29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75" name="Freeform 29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4553" name="Freeform 295"/>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54" name="Freeform 29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3573" name="Group 297"/>
          <p:cNvGrpSpPr>
            <a:grpSpLocks/>
          </p:cNvGrpSpPr>
          <p:nvPr/>
        </p:nvGrpSpPr>
        <p:grpSpPr bwMode="auto">
          <a:xfrm>
            <a:off x="3962400" y="-179388"/>
            <a:ext cx="3878263" cy="1177926"/>
            <a:chOff x="111" y="0"/>
            <a:chExt cx="2443" cy="742"/>
          </a:xfrm>
        </p:grpSpPr>
        <p:sp>
          <p:nvSpPr>
            <p:cNvPr id="24221" name="Oval 298"/>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22" name="Oval 299"/>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23" name="Freeform 300"/>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24" name="Oval 301"/>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25" name="Oval 302"/>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26" name="Freeform 303"/>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27" name="Freeform 304"/>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228" name="Group 305"/>
            <p:cNvGrpSpPr>
              <a:grpSpLocks/>
            </p:cNvGrpSpPr>
            <p:nvPr/>
          </p:nvGrpSpPr>
          <p:grpSpPr bwMode="auto">
            <a:xfrm>
              <a:off x="1359" y="0"/>
              <a:ext cx="1195" cy="694"/>
              <a:chOff x="1392" y="-240"/>
              <a:chExt cx="1195" cy="694"/>
            </a:xfrm>
          </p:grpSpPr>
          <p:sp>
            <p:nvSpPr>
              <p:cNvPr id="24369" name="Oval 306"/>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70" name="Oval 307"/>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71" name="Freeform 308"/>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72" name="Oval 309"/>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73" name="Oval 310"/>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74" name="Freeform 311"/>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75" name="Oval 312"/>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76" name="Oval 313"/>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77" name="Freeform 314"/>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78" name="Oval 315"/>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79" name="Oval 316"/>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80" name="Freeform 317"/>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81" name="Oval 318"/>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82" name="Oval 319"/>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83" name="Freeform 320"/>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84" name="Oval 321"/>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85" name="Oval 322"/>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86" name="Freeform 323"/>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87" name="Oval 324"/>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88" name="Freeform 325"/>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89" name="Oval 326"/>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90" name="Oval 327"/>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91" name="Freeform 328"/>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92" name="Oval 329"/>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93" name="Oval 330"/>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94" name="Freeform 331"/>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95" name="Oval 332"/>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96" name="Oval 333"/>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97" name="Freeform 334"/>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98" name="Oval 335"/>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99" name="Freeform 336"/>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00" name="Oval 337"/>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01" name="Oval 338"/>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02" name="Oval 339"/>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03" name="Oval 340"/>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04" name="Freeform 341"/>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05" name="Oval 342"/>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06" name="Oval 343"/>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07" name="Freeform 344"/>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08" name="Oval 345"/>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09" name="Oval 346"/>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10" name="Freeform 347"/>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11" name="Oval 348"/>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12" name="Oval 349"/>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13" name="Freeform 350"/>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414" name="Group 351"/>
              <p:cNvGrpSpPr>
                <a:grpSpLocks/>
              </p:cNvGrpSpPr>
              <p:nvPr/>
            </p:nvGrpSpPr>
            <p:grpSpPr bwMode="auto">
              <a:xfrm>
                <a:off x="1544" y="-187"/>
                <a:ext cx="275" cy="293"/>
                <a:chOff x="1454" y="277"/>
                <a:chExt cx="275" cy="293"/>
              </a:xfrm>
            </p:grpSpPr>
            <p:sp>
              <p:nvSpPr>
                <p:cNvPr id="24486" name="Oval 352"/>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87" name="Oval 353"/>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88" name="Freeform 354"/>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89" name="Oval 355"/>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90" name="Oval 356"/>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91" name="Oval 357"/>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92" name="Freeform 358"/>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93" name="Oval 359"/>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94" name="Oval 360"/>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95" name="Oval 361"/>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96" name="Freeform 362"/>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97" name="Oval 363"/>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98" name="Oval 364"/>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99" name="Freeform 365"/>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00" name="Oval 366"/>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01" name="Oval 367"/>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02" name="Freeform 368"/>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03" name="Oval 369"/>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04" name="Oval 370"/>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505" name="Freeform 371"/>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506" name="Freeform 372"/>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4415" name="Freeform 373"/>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16" name="Freeform 374"/>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17" name="Oval 375"/>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18" name="Oval 376"/>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19" name="Freeform 377"/>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20" name="Oval 378"/>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21" name="Oval 379"/>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22" name="Freeform 380"/>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23" name="Oval 381"/>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24" name="Oval 382"/>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25" name="Freeform 383"/>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26" name="Oval 384"/>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27" name="Oval 385"/>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28" name="Freeform 386"/>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29" name="Oval 387"/>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30" name="Oval 388"/>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31" name="Freeform 389"/>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32" name="Oval 390"/>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33" name="Oval 391"/>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34" name="Freeform 392"/>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35" name="Oval 393"/>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36" name="Freeform 394"/>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37" name="Oval 395"/>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38" name="Oval 396"/>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39" name="Freeform 397"/>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40" name="Oval 398"/>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41" name="Oval 399"/>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42" name="Freeform 400"/>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43" name="Oval 401"/>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44" name="Oval 402"/>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45" name="Freeform 403"/>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46" name="Oval 404"/>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47" name="Freeform 405"/>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48" name="Oval 406"/>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49" name="Oval 407"/>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50" name="Oval 408"/>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51" name="Oval 409"/>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52" name="Freeform 410"/>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53" name="Oval 411"/>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54" name="Oval 412"/>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55" name="Freeform 413"/>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56" name="Oval 414"/>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57" name="Oval 415"/>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58" name="Freeform 416"/>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59" name="Oval 417"/>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60" name="Oval 418"/>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61" name="Freeform 419"/>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462" name="Group 420"/>
              <p:cNvGrpSpPr>
                <a:grpSpLocks/>
              </p:cNvGrpSpPr>
              <p:nvPr/>
            </p:nvGrpSpPr>
            <p:grpSpPr bwMode="auto">
              <a:xfrm>
                <a:off x="2120" y="-139"/>
                <a:ext cx="275" cy="293"/>
                <a:chOff x="1454" y="277"/>
                <a:chExt cx="275" cy="293"/>
              </a:xfrm>
            </p:grpSpPr>
            <p:sp>
              <p:nvSpPr>
                <p:cNvPr id="24465" name="Oval 421"/>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66" name="Oval 422"/>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67" name="Freeform 42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68" name="Oval 42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69" name="Oval 42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70" name="Oval 42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71" name="Freeform 427"/>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72" name="Oval 42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73" name="Oval 429"/>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74" name="Oval 43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75" name="Freeform 431"/>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76" name="Oval 432"/>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77" name="Oval 43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78" name="Freeform 434"/>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79" name="Oval 43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80" name="Oval 43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81" name="Freeform 43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82" name="Oval 438"/>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83" name="Oval 439"/>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484" name="Freeform 44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85" name="Freeform 44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4463" name="Freeform 442"/>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464" name="Freeform 443"/>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4229" name="Group 444"/>
            <p:cNvGrpSpPr>
              <a:grpSpLocks/>
            </p:cNvGrpSpPr>
            <p:nvPr/>
          </p:nvGrpSpPr>
          <p:grpSpPr bwMode="auto">
            <a:xfrm>
              <a:off x="111" y="96"/>
              <a:ext cx="763" cy="646"/>
              <a:chOff x="1302" y="224"/>
              <a:chExt cx="619" cy="646"/>
            </a:xfrm>
          </p:grpSpPr>
          <p:sp>
            <p:nvSpPr>
              <p:cNvPr id="24300" name="Oval 445"/>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01" name="Oval 446"/>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02" name="Freeform 447"/>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03" name="Oval 448"/>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04" name="Oval 449"/>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05" name="Freeform 450"/>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06" name="Oval 451"/>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07" name="Oval 452"/>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08" name="Freeform 453"/>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09" name="Oval 454"/>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10" name="Oval 455"/>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11" name="Freeform 456"/>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12" name="Oval 457"/>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13" name="Oval 458"/>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14" name="Freeform 459"/>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15" name="Oval 460"/>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16" name="Oval 461"/>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17" name="Freeform 462"/>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18" name="Oval 463"/>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19" name="Freeform 464"/>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20" name="Oval 465"/>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21" name="Oval 466"/>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22" name="Freeform 467"/>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23" name="Oval 468"/>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24" name="Oval 469"/>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25" name="Freeform 470"/>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26" name="Oval 471"/>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27" name="Oval 472"/>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28" name="Freeform 473"/>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29" name="Oval 474"/>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30" name="Freeform 475"/>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31" name="Oval 476"/>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32" name="Oval 477"/>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33" name="Oval 478"/>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34" name="Oval 479"/>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35" name="Freeform 480"/>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36" name="Oval 481"/>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37" name="Oval 482"/>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38" name="Freeform 483"/>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39" name="Oval 484"/>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40" name="Oval 485"/>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41" name="Freeform 486"/>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42" name="Oval 487"/>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43" name="Oval 488"/>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44" name="Freeform 489"/>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345" name="Group 490"/>
              <p:cNvGrpSpPr>
                <a:grpSpLocks/>
              </p:cNvGrpSpPr>
              <p:nvPr/>
            </p:nvGrpSpPr>
            <p:grpSpPr bwMode="auto">
              <a:xfrm>
                <a:off x="1454" y="277"/>
                <a:ext cx="275" cy="293"/>
                <a:chOff x="1454" y="277"/>
                <a:chExt cx="275" cy="293"/>
              </a:xfrm>
            </p:grpSpPr>
            <p:sp>
              <p:nvSpPr>
                <p:cNvPr id="24348" name="Oval 491"/>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49" name="Oval 492"/>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50" name="Freeform 49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51" name="Oval 49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52" name="Oval 49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53" name="Oval 49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54" name="Freeform 497"/>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55" name="Oval 49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56" name="Oval 499"/>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57" name="Oval 50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58" name="Freeform 501"/>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59" name="Oval 502"/>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60" name="Oval 50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61" name="Freeform 504"/>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62" name="Oval 50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63" name="Oval 50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64" name="Freeform 50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65" name="Oval 508"/>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66" name="Oval 509"/>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367" name="Freeform 51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68" name="Freeform 51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4346" name="Freeform 512"/>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347" name="Freeform 513"/>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4230" name="Group 514"/>
            <p:cNvGrpSpPr>
              <a:grpSpLocks/>
            </p:cNvGrpSpPr>
            <p:nvPr/>
          </p:nvGrpSpPr>
          <p:grpSpPr bwMode="auto">
            <a:xfrm>
              <a:off x="783" y="96"/>
              <a:ext cx="619" cy="646"/>
              <a:chOff x="1302" y="224"/>
              <a:chExt cx="619" cy="646"/>
            </a:xfrm>
          </p:grpSpPr>
          <p:sp>
            <p:nvSpPr>
              <p:cNvPr id="24231" name="Oval 515"/>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32" name="Oval 516"/>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33" name="Freeform 517"/>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34" name="Oval 518"/>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35" name="Oval 519"/>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36" name="Freeform 520"/>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37" name="Oval 521"/>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38" name="Oval 522"/>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39" name="Freeform 523"/>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40" name="Oval 524"/>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41" name="Oval 525"/>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42" name="Freeform 526"/>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43" name="Oval 527"/>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44" name="Oval 528"/>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45" name="Freeform 529"/>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46" name="Oval 530"/>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47" name="Oval 531"/>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48" name="Freeform 532"/>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49" name="Oval 533"/>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50" name="Freeform 534"/>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51" name="Oval 535"/>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52" name="Oval 536"/>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53" name="Freeform 537"/>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54" name="Oval 538"/>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55" name="Oval 539"/>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56" name="Freeform 540"/>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57" name="Oval 541"/>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58" name="Oval 542"/>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59" name="Freeform 543"/>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60" name="Oval 544"/>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61" name="Freeform 545"/>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62" name="Oval 546"/>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63" name="Oval 547"/>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64" name="Oval 548"/>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65" name="Oval 549"/>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66" name="Freeform 550"/>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67" name="Oval 551"/>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68" name="Oval 552"/>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69" name="Freeform 553"/>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70" name="Oval 554"/>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71" name="Oval 555"/>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72" name="Freeform 556"/>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73" name="Oval 557"/>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74" name="Oval 558"/>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75" name="Freeform 559"/>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276" name="Group 560"/>
              <p:cNvGrpSpPr>
                <a:grpSpLocks/>
              </p:cNvGrpSpPr>
              <p:nvPr/>
            </p:nvGrpSpPr>
            <p:grpSpPr bwMode="auto">
              <a:xfrm>
                <a:off x="1454" y="277"/>
                <a:ext cx="275" cy="293"/>
                <a:chOff x="1454" y="277"/>
                <a:chExt cx="275" cy="293"/>
              </a:xfrm>
            </p:grpSpPr>
            <p:sp>
              <p:nvSpPr>
                <p:cNvPr id="24279" name="Oval 561"/>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80" name="Oval 562"/>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81" name="Freeform 56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82" name="Oval 56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83" name="Oval 56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84" name="Oval 56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85" name="Freeform 567"/>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86" name="Oval 56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87" name="Oval 569"/>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88" name="Oval 57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89" name="Freeform 571"/>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90" name="Oval 572"/>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91" name="Oval 57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92" name="Freeform 574"/>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93" name="Oval 57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94" name="Oval 57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95" name="Freeform 57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96" name="Oval 578"/>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97" name="Oval 579"/>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98" name="Freeform 58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99" name="Freeform 58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4277" name="Freeform 582"/>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78" name="Freeform 583"/>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grpSp>
        <p:nvGrpSpPr>
          <p:cNvPr id="23574" name="Group 584"/>
          <p:cNvGrpSpPr>
            <a:grpSpLocks/>
          </p:cNvGrpSpPr>
          <p:nvPr/>
        </p:nvGrpSpPr>
        <p:grpSpPr bwMode="auto">
          <a:xfrm>
            <a:off x="7696200" y="-220663"/>
            <a:ext cx="3878263" cy="1177926"/>
            <a:chOff x="111" y="0"/>
            <a:chExt cx="2443" cy="742"/>
          </a:xfrm>
        </p:grpSpPr>
        <p:sp>
          <p:nvSpPr>
            <p:cNvPr id="23935" name="Oval 585"/>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36" name="Oval 586"/>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37" name="Freeform 587"/>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38" name="Oval 588"/>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39" name="Oval 589"/>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40" name="Freeform 590"/>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41" name="Freeform 591"/>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3942" name="Group 592"/>
            <p:cNvGrpSpPr>
              <a:grpSpLocks/>
            </p:cNvGrpSpPr>
            <p:nvPr/>
          </p:nvGrpSpPr>
          <p:grpSpPr bwMode="auto">
            <a:xfrm>
              <a:off x="1359" y="0"/>
              <a:ext cx="1195" cy="694"/>
              <a:chOff x="1392" y="-240"/>
              <a:chExt cx="1195" cy="694"/>
            </a:xfrm>
          </p:grpSpPr>
          <p:sp>
            <p:nvSpPr>
              <p:cNvPr id="24083" name="Oval 593"/>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84" name="Oval 594"/>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85" name="Freeform 595"/>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86" name="Oval 596"/>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87" name="Oval 597"/>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88" name="Freeform 598"/>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89" name="Oval 599"/>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90" name="Oval 600"/>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91" name="Freeform 601"/>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92" name="Oval 602"/>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93" name="Oval 603"/>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94" name="Freeform 604"/>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95" name="Oval 605"/>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96" name="Oval 606"/>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97" name="Freeform 607"/>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98" name="Oval 608"/>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99" name="Oval 609"/>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00" name="Freeform 610"/>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01" name="Oval 611"/>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02" name="Freeform 612"/>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03" name="Oval 613"/>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04" name="Oval 614"/>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05" name="Freeform 615"/>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06" name="Oval 616"/>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07" name="Oval 617"/>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08" name="Freeform 618"/>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09" name="Oval 619"/>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10" name="Oval 620"/>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11" name="Freeform 621"/>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12" name="Oval 622"/>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13" name="Freeform 623"/>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14" name="Oval 624"/>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15" name="Oval 625"/>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16" name="Oval 626"/>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17" name="Oval 627"/>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18" name="Freeform 628"/>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19" name="Oval 629"/>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20" name="Oval 630"/>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21" name="Freeform 631"/>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22" name="Oval 632"/>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23" name="Oval 633"/>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24" name="Freeform 634"/>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25" name="Oval 635"/>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26" name="Oval 636"/>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27" name="Freeform 637"/>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128" name="Group 638"/>
              <p:cNvGrpSpPr>
                <a:grpSpLocks/>
              </p:cNvGrpSpPr>
              <p:nvPr/>
            </p:nvGrpSpPr>
            <p:grpSpPr bwMode="auto">
              <a:xfrm>
                <a:off x="1544" y="-187"/>
                <a:ext cx="275" cy="293"/>
                <a:chOff x="1454" y="277"/>
                <a:chExt cx="275" cy="293"/>
              </a:xfrm>
            </p:grpSpPr>
            <p:sp>
              <p:nvSpPr>
                <p:cNvPr id="24200" name="Oval 639"/>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01" name="Oval 640"/>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02" name="Freeform 641"/>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03" name="Oval 642"/>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04" name="Oval 643"/>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05" name="Oval 644"/>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06" name="Freeform 645"/>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07" name="Oval 646"/>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08" name="Oval 647"/>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09" name="Oval 648"/>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10" name="Freeform 649"/>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11" name="Oval 650"/>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12" name="Oval 651"/>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13" name="Freeform 652"/>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14" name="Oval 653"/>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15" name="Oval 654"/>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16" name="Freeform 655"/>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17" name="Oval 656"/>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18" name="Oval 657"/>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219" name="Freeform 658"/>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220" name="Freeform 659"/>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4129" name="Freeform 660"/>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30" name="Freeform 661"/>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31" name="Oval 662"/>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32" name="Oval 663"/>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33" name="Freeform 664"/>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34" name="Oval 665"/>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35" name="Oval 666"/>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36" name="Freeform 667"/>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37" name="Oval 668"/>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38" name="Oval 669"/>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39" name="Freeform 670"/>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40" name="Oval 671"/>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41" name="Oval 672"/>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42" name="Freeform 673"/>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43" name="Oval 674"/>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44" name="Oval 675"/>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45" name="Freeform 676"/>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46" name="Oval 677"/>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47" name="Oval 678"/>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48" name="Freeform 679"/>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49" name="Oval 680"/>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50" name="Freeform 681"/>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51" name="Oval 682"/>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52" name="Oval 683"/>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53" name="Freeform 684"/>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54" name="Oval 685"/>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55" name="Oval 686"/>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56" name="Freeform 687"/>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57" name="Oval 688"/>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58" name="Oval 689"/>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59" name="Freeform 690"/>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60" name="Oval 691"/>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61" name="Freeform 692"/>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62" name="Oval 693"/>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63" name="Oval 694"/>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64" name="Oval 695"/>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65" name="Oval 696"/>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66" name="Freeform 697"/>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67" name="Oval 698"/>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68" name="Oval 699"/>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69" name="Freeform 700"/>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70" name="Oval 701"/>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71" name="Oval 702"/>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72" name="Freeform 703"/>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73" name="Oval 704"/>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74" name="Oval 705"/>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75" name="Freeform 706"/>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176" name="Group 707"/>
              <p:cNvGrpSpPr>
                <a:grpSpLocks/>
              </p:cNvGrpSpPr>
              <p:nvPr/>
            </p:nvGrpSpPr>
            <p:grpSpPr bwMode="auto">
              <a:xfrm>
                <a:off x="2120" y="-139"/>
                <a:ext cx="275" cy="293"/>
                <a:chOff x="1454" y="277"/>
                <a:chExt cx="275" cy="293"/>
              </a:xfrm>
            </p:grpSpPr>
            <p:sp>
              <p:nvSpPr>
                <p:cNvPr id="24179" name="Oval 708"/>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80" name="Oval 709"/>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81" name="Freeform 71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82" name="Oval 71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83" name="Oval 71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84" name="Oval 71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85" name="Freeform 714"/>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86" name="Oval 71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87" name="Oval 716"/>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88" name="Oval 71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89" name="Freeform 71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90" name="Oval 719"/>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91" name="Oval 72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92" name="Freeform 721"/>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93" name="Oval 72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94" name="Oval 72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95" name="Freeform 72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96" name="Oval 725"/>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97" name="Oval 726"/>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198" name="Freeform 72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99" name="Freeform 72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4177" name="Freeform 729"/>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178" name="Freeform 730"/>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3943" name="Group 731"/>
            <p:cNvGrpSpPr>
              <a:grpSpLocks/>
            </p:cNvGrpSpPr>
            <p:nvPr/>
          </p:nvGrpSpPr>
          <p:grpSpPr bwMode="auto">
            <a:xfrm>
              <a:off x="111" y="96"/>
              <a:ext cx="763" cy="646"/>
              <a:chOff x="1302" y="224"/>
              <a:chExt cx="619" cy="646"/>
            </a:xfrm>
          </p:grpSpPr>
          <p:sp>
            <p:nvSpPr>
              <p:cNvPr id="24014" name="Oval 732"/>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15" name="Oval 733"/>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16" name="Freeform 734"/>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17" name="Oval 735"/>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18" name="Oval 736"/>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19" name="Freeform 737"/>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20" name="Oval 738"/>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21" name="Oval 739"/>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22" name="Freeform 740"/>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23" name="Oval 741"/>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24" name="Oval 742"/>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25" name="Freeform 743"/>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26" name="Oval 744"/>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27" name="Oval 745"/>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28" name="Freeform 746"/>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29" name="Oval 747"/>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30" name="Oval 748"/>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31" name="Freeform 749"/>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32" name="Oval 750"/>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33" name="Freeform 751"/>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34" name="Oval 752"/>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35" name="Oval 753"/>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36" name="Freeform 754"/>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37" name="Oval 755"/>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38" name="Oval 756"/>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39" name="Freeform 757"/>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40" name="Oval 758"/>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41" name="Oval 759"/>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42" name="Freeform 760"/>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43" name="Oval 761"/>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44" name="Freeform 762"/>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45" name="Oval 763"/>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46" name="Oval 764"/>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47" name="Oval 765"/>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48" name="Oval 766"/>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49" name="Freeform 767"/>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50" name="Oval 768"/>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51" name="Oval 769"/>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52" name="Freeform 770"/>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53" name="Oval 771"/>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54" name="Oval 772"/>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55" name="Freeform 773"/>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56" name="Oval 774"/>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57" name="Oval 775"/>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58" name="Freeform 776"/>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4059" name="Group 777"/>
              <p:cNvGrpSpPr>
                <a:grpSpLocks/>
              </p:cNvGrpSpPr>
              <p:nvPr/>
            </p:nvGrpSpPr>
            <p:grpSpPr bwMode="auto">
              <a:xfrm>
                <a:off x="1454" y="277"/>
                <a:ext cx="275" cy="293"/>
                <a:chOff x="1454" y="277"/>
                <a:chExt cx="275" cy="293"/>
              </a:xfrm>
            </p:grpSpPr>
            <p:sp>
              <p:nvSpPr>
                <p:cNvPr id="24062" name="Oval 778"/>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63" name="Oval 779"/>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64" name="Freeform 78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65" name="Oval 78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66" name="Oval 78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67" name="Oval 78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68" name="Freeform 784"/>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69" name="Oval 78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70" name="Oval 786"/>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71" name="Oval 78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72" name="Freeform 788"/>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73" name="Oval 789"/>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74" name="Oval 79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75" name="Freeform 791"/>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76" name="Oval 79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77" name="Oval 79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78" name="Freeform 79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79" name="Oval 795"/>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80" name="Oval 796"/>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81" name="Freeform 79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82" name="Freeform 79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4060" name="Freeform 799"/>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61" name="Freeform 800"/>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3944" name="Group 801"/>
            <p:cNvGrpSpPr>
              <a:grpSpLocks/>
            </p:cNvGrpSpPr>
            <p:nvPr/>
          </p:nvGrpSpPr>
          <p:grpSpPr bwMode="auto">
            <a:xfrm>
              <a:off x="783" y="96"/>
              <a:ext cx="619" cy="646"/>
              <a:chOff x="1302" y="224"/>
              <a:chExt cx="619" cy="646"/>
            </a:xfrm>
          </p:grpSpPr>
          <p:sp>
            <p:nvSpPr>
              <p:cNvPr id="23945" name="Oval 802"/>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46" name="Oval 803"/>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47" name="Freeform 804"/>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48" name="Oval 805"/>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49" name="Oval 806"/>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50" name="Freeform 807"/>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51" name="Oval 808"/>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52" name="Oval 809"/>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53" name="Freeform 810"/>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54" name="Oval 811"/>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55" name="Oval 812"/>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56" name="Freeform 813"/>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57" name="Oval 814"/>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58" name="Oval 815"/>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59" name="Freeform 816"/>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60" name="Oval 817"/>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61" name="Oval 818"/>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62" name="Freeform 819"/>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63" name="Oval 820"/>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64" name="Freeform 821"/>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65" name="Oval 822"/>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66" name="Oval 823"/>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67" name="Freeform 824"/>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68" name="Oval 825"/>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69" name="Oval 826"/>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70" name="Freeform 827"/>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71" name="Oval 828"/>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72" name="Oval 829"/>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73" name="Freeform 830"/>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74" name="Oval 831"/>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75" name="Freeform 832"/>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76" name="Oval 833"/>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77" name="Oval 834"/>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78" name="Oval 835"/>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79" name="Oval 836"/>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80" name="Freeform 837"/>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81" name="Oval 838"/>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82" name="Oval 839"/>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83" name="Freeform 840"/>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84" name="Oval 841"/>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85" name="Oval 842"/>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86" name="Freeform 843"/>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87" name="Oval 844"/>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88" name="Oval 845"/>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89" name="Freeform 846"/>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3990" name="Group 847"/>
              <p:cNvGrpSpPr>
                <a:grpSpLocks/>
              </p:cNvGrpSpPr>
              <p:nvPr/>
            </p:nvGrpSpPr>
            <p:grpSpPr bwMode="auto">
              <a:xfrm>
                <a:off x="1454" y="277"/>
                <a:ext cx="275" cy="293"/>
                <a:chOff x="1454" y="277"/>
                <a:chExt cx="275" cy="293"/>
              </a:xfrm>
            </p:grpSpPr>
            <p:sp>
              <p:nvSpPr>
                <p:cNvPr id="23993" name="Oval 848"/>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94" name="Oval 849"/>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95" name="Freeform 85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96" name="Oval 85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97" name="Oval 85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98" name="Oval 85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99" name="Freeform 854"/>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00" name="Oval 85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01" name="Oval 856"/>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02" name="Oval 85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03" name="Freeform 85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04" name="Oval 859"/>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05" name="Oval 86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06" name="Freeform 861"/>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07" name="Oval 86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08" name="Oval 86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09" name="Freeform 86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10" name="Oval 865"/>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11" name="Oval 866"/>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4012" name="Freeform 86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4013" name="Freeform 86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3991" name="Freeform 869"/>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92" name="Freeform 870"/>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grpSp>
        <p:nvGrpSpPr>
          <p:cNvPr id="23575" name="Group 871"/>
          <p:cNvGrpSpPr>
            <a:grpSpLocks/>
          </p:cNvGrpSpPr>
          <p:nvPr/>
        </p:nvGrpSpPr>
        <p:grpSpPr bwMode="auto">
          <a:xfrm>
            <a:off x="-2133600" y="-179388"/>
            <a:ext cx="3878263" cy="1177926"/>
            <a:chOff x="111" y="0"/>
            <a:chExt cx="2443" cy="742"/>
          </a:xfrm>
        </p:grpSpPr>
        <p:sp>
          <p:nvSpPr>
            <p:cNvPr id="23649" name="Oval 872"/>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50" name="Oval 873"/>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51" name="Freeform 874"/>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52" name="Oval 875"/>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53" name="Oval 876"/>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54" name="Freeform 877"/>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55" name="Freeform 878"/>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3656" name="Group 879"/>
            <p:cNvGrpSpPr>
              <a:grpSpLocks/>
            </p:cNvGrpSpPr>
            <p:nvPr/>
          </p:nvGrpSpPr>
          <p:grpSpPr bwMode="auto">
            <a:xfrm>
              <a:off x="1359" y="0"/>
              <a:ext cx="1195" cy="694"/>
              <a:chOff x="1392" y="-240"/>
              <a:chExt cx="1195" cy="694"/>
            </a:xfrm>
          </p:grpSpPr>
          <p:sp>
            <p:nvSpPr>
              <p:cNvPr id="23797" name="Oval 880"/>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98" name="Oval 881"/>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99" name="Freeform 882"/>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00" name="Oval 883"/>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01" name="Oval 884"/>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02" name="Freeform 885"/>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03" name="Oval 886"/>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04" name="Oval 887"/>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05" name="Freeform 888"/>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06" name="Oval 889"/>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07" name="Oval 890"/>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08" name="Freeform 891"/>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09" name="Oval 892"/>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10" name="Oval 893"/>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11" name="Freeform 894"/>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12" name="Oval 895"/>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13" name="Oval 896"/>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14" name="Freeform 897"/>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15" name="Oval 898"/>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16" name="Freeform 899"/>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17" name="Oval 900"/>
              <p:cNvSpPr>
                <a:spLocks noChangeArrowheads="1"/>
              </p:cNvSpPr>
              <p:nvPr/>
            </p:nvSpPr>
            <p:spPr bwMode="auto">
              <a:xfrm rot="13625400" flipH="1">
                <a:off x="1449"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18" name="Oval 901"/>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19" name="Freeform 902"/>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20" name="Oval 903"/>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21" name="Oval 904"/>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22" name="Freeform 905"/>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23" name="Oval 906"/>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24" name="Oval 907"/>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25" name="Freeform 908"/>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26" name="Oval 909"/>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27" name="Freeform 910"/>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28" name="Oval 911"/>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29" name="Oval 912"/>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30" name="Oval 913"/>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31" name="Oval 914"/>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32" name="Freeform 915"/>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33" name="Oval 916"/>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34" name="Oval 917"/>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35" name="Freeform 918"/>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36" name="Oval 919"/>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37" name="Oval 920"/>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38" name="Freeform 921"/>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39" name="Oval 922"/>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40" name="Oval 923"/>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41" name="Freeform 924"/>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3842" name="Group 925"/>
              <p:cNvGrpSpPr>
                <a:grpSpLocks/>
              </p:cNvGrpSpPr>
              <p:nvPr/>
            </p:nvGrpSpPr>
            <p:grpSpPr bwMode="auto">
              <a:xfrm>
                <a:off x="1544" y="-187"/>
                <a:ext cx="275" cy="293"/>
                <a:chOff x="1454" y="277"/>
                <a:chExt cx="275" cy="293"/>
              </a:xfrm>
            </p:grpSpPr>
            <p:sp>
              <p:nvSpPr>
                <p:cNvPr id="23914" name="Oval 926"/>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15" name="Oval 927"/>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16" name="Freeform 928"/>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17" name="Oval 929"/>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18" name="Oval 930"/>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19" name="Oval 931"/>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20" name="Freeform 932"/>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21" name="Oval 933"/>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22" name="Oval 934"/>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23" name="Oval 935"/>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24" name="Freeform 93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25" name="Oval 937"/>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26" name="Oval 938"/>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27" name="Freeform 939"/>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28" name="Oval 940"/>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29" name="Oval 941"/>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30" name="Freeform 942"/>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31" name="Oval 943"/>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32" name="Oval 944"/>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33" name="Freeform 945"/>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34" name="Freeform 946"/>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3843" name="Freeform 947"/>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44" name="Freeform 948"/>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45" name="Oval 949"/>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46" name="Oval 950"/>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47" name="Freeform 951"/>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48" name="Oval 952"/>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49" name="Oval 953"/>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50" name="Freeform 954"/>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51" name="Oval 955"/>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52" name="Oval 956"/>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53" name="Freeform 957"/>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54" name="Oval 958"/>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55" name="Oval 959"/>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56" name="Freeform 960"/>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57" name="Oval 961"/>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58" name="Oval 962"/>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59" name="Freeform 963"/>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60" name="Oval 964"/>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61" name="Oval 965"/>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62" name="Freeform 966"/>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63" name="Oval 967"/>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64" name="Freeform 968"/>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65" name="Oval 969"/>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66" name="Oval 970"/>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67" name="Freeform 971"/>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68" name="Oval 972"/>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69" name="Oval 973"/>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70" name="Freeform 974"/>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71" name="Oval 975"/>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72" name="Oval 976"/>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73" name="Freeform 977"/>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74" name="Oval 978"/>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75" name="Freeform 979"/>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76" name="Oval 980"/>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77" name="Oval 981"/>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78" name="Oval 982"/>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79" name="Oval 983"/>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80" name="Freeform 984"/>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81" name="Oval 985"/>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82" name="Oval 986"/>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83" name="Freeform 987"/>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84" name="Oval 988"/>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85" name="Oval 989"/>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86" name="Freeform 990"/>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87" name="Oval 991"/>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88" name="Oval 992"/>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89" name="Freeform 993"/>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3890" name="Group 994"/>
              <p:cNvGrpSpPr>
                <a:grpSpLocks/>
              </p:cNvGrpSpPr>
              <p:nvPr/>
            </p:nvGrpSpPr>
            <p:grpSpPr bwMode="auto">
              <a:xfrm>
                <a:off x="2120" y="-139"/>
                <a:ext cx="275" cy="293"/>
                <a:chOff x="1454" y="277"/>
                <a:chExt cx="275" cy="293"/>
              </a:xfrm>
            </p:grpSpPr>
            <p:sp>
              <p:nvSpPr>
                <p:cNvPr id="23893" name="Oval 99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94" name="Oval 99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95" name="Freeform 99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96" name="Oval 99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97" name="Oval 99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98" name="Oval 100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899" name="Freeform 100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00" name="Oval 100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01" name="Oval 100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02" name="Oval 100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03" name="Freeform 100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04" name="Oval 100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05" name="Oval 100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06" name="Freeform 100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07" name="Oval 100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08" name="Oval 101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09" name="Freeform 101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10" name="Oval 101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11" name="Oval 101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912" name="Freeform 101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913" name="Freeform 101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3891" name="Freeform 1016"/>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892" name="Freeform 1017"/>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3657" name="Group 1018"/>
            <p:cNvGrpSpPr>
              <a:grpSpLocks/>
            </p:cNvGrpSpPr>
            <p:nvPr/>
          </p:nvGrpSpPr>
          <p:grpSpPr bwMode="auto">
            <a:xfrm>
              <a:off x="111" y="96"/>
              <a:ext cx="763" cy="646"/>
              <a:chOff x="1302" y="224"/>
              <a:chExt cx="619" cy="646"/>
            </a:xfrm>
          </p:grpSpPr>
          <p:sp>
            <p:nvSpPr>
              <p:cNvPr id="23728" name="Oval 1019"/>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29" name="Oval 1020"/>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30" name="Freeform 1021"/>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31" name="Oval 1022"/>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32" name="Oval 1023"/>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33" name="Freeform 1024"/>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34" name="Oval 1025"/>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35" name="Oval 1026"/>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36" name="Freeform 1027"/>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37" name="Oval 1028"/>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38" name="Oval 1029"/>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39" name="Freeform 1030"/>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40" name="Oval 1031"/>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41" name="Oval 1032"/>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42" name="Freeform 1033"/>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43" name="Oval 1034"/>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44" name="Oval 1035"/>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45" name="Freeform 1036"/>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46" name="Oval 1037"/>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47" name="Freeform 1038"/>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48" name="Oval 1039"/>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49" name="Oval 1040"/>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50" name="Freeform 1041"/>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51" name="Oval 1042"/>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52" name="Oval 1043"/>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53" name="Freeform 1044"/>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54" name="Oval 1045"/>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55" name="Oval 1046"/>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56" name="Freeform 1047"/>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57" name="Oval 1048"/>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58" name="Freeform 1049"/>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59" name="Oval 1050"/>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60" name="Oval 1051"/>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61" name="Oval 1052"/>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62" name="Oval 1053"/>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63" name="Freeform 1054"/>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64" name="Oval 1055"/>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65" name="Oval 1056"/>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66" name="Freeform 1057"/>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67" name="Oval 1058"/>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68" name="Oval 1059"/>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69" name="Freeform 1060"/>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70" name="Oval 1061"/>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71" name="Oval 1062"/>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72" name="Freeform 1063"/>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3773" name="Group 1064"/>
              <p:cNvGrpSpPr>
                <a:grpSpLocks/>
              </p:cNvGrpSpPr>
              <p:nvPr/>
            </p:nvGrpSpPr>
            <p:grpSpPr bwMode="auto">
              <a:xfrm>
                <a:off x="1454" y="277"/>
                <a:ext cx="275" cy="293"/>
                <a:chOff x="1454" y="277"/>
                <a:chExt cx="275" cy="293"/>
              </a:xfrm>
            </p:grpSpPr>
            <p:sp>
              <p:nvSpPr>
                <p:cNvPr id="23776" name="Oval 1065"/>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77" name="Oval 1066"/>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78" name="Freeform 106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79" name="Oval 106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80" name="Oval 106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81" name="Oval 107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82" name="Freeform 1071"/>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83" name="Oval 107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84" name="Oval 1073"/>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85" name="Oval 107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86" name="Freeform 1075"/>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87" name="Oval 1076"/>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88" name="Oval 107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89" name="Freeform 1078"/>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90" name="Oval 107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91" name="Oval 108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92" name="Freeform 108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93" name="Oval 1082"/>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94" name="Oval 1083"/>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95" name="Freeform 108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96" name="Freeform 108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3774" name="Freeform 1086"/>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75" name="Freeform 1087"/>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3658" name="Group 1088"/>
            <p:cNvGrpSpPr>
              <a:grpSpLocks/>
            </p:cNvGrpSpPr>
            <p:nvPr/>
          </p:nvGrpSpPr>
          <p:grpSpPr bwMode="auto">
            <a:xfrm>
              <a:off x="783" y="96"/>
              <a:ext cx="619" cy="646"/>
              <a:chOff x="1302" y="224"/>
              <a:chExt cx="619" cy="646"/>
            </a:xfrm>
          </p:grpSpPr>
          <p:sp>
            <p:nvSpPr>
              <p:cNvPr id="23659" name="Oval 1089"/>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60" name="Oval 1090"/>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61" name="Freeform 1091"/>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62" name="Oval 1092"/>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63" name="Oval 1093"/>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64" name="Freeform 1094"/>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65" name="Oval 1095"/>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66" name="Oval 1096"/>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67" name="Freeform 1097"/>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68" name="Oval 1098"/>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69" name="Oval 1099"/>
              <p:cNvSpPr>
                <a:spLocks noChangeArrowheads="1"/>
              </p:cNvSpPr>
              <p:nvPr/>
            </p:nvSpPr>
            <p:spPr bwMode="auto">
              <a:xfrm rot="16857246" flipH="1">
                <a:off x="1503"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70" name="Freeform 1100"/>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71" name="Oval 1101"/>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72" name="Oval 1102"/>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73" name="Freeform 1103"/>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74" name="Oval 1104"/>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75" name="Oval 1105"/>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76" name="Freeform 1106"/>
              <p:cNvSpPr>
                <a:spLocks/>
              </p:cNvSpPr>
              <p:nvPr/>
            </p:nvSpPr>
            <p:spPr bwMode="auto">
              <a:xfrm rot="7587433">
                <a:off x="1601" y="672"/>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77" name="Oval 1107"/>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78" name="Freeform 1108"/>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79" name="Oval 1109"/>
              <p:cNvSpPr>
                <a:spLocks noChangeArrowheads="1"/>
              </p:cNvSpPr>
              <p:nvPr/>
            </p:nvSpPr>
            <p:spPr bwMode="auto">
              <a:xfrm rot="13625400" flipH="1">
                <a:off x="1359"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80" name="Oval 1110"/>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81" name="Freeform 1111"/>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82" name="Oval 1112"/>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83" name="Oval 1113"/>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84" name="Freeform 1114"/>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85" name="Oval 1115"/>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86" name="Oval 1116"/>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87" name="Freeform 1117"/>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88" name="Oval 1118"/>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89" name="Freeform 1119"/>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90" name="Oval 1120"/>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91" name="Oval 1121"/>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92" name="Oval 1122"/>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93" name="Oval 1123"/>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94" name="Freeform 1124"/>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95" name="Oval 1125"/>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96" name="Oval 1126"/>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97" name="Freeform 1127"/>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98" name="Oval 1128"/>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99" name="Oval 1129"/>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00" name="Freeform 1130"/>
              <p:cNvSpPr>
                <a:spLocks/>
              </p:cNvSpPr>
              <p:nvPr/>
            </p:nvSpPr>
            <p:spPr bwMode="auto">
              <a:xfrm rot="7587433">
                <a:off x="1739" y="578"/>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01" name="Oval 1131"/>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02" name="Oval 1132"/>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03" name="Freeform 1133"/>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3704" name="Group 1134"/>
              <p:cNvGrpSpPr>
                <a:grpSpLocks/>
              </p:cNvGrpSpPr>
              <p:nvPr/>
            </p:nvGrpSpPr>
            <p:grpSpPr bwMode="auto">
              <a:xfrm>
                <a:off x="1454" y="277"/>
                <a:ext cx="275" cy="293"/>
                <a:chOff x="1454" y="277"/>
                <a:chExt cx="275" cy="293"/>
              </a:xfrm>
            </p:grpSpPr>
            <p:sp>
              <p:nvSpPr>
                <p:cNvPr id="23707" name="Oval 113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08" name="Oval 113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09" name="Freeform 113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10" name="Oval 113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11" name="Oval 113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12" name="Oval 114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13" name="Freeform 114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14" name="Oval 114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15" name="Oval 114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16" name="Oval 114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17" name="Freeform 114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18" name="Oval 114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19" name="Oval 114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20" name="Freeform 114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21" name="Oval 114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22" name="Oval 115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23" name="Freeform 115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24" name="Oval 115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25" name="Oval 115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726" name="Freeform 115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27" name="Freeform 115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3705" name="Freeform 1156"/>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706" name="Freeform 1157"/>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sp>
        <p:nvSpPr>
          <p:cNvPr id="23576" name="Freeform 1158"/>
          <p:cNvSpPr>
            <a:spLocks/>
          </p:cNvSpPr>
          <p:nvPr/>
        </p:nvSpPr>
        <p:spPr bwMode="auto">
          <a:xfrm flipH="1">
            <a:off x="8305800" y="1066800"/>
            <a:ext cx="2930525" cy="922338"/>
          </a:xfrm>
          <a:custGeom>
            <a:avLst/>
            <a:gdLst>
              <a:gd name="T0" fmla="*/ 2147483647 w 1846"/>
              <a:gd name="T1" fmla="*/ 2147483647 h 581"/>
              <a:gd name="T2" fmla="*/ 2147483647 w 1846"/>
              <a:gd name="T3" fmla="*/ 2147483647 h 581"/>
              <a:gd name="T4" fmla="*/ 2147483647 w 1846"/>
              <a:gd name="T5" fmla="*/ 2147483647 h 581"/>
              <a:gd name="T6" fmla="*/ 2147483647 w 1846"/>
              <a:gd name="T7" fmla="*/ 2147483647 h 581"/>
              <a:gd name="T8" fmla="*/ 2147483647 w 1846"/>
              <a:gd name="T9" fmla="*/ 2147483647 h 581"/>
              <a:gd name="T10" fmla="*/ 2147483647 w 1846"/>
              <a:gd name="T11" fmla="*/ 2147483647 h 581"/>
              <a:gd name="T12" fmla="*/ 2147483647 w 1846"/>
              <a:gd name="T13" fmla="*/ 2147483647 h 581"/>
              <a:gd name="T14" fmla="*/ 2147483647 w 1846"/>
              <a:gd name="T15" fmla="*/ 2147483647 h 581"/>
              <a:gd name="T16" fmla="*/ 2147483647 w 1846"/>
              <a:gd name="T17" fmla="*/ 2147483647 h 581"/>
              <a:gd name="T18" fmla="*/ 2147483647 w 1846"/>
              <a:gd name="T19" fmla="*/ 2147483647 h 581"/>
              <a:gd name="T20" fmla="*/ 2147483647 w 1846"/>
              <a:gd name="T21" fmla="*/ 2147483647 h 581"/>
              <a:gd name="T22" fmla="*/ 2147483647 w 1846"/>
              <a:gd name="T23" fmla="*/ 2147483647 h 581"/>
              <a:gd name="T24" fmla="*/ 2147483647 w 1846"/>
              <a:gd name="T25" fmla="*/ 2147483647 h 581"/>
              <a:gd name="T26" fmla="*/ 2147483647 w 1846"/>
              <a:gd name="T27" fmla="*/ 2147483647 h 581"/>
              <a:gd name="T28" fmla="*/ 2147483647 w 1846"/>
              <a:gd name="T29" fmla="*/ 2147483647 h 581"/>
              <a:gd name="T30" fmla="*/ 2147483647 w 1846"/>
              <a:gd name="T31" fmla="*/ 2147483647 h 581"/>
              <a:gd name="T32" fmla="*/ 2147483647 w 1846"/>
              <a:gd name="T33" fmla="*/ 2147483647 h 581"/>
              <a:gd name="T34" fmla="*/ 2147483647 w 1846"/>
              <a:gd name="T35" fmla="*/ 2147483647 h 581"/>
              <a:gd name="T36" fmla="*/ 2147483647 w 1846"/>
              <a:gd name="T37" fmla="*/ 2147483647 h 581"/>
              <a:gd name="T38" fmla="*/ 2147483647 w 1846"/>
              <a:gd name="T39" fmla="*/ 2147483647 h 581"/>
              <a:gd name="T40" fmla="*/ 2147483647 w 1846"/>
              <a:gd name="T41" fmla="*/ 2147483647 h 581"/>
              <a:gd name="T42" fmla="*/ 2147483647 w 1846"/>
              <a:gd name="T43" fmla="*/ 2147483647 h 581"/>
              <a:gd name="T44" fmla="*/ 2147483647 w 1846"/>
              <a:gd name="T45" fmla="*/ 2147483647 h 581"/>
              <a:gd name="T46" fmla="*/ 2147483647 w 1846"/>
              <a:gd name="T47" fmla="*/ 2147483647 h 581"/>
              <a:gd name="T48" fmla="*/ 2147483647 w 1846"/>
              <a:gd name="T49" fmla="*/ 2147483647 h 581"/>
              <a:gd name="T50" fmla="*/ 2147483647 w 1846"/>
              <a:gd name="T51" fmla="*/ 2147483647 h 581"/>
              <a:gd name="T52" fmla="*/ 2147483647 w 1846"/>
              <a:gd name="T53" fmla="*/ 2147483647 h 581"/>
              <a:gd name="T54" fmla="*/ 2147483647 w 1846"/>
              <a:gd name="T55" fmla="*/ 2147483647 h 581"/>
              <a:gd name="T56" fmla="*/ 2147483647 w 1846"/>
              <a:gd name="T57" fmla="*/ 2147483647 h 581"/>
              <a:gd name="T58" fmla="*/ 2147483647 w 1846"/>
              <a:gd name="T59" fmla="*/ 2147483647 h 581"/>
              <a:gd name="T60" fmla="*/ 2147483647 w 1846"/>
              <a:gd name="T61" fmla="*/ 2147483647 h 581"/>
              <a:gd name="T62" fmla="*/ 2147483647 w 1846"/>
              <a:gd name="T63" fmla="*/ 2147483647 h 581"/>
              <a:gd name="T64" fmla="*/ 2147483647 w 1846"/>
              <a:gd name="T65" fmla="*/ 2147483647 h 581"/>
              <a:gd name="T66" fmla="*/ 2147483647 w 1846"/>
              <a:gd name="T67" fmla="*/ 2147483647 h 581"/>
              <a:gd name="T68" fmla="*/ 2147483647 w 1846"/>
              <a:gd name="T69" fmla="*/ 2147483647 h 581"/>
              <a:gd name="T70" fmla="*/ 2147483647 w 1846"/>
              <a:gd name="T71" fmla="*/ 2147483647 h 581"/>
              <a:gd name="T72" fmla="*/ 2147483647 w 1846"/>
              <a:gd name="T73" fmla="*/ 2147483647 h 581"/>
              <a:gd name="T74" fmla="*/ 2147483647 w 1846"/>
              <a:gd name="T75" fmla="*/ 2147483647 h 581"/>
              <a:gd name="T76" fmla="*/ 2147483647 w 1846"/>
              <a:gd name="T77" fmla="*/ 2147483647 h 581"/>
              <a:gd name="T78" fmla="*/ 2147483647 w 1846"/>
              <a:gd name="T79" fmla="*/ 2147483647 h 581"/>
              <a:gd name="T80" fmla="*/ 2147483647 w 1846"/>
              <a:gd name="T81" fmla="*/ 2147483647 h 581"/>
              <a:gd name="T82" fmla="*/ 2147483647 w 1846"/>
              <a:gd name="T83" fmla="*/ 2147483647 h 581"/>
              <a:gd name="T84" fmla="*/ 2147483647 w 1846"/>
              <a:gd name="T85" fmla="*/ 2147483647 h 581"/>
              <a:gd name="T86" fmla="*/ 2147483647 w 1846"/>
              <a:gd name="T87" fmla="*/ 2147483647 h 581"/>
              <a:gd name="T88" fmla="*/ 2147483647 w 1846"/>
              <a:gd name="T89" fmla="*/ 2147483647 h 581"/>
              <a:gd name="T90" fmla="*/ 2147483647 w 1846"/>
              <a:gd name="T91" fmla="*/ 2147483647 h 581"/>
              <a:gd name="T92" fmla="*/ 2147483647 w 1846"/>
              <a:gd name="T93" fmla="*/ 2147483647 h 581"/>
              <a:gd name="T94" fmla="*/ 2147483647 w 1846"/>
              <a:gd name="T95" fmla="*/ 2147483647 h 581"/>
              <a:gd name="T96" fmla="*/ 2147483647 w 1846"/>
              <a:gd name="T97" fmla="*/ 2147483647 h 581"/>
              <a:gd name="T98" fmla="*/ 2147483647 w 1846"/>
              <a:gd name="T99" fmla="*/ 2147483647 h 581"/>
              <a:gd name="T100" fmla="*/ 2147483647 w 1846"/>
              <a:gd name="T101" fmla="*/ 2147483647 h 581"/>
              <a:gd name="T102" fmla="*/ 2147483647 w 1846"/>
              <a:gd name="T103" fmla="*/ 2147483647 h 581"/>
              <a:gd name="T104" fmla="*/ 2147483647 w 1846"/>
              <a:gd name="T105" fmla="*/ 2147483647 h 5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46"/>
              <a:gd name="T160" fmla="*/ 0 h 581"/>
              <a:gd name="T161" fmla="*/ 1846 w 1846"/>
              <a:gd name="T162" fmla="*/ 581 h 5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46" h="581">
                <a:moveTo>
                  <a:pt x="1840" y="99"/>
                </a:moveTo>
                <a:lnTo>
                  <a:pt x="1792" y="144"/>
                </a:lnTo>
                <a:lnTo>
                  <a:pt x="1846" y="159"/>
                </a:lnTo>
                <a:lnTo>
                  <a:pt x="1792" y="192"/>
                </a:lnTo>
                <a:lnTo>
                  <a:pt x="1843" y="219"/>
                </a:lnTo>
                <a:lnTo>
                  <a:pt x="1792" y="288"/>
                </a:lnTo>
                <a:lnTo>
                  <a:pt x="1840" y="300"/>
                </a:lnTo>
                <a:lnTo>
                  <a:pt x="1792" y="336"/>
                </a:lnTo>
                <a:lnTo>
                  <a:pt x="1840" y="363"/>
                </a:lnTo>
                <a:lnTo>
                  <a:pt x="1792" y="384"/>
                </a:lnTo>
                <a:lnTo>
                  <a:pt x="1822" y="420"/>
                </a:lnTo>
                <a:cubicBezTo>
                  <a:pt x="1822" y="428"/>
                  <a:pt x="1789" y="422"/>
                  <a:pt x="1792" y="432"/>
                </a:cubicBezTo>
                <a:lnTo>
                  <a:pt x="1840" y="480"/>
                </a:lnTo>
                <a:cubicBezTo>
                  <a:pt x="1843" y="501"/>
                  <a:pt x="1826" y="545"/>
                  <a:pt x="1810" y="561"/>
                </a:cubicBezTo>
                <a:cubicBezTo>
                  <a:pt x="1794" y="577"/>
                  <a:pt x="1763" y="581"/>
                  <a:pt x="1744" y="576"/>
                </a:cubicBezTo>
                <a:cubicBezTo>
                  <a:pt x="1725" y="571"/>
                  <a:pt x="1704" y="560"/>
                  <a:pt x="1696" y="528"/>
                </a:cubicBezTo>
                <a:cubicBezTo>
                  <a:pt x="1688" y="496"/>
                  <a:pt x="1700" y="424"/>
                  <a:pt x="1696" y="384"/>
                </a:cubicBezTo>
                <a:cubicBezTo>
                  <a:pt x="1692" y="344"/>
                  <a:pt x="1685" y="304"/>
                  <a:pt x="1669" y="288"/>
                </a:cubicBezTo>
                <a:cubicBezTo>
                  <a:pt x="1653" y="272"/>
                  <a:pt x="1619" y="272"/>
                  <a:pt x="1600" y="288"/>
                </a:cubicBezTo>
                <a:cubicBezTo>
                  <a:pt x="1581" y="304"/>
                  <a:pt x="1560" y="344"/>
                  <a:pt x="1552" y="384"/>
                </a:cubicBezTo>
                <a:cubicBezTo>
                  <a:pt x="1544" y="424"/>
                  <a:pt x="1560" y="496"/>
                  <a:pt x="1552" y="528"/>
                </a:cubicBezTo>
                <a:cubicBezTo>
                  <a:pt x="1544" y="560"/>
                  <a:pt x="1520" y="576"/>
                  <a:pt x="1504" y="576"/>
                </a:cubicBezTo>
                <a:cubicBezTo>
                  <a:pt x="1488" y="576"/>
                  <a:pt x="1464" y="554"/>
                  <a:pt x="1456" y="528"/>
                </a:cubicBezTo>
                <a:cubicBezTo>
                  <a:pt x="1448" y="502"/>
                  <a:pt x="1457" y="447"/>
                  <a:pt x="1453" y="420"/>
                </a:cubicBezTo>
                <a:cubicBezTo>
                  <a:pt x="1449" y="393"/>
                  <a:pt x="1440" y="374"/>
                  <a:pt x="1429" y="363"/>
                </a:cubicBezTo>
                <a:cubicBezTo>
                  <a:pt x="1418" y="352"/>
                  <a:pt x="1396" y="346"/>
                  <a:pt x="1384" y="354"/>
                </a:cubicBezTo>
                <a:cubicBezTo>
                  <a:pt x="1372" y="362"/>
                  <a:pt x="1362" y="385"/>
                  <a:pt x="1354" y="414"/>
                </a:cubicBezTo>
                <a:cubicBezTo>
                  <a:pt x="1346" y="443"/>
                  <a:pt x="1348" y="506"/>
                  <a:pt x="1336" y="528"/>
                </a:cubicBezTo>
                <a:cubicBezTo>
                  <a:pt x="1324" y="550"/>
                  <a:pt x="1298" y="550"/>
                  <a:pt x="1282" y="546"/>
                </a:cubicBezTo>
                <a:cubicBezTo>
                  <a:pt x="1266" y="542"/>
                  <a:pt x="1248" y="531"/>
                  <a:pt x="1237" y="504"/>
                </a:cubicBezTo>
                <a:cubicBezTo>
                  <a:pt x="1226" y="477"/>
                  <a:pt x="1219" y="420"/>
                  <a:pt x="1216" y="384"/>
                </a:cubicBezTo>
                <a:cubicBezTo>
                  <a:pt x="1213" y="348"/>
                  <a:pt x="1224" y="312"/>
                  <a:pt x="1216" y="288"/>
                </a:cubicBezTo>
                <a:cubicBezTo>
                  <a:pt x="1208" y="264"/>
                  <a:pt x="1188" y="245"/>
                  <a:pt x="1168" y="240"/>
                </a:cubicBezTo>
                <a:cubicBezTo>
                  <a:pt x="1148" y="235"/>
                  <a:pt x="1109" y="242"/>
                  <a:pt x="1093" y="258"/>
                </a:cubicBezTo>
                <a:cubicBezTo>
                  <a:pt x="1077" y="274"/>
                  <a:pt x="1075" y="299"/>
                  <a:pt x="1072" y="336"/>
                </a:cubicBezTo>
                <a:cubicBezTo>
                  <a:pt x="1069" y="373"/>
                  <a:pt x="1080" y="448"/>
                  <a:pt x="1072" y="480"/>
                </a:cubicBezTo>
                <a:cubicBezTo>
                  <a:pt x="1064" y="512"/>
                  <a:pt x="1046" y="526"/>
                  <a:pt x="1024" y="528"/>
                </a:cubicBezTo>
                <a:cubicBezTo>
                  <a:pt x="1002" y="530"/>
                  <a:pt x="959" y="527"/>
                  <a:pt x="943" y="495"/>
                </a:cubicBezTo>
                <a:cubicBezTo>
                  <a:pt x="927" y="463"/>
                  <a:pt x="938" y="370"/>
                  <a:pt x="928" y="336"/>
                </a:cubicBezTo>
                <a:cubicBezTo>
                  <a:pt x="918" y="302"/>
                  <a:pt x="895" y="288"/>
                  <a:pt x="880" y="288"/>
                </a:cubicBezTo>
                <a:cubicBezTo>
                  <a:pt x="865" y="288"/>
                  <a:pt x="846" y="314"/>
                  <a:pt x="835" y="339"/>
                </a:cubicBezTo>
                <a:cubicBezTo>
                  <a:pt x="824" y="364"/>
                  <a:pt x="830" y="423"/>
                  <a:pt x="814" y="438"/>
                </a:cubicBezTo>
                <a:cubicBezTo>
                  <a:pt x="798" y="453"/>
                  <a:pt x="757" y="465"/>
                  <a:pt x="736" y="432"/>
                </a:cubicBezTo>
                <a:cubicBezTo>
                  <a:pt x="715" y="399"/>
                  <a:pt x="711" y="273"/>
                  <a:pt x="688" y="240"/>
                </a:cubicBezTo>
                <a:cubicBezTo>
                  <a:pt x="665" y="207"/>
                  <a:pt x="617" y="213"/>
                  <a:pt x="601" y="237"/>
                </a:cubicBezTo>
                <a:cubicBezTo>
                  <a:pt x="585" y="261"/>
                  <a:pt x="601" y="344"/>
                  <a:pt x="592" y="384"/>
                </a:cubicBezTo>
                <a:cubicBezTo>
                  <a:pt x="583" y="424"/>
                  <a:pt x="568" y="464"/>
                  <a:pt x="544" y="480"/>
                </a:cubicBezTo>
                <a:cubicBezTo>
                  <a:pt x="520" y="496"/>
                  <a:pt x="496" y="504"/>
                  <a:pt x="448" y="480"/>
                </a:cubicBezTo>
                <a:cubicBezTo>
                  <a:pt x="400" y="456"/>
                  <a:pt x="288" y="408"/>
                  <a:pt x="256" y="336"/>
                </a:cubicBezTo>
                <a:cubicBezTo>
                  <a:pt x="224" y="264"/>
                  <a:pt x="0" y="96"/>
                  <a:pt x="256" y="48"/>
                </a:cubicBezTo>
                <a:cubicBezTo>
                  <a:pt x="512" y="0"/>
                  <a:pt x="1543" y="43"/>
                  <a:pt x="1792" y="48"/>
                </a:cubicBezTo>
                <a:cubicBezTo>
                  <a:pt x="1753" y="75"/>
                  <a:pt x="1742" y="70"/>
                  <a:pt x="1750" y="78"/>
                </a:cubicBezTo>
                <a:lnTo>
                  <a:pt x="1840" y="99"/>
                </a:ln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grpSp>
        <p:nvGrpSpPr>
          <p:cNvPr id="23577" name="Group 1159"/>
          <p:cNvGrpSpPr>
            <a:grpSpLocks/>
          </p:cNvGrpSpPr>
          <p:nvPr/>
        </p:nvGrpSpPr>
        <p:grpSpPr bwMode="auto">
          <a:xfrm>
            <a:off x="2903538" y="84138"/>
            <a:ext cx="982662" cy="1025525"/>
            <a:chOff x="1302" y="224"/>
            <a:chExt cx="619" cy="646"/>
          </a:xfrm>
        </p:grpSpPr>
        <p:sp>
          <p:nvSpPr>
            <p:cNvPr id="23580" name="Oval 1160"/>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81" name="Oval 1161"/>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82" name="Freeform 1162"/>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583" name="Oval 1163"/>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84" name="Oval 1164"/>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85" name="Freeform 1165"/>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586" name="Oval 1166"/>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87" name="Oval 1167"/>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88" name="Freeform 1168"/>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589" name="Oval 1169"/>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90" name="Oval 1170"/>
            <p:cNvSpPr>
              <a:spLocks noChangeArrowheads="1"/>
            </p:cNvSpPr>
            <p:nvPr/>
          </p:nvSpPr>
          <p:spPr bwMode="auto">
            <a:xfrm rot="16857246" flipH="1">
              <a:off x="1503"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91" name="Freeform 1171"/>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592" name="Oval 1172"/>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93" name="Oval 1173"/>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94" name="Freeform 1174"/>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595" name="Oval 1175"/>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96" name="Oval 1176"/>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97" name="Freeform 1177"/>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598" name="Oval 1178"/>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99" name="Freeform 1179"/>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00" name="Oval 1180"/>
            <p:cNvSpPr>
              <a:spLocks noChangeArrowheads="1"/>
            </p:cNvSpPr>
            <p:nvPr/>
          </p:nvSpPr>
          <p:spPr bwMode="auto">
            <a:xfrm rot="13625400" flipH="1">
              <a:off x="1359"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01" name="Oval 1181"/>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02" name="Freeform 1182"/>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03" name="Oval 1183"/>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04" name="Oval 1184"/>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05" name="Freeform 1185"/>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06" name="Oval 1186"/>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07" name="Oval 1187"/>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08" name="Freeform 1188"/>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09" name="Oval 1189"/>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10" name="Freeform 1190"/>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11" name="Oval 1191"/>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12" name="Oval 1192"/>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13" name="Oval 1193"/>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14" name="Oval 1194"/>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15" name="Freeform 1195"/>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16" name="Oval 1196"/>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17" name="Oval 1197"/>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18" name="Freeform 1198"/>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19" name="Oval 1199"/>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20" name="Oval 1200"/>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21" name="Freeform 1201"/>
            <p:cNvSpPr>
              <a:spLocks/>
            </p:cNvSpPr>
            <p:nvPr/>
          </p:nvSpPr>
          <p:spPr bwMode="auto">
            <a:xfrm rot="7587433">
              <a:off x="1745" y="575"/>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22" name="Oval 1202"/>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23" name="Oval 1203"/>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24" name="Freeform 1204"/>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3625" name="Group 1205"/>
            <p:cNvGrpSpPr>
              <a:grpSpLocks/>
            </p:cNvGrpSpPr>
            <p:nvPr/>
          </p:nvGrpSpPr>
          <p:grpSpPr bwMode="auto">
            <a:xfrm>
              <a:off x="1454" y="277"/>
              <a:ext cx="275" cy="293"/>
              <a:chOff x="1454" y="277"/>
              <a:chExt cx="275" cy="293"/>
            </a:xfrm>
          </p:grpSpPr>
          <p:sp>
            <p:nvSpPr>
              <p:cNvPr id="23628" name="Oval 1206"/>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29" name="Oval 1207"/>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30" name="Freeform 1208"/>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31" name="Oval 1209"/>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32" name="Oval 1210"/>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33" name="Oval 1211"/>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34" name="Freeform 1212"/>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35" name="Oval 1213"/>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36" name="Oval 1214"/>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37" name="Oval 1215"/>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38" name="Freeform 121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39" name="Oval 1217"/>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40" name="Oval 1218"/>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41" name="Freeform 1219"/>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42" name="Oval 1220"/>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43" name="Oval 1221"/>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44" name="Freeform 1222"/>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45" name="Oval 1223"/>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46" name="Oval 1224"/>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3647" name="Freeform 1225"/>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48" name="Freeform 1226"/>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3626" name="Freeform 1227"/>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3627" name="Freeform 122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3578" name="Rectangle 1229"/>
          <p:cNvSpPr>
            <a:spLocks noChangeArrowheads="1"/>
          </p:cNvSpPr>
          <p:nvPr/>
        </p:nvSpPr>
        <p:spPr bwMode="auto">
          <a:xfrm>
            <a:off x="2590800" y="998538"/>
            <a:ext cx="6553200" cy="152400"/>
          </a:xfrm>
          <a:prstGeom prst="rect">
            <a:avLst/>
          </a:prstGeom>
          <a:solidFill>
            <a:srgbClr val="B9AE77"/>
          </a:solidFill>
          <a:ln w="9525">
            <a:noFill/>
            <a:miter lim="800000"/>
            <a:headEnd/>
            <a:tailEnd/>
          </a:ln>
        </p:spPr>
        <p:txBody>
          <a:bodyPr wrap="none" anchor="ctr"/>
          <a:lstStyle/>
          <a:p>
            <a:pPr algn="ctr" eaLnBrk="0" hangingPunct="0"/>
            <a:endParaRPr lang="it-IT">
              <a:solidFill>
                <a:srgbClr val="000000"/>
              </a:solidFill>
              <a:latin typeface="Times New Roman" pitchFamily="18" charset="0"/>
            </a:endParaRPr>
          </a:p>
        </p:txBody>
      </p:sp>
      <p:sp>
        <p:nvSpPr>
          <p:cNvPr id="23579" name="Text Box 1230"/>
          <p:cNvSpPr txBox="1">
            <a:spLocks noChangeArrowheads="1"/>
          </p:cNvSpPr>
          <p:nvPr/>
        </p:nvSpPr>
        <p:spPr bwMode="auto">
          <a:xfrm>
            <a:off x="3886201" y="3125788"/>
            <a:ext cx="5366320" cy="1869743"/>
          </a:xfrm>
          <a:prstGeom prst="rect">
            <a:avLst/>
          </a:prstGeom>
          <a:solidFill>
            <a:srgbClr val="DDDDDD"/>
          </a:solidFill>
          <a:ln w="9525">
            <a:noFill/>
            <a:miter lim="800000"/>
            <a:headEnd/>
            <a:tailEnd/>
          </a:ln>
        </p:spPr>
        <p:txBody>
          <a:bodyPr wrap="square">
            <a:spAutoFit/>
          </a:bodyPr>
          <a:lstStyle/>
          <a:p>
            <a:pPr eaLnBrk="0" hangingPunct="0">
              <a:lnSpc>
                <a:spcPct val="130000"/>
              </a:lnSpc>
            </a:pPr>
            <a:r>
              <a:rPr lang="en-US" sz="3000" b="1" dirty="0" smtClean="0">
                <a:solidFill>
                  <a:srgbClr val="FF3300"/>
                </a:solidFill>
                <a:latin typeface="Century Gothic" pitchFamily="34" charset="0"/>
              </a:rPr>
              <a:t>Shell:</a:t>
            </a:r>
            <a:endParaRPr lang="en-US" sz="3000" b="1" dirty="0">
              <a:solidFill>
                <a:srgbClr val="FF3300"/>
              </a:solidFill>
              <a:latin typeface="Century Gothic" pitchFamily="34" charset="0"/>
            </a:endParaRPr>
          </a:p>
          <a:p>
            <a:pPr eaLnBrk="0" hangingPunct="0">
              <a:lnSpc>
                <a:spcPct val="130000"/>
              </a:lnSpc>
            </a:pPr>
            <a:r>
              <a:rPr lang="en-US" sz="3000" b="1" dirty="0" smtClean="0">
                <a:solidFill>
                  <a:srgbClr val="000000"/>
                </a:solidFill>
                <a:latin typeface="Century Gothic" pitchFamily="34" charset="0"/>
              </a:rPr>
              <a:t>Evolution of a continuous, elastic and resistant barrier</a:t>
            </a:r>
            <a:endParaRPr lang="en-US" sz="3000" b="1" dirty="0">
              <a:solidFill>
                <a:srgbClr val="000000"/>
              </a:solidFill>
              <a:latin typeface="Century Gothic" pitchFamily="34" charset="0"/>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8</a:t>
            </a:fld>
            <a:endParaRPr lang="it-IT"/>
          </a:p>
        </p:txBody>
      </p:sp>
    </p:spTree>
  </p:cSld>
  <p:clrMapOvr>
    <a:masterClrMapping/>
  </p:clrMapOvr>
  <p:timing>
    <p:tnLst>
      <p:par>
        <p:cTn xmlns:p14="http://schemas.microsoft.com/office/powerpoint/2010/mai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3"/>
          <p:cNvPicPr>
            <a:picLocks noChangeAspect="1" noChangeArrowheads="1"/>
          </p:cNvPicPr>
          <p:nvPr/>
        </p:nvPicPr>
        <p:blipFill>
          <a:blip r:embed="rId4" cstate="print"/>
          <a:srcRect/>
          <a:stretch>
            <a:fillRect/>
          </a:stretch>
        </p:blipFill>
        <p:spPr bwMode="auto">
          <a:xfrm>
            <a:off x="990600" y="1801813"/>
            <a:ext cx="990600" cy="896937"/>
          </a:xfrm>
          <a:prstGeom prst="rect">
            <a:avLst/>
          </a:prstGeom>
          <a:noFill/>
          <a:ln w="9525">
            <a:noFill/>
            <a:miter lim="800000"/>
            <a:headEnd/>
            <a:tailEnd/>
          </a:ln>
        </p:spPr>
      </p:pic>
      <p:graphicFrame>
        <p:nvGraphicFramePr>
          <p:cNvPr id="11266" name="Object 38"/>
          <p:cNvGraphicFramePr>
            <a:graphicFrameLocks noChangeAspect="1"/>
          </p:cNvGraphicFramePr>
          <p:nvPr/>
        </p:nvGraphicFramePr>
        <p:xfrm>
          <a:off x="1295400" y="2792413"/>
          <a:ext cx="401638" cy="866775"/>
        </p:xfrm>
        <a:graphic>
          <a:graphicData uri="http://schemas.openxmlformats.org/presentationml/2006/ole">
            <mc:AlternateContent xmlns:mc="http://schemas.openxmlformats.org/markup-compatibility/2006">
              <mc:Choice xmlns:v="urn:schemas-microsoft-com:vml" Requires="v">
                <p:oleObj spid="_x0000_s11651" name="ClipArt" r:id="rId5" imgW="1065960" imgH="2302200" progId="">
                  <p:embed/>
                </p:oleObj>
              </mc:Choice>
              <mc:Fallback>
                <p:oleObj name="ClipArt" r:id="rId5" imgW="1065960" imgH="2302200" progId="">
                  <p:embed/>
                  <p:pic>
                    <p:nvPicPr>
                      <p:cNvPr id="0" name="Picture 3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792413"/>
                        <a:ext cx="401638"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1267" name="Object 39"/>
          <p:cNvGraphicFramePr>
            <a:graphicFrameLocks noChangeAspect="1"/>
          </p:cNvGraphicFramePr>
          <p:nvPr/>
        </p:nvGraphicFramePr>
        <p:xfrm>
          <a:off x="1219200" y="3859213"/>
          <a:ext cx="723900" cy="871537"/>
        </p:xfrm>
        <a:graphic>
          <a:graphicData uri="http://schemas.openxmlformats.org/presentationml/2006/ole">
            <mc:AlternateContent xmlns:mc="http://schemas.openxmlformats.org/markup-compatibility/2006">
              <mc:Choice xmlns:v="urn:schemas-microsoft-com:vml" Requires="v">
                <p:oleObj spid="_x0000_s11652" name="ClipArt" r:id="rId7" imgW="1452033" imgH="1748367" progId="">
                  <p:embed/>
                </p:oleObj>
              </mc:Choice>
              <mc:Fallback>
                <p:oleObj name="ClipArt" r:id="rId7" imgW="1452033" imgH="1748367" progId="">
                  <p:embed/>
                  <p:pic>
                    <p:nvPicPr>
                      <p:cNvPr id="0" name="Picture 35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3859213"/>
                        <a:ext cx="723900" cy="871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1268" name="Object 40"/>
          <p:cNvGraphicFramePr>
            <a:graphicFrameLocks noChangeAspect="1"/>
          </p:cNvGraphicFramePr>
          <p:nvPr/>
        </p:nvGraphicFramePr>
        <p:xfrm>
          <a:off x="1143000" y="4926013"/>
          <a:ext cx="989013" cy="1017587"/>
        </p:xfrm>
        <a:graphic>
          <a:graphicData uri="http://schemas.openxmlformats.org/presentationml/2006/ole">
            <mc:AlternateContent xmlns:mc="http://schemas.openxmlformats.org/markup-compatibility/2006">
              <mc:Choice xmlns:v="urn:schemas-microsoft-com:vml" Requires="v">
                <p:oleObj spid="_x0000_s11653" name="ClipArt" r:id="rId9" imgW="3223440" imgH="3319920" progId="">
                  <p:embed/>
                </p:oleObj>
              </mc:Choice>
              <mc:Fallback>
                <p:oleObj name="ClipArt" r:id="rId9" imgW="3223440" imgH="3319920" progId="">
                  <p:embed/>
                  <p:pic>
                    <p:nvPicPr>
                      <p:cNvPr id="0" name="Picture 35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4926013"/>
                        <a:ext cx="989013" cy="1017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0"/>
          <p:cNvSpPr>
            <a:spLocks noChangeArrowheads="1"/>
          </p:cNvSpPr>
          <p:nvPr/>
        </p:nvSpPr>
        <p:spPr bwMode="auto">
          <a:xfrm>
            <a:off x="684213" y="333375"/>
            <a:ext cx="7920037" cy="609600"/>
          </a:xfrm>
          <a:prstGeom prst="rect">
            <a:avLst/>
          </a:prstGeom>
          <a:noFill/>
          <a:ln w="9525">
            <a:noFill/>
            <a:miter lim="800000"/>
            <a:headEnd/>
            <a:tailEnd/>
          </a:ln>
        </p:spPr>
        <p:txBody>
          <a:bodyPr/>
          <a:lstStyle/>
          <a:p>
            <a:pPr marL="342900" indent="-342900">
              <a:spcBef>
                <a:spcPct val="20000"/>
              </a:spcBef>
              <a:buClr>
                <a:srgbClr val="990099"/>
              </a:buClr>
              <a:buSzPct val="65000"/>
              <a:buFont typeface="Wingdings" pitchFamily="2" charset="2"/>
              <a:buChar char="u"/>
            </a:pPr>
            <a:r>
              <a:rPr lang="it-IT" sz="4000" b="1" u="sng" dirty="0" err="1" smtClean="0">
                <a:solidFill>
                  <a:srgbClr val="990099"/>
                </a:solidFill>
              </a:rPr>
              <a:t>Where</a:t>
            </a:r>
            <a:r>
              <a:rPr lang="it-IT" sz="4000" b="1" u="sng" dirty="0" smtClean="0">
                <a:solidFill>
                  <a:srgbClr val="990099"/>
                </a:solidFill>
              </a:rPr>
              <a:t> the </a:t>
            </a:r>
            <a:r>
              <a:rPr lang="it-IT" sz="4000" b="1" u="sng" dirty="0" err="1" smtClean="0">
                <a:solidFill>
                  <a:srgbClr val="990099"/>
                </a:solidFill>
              </a:rPr>
              <a:t>stem</a:t>
            </a:r>
            <a:r>
              <a:rPr lang="it-IT" sz="4000" b="1" u="sng" dirty="0" smtClean="0">
                <a:solidFill>
                  <a:srgbClr val="990099"/>
                </a:solidFill>
              </a:rPr>
              <a:t> </a:t>
            </a:r>
            <a:r>
              <a:rPr lang="it-IT" sz="4000" b="1" u="sng" dirty="0" err="1" smtClean="0">
                <a:solidFill>
                  <a:srgbClr val="990099"/>
                </a:solidFill>
              </a:rPr>
              <a:t>cells</a:t>
            </a:r>
            <a:r>
              <a:rPr lang="it-IT" sz="4000" b="1" u="sng" dirty="0" smtClean="0">
                <a:solidFill>
                  <a:srgbClr val="990099"/>
                </a:solidFill>
              </a:rPr>
              <a:t> are </a:t>
            </a:r>
            <a:r>
              <a:rPr lang="it-IT" sz="4000" b="1" u="sng" dirty="0" err="1" smtClean="0">
                <a:solidFill>
                  <a:srgbClr val="990099"/>
                </a:solidFill>
              </a:rPr>
              <a:t>recoverable</a:t>
            </a:r>
            <a:r>
              <a:rPr lang="it-IT" sz="4000" b="1" u="sng" dirty="0" smtClean="0">
                <a:solidFill>
                  <a:srgbClr val="990099"/>
                </a:solidFill>
              </a:rPr>
              <a:t>?</a:t>
            </a:r>
            <a:r>
              <a:rPr lang="it-IT" sz="4000" b="1" dirty="0">
                <a:solidFill>
                  <a:srgbClr val="990099"/>
                </a:solidFill>
              </a:rPr>
              <a:t>:</a:t>
            </a:r>
            <a:endParaRPr lang="it-IT" sz="2800" b="1" dirty="0">
              <a:solidFill>
                <a:srgbClr val="336600"/>
              </a:solidFill>
            </a:endParaRPr>
          </a:p>
        </p:txBody>
      </p:sp>
      <p:sp>
        <p:nvSpPr>
          <p:cNvPr id="15" name="Rectangle 2"/>
          <p:cNvSpPr>
            <a:spLocks noChangeArrowheads="1"/>
          </p:cNvSpPr>
          <p:nvPr/>
        </p:nvSpPr>
        <p:spPr bwMode="auto">
          <a:xfrm>
            <a:off x="2843213" y="4087813"/>
            <a:ext cx="5408612" cy="3810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smtClean="0">
                <a:solidFill>
                  <a:srgbClr val="FF0000"/>
                </a:solidFill>
              </a:rPr>
              <a:t>Umbilical</a:t>
            </a:r>
            <a:r>
              <a:rPr lang="it-IT" sz="4200" dirty="0" smtClean="0">
                <a:solidFill>
                  <a:srgbClr val="FF0000"/>
                </a:solidFill>
              </a:rPr>
              <a:t> </a:t>
            </a:r>
            <a:r>
              <a:rPr lang="it-IT" sz="4200" dirty="0" err="1" smtClean="0">
                <a:solidFill>
                  <a:srgbClr val="FF0000"/>
                </a:solidFill>
              </a:rPr>
              <a:t>cord</a:t>
            </a:r>
            <a:endParaRPr lang="it-IT" sz="4800" dirty="0">
              <a:solidFill>
                <a:srgbClr val="FF0000"/>
              </a:solidFill>
            </a:endParaRPr>
          </a:p>
        </p:txBody>
      </p:sp>
      <p:sp>
        <p:nvSpPr>
          <p:cNvPr id="16" name="Rectangle 7"/>
          <p:cNvSpPr>
            <a:spLocks noChangeArrowheads="1"/>
          </p:cNvSpPr>
          <p:nvPr/>
        </p:nvSpPr>
        <p:spPr bwMode="auto">
          <a:xfrm>
            <a:off x="2843213" y="5211763"/>
            <a:ext cx="6310312" cy="55245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smtClean="0">
                <a:solidFill>
                  <a:srgbClr val="333399"/>
                </a:solidFill>
              </a:rPr>
              <a:t>Non-</a:t>
            </a:r>
            <a:r>
              <a:rPr lang="it-IT" sz="4200" dirty="0" err="1" smtClean="0">
                <a:solidFill>
                  <a:srgbClr val="333399"/>
                </a:solidFill>
              </a:rPr>
              <a:t>physiological</a:t>
            </a:r>
            <a:r>
              <a:rPr lang="it-IT" sz="4200" dirty="0" smtClean="0">
                <a:solidFill>
                  <a:srgbClr val="333399"/>
                </a:solidFill>
              </a:rPr>
              <a:t> </a:t>
            </a:r>
            <a:r>
              <a:rPr lang="it-IT" sz="4200" dirty="0" err="1" smtClean="0">
                <a:solidFill>
                  <a:srgbClr val="333399"/>
                </a:solidFill>
              </a:rPr>
              <a:t>sources</a:t>
            </a:r>
            <a:endParaRPr lang="it-IT" sz="4800" dirty="0">
              <a:solidFill>
                <a:srgbClr val="333399"/>
              </a:solidFill>
            </a:endParaRPr>
          </a:p>
        </p:txBody>
      </p:sp>
      <p:sp>
        <p:nvSpPr>
          <p:cNvPr id="17" name="Rectangle 8"/>
          <p:cNvSpPr>
            <a:spLocks noChangeArrowheads="1"/>
          </p:cNvSpPr>
          <p:nvPr/>
        </p:nvSpPr>
        <p:spPr bwMode="auto">
          <a:xfrm>
            <a:off x="2843213" y="2030413"/>
            <a:ext cx="2992437" cy="533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a:solidFill>
                  <a:srgbClr val="333399"/>
                </a:solidFill>
              </a:rPr>
              <a:t>E</a:t>
            </a:r>
            <a:r>
              <a:rPr lang="it-IT" sz="4200" dirty="0" err="1" smtClean="0">
                <a:solidFill>
                  <a:srgbClr val="333399"/>
                </a:solidFill>
              </a:rPr>
              <a:t>mbryo</a:t>
            </a:r>
            <a:endParaRPr lang="it-IT" sz="4800" dirty="0">
              <a:solidFill>
                <a:srgbClr val="333399"/>
              </a:solidFill>
            </a:endParaRPr>
          </a:p>
        </p:txBody>
      </p:sp>
      <p:sp>
        <p:nvSpPr>
          <p:cNvPr id="18" name="Rectangle 9"/>
          <p:cNvSpPr>
            <a:spLocks noChangeArrowheads="1"/>
          </p:cNvSpPr>
          <p:nvPr/>
        </p:nvSpPr>
        <p:spPr bwMode="auto">
          <a:xfrm>
            <a:off x="2843213" y="3021013"/>
            <a:ext cx="5408612" cy="6858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smtClean="0">
                <a:solidFill>
                  <a:srgbClr val="333399"/>
                </a:solidFill>
              </a:rPr>
              <a:t>Adult</a:t>
            </a:r>
            <a:r>
              <a:rPr lang="it-IT" sz="4200" dirty="0" smtClean="0">
                <a:solidFill>
                  <a:srgbClr val="333399"/>
                </a:solidFill>
              </a:rPr>
              <a:t> </a:t>
            </a:r>
            <a:r>
              <a:rPr lang="it-IT" sz="4200" dirty="0" err="1" smtClean="0">
                <a:solidFill>
                  <a:srgbClr val="333399"/>
                </a:solidFill>
              </a:rPr>
              <a:t>organism</a:t>
            </a:r>
            <a:endParaRPr lang="it-IT" sz="4800" dirty="0">
              <a:solidFill>
                <a:srgbClr val="333399"/>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endParaRPr lang="it-IT" smtClean="0"/>
          </a:p>
        </p:txBody>
      </p:sp>
      <p:pic>
        <p:nvPicPr>
          <p:cNvPr id="82947" name="Picture 3" descr="FETO2BFINALE"/>
          <p:cNvPicPr>
            <a:picLocks noChangeAspect="1" noChangeArrowheads="1"/>
          </p:cNvPicPr>
          <p:nvPr/>
        </p:nvPicPr>
        <p:blipFill>
          <a:blip r:embed="rId3" cstate="print"/>
          <a:srcRect/>
          <a:stretch>
            <a:fillRect/>
          </a:stretch>
        </p:blipFill>
        <p:spPr bwMode="auto">
          <a:xfrm>
            <a:off x="0" y="0"/>
            <a:ext cx="9126538" cy="6858000"/>
          </a:xfrm>
          <a:prstGeom prst="rect">
            <a:avLst/>
          </a:prstGeom>
          <a:noFill/>
          <a:ln w="9525">
            <a:noFill/>
            <a:miter lim="800000"/>
            <a:headEnd/>
            <a:tailEnd/>
          </a:ln>
        </p:spPr>
      </p:pic>
      <p:sp>
        <p:nvSpPr>
          <p:cNvPr id="82948" name="Text Box 4"/>
          <p:cNvSpPr txBox="1">
            <a:spLocks noChangeArrowheads="1"/>
          </p:cNvSpPr>
          <p:nvPr/>
        </p:nvSpPr>
        <p:spPr bwMode="auto">
          <a:xfrm>
            <a:off x="3319463" y="228600"/>
            <a:ext cx="2943225" cy="579438"/>
          </a:xfrm>
          <a:prstGeom prst="rect">
            <a:avLst/>
          </a:prstGeom>
          <a:noFill/>
          <a:ln w="12700">
            <a:noFill/>
            <a:miter lim="800000"/>
            <a:headEnd/>
            <a:tailEnd/>
          </a:ln>
        </p:spPr>
        <p:txBody>
          <a:bodyPr wrap="none" anchor="ctr">
            <a:spAutoFit/>
          </a:bodyPr>
          <a:lstStyle/>
          <a:p>
            <a:pPr algn="ctr"/>
            <a:r>
              <a:rPr lang="it-IT" sz="3200" b="1">
                <a:solidFill>
                  <a:schemeClr val="bg1"/>
                </a:solidFill>
                <a:latin typeface="Arial Rounded MT Bold" pitchFamily="34" charset="0"/>
              </a:rPr>
              <a:t>OGAWA M. 1987</a:t>
            </a:r>
            <a:endParaRPr lang="it-IT" sz="4000" b="1">
              <a:solidFill>
                <a:srgbClr val="FFFF99"/>
              </a:solidFill>
              <a:latin typeface="Arial Rounded MT Bold" pitchFamily="34" charset="0"/>
            </a:endParaRPr>
          </a:p>
        </p:txBody>
      </p:sp>
      <p:grpSp>
        <p:nvGrpSpPr>
          <p:cNvPr id="82949" name="Group 5"/>
          <p:cNvGrpSpPr>
            <a:grpSpLocks/>
          </p:cNvGrpSpPr>
          <p:nvPr/>
        </p:nvGrpSpPr>
        <p:grpSpPr bwMode="auto">
          <a:xfrm>
            <a:off x="8534400" y="152400"/>
            <a:ext cx="338138" cy="609600"/>
            <a:chOff x="5442" y="3157"/>
            <a:chExt cx="750" cy="1067"/>
          </a:xfrm>
        </p:grpSpPr>
        <p:sp>
          <p:nvSpPr>
            <p:cNvPr id="133126" name="Freeform 6"/>
            <p:cNvSpPr>
              <a:spLocks/>
            </p:cNvSpPr>
            <p:nvPr/>
          </p:nvSpPr>
          <p:spPr bwMode="auto">
            <a:xfrm>
              <a:off x="5808" y="3360"/>
              <a:ext cx="313" cy="722"/>
            </a:xfrm>
            <a:custGeom>
              <a:avLst/>
              <a:gdLst/>
              <a:ahLst/>
              <a:cxnLst>
                <a:cxn ang="0">
                  <a:pos x="170" y="322"/>
                </a:cxn>
                <a:cxn ang="0">
                  <a:pos x="170" y="576"/>
                </a:cxn>
                <a:cxn ang="0">
                  <a:pos x="118" y="720"/>
                </a:cxn>
                <a:cxn ang="0">
                  <a:pos x="313" y="720"/>
                </a:cxn>
                <a:cxn ang="0">
                  <a:pos x="313" y="111"/>
                </a:cxn>
                <a:cxn ang="0">
                  <a:pos x="109" y="0"/>
                </a:cxn>
                <a:cxn ang="0">
                  <a:pos x="0" y="220"/>
                </a:cxn>
                <a:cxn ang="0">
                  <a:pos x="170" y="322"/>
                </a:cxn>
              </a:cxnLst>
              <a:rect l="0" t="0" r="r" b="b"/>
              <a:pathLst>
                <a:path w="314" h="721">
                  <a:moveTo>
                    <a:pt x="170" y="322"/>
                  </a:moveTo>
                  <a:lnTo>
                    <a:pt x="170" y="576"/>
                  </a:lnTo>
                  <a:lnTo>
                    <a:pt x="118" y="720"/>
                  </a:lnTo>
                  <a:lnTo>
                    <a:pt x="313" y="720"/>
                  </a:lnTo>
                  <a:lnTo>
                    <a:pt x="313" y="111"/>
                  </a:lnTo>
                  <a:lnTo>
                    <a:pt x="109" y="0"/>
                  </a:lnTo>
                  <a:lnTo>
                    <a:pt x="0" y="220"/>
                  </a:lnTo>
                  <a:lnTo>
                    <a:pt x="170" y="322"/>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grpSp>
          <p:nvGrpSpPr>
            <p:cNvPr id="82951" name="Group 7"/>
            <p:cNvGrpSpPr>
              <a:grpSpLocks/>
            </p:cNvGrpSpPr>
            <p:nvPr/>
          </p:nvGrpSpPr>
          <p:grpSpPr bwMode="auto">
            <a:xfrm>
              <a:off x="5520" y="3696"/>
              <a:ext cx="465" cy="386"/>
              <a:chOff x="3026" y="3473"/>
              <a:chExt cx="465" cy="386"/>
            </a:xfrm>
          </p:grpSpPr>
          <p:grpSp>
            <p:nvGrpSpPr>
              <p:cNvPr id="83045" name="Group 8"/>
              <p:cNvGrpSpPr>
                <a:grpSpLocks/>
              </p:cNvGrpSpPr>
              <p:nvPr/>
            </p:nvGrpSpPr>
            <p:grpSpPr bwMode="auto">
              <a:xfrm>
                <a:off x="3026" y="3562"/>
                <a:ext cx="305" cy="297"/>
                <a:chOff x="3026" y="3562"/>
                <a:chExt cx="305" cy="297"/>
              </a:xfrm>
            </p:grpSpPr>
            <p:sp>
              <p:nvSpPr>
                <p:cNvPr id="133129" name="Freeform 9"/>
                <p:cNvSpPr>
                  <a:spLocks/>
                </p:cNvSpPr>
                <p:nvPr/>
              </p:nvSpPr>
              <p:spPr bwMode="auto">
                <a:xfrm>
                  <a:off x="3025" y="3562"/>
                  <a:ext cx="306" cy="297"/>
                </a:xfrm>
                <a:custGeom>
                  <a:avLst/>
                  <a:gdLst/>
                  <a:ahLst/>
                  <a:cxnLst>
                    <a:cxn ang="0">
                      <a:pos x="10" y="137"/>
                    </a:cxn>
                    <a:cxn ang="0">
                      <a:pos x="160" y="212"/>
                    </a:cxn>
                    <a:cxn ang="0">
                      <a:pos x="152" y="228"/>
                    </a:cxn>
                    <a:cxn ang="0">
                      <a:pos x="177" y="262"/>
                    </a:cxn>
                    <a:cxn ang="0">
                      <a:pos x="228" y="153"/>
                    </a:cxn>
                    <a:cxn ang="0">
                      <a:pos x="237" y="110"/>
                    </a:cxn>
                    <a:cxn ang="0">
                      <a:pos x="217" y="123"/>
                    </a:cxn>
                    <a:cxn ang="0">
                      <a:pos x="42" y="34"/>
                    </a:cxn>
                    <a:cxn ang="0">
                      <a:pos x="59" y="0"/>
                    </a:cxn>
                    <a:cxn ang="0">
                      <a:pos x="262" y="93"/>
                    </a:cxn>
                    <a:cxn ang="0">
                      <a:pos x="270" y="76"/>
                    </a:cxn>
                    <a:cxn ang="0">
                      <a:pos x="304" y="93"/>
                    </a:cxn>
                    <a:cxn ang="0">
                      <a:pos x="287" y="135"/>
                    </a:cxn>
                    <a:cxn ang="0">
                      <a:pos x="245" y="169"/>
                    </a:cxn>
                    <a:cxn ang="0">
                      <a:pos x="185" y="296"/>
                    </a:cxn>
                    <a:cxn ang="0">
                      <a:pos x="101" y="246"/>
                    </a:cxn>
                    <a:cxn ang="0">
                      <a:pos x="0" y="161"/>
                    </a:cxn>
                    <a:cxn ang="0">
                      <a:pos x="10" y="137"/>
                    </a:cxn>
                  </a:cxnLst>
                  <a:rect l="0" t="0" r="r" b="b"/>
                  <a:pathLst>
                    <a:path w="305" h="297">
                      <a:moveTo>
                        <a:pt x="10" y="137"/>
                      </a:moveTo>
                      <a:lnTo>
                        <a:pt x="160" y="212"/>
                      </a:lnTo>
                      <a:lnTo>
                        <a:pt x="152" y="228"/>
                      </a:lnTo>
                      <a:lnTo>
                        <a:pt x="177" y="262"/>
                      </a:lnTo>
                      <a:lnTo>
                        <a:pt x="228" y="153"/>
                      </a:lnTo>
                      <a:lnTo>
                        <a:pt x="237" y="110"/>
                      </a:lnTo>
                      <a:lnTo>
                        <a:pt x="217" y="123"/>
                      </a:lnTo>
                      <a:lnTo>
                        <a:pt x="42" y="34"/>
                      </a:lnTo>
                      <a:lnTo>
                        <a:pt x="59" y="0"/>
                      </a:lnTo>
                      <a:lnTo>
                        <a:pt x="262" y="93"/>
                      </a:lnTo>
                      <a:lnTo>
                        <a:pt x="270" y="76"/>
                      </a:lnTo>
                      <a:lnTo>
                        <a:pt x="304" y="93"/>
                      </a:lnTo>
                      <a:lnTo>
                        <a:pt x="287" y="135"/>
                      </a:lnTo>
                      <a:lnTo>
                        <a:pt x="245" y="169"/>
                      </a:lnTo>
                      <a:lnTo>
                        <a:pt x="185" y="296"/>
                      </a:lnTo>
                      <a:lnTo>
                        <a:pt x="101" y="246"/>
                      </a:lnTo>
                      <a:lnTo>
                        <a:pt x="0" y="161"/>
                      </a:lnTo>
                      <a:lnTo>
                        <a:pt x="10" y="137"/>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sp>
              <p:nvSpPr>
                <p:cNvPr id="133130" name="Freeform 10"/>
                <p:cNvSpPr>
                  <a:spLocks/>
                </p:cNvSpPr>
                <p:nvPr/>
              </p:nvSpPr>
              <p:spPr bwMode="auto">
                <a:xfrm>
                  <a:off x="3029" y="3698"/>
                  <a:ext cx="158" cy="94"/>
                </a:xfrm>
                <a:custGeom>
                  <a:avLst/>
                  <a:gdLst/>
                  <a:ahLst/>
                  <a:cxnLst>
                    <a:cxn ang="0">
                      <a:pos x="8" y="0"/>
                    </a:cxn>
                    <a:cxn ang="0">
                      <a:pos x="158" y="76"/>
                    </a:cxn>
                    <a:cxn ang="0">
                      <a:pos x="149" y="93"/>
                    </a:cxn>
                    <a:cxn ang="0">
                      <a:pos x="0" y="18"/>
                    </a:cxn>
                    <a:cxn ang="0">
                      <a:pos x="8" y="0"/>
                    </a:cxn>
                  </a:cxnLst>
                  <a:rect l="0" t="0" r="r" b="b"/>
                  <a:pathLst>
                    <a:path w="159" h="94">
                      <a:moveTo>
                        <a:pt x="8" y="0"/>
                      </a:moveTo>
                      <a:lnTo>
                        <a:pt x="158" y="76"/>
                      </a:lnTo>
                      <a:lnTo>
                        <a:pt x="149" y="93"/>
                      </a:lnTo>
                      <a:lnTo>
                        <a:pt x="0" y="18"/>
                      </a:lnTo>
                      <a:lnTo>
                        <a:pt x="8" y="0"/>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grpSp>
          <p:grpSp>
            <p:nvGrpSpPr>
              <p:cNvPr id="83046" name="Group 11"/>
              <p:cNvGrpSpPr>
                <a:grpSpLocks/>
              </p:cNvGrpSpPr>
              <p:nvPr/>
            </p:nvGrpSpPr>
            <p:grpSpPr bwMode="auto">
              <a:xfrm>
                <a:off x="3052" y="3473"/>
                <a:ext cx="439" cy="166"/>
                <a:chOff x="3052" y="3473"/>
                <a:chExt cx="439" cy="166"/>
              </a:xfrm>
            </p:grpSpPr>
            <p:sp>
              <p:nvSpPr>
                <p:cNvPr id="133132" name="Freeform 12"/>
                <p:cNvSpPr>
                  <a:spLocks/>
                </p:cNvSpPr>
                <p:nvPr/>
              </p:nvSpPr>
              <p:spPr bwMode="auto">
                <a:xfrm>
                  <a:off x="3047" y="3473"/>
                  <a:ext cx="444" cy="167"/>
                </a:xfrm>
                <a:custGeom>
                  <a:avLst/>
                  <a:gdLst/>
                  <a:ahLst/>
                  <a:cxnLst>
                    <a:cxn ang="0">
                      <a:pos x="19" y="0"/>
                    </a:cxn>
                    <a:cxn ang="0">
                      <a:pos x="280" y="131"/>
                    </a:cxn>
                    <a:cxn ang="0">
                      <a:pos x="438" y="131"/>
                    </a:cxn>
                    <a:cxn ang="0">
                      <a:pos x="438" y="165"/>
                    </a:cxn>
                    <a:cxn ang="0">
                      <a:pos x="248" y="165"/>
                    </a:cxn>
                    <a:cxn ang="0">
                      <a:pos x="0" y="38"/>
                    </a:cxn>
                    <a:cxn ang="0">
                      <a:pos x="19" y="0"/>
                    </a:cxn>
                  </a:cxnLst>
                  <a:rect l="0" t="0" r="r" b="b"/>
                  <a:pathLst>
                    <a:path w="439" h="166">
                      <a:moveTo>
                        <a:pt x="19" y="0"/>
                      </a:moveTo>
                      <a:lnTo>
                        <a:pt x="280" y="131"/>
                      </a:lnTo>
                      <a:lnTo>
                        <a:pt x="438" y="131"/>
                      </a:lnTo>
                      <a:lnTo>
                        <a:pt x="438" y="165"/>
                      </a:lnTo>
                      <a:lnTo>
                        <a:pt x="248" y="165"/>
                      </a:lnTo>
                      <a:lnTo>
                        <a:pt x="0" y="38"/>
                      </a:lnTo>
                      <a:lnTo>
                        <a:pt x="19" y="0"/>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sp>
              <p:nvSpPr>
                <p:cNvPr id="133133" name="Line 13"/>
                <p:cNvSpPr>
                  <a:spLocks noChangeShapeType="1"/>
                </p:cNvSpPr>
                <p:nvPr/>
              </p:nvSpPr>
              <p:spPr bwMode="auto">
                <a:xfrm>
                  <a:off x="3061" y="3506"/>
                  <a:ext cx="254" cy="125"/>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grpSp>
          <p:sp>
            <p:nvSpPr>
              <p:cNvPr id="133134" name="Freeform 14"/>
              <p:cNvSpPr>
                <a:spLocks/>
              </p:cNvSpPr>
              <p:nvPr/>
            </p:nvSpPr>
            <p:spPr bwMode="auto">
              <a:xfrm>
                <a:off x="3064" y="3523"/>
                <a:ext cx="236" cy="142"/>
              </a:xfrm>
              <a:custGeom>
                <a:avLst/>
                <a:gdLst/>
                <a:ahLst/>
                <a:cxnLst>
                  <a:cxn ang="0">
                    <a:pos x="13" y="0"/>
                  </a:cxn>
                  <a:cxn ang="0">
                    <a:pos x="0" y="27"/>
                  </a:cxn>
                  <a:cxn ang="0">
                    <a:pos x="224" y="140"/>
                  </a:cxn>
                  <a:cxn ang="0">
                    <a:pos x="236" y="112"/>
                  </a:cxn>
                  <a:cxn ang="0">
                    <a:pos x="13" y="0"/>
                  </a:cxn>
                </a:cxnLst>
                <a:rect l="0" t="0" r="r" b="b"/>
                <a:pathLst>
                  <a:path w="237" h="141">
                    <a:moveTo>
                      <a:pt x="13" y="0"/>
                    </a:moveTo>
                    <a:lnTo>
                      <a:pt x="0" y="27"/>
                    </a:lnTo>
                    <a:lnTo>
                      <a:pt x="224" y="140"/>
                    </a:lnTo>
                    <a:lnTo>
                      <a:pt x="236" y="112"/>
                    </a:lnTo>
                    <a:lnTo>
                      <a:pt x="13" y="0"/>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grpSp>
        <p:grpSp>
          <p:nvGrpSpPr>
            <p:cNvPr id="82952" name="Group 15"/>
            <p:cNvGrpSpPr>
              <a:grpSpLocks/>
            </p:cNvGrpSpPr>
            <p:nvPr/>
          </p:nvGrpSpPr>
          <p:grpSpPr bwMode="auto">
            <a:xfrm>
              <a:off x="5631" y="3157"/>
              <a:ext cx="355" cy="582"/>
              <a:chOff x="3161" y="2931"/>
              <a:chExt cx="355" cy="582"/>
            </a:xfrm>
          </p:grpSpPr>
          <p:sp>
            <p:nvSpPr>
              <p:cNvPr id="133136" name="Freeform 16"/>
              <p:cNvSpPr>
                <a:spLocks/>
              </p:cNvSpPr>
              <p:nvPr/>
            </p:nvSpPr>
            <p:spPr bwMode="auto">
              <a:xfrm>
                <a:off x="3187" y="3395"/>
                <a:ext cx="102" cy="92"/>
              </a:xfrm>
              <a:custGeom>
                <a:avLst/>
                <a:gdLst/>
                <a:ahLst/>
                <a:cxnLst>
                  <a:cxn ang="0">
                    <a:pos x="25" y="0"/>
                  </a:cxn>
                  <a:cxn ang="0">
                    <a:pos x="0" y="51"/>
                  </a:cxn>
                  <a:cxn ang="0">
                    <a:pos x="78" y="90"/>
                  </a:cxn>
                  <a:cxn ang="0">
                    <a:pos x="102" y="42"/>
                  </a:cxn>
                  <a:cxn ang="0">
                    <a:pos x="25" y="0"/>
                  </a:cxn>
                </a:cxnLst>
                <a:rect l="0" t="0" r="r" b="b"/>
                <a:pathLst>
                  <a:path w="103" h="91">
                    <a:moveTo>
                      <a:pt x="25" y="0"/>
                    </a:moveTo>
                    <a:lnTo>
                      <a:pt x="0" y="51"/>
                    </a:lnTo>
                    <a:lnTo>
                      <a:pt x="78" y="90"/>
                    </a:lnTo>
                    <a:lnTo>
                      <a:pt x="102" y="42"/>
                    </a:lnTo>
                    <a:lnTo>
                      <a:pt x="25" y="0"/>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grpSp>
            <p:nvGrpSpPr>
              <p:cNvPr id="82957" name="Group 17"/>
              <p:cNvGrpSpPr>
                <a:grpSpLocks/>
              </p:cNvGrpSpPr>
              <p:nvPr/>
            </p:nvGrpSpPr>
            <p:grpSpPr bwMode="auto">
              <a:xfrm>
                <a:off x="3220" y="3105"/>
                <a:ext cx="220" cy="306"/>
                <a:chOff x="3220" y="3105"/>
                <a:chExt cx="220" cy="306"/>
              </a:xfrm>
            </p:grpSpPr>
            <p:sp>
              <p:nvSpPr>
                <p:cNvPr id="133138" name="Freeform 18"/>
                <p:cNvSpPr>
                  <a:spLocks/>
                </p:cNvSpPr>
                <p:nvPr/>
              </p:nvSpPr>
              <p:spPr bwMode="auto">
                <a:xfrm>
                  <a:off x="3243" y="3087"/>
                  <a:ext cx="197" cy="306"/>
                </a:xfrm>
                <a:custGeom>
                  <a:avLst/>
                  <a:gdLst/>
                  <a:ahLst/>
                  <a:cxnLst>
                    <a:cxn ang="0">
                      <a:pos x="126" y="0"/>
                    </a:cxn>
                    <a:cxn ang="0">
                      <a:pos x="219" y="51"/>
                    </a:cxn>
                    <a:cxn ang="0">
                      <a:pos x="93" y="305"/>
                    </a:cxn>
                    <a:cxn ang="0">
                      <a:pos x="0" y="254"/>
                    </a:cxn>
                    <a:cxn ang="0">
                      <a:pos x="126" y="0"/>
                    </a:cxn>
                  </a:cxnLst>
                  <a:rect l="0" t="0" r="r" b="b"/>
                  <a:pathLst>
                    <a:path w="220" h="306">
                      <a:moveTo>
                        <a:pt x="126" y="0"/>
                      </a:moveTo>
                      <a:lnTo>
                        <a:pt x="219" y="51"/>
                      </a:lnTo>
                      <a:lnTo>
                        <a:pt x="93" y="305"/>
                      </a:lnTo>
                      <a:lnTo>
                        <a:pt x="0" y="254"/>
                      </a:lnTo>
                      <a:lnTo>
                        <a:pt x="126" y="0"/>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sp>
              <p:nvSpPr>
                <p:cNvPr id="133139" name="Freeform 19"/>
                <p:cNvSpPr>
                  <a:spLocks/>
                </p:cNvSpPr>
                <p:nvPr/>
              </p:nvSpPr>
              <p:spPr bwMode="auto">
                <a:xfrm>
                  <a:off x="3250" y="3126"/>
                  <a:ext cx="141" cy="256"/>
                </a:xfrm>
                <a:custGeom>
                  <a:avLst/>
                  <a:gdLst/>
                  <a:ahLst/>
                  <a:cxnLst>
                    <a:cxn ang="0">
                      <a:pos x="126" y="0"/>
                    </a:cxn>
                    <a:cxn ang="0">
                      <a:pos x="0" y="246"/>
                    </a:cxn>
                    <a:cxn ang="0">
                      <a:pos x="17" y="254"/>
                    </a:cxn>
                    <a:cxn ang="0">
                      <a:pos x="142" y="10"/>
                    </a:cxn>
                    <a:cxn ang="0">
                      <a:pos x="126" y="0"/>
                    </a:cxn>
                  </a:cxnLst>
                  <a:rect l="0" t="0" r="r" b="b"/>
                  <a:pathLst>
                    <a:path w="143" h="255">
                      <a:moveTo>
                        <a:pt x="126" y="0"/>
                      </a:moveTo>
                      <a:lnTo>
                        <a:pt x="0" y="246"/>
                      </a:lnTo>
                      <a:lnTo>
                        <a:pt x="17" y="254"/>
                      </a:lnTo>
                      <a:lnTo>
                        <a:pt x="142" y="10"/>
                      </a:lnTo>
                      <a:lnTo>
                        <a:pt x="126" y="0"/>
                      </a:lnTo>
                    </a:path>
                  </a:pathLst>
                </a:custGeom>
                <a:solidFill>
                  <a:srgbClr val="99FFCC"/>
                </a:solidFill>
                <a:ln w="9525" cap="rnd">
                  <a:noFill/>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grpSp>
          <p:grpSp>
            <p:nvGrpSpPr>
              <p:cNvPr id="82958" name="Group 20"/>
              <p:cNvGrpSpPr>
                <a:grpSpLocks/>
              </p:cNvGrpSpPr>
              <p:nvPr/>
            </p:nvGrpSpPr>
            <p:grpSpPr bwMode="auto">
              <a:xfrm>
                <a:off x="3330" y="2931"/>
                <a:ext cx="186" cy="243"/>
                <a:chOff x="3330" y="2931"/>
                <a:chExt cx="186" cy="243"/>
              </a:xfrm>
            </p:grpSpPr>
            <p:sp>
              <p:nvSpPr>
                <p:cNvPr id="133141" name="Freeform 21"/>
                <p:cNvSpPr>
                  <a:spLocks/>
                </p:cNvSpPr>
                <p:nvPr/>
              </p:nvSpPr>
              <p:spPr bwMode="auto">
                <a:xfrm>
                  <a:off x="3409" y="2956"/>
                  <a:ext cx="85" cy="108"/>
                </a:xfrm>
                <a:custGeom>
                  <a:avLst/>
                  <a:gdLst/>
                  <a:ahLst/>
                  <a:cxnLst>
                    <a:cxn ang="0">
                      <a:pos x="43" y="0"/>
                    </a:cxn>
                    <a:cxn ang="0">
                      <a:pos x="0" y="79"/>
                    </a:cxn>
                    <a:cxn ang="0">
                      <a:pos x="49" y="107"/>
                    </a:cxn>
                    <a:cxn ang="0">
                      <a:pos x="85" y="21"/>
                    </a:cxn>
                    <a:cxn ang="0">
                      <a:pos x="43" y="0"/>
                    </a:cxn>
                  </a:cxnLst>
                  <a:rect l="0" t="0" r="r" b="b"/>
                  <a:pathLst>
                    <a:path w="86" h="108">
                      <a:moveTo>
                        <a:pt x="43" y="0"/>
                      </a:moveTo>
                      <a:lnTo>
                        <a:pt x="0" y="79"/>
                      </a:lnTo>
                      <a:lnTo>
                        <a:pt x="49" y="107"/>
                      </a:lnTo>
                      <a:lnTo>
                        <a:pt x="85" y="21"/>
                      </a:lnTo>
                      <a:lnTo>
                        <a:pt x="43" y="0"/>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sp>
              <p:nvSpPr>
                <p:cNvPr id="133142" name="Freeform 22"/>
                <p:cNvSpPr>
                  <a:spLocks/>
                </p:cNvSpPr>
                <p:nvPr/>
              </p:nvSpPr>
              <p:spPr bwMode="auto">
                <a:xfrm>
                  <a:off x="3373" y="3062"/>
                  <a:ext cx="74" cy="61"/>
                </a:xfrm>
                <a:custGeom>
                  <a:avLst/>
                  <a:gdLst/>
                  <a:ahLst/>
                  <a:cxnLst>
                    <a:cxn ang="0">
                      <a:pos x="16" y="0"/>
                    </a:cxn>
                    <a:cxn ang="0">
                      <a:pos x="0" y="27"/>
                    </a:cxn>
                    <a:cxn ang="0">
                      <a:pos x="60" y="61"/>
                    </a:cxn>
                    <a:cxn ang="0">
                      <a:pos x="74" y="32"/>
                    </a:cxn>
                    <a:cxn ang="0">
                      <a:pos x="16" y="0"/>
                    </a:cxn>
                  </a:cxnLst>
                  <a:rect l="0" t="0" r="r" b="b"/>
                  <a:pathLst>
                    <a:path w="75" h="62">
                      <a:moveTo>
                        <a:pt x="16" y="0"/>
                      </a:moveTo>
                      <a:lnTo>
                        <a:pt x="0" y="27"/>
                      </a:lnTo>
                      <a:lnTo>
                        <a:pt x="60" y="61"/>
                      </a:lnTo>
                      <a:lnTo>
                        <a:pt x="74" y="32"/>
                      </a:lnTo>
                      <a:lnTo>
                        <a:pt x="16" y="0"/>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grpSp>
              <p:nvGrpSpPr>
                <p:cNvPr id="82996" name="Group 23"/>
                <p:cNvGrpSpPr>
                  <a:grpSpLocks/>
                </p:cNvGrpSpPr>
                <p:nvPr/>
              </p:nvGrpSpPr>
              <p:grpSpPr bwMode="auto">
                <a:xfrm>
                  <a:off x="3330" y="3071"/>
                  <a:ext cx="135" cy="103"/>
                  <a:chOff x="3330" y="3071"/>
                  <a:chExt cx="135" cy="103"/>
                </a:xfrm>
              </p:grpSpPr>
              <p:sp>
                <p:nvSpPr>
                  <p:cNvPr id="133144" name="Freeform 24"/>
                  <p:cNvSpPr>
                    <a:spLocks/>
                  </p:cNvSpPr>
                  <p:nvPr/>
                </p:nvSpPr>
                <p:spPr bwMode="auto">
                  <a:xfrm>
                    <a:off x="3331" y="3070"/>
                    <a:ext cx="134" cy="103"/>
                  </a:xfrm>
                  <a:custGeom>
                    <a:avLst/>
                    <a:gdLst/>
                    <a:ahLst/>
                    <a:cxnLst>
                      <a:cxn ang="0">
                        <a:pos x="17" y="0"/>
                      </a:cxn>
                      <a:cxn ang="0">
                        <a:pos x="134" y="68"/>
                      </a:cxn>
                      <a:cxn ang="0">
                        <a:pos x="118" y="102"/>
                      </a:cxn>
                      <a:cxn ang="0">
                        <a:pos x="0" y="34"/>
                      </a:cxn>
                      <a:cxn ang="0">
                        <a:pos x="17" y="0"/>
                      </a:cxn>
                    </a:cxnLst>
                    <a:rect l="0" t="0" r="r" b="b"/>
                    <a:pathLst>
                      <a:path w="135" h="103">
                        <a:moveTo>
                          <a:pt x="17" y="0"/>
                        </a:moveTo>
                        <a:lnTo>
                          <a:pt x="134" y="68"/>
                        </a:lnTo>
                        <a:lnTo>
                          <a:pt x="118" y="102"/>
                        </a:lnTo>
                        <a:lnTo>
                          <a:pt x="0" y="34"/>
                        </a:lnTo>
                        <a:lnTo>
                          <a:pt x="17" y="0"/>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grpSp>
                <p:nvGrpSpPr>
                  <p:cNvPr id="83031" name="Group 25"/>
                  <p:cNvGrpSpPr>
                    <a:grpSpLocks/>
                  </p:cNvGrpSpPr>
                  <p:nvPr/>
                </p:nvGrpSpPr>
                <p:grpSpPr bwMode="auto">
                  <a:xfrm>
                    <a:off x="3338" y="3077"/>
                    <a:ext cx="121" cy="93"/>
                    <a:chOff x="3338" y="3077"/>
                    <a:chExt cx="121" cy="93"/>
                  </a:xfrm>
                </p:grpSpPr>
                <p:sp>
                  <p:nvSpPr>
                    <p:cNvPr id="133146" name="Line 26"/>
                    <p:cNvSpPr>
                      <a:spLocks noChangeShapeType="1"/>
                    </p:cNvSpPr>
                    <p:nvPr/>
                  </p:nvSpPr>
                  <p:spPr bwMode="auto">
                    <a:xfrm flipH="1">
                      <a:off x="3338" y="3073"/>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47" name="Line 27"/>
                    <p:cNvSpPr>
                      <a:spLocks noChangeShapeType="1"/>
                    </p:cNvSpPr>
                    <p:nvPr/>
                  </p:nvSpPr>
                  <p:spPr bwMode="auto">
                    <a:xfrm flipH="1">
                      <a:off x="3352" y="3084"/>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48" name="Line 28"/>
                    <p:cNvSpPr>
                      <a:spLocks noChangeShapeType="1"/>
                    </p:cNvSpPr>
                    <p:nvPr/>
                  </p:nvSpPr>
                  <p:spPr bwMode="auto">
                    <a:xfrm flipH="1">
                      <a:off x="3444" y="3139"/>
                      <a:ext cx="14" cy="31"/>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49" name="Line 29"/>
                    <p:cNvSpPr>
                      <a:spLocks noChangeShapeType="1"/>
                    </p:cNvSpPr>
                    <p:nvPr/>
                  </p:nvSpPr>
                  <p:spPr bwMode="auto">
                    <a:xfrm flipH="1">
                      <a:off x="3345" y="3073"/>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50" name="Line 30"/>
                    <p:cNvSpPr>
                      <a:spLocks noChangeShapeType="1"/>
                    </p:cNvSpPr>
                    <p:nvPr/>
                  </p:nvSpPr>
                  <p:spPr bwMode="auto">
                    <a:xfrm flipH="1">
                      <a:off x="3363" y="3087"/>
                      <a:ext cx="18"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51" name="Line 31"/>
                    <p:cNvSpPr>
                      <a:spLocks noChangeShapeType="1"/>
                    </p:cNvSpPr>
                    <p:nvPr/>
                  </p:nvSpPr>
                  <p:spPr bwMode="auto">
                    <a:xfrm flipH="1">
                      <a:off x="3395" y="3109"/>
                      <a:ext cx="14" cy="31"/>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52" name="Line 32"/>
                    <p:cNvSpPr>
                      <a:spLocks noChangeShapeType="1"/>
                    </p:cNvSpPr>
                    <p:nvPr/>
                  </p:nvSpPr>
                  <p:spPr bwMode="auto">
                    <a:xfrm flipH="1">
                      <a:off x="3437" y="3134"/>
                      <a:ext cx="14" cy="31"/>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53" name="Line 33"/>
                    <p:cNvSpPr>
                      <a:spLocks noChangeShapeType="1"/>
                    </p:cNvSpPr>
                    <p:nvPr/>
                  </p:nvSpPr>
                  <p:spPr bwMode="auto">
                    <a:xfrm flipH="1">
                      <a:off x="3430" y="3128"/>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54" name="Line 34"/>
                    <p:cNvSpPr>
                      <a:spLocks noChangeShapeType="1"/>
                    </p:cNvSpPr>
                    <p:nvPr/>
                  </p:nvSpPr>
                  <p:spPr bwMode="auto">
                    <a:xfrm flipH="1">
                      <a:off x="3419" y="3126"/>
                      <a:ext cx="14" cy="31"/>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55" name="Line 35"/>
                    <p:cNvSpPr>
                      <a:spLocks noChangeShapeType="1"/>
                    </p:cNvSpPr>
                    <p:nvPr/>
                  </p:nvSpPr>
                  <p:spPr bwMode="auto">
                    <a:xfrm flipH="1">
                      <a:off x="3412" y="3117"/>
                      <a:ext cx="11" cy="31"/>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56" name="Line 36"/>
                    <p:cNvSpPr>
                      <a:spLocks noChangeShapeType="1"/>
                    </p:cNvSpPr>
                    <p:nvPr/>
                  </p:nvSpPr>
                  <p:spPr bwMode="auto">
                    <a:xfrm flipH="1">
                      <a:off x="3377" y="3098"/>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grpSp>
            </p:grpSp>
            <p:grpSp>
              <p:nvGrpSpPr>
                <p:cNvPr id="82997" name="Group 37"/>
                <p:cNvGrpSpPr>
                  <a:grpSpLocks/>
                </p:cNvGrpSpPr>
                <p:nvPr/>
              </p:nvGrpSpPr>
              <p:grpSpPr bwMode="auto">
                <a:xfrm>
                  <a:off x="3373" y="3021"/>
                  <a:ext cx="111" cy="86"/>
                  <a:chOff x="3373" y="3021"/>
                  <a:chExt cx="111" cy="86"/>
                </a:xfrm>
              </p:grpSpPr>
              <p:sp>
                <p:nvSpPr>
                  <p:cNvPr id="133158" name="Freeform 38"/>
                  <p:cNvSpPr>
                    <a:spLocks/>
                  </p:cNvSpPr>
                  <p:nvPr/>
                </p:nvSpPr>
                <p:spPr bwMode="auto">
                  <a:xfrm>
                    <a:off x="3373" y="3020"/>
                    <a:ext cx="106" cy="86"/>
                  </a:xfrm>
                  <a:custGeom>
                    <a:avLst/>
                    <a:gdLst/>
                    <a:ahLst/>
                    <a:cxnLst>
                      <a:cxn ang="0">
                        <a:pos x="0" y="33"/>
                      </a:cxn>
                      <a:cxn ang="0">
                        <a:pos x="92" y="85"/>
                      </a:cxn>
                      <a:cxn ang="0">
                        <a:pos x="110" y="51"/>
                      </a:cxn>
                      <a:cxn ang="0">
                        <a:pos x="16" y="0"/>
                      </a:cxn>
                      <a:cxn ang="0">
                        <a:pos x="0" y="33"/>
                      </a:cxn>
                    </a:cxnLst>
                    <a:rect l="0" t="0" r="r" b="b"/>
                    <a:pathLst>
                      <a:path w="111" h="86">
                        <a:moveTo>
                          <a:pt x="0" y="33"/>
                        </a:moveTo>
                        <a:lnTo>
                          <a:pt x="92" y="85"/>
                        </a:lnTo>
                        <a:lnTo>
                          <a:pt x="110" y="51"/>
                        </a:lnTo>
                        <a:lnTo>
                          <a:pt x="16" y="0"/>
                        </a:lnTo>
                        <a:lnTo>
                          <a:pt x="0" y="33"/>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grpSp>
                <p:nvGrpSpPr>
                  <p:cNvPr id="83016" name="Group 39"/>
                  <p:cNvGrpSpPr>
                    <a:grpSpLocks/>
                  </p:cNvGrpSpPr>
                  <p:nvPr/>
                </p:nvGrpSpPr>
                <p:grpSpPr bwMode="auto">
                  <a:xfrm>
                    <a:off x="3379" y="3025"/>
                    <a:ext cx="99" cy="79"/>
                    <a:chOff x="3379" y="3025"/>
                    <a:chExt cx="99" cy="79"/>
                  </a:xfrm>
                </p:grpSpPr>
                <p:sp>
                  <p:nvSpPr>
                    <p:cNvPr id="133160" name="Line 40"/>
                    <p:cNvSpPr>
                      <a:spLocks noChangeShapeType="1"/>
                    </p:cNvSpPr>
                    <p:nvPr/>
                  </p:nvSpPr>
                  <p:spPr bwMode="auto">
                    <a:xfrm flipH="1">
                      <a:off x="3416" y="3025"/>
                      <a:ext cx="14" cy="4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61" name="Line 41"/>
                    <p:cNvSpPr>
                      <a:spLocks noChangeShapeType="1"/>
                    </p:cNvSpPr>
                    <p:nvPr/>
                  </p:nvSpPr>
                  <p:spPr bwMode="auto">
                    <a:xfrm flipH="1">
                      <a:off x="3384" y="3006"/>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62" name="Line 42"/>
                    <p:cNvSpPr>
                      <a:spLocks noChangeShapeType="1"/>
                    </p:cNvSpPr>
                    <p:nvPr/>
                  </p:nvSpPr>
                  <p:spPr bwMode="auto">
                    <a:xfrm flipH="1">
                      <a:off x="3447" y="3062"/>
                      <a:ext cx="11"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63" name="Line 43"/>
                    <p:cNvSpPr>
                      <a:spLocks noChangeShapeType="1"/>
                    </p:cNvSpPr>
                    <p:nvPr/>
                  </p:nvSpPr>
                  <p:spPr bwMode="auto">
                    <a:xfrm flipH="1">
                      <a:off x="3380" y="3003"/>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64" name="Line 44"/>
                    <p:cNvSpPr>
                      <a:spLocks noChangeShapeType="1"/>
                    </p:cNvSpPr>
                    <p:nvPr/>
                  </p:nvSpPr>
                  <p:spPr bwMode="auto">
                    <a:xfrm flipH="1">
                      <a:off x="3391" y="3009"/>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65" name="Line 45"/>
                    <p:cNvSpPr>
                      <a:spLocks noChangeShapeType="1"/>
                    </p:cNvSpPr>
                    <p:nvPr/>
                  </p:nvSpPr>
                  <p:spPr bwMode="auto">
                    <a:xfrm flipH="1">
                      <a:off x="3409" y="3020"/>
                      <a:ext cx="11" cy="4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66" name="Line 46"/>
                    <p:cNvSpPr>
                      <a:spLocks noChangeShapeType="1"/>
                    </p:cNvSpPr>
                    <p:nvPr/>
                  </p:nvSpPr>
                  <p:spPr bwMode="auto">
                    <a:xfrm flipH="1">
                      <a:off x="3458" y="3062"/>
                      <a:ext cx="11" cy="39"/>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67" name="Line 47"/>
                    <p:cNvSpPr>
                      <a:spLocks noChangeShapeType="1"/>
                    </p:cNvSpPr>
                    <p:nvPr/>
                  </p:nvSpPr>
                  <p:spPr bwMode="auto">
                    <a:xfrm flipH="1">
                      <a:off x="3458" y="3070"/>
                      <a:ext cx="11"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68" name="Line 48"/>
                    <p:cNvSpPr>
                      <a:spLocks noChangeShapeType="1"/>
                    </p:cNvSpPr>
                    <p:nvPr/>
                  </p:nvSpPr>
                  <p:spPr bwMode="auto">
                    <a:xfrm flipH="1">
                      <a:off x="3451" y="3062"/>
                      <a:ext cx="11"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69" name="Line 49"/>
                    <p:cNvSpPr>
                      <a:spLocks noChangeShapeType="1"/>
                    </p:cNvSpPr>
                    <p:nvPr/>
                  </p:nvSpPr>
                  <p:spPr bwMode="auto">
                    <a:xfrm flipH="1">
                      <a:off x="3444" y="3039"/>
                      <a:ext cx="14" cy="5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70" name="Line 50"/>
                    <p:cNvSpPr>
                      <a:spLocks noChangeShapeType="1"/>
                    </p:cNvSpPr>
                    <p:nvPr/>
                  </p:nvSpPr>
                  <p:spPr bwMode="auto">
                    <a:xfrm flipH="1">
                      <a:off x="3398" y="3014"/>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71" name="Line 51"/>
                    <p:cNvSpPr>
                      <a:spLocks noChangeShapeType="1"/>
                    </p:cNvSpPr>
                    <p:nvPr/>
                  </p:nvSpPr>
                  <p:spPr bwMode="auto">
                    <a:xfrm flipH="1">
                      <a:off x="3430" y="3031"/>
                      <a:ext cx="11" cy="50"/>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72" name="Line 52"/>
                    <p:cNvSpPr>
                      <a:spLocks noChangeShapeType="1"/>
                    </p:cNvSpPr>
                    <p:nvPr/>
                  </p:nvSpPr>
                  <p:spPr bwMode="auto">
                    <a:xfrm flipH="1">
                      <a:off x="3437" y="3037"/>
                      <a:ext cx="14" cy="4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grpSp>
            </p:grpSp>
            <p:grpSp>
              <p:nvGrpSpPr>
                <p:cNvPr id="82998" name="Group 53"/>
                <p:cNvGrpSpPr>
                  <a:grpSpLocks/>
                </p:cNvGrpSpPr>
                <p:nvPr/>
              </p:nvGrpSpPr>
              <p:grpSpPr bwMode="auto">
                <a:xfrm>
                  <a:off x="3442" y="2931"/>
                  <a:ext cx="74" cy="53"/>
                  <a:chOff x="3442" y="2931"/>
                  <a:chExt cx="74" cy="53"/>
                </a:xfrm>
              </p:grpSpPr>
              <p:sp>
                <p:nvSpPr>
                  <p:cNvPr id="133174" name="Freeform 54"/>
                  <p:cNvSpPr>
                    <a:spLocks/>
                  </p:cNvSpPr>
                  <p:nvPr/>
                </p:nvSpPr>
                <p:spPr bwMode="auto">
                  <a:xfrm>
                    <a:off x="3437" y="2931"/>
                    <a:ext cx="74" cy="53"/>
                  </a:xfrm>
                  <a:custGeom>
                    <a:avLst/>
                    <a:gdLst/>
                    <a:ahLst/>
                    <a:cxnLst>
                      <a:cxn ang="0">
                        <a:pos x="0" y="20"/>
                      </a:cxn>
                      <a:cxn ang="0">
                        <a:pos x="62" y="52"/>
                      </a:cxn>
                      <a:cxn ang="0">
                        <a:pos x="73" y="31"/>
                      </a:cxn>
                      <a:cxn ang="0">
                        <a:pos x="10" y="0"/>
                      </a:cxn>
                      <a:cxn ang="0">
                        <a:pos x="0" y="20"/>
                      </a:cxn>
                    </a:cxnLst>
                    <a:rect l="0" t="0" r="r" b="b"/>
                    <a:pathLst>
                      <a:path w="74" h="53">
                        <a:moveTo>
                          <a:pt x="0" y="20"/>
                        </a:moveTo>
                        <a:lnTo>
                          <a:pt x="62" y="52"/>
                        </a:lnTo>
                        <a:lnTo>
                          <a:pt x="73" y="31"/>
                        </a:lnTo>
                        <a:lnTo>
                          <a:pt x="10" y="0"/>
                        </a:lnTo>
                        <a:lnTo>
                          <a:pt x="0" y="20"/>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grpSp>
                <p:nvGrpSpPr>
                  <p:cNvPr id="83000" name="Group 55"/>
                  <p:cNvGrpSpPr>
                    <a:grpSpLocks/>
                  </p:cNvGrpSpPr>
                  <p:nvPr/>
                </p:nvGrpSpPr>
                <p:grpSpPr bwMode="auto">
                  <a:xfrm>
                    <a:off x="3446" y="2934"/>
                    <a:ext cx="67" cy="48"/>
                    <a:chOff x="3446" y="2934"/>
                    <a:chExt cx="67" cy="48"/>
                  </a:xfrm>
                </p:grpSpPr>
                <p:sp>
                  <p:nvSpPr>
                    <p:cNvPr id="133176" name="Line 56"/>
                    <p:cNvSpPr>
                      <a:spLocks noChangeShapeType="1"/>
                    </p:cNvSpPr>
                    <p:nvPr/>
                  </p:nvSpPr>
                  <p:spPr bwMode="auto">
                    <a:xfrm flipH="1">
                      <a:off x="3419" y="2934"/>
                      <a:ext cx="7" cy="17"/>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77" name="Line 57"/>
                    <p:cNvSpPr>
                      <a:spLocks noChangeShapeType="1"/>
                    </p:cNvSpPr>
                    <p:nvPr/>
                  </p:nvSpPr>
                  <p:spPr bwMode="auto">
                    <a:xfrm flipH="1">
                      <a:off x="3479" y="2964"/>
                      <a:ext cx="7" cy="17"/>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78" name="Line 58"/>
                    <p:cNvSpPr>
                      <a:spLocks noChangeShapeType="1"/>
                    </p:cNvSpPr>
                    <p:nvPr/>
                  </p:nvSpPr>
                  <p:spPr bwMode="auto">
                    <a:xfrm flipH="1">
                      <a:off x="3423" y="2934"/>
                      <a:ext cx="7" cy="19"/>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79" name="Line 59"/>
                    <p:cNvSpPr>
                      <a:spLocks noChangeShapeType="1"/>
                    </p:cNvSpPr>
                    <p:nvPr/>
                  </p:nvSpPr>
                  <p:spPr bwMode="auto">
                    <a:xfrm flipH="1">
                      <a:off x="3476" y="2962"/>
                      <a:ext cx="7" cy="17"/>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80" name="Line 60"/>
                    <p:cNvSpPr>
                      <a:spLocks noChangeShapeType="1"/>
                    </p:cNvSpPr>
                    <p:nvPr/>
                  </p:nvSpPr>
                  <p:spPr bwMode="auto">
                    <a:xfrm flipH="1">
                      <a:off x="3423" y="2937"/>
                      <a:ext cx="14" cy="17"/>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81" name="Line 61"/>
                    <p:cNvSpPr>
                      <a:spLocks noChangeShapeType="1"/>
                    </p:cNvSpPr>
                    <p:nvPr/>
                  </p:nvSpPr>
                  <p:spPr bwMode="auto">
                    <a:xfrm flipH="1">
                      <a:off x="3430" y="2939"/>
                      <a:ext cx="7" cy="17"/>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82" name="Line 62"/>
                    <p:cNvSpPr>
                      <a:spLocks noChangeShapeType="1"/>
                    </p:cNvSpPr>
                    <p:nvPr/>
                  </p:nvSpPr>
                  <p:spPr bwMode="auto">
                    <a:xfrm flipH="1">
                      <a:off x="3476" y="2959"/>
                      <a:ext cx="4" cy="19"/>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83" name="Line 63"/>
                    <p:cNvSpPr>
                      <a:spLocks noChangeShapeType="1"/>
                    </p:cNvSpPr>
                    <p:nvPr/>
                  </p:nvSpPr>
                  <p:spPr bwMode="auto">
                    <a:xfrm flipH="1">
                      <a:off x="3476" y="2959"/>
                      <a:ext cx="4" cy="17"/>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84" name="Line 64"/>
                    <p:cNvSpPr>
                      <a:spLocks noChangeShapeType="1"/>
                    </p:cNvSpPr>
                    <p:nvPr/>
                  </p:nvSpPr>
                  <p:spPr bwMode="auto">
                    <a:xfrm flipH="1">
                      <a:off x="3430" y="2939"/>
                      <a:ext cx="14" cy="19"/>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85" name="Line 65"/>
                    <p:cNvSpPr>
                      <a:spLocks noChangeShapeType="1"/>
                    </p:cNvSpPr>
                    <p:nvPr/>
                  </p:nvSpPr>
                  <p:spPr bwMode="auto">
                    <a:xfrm flipH="1">
                      <a:off x="3476" y="2956"/>
                      <a:ext cx="11" cy="19"/>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86" name="Line 66"/>
                    <p:cNvSpPr>
                      <a:spLocks noChangeShapeType="1"/>
                    </p:cNvSpPr>
                    <p:nvPr/>
                  </p:nvSpPr>
                  <p:spPr bwMode="auto">
                    <a:xfrm flipH="1">
                      <a:off x="3437" y="2942"/>
                      <a:ext cx="7" cy="19"/>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87" name="Line 67"/>
                    <p:cNvSpPr>
                      <a:spLocks noChangeShapeType="1"/>
                    </p:cNvSpPr>
                    <p:nvPr/>
                  </p:nvSpPr>
                  <p:spPr bwMode="auto">
                    <a:xfrm flipH="1">
                      <a:off x="3476" y="2953"/>
                      <a:ext cx="11" cy="17"/>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88" name="Line 68"/>
                    <p:cNvSpPr>
                      <a:spLocks noChangeShapeType="1"/>
                    </p:cNvSpPr>
                    <p:nvPr/>
                  </p:nvSpPr>
                  <p:spPr bwMode="auto">
                    <a:xfrm flipH="1">
                      <a:off x="3444" y="2945"/>
                      <a:ext cx="7" cy="19"/>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89" name="Line 69"/>
                    <p:cNvSpPr>
                      <a:spLocks noChangeShapeType="1"/>
                    </p:cNvSpPr>
                    <p:nvPr/>
                  </p:nvSpPr>
                  <p:spPr bwMode="auto">
                    <a:xfrm flipH="1">
                      <a:off x="3476" y="2950"/>
                      <a:ext cx="4" cy="17"/>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grpSp>
            </p:grpSp>
          </p:grpSp>
          <p:grpSp>
            <p:nvGrpSpPr>
              <p:cNvPr id="82959" name="Group 70"/>
              <p:cNvGrpSpPr>
                <a:grpSpLocks/>
              </p:cNvGrpSpPr>
              <p:nvPr/>
            </p:nvGrpSpPr>
            <p:grpSpPr bwMode="auto">
              <a:xfrm>
                <a:off x="3161" y="3440"/>
                <a:ext cx="121" cy="73"/>
                <a:chOff x="3161" y="3440"/>
                <a:chExt cx="121" cy="73"/>
              </a:xfrm>
            </p:grpSpPr>
            <p:sp>
              <p:nvSpPr>
                <p:cNvPr id="133191" name="Freeform 71"/>
                <p:cNvSpPr>
                  <a:spLocks/>
                </p:cNvSpPr>
                <p:nvPr/>
              </p:nvSpPr>
              <p:spPr bwMode="auto">
                <a:xfrm>
                  <a:off x="3162" y="3439"/>
                  <a:ext cx="120" cy="67"/>
                </a:xfrm>
                <a:custGeom>
                  <a:avLst/>
                  <a:gdLst/>
                  <a:ahLst/>
                  <a:cxnLst>
                    <a:cxn ang="0">
                      <a:pos x="9" y="0"/>
                    </a:cxn>
                    <a:cxn ang="0">
                      <a:pos x="120" y="56"/>
                    </a:cxn>
                    <a:cxn ang="0">
                      <a:pos x="112" y="72"/>
                    </a:cxn>
                    <a:cxn ang="0">
                      <a:pos x="0" y="17"/>
                    </a:cxn>
                    <a:cxn ang="0">
                      <a:pos x="9" y="0"/>
                    </a:cxn>
                  </a:cxnLst>
                  <a:rect l="0" t="0" r="r" b="b"/>
                  <a:pathLst>
                    <a:path w="121" h="73">
                      <a:moveTo>
                        <a:pt x="9" y="0"/>
                      </a:moveTo>
                      <a:lnTo>
                        <a:pt x="120" y="56"/>
                      </a:lnTo>
                      <a:lnTo>
                        <a:pt x="112" y="72"/>
                      </a:lnTo>
                      <a:lnTo>
                        <a:pt x="0" y="17"/>
                      </a:lnTo>
                      <a:lnTo>
                        <a:pt x="9" y="0"/>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grpSp>
              <p:nvGrpSpPr>
                <p:cNvPr id="82977" name="Group 72"/>
                <p:cNvGrpSpPr>
                  <a:grpSpLocks/>
                </p:cNvGrpSpPr>
                <p:nvPr/>
              </p:nvGrpSpPr>
              <p:grpSpPr bwMode="auto">
                <a:xfrm>
                  <a:off x="3168" y="3445"/>
                  <a:ext cx="109" cy="65"/>
                  <a:chOff x="3168" y="3445"/>
                  <a:chExt cx="109" cy="65"/>
                </a:xfrm>
              </p:grpSpPr>
              <p:sp>
                <p:nvSpPr>
                  <p:cNvPr id="133193" name="Line 73"/>
                  <p:cNvSpPr>
                    <a:spLocks noChangeShapeType="1"/>
                  </p:cNvSpPr>
                  <p:nvPr/>
                </p:nvSpPr>
                <p:spPr bwMode="auto">
                  <a:xfrm flipH="1">
                    <a:off x="3169" y="3445"/>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94" name="Line 74"/>
                  <p:cNvSpPr>
                    <a:spLocks noChangeShapeType="1"/>
                  </p:cNvSpPr>
                  <p:nvPr/>
                </p:nvSpPr>
                <p:spPr bwMode="auto">
                  <a:xfrm flipH="1">
                    <a:off x="3173" y="3448"/>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95" name="Line 75"/>
                  <p:cNvSpPr>
                    <a:spLocks noChangeShapeType="1"/>
                  </p:cNvSpPr>
                  <p:nvPr/>
                </p:nvSpPr>
                <p:spPr bwMode="auto">
                  <a:xfrm flipH="1">
                    <a:off x="3275" y="3495"/>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96" name="Line 76"/>
                  <p:cNvSpPr>
                    <a:spLocks noChangeShapeType="1"/>
                  </p:cNvSpPr>
                  <p:nvPr/>
                </p:nvSpPr>
                <p:spPr bwMode="auto">
                  <a:xfrm flipH="1">
                    <a:off x="3180" y="3448"/>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97" name="Line 77"/>
                  <p:cNvSpPr>
                    <a:spLocks noChangeShapeType="1"/>
                  </p:cNvSpPr>
                  <p:nvPr/>
                </p:nvSpPr>
                <p:spPr bwMode="auto">
                  <a:xfrm flipH="1">
                    <a:off x="3187" y="3453"/>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98" name="Line 78"/>
                  <p:cNvSpPr>
                    <a:spLocks noChangeShapeType="1"/>
                  </p:cNvSpPr>
                  <p:nvPr/>
                </p:nvSpPr>
                <p:spPr bwMode="auto">
                  <a:xfrm flipH="1">
                    <a:off x="3194" y="3456"/>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199" name="Line 79"/>
                  <p:cNvSpPr>
                    <a:spLocks noChangeShapeType="1"/>
                  </p:cNvSpPr>
                  <p:nvPr/>
                </p:nvSpPr>
                <p:spPr bwMode="auto">
                  <a:xfrm flipH="1">
                    <a:off x="3204" y="3462"/>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00" name="Line 80"/>
                  <p:cNvSpPr>
                    <a:spLocks noChangeShapeType="1"/>
                  </p:cNvSpPr>
                  <p:nvPr/>
                </p:nvSpPr>
                <p:spPr bwMode="auto">
                  <a:xfrm flipH="1">
                    <a:off x="3215" y="3464"/>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01" name="Line 81"/>
                  <p:cNvSpPr>
                    <a:spLocks noChangeShapeType="1"/>
                  </p:cNvSpPr>
                  <p:nvPr/>
                </p:nvSpPr>
                <p:spPr bwMode="auto">
                  <a:xfrm flipH="1">
                    <a:off x="3268" y="3495"/>
                    <a:ext cx="7" cy="11"/>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02" name="Line 82"/>
                  <p:cNvSpPr>
                    <a:spLocks noChangeShapeType="1"/>
                  </p:cNvSpPr>
                  <p:nvPr/>
                </p:nvSpPr>
                <p:spPr bwMode="auto">
                  <a:xfrm flipH="1">
                    <a:off x="3264" y="3492"/>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03" name="Line 83"/>
                  <p:cNvSpPr>
                    <a:spLocks noChangeShapeType="1"/>
                  </p:cNvSpPr>
                  <p:nvPr/>
                </p:nvSpPr>
                <p:spPr bwMode="auto">
                  <a:xfrm flipH="1">
                    <a:off x="3261" y="3490"/>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04" name="Line 84"/>
                  <p:cNvSpPr>
                    <a:spLocks noChangeShapeType="1"/>
                  </p:cNvSpPr>
                  <p:nvPr/>
                </p:nvSpPr>
                <p:spPr bwMode="auto">
                  <a:xfrm flipH="1">
                    <a:off x="3254" y="3487"/>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05" name="Line 85"/>
                  <p:cNvSpPr>
                    <a:spLocks noChangeShapeType="1"/>
                  </p:cNvSpPr>
                  <p:nvPr/>
                </p:nvSpPr>
                <p:spPr bwMode="auto">
                  <a:xfrm flipH="1">
                    <a:off x="3250" y="3484"/>
                    <a:ext cx="4"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06" name="Line 86"/>
                  <p:cNvSpPr>
                    <a:spLocks noChangeShapeType="1"/>
                  </p:cNvSpPr>
                  <p:nvPr/>
                </p:nvSpPr>
                <p:spPr bwMode="auto">
                  <a:xfrm flipH="1">
                    <a:off x="3243" y="3481"/>
                    <a:ext cx="4"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07" name="Line 87"/>
                  <p:cNvSpPr>
                    <a:spLocks noChangeShapeType="1"/>
                  </p:cNvSpPr>
                  <p:nvPr/>
                </p:nvSpPr>
                <p:spPr bwMode="auto">
                  <a:xfrm flipH="1">
                    <a:off x="3233" y="3476"/>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08" name="Line 88"/>
                  <p:cNvSpPr>
                    <a:spLocks noChangeShapeType="1"/>
                  </p:cNvSpPr>
                  <p:nvPr/>
                </p:nvSpPr>
                <p:spPr bwMode="auto">
                  <a:xfrm flipH="1">
                    <a:off x="3222" y="3470"/>
                    <a:ext cx="7" cy="1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grpSp>
          </p:grpSp>
          <p:grpSp>
            <p:nvGrpSpPr>
              <p:cNvPr id="82960" name="Group 89"/>
              <p:cNvGrpSpPr>
                <a:grpSpLocks/>
              </p:cNvGrpSpPr>
              <p:nvPr/>
            </p:nvGrpSpPr>
            <p:grpSpPr bwMode="auto">
              <a:xfrm>
                <a:off x="3186" y="3350"/>
                <a:ext cx="144" cy="105"/>
                <a:chOff x="3186" y="3350"/>
                <a:chExt cx="144" cy="105"/>
              </a:xfrm>
            </p:grpSpPr>
            <p:sp>
              <p:nvSpPr>
                <p:cNvPr id="133210" name="Freeform 90"/>
                <p:cNvSpPr>
                  <a:spLocks/>
                </p:cNvSpPr>
                <p:nvPr/>
              </p:nvSpPr>
              <p:spPr bwMode="auto">
                <a:xfrm>
                  <a:off x="3187" y="3328"/>
                  <a:ext cx="144" cy="108"/>
                </a:xfrm>
                <a:custGeom>
                  <a:avLst/>
                  <a:gdLst/>
                  <a:ahLst/>
                  <a:cxnLst>
                    <a:cxn ang="0">
                      <a:pos x="17" y="0"/>
                    </a:cxn>
                    <a:cxn ang="0">
                      <a:pos x="143" y="69"/>
                    </a:cxn>
                    <a:cxn ang="0">
                      <a:pos x="126" y="104"/>
                    </a:cxn>
                    <a:cxn ang="0">
                      <a:pos x="0" y="34"/>
                    </a:cxn>
                    <a:cxn ang="0">
                      <a:pos x="17" y="0"/>
                    </a:cxn>
                  </a:cxnLst>
                  <a:rect l="0" t="0" r="r" b="b"/>
                  <a:pathLst>
                    <a:path w="144" h="105">
                      <a:moveTo>
                        <a:pt x="17" y="0"/>
                      </a:moveTo>
                      <a:lnTo>
                        <a:pt x="143" y="69"/>
                      </a:lnTo>
                      <a:lnTo>
                        <a:pt x="126" y="104"/>
                      </a:lnTo>
                      <a:lnTo>
                        <a:pt x="0" y="34"/>
                      </a:lnTo>
                      <a:lnTo>
                        <a:pt x="17" y="0"/>
                      </a:lnTo>
                    </a:path>
                  </a:pathLst>
                </a:custGeom>
                <a:solidFill>
                  <a:srgbClr val="99FFCC"/>
                </a:solidFill>
                <a:ln w="12700" cap="rnd" cmpd="sng">
                  <a:solidFill>
                    <a:srgbClr val="000000"/>
                  </a:solidFill>
                  <a:prstDash val="solid"/>
                  <a:round/>
                  <a:headEnd type="none" w="sm" len="sm"/>
                  <a:tailEnd type="none" w="sm" len="sm"/>
                </a:ln>
                <a:effectLst>
                  <a:outerShdw dist="107763" dir="2700000" algn="ctr" rotWithShape="0">
                    <a:schemeClr val="bg2"/>
                  </a:outerShdw>
                </a:effectLst>
              </p:spPr>
              <p:txBody>
                <a:bodyPr/>
                <a:lstStyle/>
                <a:p>
                  <a:pPr algn="ctr">
                    <a:lnSpc>
                      <a:spcPct val="80000"/>
                    </a:lnSpc>
                    <a:spcBef>
                      <a:spcPct val="20000"/>
                    </a:spcBef>
                    <a:buFontTx/>
                    <a:buChar char="•"/>
                    <a:defRPr/>
                  </a:pPr>
                  <a:endParaRPr lang="it-IT"/>
                </a:p>
              </p:txBody>
            </p:sp>
            <p:grpSp>
              <p:nvGrpSpPr>
                <p:cNvPr id="82962" name="Group 91"/>
                <p:cNvGrpSpPr>
                  <a:grpSpLocks/>
                </p:cNvGrpSpPr>
                <p:nvPr/>
              </p:nvGrpSpPr>
              <p:grpSpPr bwMode="auto">
                <a:xfrm>
                  <a:off x="3194" y="3356"/>
                  <a:ext cx="131" cy="95"/>
                  <a:chOff x="3194" y="3356"/>
                  <a:chExt cx="131" cy="95"/>
                </a:xfrm>
              </p:grpSpPr>
              <p:sp>
                <p:nvSpPr>
                  <p:cNvPr id="133212" name="Line 92"/>
                  <p:cNvSpPr>
                    <a:spLocks noChangeShapeType="1"/>
                  </p:cNvSpPr>
                  <p:nvPr/>
                </p:nvSpPr>
                <p:spPr bwMode="auto">
                  <a:xfrm flipH="1">
                    <a:off x="3208" y="3342"/>
                    <a:ext cx="18"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13" name="Line 93"/>
                  <p:cNvSpPr>
                    <a:spLocks noChangeShapeType="1"/>
                  </p:cNvSpPr>
                  <p:nvPr/>
                </p:nvSpPr>
                <p:spPr bwMode="auto">
                  <a:xfrm flipH="1">
                    <a:off x="3338" y="3412"/>
                    <a:ext cx="14" cy="39"/>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14" name="Line 94"/>
                  <p:cNvSpPr>
                    <a:spLocks noChangeShapeType="1"/>
                  </p:cNvSpPr>
                  <p:nvPr/>
                </p:nvSpPr>
                <p:spPr bwMode="auto">
                  <a:xfrm flipH="1">
                    <a:off x="3201" y="3337"/>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15" name="Line 95"/>
                  <p:cNvSpPr>
                    <a:spLocks noChangeShapeType="1"/>
                  </p:cNvSpPr>
                  <p:nvPr/>
                </p:nvSpPr>
                <p:spPr bwMode="auto">
                  <a:xfrm flipH="1">
                    <a:off x="3218" y="3348"/>
                    <a:ext cx="18"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16" name="Line 96"/>
                  <p:cNvSpPr>
                    <a:spLocks noChangeShapeType="1"/>
                  </p:cNvSpPr>
                  <p:nvPr/>
                </p:nvSpPr>
                <p:spPr bwMode="auto">
                  <a:xfrm flipH="1">
                    <a:off x="3243" y="3362"/>
                    <a:ext cx="18" cy="44"/>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17" name="Line 97"/>
                  <p:cNvSpPr>
                    <a:spLocks noChangeShapeType="1"/>
                  </p:cNvSpPr>
                  <p:nvPr/>
                </p:nvSpPr>
                <p:spPr bwMode="auto">
                  <a:xfrm flipH="1">
                    <a:off x="3331" y="3412"/>
                    <a:ext cx="14" cy="36"/>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18" name="Line 98"/>
                  <p:cNvSpPr>
                    <a:spLocks noChangeShapeType="1"/>
                  </p:cNvSpPr>
                  <p:nvPr/>
                </p:nvSpPr>
                <p:spPr bwMode="auto">
                  <a:xfrm flipH="1">
                    <a:off x="3299" y="3412"/>
                    <a:ext cx="42"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19" name="Line 99"/>
                  <p:cNvSpPr>
                    <a:spLocks noChangeShapeType="1"/>
                  </p:cNvSpPr>
                  <p:nvPr/>
                </p:nvSpPr>
                <p:spPr bwMode="auto">
                  <a:xfrm flipH="1">
                    <a:off x="3292" y="3409"/>
                    <a:ext cx="14" cy="31"/>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20" name="Line 100"/>
                  <p:cNvSpPr>
                    <a:spLocks noChangeShapeType="1"/>
                  </p:cNvSpPr>
                  <p:nvPr/>
                </p:nvSpPr>
                <p:spPr bwMode="auto">
                  <a:xfrm flipH="1">
                    <a:off x="3261" y="3370"/>
                    <a:ext cx="14" cy="50"/>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21" name="Line 101"/>
                  <p:cNvSpPr>
                    <a:spLocks noChangeShapeType="1"/>
                  </p:cNvSpPr>
                  <p:nvPr/>
                </p:nvSpPr>
                <p:spPr bwMode="auto">
                  <a:xfrm flipH="1">
                    <a:off x="3233" y="3353"/>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22" name="Line 102"/>
                  <p:cNvSpPr>
                    <a:spLocks noChangeShapeType="1"/>
                  </p:cNvSpPr>
                  <p:nvPr/>
                </p:nvSpPr>
                <p:spPr bwMode="auto">
                  <a:xfrm flipH="1">
                    <a:off x="3285" y="3401"/>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23" name="Line 103"/>
                  <p:cNvSpPr>
                    <a:spLocks noChangeShapeType="1"/>
                  </p:cNvSpPr>
                  <p:nvPr/>
                </p:nvSpPr>
                <p:spPr bwMode="auto">
                  <a:xfrm flipH="1">
                    <a:off x="3275" y="3376"/>
                    <a:ext cx="39" cy="5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24" name="Line 104"/>
                  <p:cNvSpPr>
                    <a:spLocks noChangeShapeType="1"/>
                  </p:cNvSpPr>
                  <p:nvPr/>
                </p:nvSpPr>
                <p:spPr bwMode="auto">
                  <a:xfrm flipH="1">
                    <a:off x="3194" y="3334"/>
                    <a:ext cx="14" cy="33"/>
                  </a:xfrm>
                  <a:prstGeom prst="line">
                    <a:avLst/>
                  </a:prstGeom>
                  <a:noFill/>
                  <a:ln w="12700">
                    <a:solidFill>
                      <a:srgbClr val="000000"/>
                    </a:solidFill>
                    <a:round/>
                    <a:headEnd type="none" w="sm" len="sm"/>
                    <a:tailEnd type="none" w="sm" len="sm"/>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grpSp>
          </p:grpSp>
        </p:grpSp>
        <p:grpSp>
          <p:nvGrpSpPr>
            <p:cNvPr id="82953" name="Group 105"/>
            <p:cNvGrpSpPr>
              <a:grpSpLocks/>
            </p:cNvGrpSpPr>
            <p:nvPr/>
          </p:nvGrpSpPr>
          <p:grpSpPr bwMode="auto">
            <a:xfrm>
              <a:off x="5442" y="4112"/>
              <a:ext cx="750" cy="112"/>
              <a:chOff x="2972" y="3886"/>
              <a:chExt cx="750" cy="112"/>
            </a:xfrm>
          </p:grpSpPr>
          <p:sp>
            <p:nvSpPr>
              <p:cNvPr id="133226" name="Rectangle 106"/>
              <p:cNvSpPr>
                <a:spLocks noChangeArrowheads="1"/>
              </p:cNvSpPr>
              <p:nvPr/>
            </p:nvSpPr>
            <p:spPr bwMode="auto">
              <a:xfrm>
                <a:off x="2972" y="3948"/>
                <a:ext cx="750" cy="50"/>
              </a:xfrm>
              <a:prstGeom prst="rect">
                <a:avLst/>
              </a:prstGeom>
              <a:solidFill>
                <a:srgbClr val="99FFCC"/>
              </a:solidFill>
              <a:ln w="12700">
                <a:solidFill>
                  <a:srgbClr val="000000"/>
                </a:solidFill>
                <a:miter lim="800000"/>
                <a:headEnd/>
                <a:tailEnd/>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sp>
            <p:nvSpPr>
              <p:cNvPr id="133227" name="Rectangle 107"/>
              <p:cNvSpPr>
                <a:spLocks noChangeArrowheads="1"/>
              </p:cNvSpPr>
              <p:nvPr/>
            </p:nvSpPr>
            <p:spPr bwMode="auto">
              <a:xfrm>
                <a:off x="3028" y="3887"/>
                <a:ext cx="637" cy="56"/>
              </a:xfrm>
              <a:prstGeom prst="rect">
                <a:avLst/>
              </a:prstGeom>
              <a:solidFill>
                <a:srgbClr val="99FFCC"/>
              </a:solidFill>
              <a:ln w="12700">
                <a:solidFill>
                  <a:srgbClr val="000000"/>
                </a:solidFill>
                <a:miter lim="800000"/>
                <a:headEnd/>
                <a:tailEnd/>
              </a:ln>
              <a:effectLst>
                <a:outerShdw dist="107763" dir="2700000" algn="ctr" rotWithShape="0">
                  <a:schemeClr val="bg2"/>
                </a:outerShdw>
              </a:effectLst>
            </p:spPr>
            <p:txBody>
              <a:bodyPr wrap="none" anchor="ctr"/>
              <a:lstStyle/>
              <a:p>
                <a:pPr algn="ctr">
                  <a:lnSpc>
                    <a:spcPct val="80000"/>
                  </a:lnSpc>
                  <a:spcBef>
                    <a:spcPct val="20000"/>
                  </a:spcBef>
                  <a:buFontTx/>
                  <a:buChar char="•"/>
                  <a:defRPr/>
                </a:pPr>
                <a:endParaRPr lang="it-IT"/>
              </a:p>
            </p:txBody>
          </p:sp>
        </p:grpSp>
      </p:grpSp>
      <p:sp>
        <p:nvSpPr>
          <p:cNvPr id="4" name="Segnaposto numero diapositiva 3"/>
          <p:cNvSpPr>
            <a:spLocks noGrp="1"/>
          </p:cNvSpPr>
          <p:nvPr>
            <p:ph type="sldNum" sz="quarter" idx="12"/>
          </p:nvPr>
        </p:nvSpPr>
        <p:spPr/>
        <p:txBody>
          <a:bodyPr/>
          <a:lstStyle/>
          <a:p>
            <a:pPr>
              <a:defRPr/>
            </a:pPr>
            <a:fld id="{065D29F6-FBD4-4010-B348-1EA605568FC6}" type="slidenum">
              <a:rPr lang="it-IT" smtClean="0"/>
              <a:pPr>
                <a:defRPr/>
              </a:pPr>
              <a:t>81</a:t>
            </a:fld>
            <a:endParaRPr lang="it-IT"/>
          </a:p>
        </p:txBody>
      </p:sp>
      <p:sp>
        <p:nvSpPr>
          <p:cNvPr id="2" name="CasellaDiTesto 1"/>
          <p:cNvSpPr txBox="1"/>
          <p:nvPr/>
        </p:nvSpPr>
        <p:spPr>
          <a:xfrm>
            <a:off x="827584" y="404664"/>
            <a:ext cx="2088232" cy="461665"/>
          </a:xfrm>
          <a:prstGeom prst="rect">
            <a:avLst/>
          </a:prstGeom>
          <a:solidFill>
            <a:schemeClr val="accent3"/>
          </a:solidFill>
        </p:spPr>
        <p:txBody>
          <a:bodyPr wrap="square" rtlCol="0">
            <a:spAutoFit/>
          </a:bodyPr>
          <a:lstStyle/>
          <a:p>
            <a:r>
              <a:rPr lang="it-IT" sz="2400" dirty="0" err="1" smtClean="0"/>
              <a:t>Uterus</a:t>
            </a:r>
            <a:endParaRPr lang="it-IT" sz="2400" dirty="0"/>
          </a:p>
        </p:txBody>
      </p:sp>
      <p:sp>
        <p:nvSpPr>
          <p:cNvPr id="110" name="CasellaDiTesto 109"/>
          <p:cNvSpPr txBox="1"/>
          <p:nvPr/>
        </p:nvSpPr>
        <p:spPr>
          <a:xfrm>
            <a:off x="3347864" y="1311151"/>
            <a:ext cx="2088232" cy="461665"/>
          </a:xfrm>
          <a:prstGeom prst="rect">
            <a:avLst/>
          </a:prstGeom>
          <a:solidFill>
            <a:schemeClr val="accent3"/>
          </a:solidFill>
        </p:spPr>
        <p:txBody>
          <a:bodyPr wrap="square" rtlCol="0">
            <a:spAutoFit/>
          </a:bodyPr>
          <a:lstStyle/>
          <a:p>
            <a:r>
              <a:rPr lang="it-IT" sz="2400" dirty="0" smtClean="0"/>
              <a:t>Placenta</a:t>
            </a:r>
            <a:endParaRPr lang="it-IT" sz="2400" dirty="0"/>
          </a:p>
        </p:txBody>
      </p:sp>
      <p:sp>
        <p:nvSpPr>
          <p:cNvPr id="111" name="CasellaDiTesto 110"/>
          <p:cNvSpPr txBox="1"/>
          <p:nvPr/>
        </p:nvSpPr>
        <p:spPr>
          <a:xfrm>
            <a:off x="3995936" y="1988840"/>
            <a:ext cx="2736304" cy="461665"/>
          </a:xfrm>
          <a:prstGeom prst="rect">
            <a:avLst/>
          </a:prstGeom>
          <a:solidFill>
            <a:schemeClr val="accent3"/>
          </a:solidFill>
        </p:spPr>
        <p:txBody>
          <a:bodyPr wrap="square" rtlCol="0">
            <a:spAutoFit/>
          </a:bodyPr>
          <a:lstStyle/>
          <a:p>
            <a:r>
              <a:rPr lang="it-IT" sz="2400" dirty="0" err="1"/>
              <a:t>U</a:t>
            </a:r>
            <a:r>
              <a:rPr lang="it-IT" sz="2400" dirty="0" err="1" smtClean="0"/>
              <a:t>mbilical</a:t>
            </a:r>
            <a:r>
              <a:rPr lang="it-IT" sz="2400" dirty="0" smtClean="0"/>
              <a:t> </a:t>
            </a:r>
            <a:r>
              <a:rPr lang="it-IT" sz="2400" dirty="0" err="1" smtClean="0"/>
              <a:t>cord</a:t>
            </a:r>
            <a:endParaRPr lang="it-IT" sz="24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4" name="Picture 3"/>
          <p:cNvPicPr>
            <a:picLocks noChangeAspect="1" noChangeArrowheads="1"/>
          </p:cNvPicPr>
          <p:nvPr/>
        </p:nvPicPr>
        <p:blipFill>
          <a:blip r:embed="rId4" cstate="print"/>
          <a:srcRect/>
          <a:stretch>
            <a:fillRect/>
          </a:stretch>
        </p:blipFill>
        <p:spPr bwMode="auto">
          <a:xfrm>
            <a:off x="990600" y="1801813"/>
            <a:ext cx="990600" cy="896937"/>
          </a:xfrm>
          <a:prstGeom prst="rect">
            <a:avLst/>
          </a:prstGeom>
          <a:noFill/>
          <a:ln w="9525">
            <a:noFill/>
            <a:miter lim="800000"/>
            <a:headEnd/>
            <a:tailEnd/>
          </a:ln>
        </p:spPr>
      </p:pic>
      <p:graphicFrame>
        <p:nvGraphicFramePr>
          <p:cNvPr id="12290" name="Object 38"/>
          <p:cNvGraphicFramePr>
            <a:graphicFrameLocks noChangeAspect="1"/>
          </p:cNvGraphicFramePr>
          <p:nvPr/>
        </p:nvGraphicFramePr>
        <p:xfrm>
          <a:off x="1295400" y="2792413"/>
          <a:ext cx="401638" cy="866775"/>
        </p:xfrm>
        <a:graphic>
          <a:graphicData uri="http://schemas.openxmlformats.org/presentationml/2006/ole">
            <mc:AlternateContent xmlns:mc="http://schemas.openxmlformats.org/markup-compatibility/2006">
              <mc:Choice xmlns:v="urn:schemas-microsoft-com:vml" Requires="v">
                <p:oleObj spid="_x0000_s12675" name="ClipArt" r:id="rId5" imgW="1065960" imgH="2302200" progId="">
                  <p:embed/>
                </p:oleObj>
              </mc:Choice>
              <mc:Fallback>
                <p:oleObj name="ClipArt" r:id="rId5" imgW="1065960" imgH="2302200" progId="">
                  <p:embed/>
                  <p:pic>
                    <p:nvPicPr>
                      <p:cNvPr id="0" name="Picture 35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5400" y="2792413"/>
                        <a:ext cx="401638"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graphicFrame>
        <p:nvGraphicFramePr>
          <p:cNvPr id="12291" name="Object 39"/>
          <p:cNvGraphicFramePr>
            <a:graphicFrameLocks noChangeAspect="1"/>
          </p:cNvGraphicFramePr>
          <p:nvPr/>
        </p:nvGraphicFramePr>
        <p:xfrm>
          <a:off x="1219200" y="3859213"/>
          <a:ext cx="723900" cy="871537"/>
        </p:xfrm>
        <a:graphic>
          <a:graphicData uri="http://schemas.openxmlformats.org/presentationml/2006/ole">
            <mc:AlternateContent xmlns:mc="http://schemas.openxmlformats.org/markup-compatibility/2006">
              <mc:Choice xmlns:v="urn:schemas-microsoft-com:vml" Requires="v">
                <p:oleObj spid="_x0000_s12676" name="ClipArt" r:id="rId7" imgW="1452033" imgH="1748367" progId="">
                  <p:embed/>
                </p:oleObj>
              </mc:Choice>
              <mc:Fallback>
                <p:oleObj name="ClipArt" r:id="rId7" imgW="1452033" imgH="1748367" progId="">
                  <p:embed/>
                  <p:pic>
                    <p:nvPicPr>
                      <p:cNvPr id="0" name="Picture 35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19200" y="3859213"/>
                        <a:ext cx="723900" cy="8715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12292" name="Object 40"/>
          <p:cNvGraphicFramePr>
            <a:graphicFrameLocks noChangeAspect="1"/>
          </p:cNvGraphicFramePr>
          <p:nvPr/>
        </p:nvGraphicFramePr>
        <p:xfrm>
          <a:off x="1143000" y="4926013"/>
          <a:ext cx="989013" cy="1017587"/>
        </p:xfrm>
        <a:graphic>
          <a:graphicData uri="http://schemas.openxmlformats.org/presentationml/2006/ole">
            <mc:AlternateContent xmlns:mc="http://schemas.openxmlformats.org/markup-compatibility/2006">
              <mc:Choice xmlns:v="urn:schemas-microsoft-com:vml" Requires="v">
                <p:oleObj spid="_x0000_s12677" name="ClipArt" r:id="rId9" imgW="3223440" imgH="3319920" progId="">
                  <p:embed/>
                </p:oleObj>
              </mc:Choice>
              <mc:Fallback>
                <p:oleObj name="ClipArt" r:id="rId9" imgW="3223440" imgH="3319920" progId="">
                  <p:embed/>
                  <p:pic>
                    <p:nvPicPr>
                      <p:cNvPr id="0" name="Picture 35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43000" y="4926013"/>
                        <a:ext cx="989013" cy="10175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Rectangle 10"/>
          <p:cNvSpPr>
            <a:spLocks noChangeArrowheads="1"/>
          </p:cNvSpPr>
          <p:nvPr/>
        </p:nvSpPr>
        <p:spPr bwMode="auto">
          <a:xfrm>
            <a:off x="684213" y="333375"/>
            <a:ext cx="7920037" cy="609600"/>
          </a:xfrm>
          <a:prstGeom prst="rect">
            <a:avLst/>
          </a:prstGeom>
          <a:noFill/>
          <a:ln w="9525">
            <a:noFill/>
            <a:miter lim="800000"/>
            <a:headEnd/>
            <a:tailEnd/>
          </a:ln>
        </p:spPr>
        <p:txBody>
          <a:bodyPr/>
          <a:lstStyle/>
          <a:p>
            <a:pPr marL="342900" indent="-342900">
              <a:spcBef>
                <a:spcPct val="20000"/>
              </a:spcBef>
              <a:buClr>
                <a:srgbClr val="990099"/>
              </a:buClr>
              <a:buSzPct val="65000"/>
              <a:buFont typeface="Wingdings" pitchFamily="2" charset="2"/>
              <a:buChar char="u"/>
            </a:pPr>
            <a:r>
              <a:rPr lang="it-IT" sz="4000" b="1" u="sng" dirty="0" err="1" smtClean="0">
                <a:solidFill>
                  <a:srgbClr val="990099"/>
                </a:solidFill>
              </a:rPr>
              <a:t>Where</a:t>
            </a:r>
            <a:r>
              <a:rPr lang="it-IT" sz="4000" b="1" u="sng" dirty="0" smtClean="0">
                <a:solidFill>
                  <a:srgbClr val="990099"/>
                </a:solidFill>
              </a:rPr>
              <a:t> the </a:t>
            </a:r>
            <a:r>
              <a:rPr lang="it-IT" sz="4000" b="1" u="sng" dirty="0" err="1" smtClean="0">
                <a:solidFill>
                  <a:srgbClr val="990099"/>
                </a:solidFill>
              </a:rPr>
              <a:t>stem</a:t>
            </a:r>
            <a:r>
              <a:rPr lang="it-IT" sz="4000" b="1" u="sng" dirty="0" smtClean="0">
                <a:solidFill>
                  <a:srgbClr val="990099"/>
                </a:solidFill>
              </a:rPr>
              <a:t> </a:t>
            </a:r>
            <a:r>
              <a:rPr lang="it-IT" sz="4000" b="1" u="sng" dirty="0" err="1" smtClean="0">
                <a:solidFill>
                  <a:srgbClr val="990099"/>
                </a:solidFill>
              </a:rPr>
              <a:t>cells</a:t>
            </a:r>
            <a:r>
              <a:rPr lang="it-IT" sz="4000" b="1" u="sng" dirty="0" smtClean="0">
                <a:solidFill>
                  <a:srgbClr val="990099"/>
                </a:solidFill>
              </a:rPr>
              <a:t> are </a:t>
            </a:r>
            <a:r>
              <a:rPr lang="it-IT" sz="4000" b="1" u="sng" dirty="0" err="1" smtClean="0">
                <a:solidFill>
                  <a:srgbClr val="990099"/>
                </a:solidFill>
              </a:rPr>
              <a:t>recoverable</a:t>
            </a:r>
            <a:r>
              <a:rPr lang="it-IT" sz="4000" b="1" u="sng" dirty="0" smtClean="0">
                <a:solidFill>
                  <a:srgbClr val="990099"/>
                </a:solidFill>
              </a:rPr>
              <a:t>?</a:t>
            </a:r>
            <a:r>
              <a:rPr lang="it-IT" sz="4000" b="1" dirty="0">
                <a:solidFill>
                  <a:srgbClr val="990099"/>
                </a:solidFill>
              </a:rPr>
              <a:t>:</a:t>
            </a:r>
            <a:endParaRPr lang="it-IT" sz="2800" b="1" dirty="0">
              <a:solidFill>
                <a:srgbClr val="336600"/>
              </a:solidFill>
            </a:endParaRPr>
          </a:p>
        </p:txBody>
      </p:sp>
      <p:sp>
        <p:nvSpPr>
          <p:cNvPr id="15" name="Rectangle 2"/>
          <p:cNvSpPr>
            <a:spLocks noChangeArrowheads="1"/>
          </p:cNvSpPr>
          <p:nvPr/>
        </p:nvSpPr>
        <p:spPr bwMode="auto">
          <a:xfrm>
            <a:off x="2843213" y="4087813"/>
            <a:ext cx="5408612" cy="3810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smtClean="0">
                <a:solidFill>
                  <a:srgbClr val="333399"/>
                </a:solidFill>
              </a:rPr>
              <a:t>Umbilical</a:t>
            </a:r>
            <a:r>
              <a:rPr lang="it-IT" sz="4200" dirty="0" smtClean="0">
                <a:solidFill>
                  <a:srgbClr val="333399"/>
                </a:solidFill>
              </a:rPr>
              <a:t> </a:t>
            </a:r>
            <a:r>
              <a:rPr lang="it-IT" sz="4200" dirty="0" err="1" smtClean="0">
                <a:solidFill>
                  <a:srgbClr val="333399"/>
                </a:solidFill>
              </a:rPr>
              <a:t>cord</a:t>
            </a:r>
            <a:endParaRPr lang="it-IT" sz="4800" dirty="0">
              <a:solidFill>
                <a:srgbClr val="333399"/>
              </a:solidFill>
            </a:endParaRPr>
          </a:p>
        </p:txBody>
      </p:sp>
      <p:sp>
        <p:nvSpPr>
          <p:cNvPr id="16" name="Rectangle 7"/>
          <p:cNvSpPr>
            <a:spLocks noChangeArrowheads="1"/>
          </p:cNvSpPr>
          <p:nvPr/>
        </p:nvSpPr>
        <p:spPr bwMode="auto">
          <a:xfrm>
            <a:off x="2843213" y="5211763"/>
            <a:ext cx="6310312" cy="55245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smtClean="0">
                <a:solidFill>
                  <a:srgbClr val="FF0000"/>
                </a:solidFill>
              </a:rPr>
              <a:t>Non-</a:t>
            </a:r>
            <a:r>
              <a:rPr lang="it-IT" sz="4200" dirty="0" err="1" smtClean="0">
                <a:solidFill>
                  <a:srgbClr val="FF0000"/>
                </a:solidFill>
              </a:rPr>
              <a:t>physiological</a:t>
            </a:r>
            <a:r>
              <a:rPr lang="it-IT" sz="4200" dirty="0" smtClean="0">
                <a:solidFill>
                  <a:srgbClr val="FF0000"/>
                </a:solidFill>
              </a:rPr>
              <a:t> </a:t>
            </a:r>
            <a:r>
              <a:rPr lang="it-IT" sz="4200" dirty="0" err="1" smtClean="0">
                <a:solidFill>
                  <a:srgbClr val="FF0000"/>
                </a:solidFill>
              </a:rPr>
              <a:t>sources</a:t>
            </a:r>
            <a:endParaRPr lang="it-IT" sz="4800" dirty="0">
              <a:solidFill>
                <a:srgbClr val="FF0000"/>
              </a:solidFill>
            </a:endParaRPr>
          </a:p>
        </p:txBody>
      </p:sp>
      <p:sp>
        <p:nvSpPr>
          <p:cNvPr id="17" name="Rectangle 8"/>
          <p:cNvSpPr>
            <a:spLocks noChangeArrowheads="1"/>
          </p:cNvSpPr>
          <p:nvPr/>
        </p:nvSpPr>
        <p:spPr bwMode="auto">
          <a:xfrm>
            <a:off x="2843213" y="2030413"/>
            <a:ext cx="2992437" cy="5334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a:solidFill>
                  <a:srgbClr val="333399"/>
                </a:solidFill>
              </a:rPr>
              <a:t>E</a:t>
            </a:r>
            <a:r>
              <a:rPr lang="it-IT" sz="4200" dirty="0" err="1" smtClean="0">
                <a:solidFill>
                  <a:srgbClr val="333399"/>
                </a:solidFill>
              </a:rPr>
              <a:t>mbryo</a:t>
            </a:r>
            <a:endParaRPr lang="it-IT" sz="4800" dirty="0">
              <a:solidFill>
                <a:srgbClr val="333399"/>
              </a:solidFill>
            </a:endParaRPr>
          </a:p>
        </p:txBody>
      </p:sp>
      <p:sp>
        <p:nvSpPr>
          <p:cNvPr id="18" name="Rectangle 9"/>
          <p:cNvSpPr>
            <a:spLocks noChangeArrowheads="1"/>
          </p:cNvSpPr>
          <p:nvPr/>
        </p:nvSpPr>
        <p:spPr bwMode="auto">
          <a:xfrm>
            <a:off x="2843213" y="3021013"/>
            <a:ext cx="5408612" cy="685800"/>
          </a:xfrm>
          <a:prstGeom prst="rect">
            <a:avLst/>
          </a:prstGeom>
          <a:noFill/>
          <a:ln w="9525">
            <a:noFill/>
            <a:miter lim="800000"/>
            <a:headEnd/>
            <a:tailEnd/>
          </a:ln>
        </p:spPr>
        <p:txBody>
          <a:bodyPr/>
          <a:lstStyle/>
          <a:p>
            <a:pPr marL="342900" indent="-342900">
              <a:spcBef>
                <a:spcPct val="20000"/>
              </a:spcBef>
              <a:buClr>
                <a:srgbClr val="333399"/>
              </a:buClr>
              <a:buSzPct val="90000"/>
              <a:buFont typeface="Marlett" pitchFamily="2" charset="2"/>
              <a:buChar char="i"/>
            </a:pPr>
            <a:r>
              <a:rPr lang="it-IT" sz="4200" dirty="0" err="1" smtClean="0">
                <a:solidFill>
                  <a:srgbClr val="333399"/>
                </a:solidFill>
              </a:rPr>
              <a:t>Adult</a:t>
            </a:r>
            <a:r>
              <a:rPr lang="it-IT" sz="4200" dirty="0" smtClean="0">
                <a:solidFill>
                  <a:srgbClr val="333399"/>
                </a:solidFill>
              </a:rPr>
              <a:t> </a:t>
            </a:r>
            <a:r>
              <a:rPr lang="it-IT" sz="4200" dirty="0" err="1" smtClean="0">
                <a:solidFill>
                  <a:srgbClr val="333399"/>
                </a:solidFill>
              </a:rPr>
              <a:t>organism</a:t>
            </a:r>
            <a:endParaRPr lang="it-IT" sz="4800" dirty="0">
              <a:solidFill>
                <a:srgbClr val="333399"/>
              </a:solidFill>
            </a:endParaRPr>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ChangeArrowheads="1"/>
          </p:cNvSpPr>
          <p:nvPr/>
        </p:nvSpPr>
        <p:spPr bwMode="auto">
          <a:xfrm>
            <a:off x="457200" y="2057400"/>
            <a:ext cx="8305800" cy="1066800"/>
          </a:xfrm>
          <a:prstGeom prst="rect">
            <a:avLst/>
          </a:prstGeom>
          <a:noFill/>
          <a:ln w="9525">
            <a:noFill/>
            <a:miter lim="800000"/>
            <a:headEnd/>
            <a:tailEnd/>
          </a:ln>
        </p:spPr>
        <p:txBody>
          <a:bodyPr/>
          <a:lstStyle/>
          <a:p>
            <a:pPr marL="342900" indent="-342900">
              <a:spcBef>
                <a:spcPct val="20000"/>
              </a:spcBef>
              <a:buFont typeface="Symbol" pitchFamily="18" charset="2"/>
              <a:buChar char="·"/>
            </a:pPr>
            <a:r>
              <a:rPr lang="it-IT" sz="3600" dirty="0" err="1" smtClean="0">
                <a:solidFill>
                  <a:srgbClr val="333399"/>
                </a:solidFill>
              </a:rPr>
              <a:t>Possibility</a:t>
            </a:r>
            <a:r>
              <a:rPr lang="it-IT" sz="3600" b="1" i="1" dirty="0" smtClean="0">
                <a:solidFill>
                  <a:srgbClr val="333399"/>
                </a:solidFill>
              </a:rPr>
              <a:t> </a:t>
            </a:r>
            <a:r>
              <a:rPr lang="it-IT" sz="3600" dirty="0" smtClean="0">
                <a:solidFill>
                  <a:srgbClr val="333399"/>
                </a:solidFill>
              </a:rPr>
              <a:t>to</a:t>
            </a:r>
            <a:r>
              <a:rPr lang="it-IT" sz="3600" b="1" i="1" dirty="0" smtClean="0">
                <a:solidFill>
                  <a:srgbClr val="336600"/>
                </a:solidFill>
              </a:rPr>
              <a:t> </a:t>
            </a:r>
            <a:r>
              <a:rPr lang="it-IT" sz="3600" b="1" i="1" dirty="0" err="1" smtClean="0">
                <a:solidFill>
                  <a:srgbClr val="0099CC"/>
                </a:solidFill>
              </a:rPr>
              <a:t>re-program</a:t>
            </a:r>
            <a:r>
              <a:rPr lang="it-IT" sz="3600" dirty="0" smtClean="0">
                <a:solidFill>
                  <a:srgbClr val="336600"/>
                </a:solidFill>
              </a:rPr>
              <a:t> </a:t>
            </a:r>
            <a:r>
              <a:rPr lang="it-IT" sz="3600" dirty="0" err="1" smtClean="0">
                <a:solidFill>
                  <a:schemeClr val="accent2"/>
                </a:solidFill>
              </a:rPr>
              <a:t>their</a:t>
            </a:r>
            <a:r>
              <a:rPr lang="it-IT" sz="3600" dirty="0" smtClean="0">
                <a:solidFill>
                  <a:schemeClr val="accent2"/>
                </a:solidFill>
              </a:rPr>
              <a:t> </a:t>
            </a:r>
            <a:r>
              <a:rPr lang="it-IT" sz="3600" dirty="0" err="1" smtClean="0">
                <a:solidFill>
                  <a:schemeClr val="accent2"/>
                </a:solidFill>
              </a:rPr>
              <a:t>genome</a:t>
            </a:r>
            <a:r>
              <a:rPr lang="it-IT" sz="3600" dirty="0" smtClean="0">
                <a:solidFill>
                  <a:schemeClr val="accent2"/>
                </a:solidFill>
              </a:rPr>
              <a:t> </a:t>
            </a:r>
            <a:r>
              <a:rPr lang="it-IT" sz="3600" dirty="0" err="1" smtClean="0">
                <a:solidFill>
                  <a:srgbClr val="00B050"/>
                </a:solidFill>
              </a:rPr>
              <a:t>thanks</a:t>
            </a:r>
            <a:r>
              <a:rPr lang="it-IT" sz="3600" dirty="0" smtClean="0">
                <a:solidFill>
                  <a:srgbClr val="00B050"/>
                </a:solidFill>
              </a:rPr>
              <a:t> </a:t>
            </a:r>
            <a:r>
              <a:rPr lang="it-IT" sz="3600" dirty="0" err="1" smtClean="0">
                <a:solidFill>
                  <a:srgbClr val="00B050"/>
                </a:solidFill>
              </a:rPr>
              <a:t>to</a:t>
            </a:r>
            <a:r>
              <a:rPr lang="it-IT" sz="3600" dirty="0" smtClean="0">
                <a:solidFill>
                  <a:srgbClr val="00B050"/>
                </a:solidFill>
              </a:rPr>
              <a:t> </a:t>
            </a:r>
            <a:r>
              <a:rPr lang="it-IT" sz="3600" dirty="0" err="1" smtClean="0">
                <a:solidFill>
                  <a:schemeClr val="accent2"/>
                </a:solidFill>
              </a:rPr>
              <a:t>different</a:t>
            </a:r>
            <a:r>
              <a:rPr lang="it-IT" sz="3600" dirty="0" smtClean="0">
                <a:solidFill>
                  <a:schemeClr val="accent2"/>
                </a:solidFill>
              </a:rPr>
              <a:t> </a:t>
            </a:r>
            <a:r>
              <a:rPr lang="it-IT" sz="3600" dirty="0" err="1" smtClean="0">
                <a:solidFill>
                  <a:schemeClr val="accent2"/>
                </a:solidFill>
              </a:rPr>
              <a:t>technologies</a:t>
            </a:r>
            <a:r>
              <a:rPr lang="it-IT" sz="3600" dirty="0" smtClean="0">
                <a:solidFill>
                  <a:schemeClr val="accent2"/>
                </a:solidFill>
              </a:rPr>
              <a:t>.</a:t>
            </a:r>
            <a:endParaRPr lang="it-IT" sz="3600" dirty="0">
              <a:solidFill>
                <a:schemeClr val="accent2"/>
              </a:solidFill>
            </a:endParaRPr>
          </a:p>
        </p:txBody>
      </p:sp>
      <p:sp>
        <p:nvSpPr>
          <p:cNvPr id="83971" name="Rectangle 4"/>
          <p:cNvSpPr>
            <a:spLocks noChangeArrowheads="1"/>
          </p:cNvSpPr>
          <p:nvPr/>
        </p:nvSpPr>
        <p:spPr bwMode="auto">
          <a:xfrm>
            <a:off x="415925" y="971550"/>
            <a:ext cx="6227763" cy="704850"/>
          </a:xfrm>
          <a:prstGeom prst="rect">
            <a:avLst/>
          </a:prstGeom>
          <a:noFill/>
          <a:ln w="9525">
            <a:noFill/>
            <a:miter lim="800000"/>
            <a:headEnd/>
            <a:tailEnd/>
          </a:ln>
        </p:spPr>
        <p:txBody>
          <a:bodyPr/>
          <a:lstStyle/>
          <a:p>
            <a:pPr marL="342900" indent="-342900">
              <a:spcBef>
                <a:spcPct val="20000"/>
              </a:spcBef>
              <a:buClr>
                <a:srgbClr val="990099"/>
              </a:buClr>
            </a:pPr>
            <a:r>
              <a:rPr lang="it-IT" sz="3200" b="1" u="sng" dirty="0" smtClean="0">
                <a:solidFill>
                  <a:srgbClr val="990099"/>
                </a:solidFill>
              </a:rPr>
              <a:t>From </a:t>
            </a:r>
            <a:r>
              <a:rPr lang="it-IT" sz="3200" b="1" u="sng" dirty="0" err="1" smtClean="0">
                <a:solidFill>
                  <a:srgbClr val="990099"/>
                </a:solidFill>
              </a:rPr>
              <a:t>differentiated</a:t>
            </a:r>
            <a:r>
              <a:rPr lang="it-IT" sz="3200" b="1" u="sng" dirty="0" smtClean="0">
                <a:solidFill>
                  <a:srgbClr val="990099"/>
                </a:solidFill>
              </a:rPr>
              <a:t> </a:t>
            </a:r>
            <a:r>
              <a:rPr lang="it-IT" sz="3200" b="1" u="sng" dirty="0" err="1" smtClean="0">
                <a:solidFill>
                  <a:srgbClr val="990099"/>
                </a:solidFill>
              </a:rPr>
              <a:t>cells</a:t>
            </a:r>
            <a:endParaRPr lang="it-IT" sz="3200" dirty="0"/>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83</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7218"/>
                                        </p:tgtEl>
                                        <p:attrNameLst>
                                          <p:attrName>style.visibility</p:attrName>
                                        </p:attrNameLst>
                                      </p:cBhvr>
                                      <p:to>
                                        <p:strVal val="visible"/>
                                      </p:to>
                                    </p:set>
                                    <p:animEffect transition="in" filter="fade">
                                      <p:cBhvr>
                                        <p:cTn id="7" dur="500"/>
                                        <p:tgtEl>
                                          <p:spTgt spid="1372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721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4"/>
          <p:cNvPicPr>
            <a:picLocks noChangeAspect="1" noChangeArrowheads="1"/>
          </p:cNvPicPr>
          <p:nvPr/>
        </p:nvPicPr>
        <p:blipFill>
          <a:blip r:embed="rId2" cstate="print"/>
          <a:srcRect/>
          <a:stretch>
            <a:fillRect/>
          </a:stretch>
        </p:blipFill>
        <p:spPr bwMode="auto">
          <a:xfrm>
            <a:off x="2143125" y="33338"/>
            <a:ext cx="5000625" cy="9215437"/>
          </a:xfrm>
          <a:prstGeom prst="rect">
            <a:avLst/>
          </a:prstGeom>
          <a:noFill/>
          <a:ln w="9525" algn="ctr">
            <a:noFill/>
            <a:miter lim="800000"/>
            <a:headEnd/>
            <a:tailEnd/>
          </a:ln>
        </p:spPr>
      </p:pic>
      <p:sp>
        <p:nvSpPr>
          <p:cNvPr id="84995" name="CasellaDiTesto 2"/>
          <p:cNvSpPr txBox="1">
            <a:spLocks noChangeArrowheads="1"/>
          </p:cNvSpPr>
          <p:nvPr/>
        </p:nvSpPr>
        <p:spPr bwMode="auto">
          <a:xfrm>
            <a:off x="0" y="44624"/>
            <a:ext cx="2214563" cy="954107"/>
          </a:xfrm>
          <a:prstGeom prst="rect">
            <a:avLst/>
          </a:prstGeom>
          <a:noFill/>
          <a:ln w="9525">
            <a:noFill/>
            <a:miter lim="800000"/>
            <a:headEnd/>
            <a:tailEnd/>
          </a:ln>
        </p:spPr>
        <p:txBody>
          <a:bodyPr>
            <a:spAutoFit/>
          </a:bodyPr>
          <a:lstStyle/>
          <a:p>
            <a:r>
              <a:rPr lang="it-IT" sz="2800" dirty="0" err="1" smtClean="0"/>
              <a:t>Nuclear</a:t>
            </a:r>
            <a:r>
              <a:rPr lang="it-IT" sz="2800" dirty="0" smtClean="0"/>
              <a:t> transfer</a:t>
            </a:r>
            <a:endParaRPr lang="it-IT" sz="2800" dirty="0"/>
          </a:p>
        </p:txBody>
      </p:sp>
      <p:sp>
        <p:nvSpPr>
          <p:cNvPr id="84996" name="CasellaDiTesto 3"/>
          <p:cNvSpPr txBox="1">
            <a:spLocks noChangeArrowheads="1"/>
          </p:cNvSpPr>
          <p:nvPr/>
        </p:nvSpPr>
        <p:spPr bwMode="auto">
          <a:xfrm>
            <a:off x="7072313" y="44624"/>
            <a:ext cx="2071687" cy="1384995"/>
          </a:xfrm>
          <a:prstGeom prst="rect">
            <a:avLst/>
          </a:prstGeom>
          <a:noFill/>
          <a:ln w="9525">
            <a:noFill/>
            <a:miter lim="800000"/>
            <a:headEnd/>
            <a:tailEnd/>
          </a:ln>
        </p:spPr>
        <p:txBody>
          <a:bodyPr>
            <a:spAutoFit/>
          </a:bodyPr>
          <a:lstStyle/>
          <a:p>
            <a:r>
              <a:rPr lang="it-IT" sz="2800" dirty="0" err="1" smtClean="0"/>
              <a:t>Induced</a:t>
            </a:r>
            <a:r>
              <a:rPr lang="it-IT" sz="2800" dirty="0" smtClean="0"/>
              <a:t> </a:t>
            </a:r>
            <a:r>
              <a:rPr lang="it-IT" sz="2800" dirty="0" err="1" smtClean="0"/>
              <a:t>pluripotent</a:t>
            </a:r>
            <a:r>
              <a:rPr lang="it-IT" sz="2800" dirty="0" smtClean="0"/>
              <a:t> </a:t>
            </a:r>
            <a:r>
              <a:rPr lang="it-IT" sz="2800" dirty="0" err="1" smtClean="0"/>
              <a:t>cells</a:t>
            </a:r>
            <a:endParaRPr lang="it-IT" sz="2800" dirty="0"/>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84</a:t>
            </a:fld>
            <a:endParaRPr lang="it-IT"/>
          </a:p>
        </p:txBody>
      </p:sp>
      <p:sp>
        <p:nvSpPr>
          <p:cNvPr id="5" name="CasellaDiTesto 4"/>
          <p:cNvSpPr txBox="1"/>
          <p:nvPr/>
        </p:nvSpPr>
        <p:spPr>
          <a:xfrm>
            <a:off x="35496" y="1031825"/>
            <a:ext cx="2088232" cy="3693319"/>
          </a:xfrm>
          <a:prstGeom prst="rect">
            <a:avLst/>
          </a:prstGeom>
          <a:noFill/>
        </p:spPr>
        <p:txBody>
          <a:bodyPr wrap="square" rtlCol="0">
            <a:spAutoFit/>
          </a:bodyPr>
          <a:lstStyle/>
          <a:p>
            <a:r>
              <a:rPr lang="it-IT" sz="1800" dirty="0" err="1" smtClean="0"/>
              <a:t>Nucler</a:t>
            </a:r>
            <a:r>
              <a:rPr lang="it-IT" sz="1800" dirty="0" smtClean="0"/>
              <a:t> transfer</a:t>
            </a:r>
          </a:p>
          <a:p>
            <a:r>
              <a:rPr lang="it-IT" sz="1800" dirty="0" err="1" smtClean="0"/>
              <a:t>reprogramming</a:t>
            </a:r>
            <a:r>
              <a:rPr lang="it-IT" sz="1800" dirty="0" smtClean="0"/>
              <a:t> </a:t>
            </a:r>
            <a:r>
              <a:rPr lang="it-IT" sz="1800" dirty="0" err="1" smtClean="0"/>
              <a:t>involves</a:t>
            </a:r>
            <a:r>
              <a:rPr lang="it-IT" sz="1800" dirty="0" smtClean="0"/>
              <a:t> </a:t>
            </a:r>
            <a:r>
              <a:rPr lang="it-IT" sz="1800" dirty="0" err="1" smtClean="0"/>
              <a:t>injection</a:t>
            </a:r>
            <a:r>
              <a:rPr lang="it-IT" sz="1800" dirty="0" smtClean="0"/>
              <a:t> of the </a:t>
            </a:r>
            <a:r>
              <a:rPr lang="it-IT" sz="1800" dirty="0" err="1" smtClean="0"/>
              <a:t>nucleus</a:t>
            </a:r>
            <a:r>
              <a:rPr lang="it-IT" sz="1800" dirty="0" smtClean="0"/>
              <a:t> of an </a:t>
            </a:r>
            <a:r>
              <a:rPr lang="it-IT" sz="1800" dirty="0" err="1" smtClean="0"/>
              <a:t>adult</a:t>
            </a:r>
            <a:r>
              <a:rPr lang="it-IT" sz="1800" dirty="0" smtClean="0"/>
              <a:t> </a:t>
            </a:r>
            <a:r>
              <a:rPr lang="it-IT" sz="1800" dirty="0" err="1" smtClean="0"/>
              <a:t>cell</a:t>
            </a:r>
            <a:r>
              <a:rPr lang="it-IT" sz="1800" dirty="0" smtClean="0"/>
              <a:t> </a:t>
            </a:r>
            <a:r>
              <a:rPr lang="it-IT" sz="1800" dirty="0" err="1" smtClean="0"/>
              <a:t>into</a:t>
            </a:r>
            <a:r>
              <a:rPr lang="it-IT" sz="1800" dirty="0" smtClean="0"/>
              <a:t> an </a:t>
            </a:r>
            <a:r>
              <a:rPr lang="it-IT" sz="1800" dirty="0" err="1" smtClean="0"/>
              <a:t>enucleated</a:t>
            </a:r>
            <a:r>
              <a:rPr lang="it-IT" sz="1800" dirty="0" smtClean="0"/>
              <a:t> </a:t>
            </a:r>
            <a:r>
              <a:rPr lang="it-IT" sz="1800" dirty="0" err="1" smtClean="0"/>
              <a:t>oocyte</a:t>
            </a:r>
            <a:r>
              <a:rPr lang="it-IT" sz="1800" dirty="0" smtClean="0"/>
              <a:t>. </a:t>
            </a:r>
            <a:r>
              <a:rPr lang="it-IT" sz="1800" dirty="0" err="1" smtClean="0"/>
              <a:t>After</a:t>
            </a:r>
            <a:r>
              <a:rPr lang="it-IT" sz="1800" dirty="0" smtClean="0"/>
              <a:t> a </a:t>
            </a:r>
            <a:r>
              <a:rPr lang="it-IT" sz="1800" dirty="0" err="1" smtClean="0"/>
              <a:t>few</a:t>
            </a:r>
            <a:r>
              <a:rPr lang="it-IT" sz="1800" dirty="0" smtClean="0"/>
              <a:t> </a:t>
            </a:r>
            <a:r>
              <a:rPr lang="it-IT" sz="1800" dirty="0" err="1" smtClean="0"/>
              <a:t>days</a:t>
            </a:r>
            <a:r>
              <a:rPr lang="it-IT" sz="1800" dirty="0" smtClean="0"/>
              <a:t> of </a:t>
            </a:r>
            <a:r>
              <a:rPr lang="it-IT" sz="1800" dirty="0" err="1" smtClean="0"/>
              <a:t>development</a:t>
            </a:r>
            <a:r>
              <a:rPr lang="it-IT" sz="1800" dirty="0" smtClean="0"/>
              <a:t> to the </a:t>
            </a:r>
            <a:r>
              <a:rPr lang="it-IT" sz="1800" dirty="0" err="1" smtClean="0"/>
              <a:t>blastocyst</a:t>
            </a:r>
            <a:r>
              <a:rPr lang="it-IT" sz="1800" dirty="0" smtClean="0"/>
              <a:t> stage, </a:t>
            </a:r>
            <a:r>
              <a:rPr lang="it-IT" sz="1800" dirty="0" err="1" smtClean="0"/>
              <a:t>embryonic</a:t>
            </a:r>
            <a:r>
              <a:rPr lang="it-IT" sz="1800" dirty="0" smtClean="0"/>
              <a:t> </a:t>
            </a:r>
            <a:r>
              <a:rPr lang="it-IT" sz="1800" dirty="0" err="1" smtClean="0"/>
              <a:t>stem</a:t>
            </a:r>
            <a:r>
              <a:rPr lang="it-IT" sz="1800" dirty="0" smtClean="0"/>
              <a:t> (ES) </a:t>
            </a:r>
            <a:r>
              <a:rPr lang="it-IT" sz="1800" dirty="0" err="1" smtClean="0"/>
              <a:t>cells</a:t>
            </a:r>
            <a:r>
              <a:rPr lang="it-IT" sz="1800" dirty="0" smtClean="0"/>
              <a:t> can be </a:t>
            </a:r>
            <a:r>
              <a:rPr lang="it-IT" sz="1800" dirty="0" err="1" smtClean="0"/>
              <a:t>generated</a:t>
            </a:r>
            <a:r>
              <a:rPr lang="it-IT" sz="1800" dirty="0"/>
              <a:t>.</a:t>
            </a:r>
          </a:p>
        </p:txBody>
      </p:sp>
      <p:sp>
        <p:nvSpPr>
          <p:cNvPr id="6" name="CasellaDiTesto 5"/>
          <p:cNvSpPr txBox="1"/>
          <p:nvPr/>
        </p:nvSpPr>
        <p:spPr>
          <a:xfrm>
            <a:off x="7164288" y="1412776"/>
            <a:ext cx="1979712" cy="5355313"/>
          </a:xfrm>
          <a:prstGeom prst="rect">
            <a:avLst/>
          </a:prstGeom>
          <a:noFill/>
        </p:spPr>
        <p:txBody>
          <a:bodyPr wrap="square" rtlCol="0">
            <a:spAutoFit/>
          </a:bodyPr>
          <a:lstStyle/>
          <a:p>
            <a:r>
              <a:rPr lang="it-IT" sz="1800" dirty="0" err="1" smtClean="0"/>
              <a:t>During</a:t>
            </a:r>
            <a:r>
              <a:rPr lang="it-IT" sz="1800" dirty="0" smtClean="0"/>
              <a:t> </a:t>
            </a:r>
            <a:r>
              <a:rPr lang="it-IT" sz="1800" dirty="0" err="1" smtClean="0"/>
              <a:t>induced</a:t>
            </a:r>
            <a:r>
              <a:rPr lang="it-IT" sz="1800" dirty="0" smtClean="0"/>
              <a:t> </a:t>
            </a:r>
          </a:p>
          <a:p>
            <a:r>
              <a:rPr lang="it-IT" sz="1800" dirty="0" err="1" smtClean="0"/>
              <a:t>Pluripotency</a:t>
            </a:r>
            <a:r>
              <a:rPr lang="it-IT" sz="1800" dirty="0" smtClean="0"/>
              <a:t>, the </a:t>
            </a:r>
            <a:r>
              <a:rPr lang="it-IT" sz="1800" dirty="0" err="1" smtClean="0"/>
              <a:t>adult</a:t>
            </a:r>
            <a:r>
              <a:rPr lang="it-IT" sz="1800" dirty="0" smtClean="0"/>
              <a:t> </a:t>
            </a:r>
            <a:r>
              <a:rPr lang="it-IT" sz="1800" dirty="0" err="1" smtClean="0"/>
              <a:t>cell</a:t>
            </a:r>
            <a:r>
              <a:rPr lang="it-IT" sz="1800" dirty="0" smtClean="0"/>
              <a:t> </a:t>
            </a:r>
            <a:r>
              <a:rPr lang="it-IT" sz="1800" dirty="0" err="1" smtClean="0"/>
              <a:t>is</a:t>
            </a:r>
            <a:r>
              <a:rPr lang="it-IT" sz="1800" dirty="0" smtClean="0"/>
              <a:t> </a:t>
            </a:r>
            <a:r>
              <a:rPr lang="it-IT" sz="1800" dirty="0" err="1" smtClean="0"/>
              <a:t>directly</a:t>
            </a:r>
            <a:r>
              <a:rPr lang="it-IT" sz="1800" dirty="0" smtClean="0"/>
              <a:t> </a:t>
            </a:r>
            <a:r>
              <a:rPr lang="it-IT" sz="1800" dirty="0" err="1" smtClean="0"/>
              <a:t>reprogrammed</a:t>
            </a:r>
            <a:r>
              <a:rPr lang="it-IT" sz="1800" dirty="0" smtClean="0"/>
              <a:t> to </a:t>
            </a:r>
            <a:r>
              <a:rPr lang="it-IT" sz="1800" dirty="0" err="1" smtClean="0"/>
              <a:t>pluripotency</a:t>
            </a:r>
            <a:r>
              <a:rPr lang="it-IT" sz="1800" dirty="0" smtClean="0"/>
              <a:t> by </a:t>
            </a:r>
            <a:r>
              <a:rPr lang="it-IT" sz="1800" dirty="0" err="1" smtClean="0"/>
              <a:t>transfection</a:t>
            </a:r>
            <a:r>
              <a:rPr lang="it-IT" sz="1800" dirty="0" smtClean="0"/>
              <a:t> of a set of </a:t>
            </a:r>
            <a:r>
              <a:rPr lang="it-IT" sz="1800" dirty="0" err="1" smtClean="0"/>
              <a:t>genes</a:t>
            </a:r>
            <a:r>
              <a:rPr lang="it-IT" sz="1800" dirty="0" smtClean="0"/>
              <a:t> </a:t>
            </a:r>
            <a:r>
              <a:rPr lang="it-IT" sz="1800" dirty="0" err="1" smtClean="0"/>
              <a:t>encoding</a:t>
            </a:r>
            <a:r>
              <a:rPr lang="it-IT" sz="1800" dirty="0" smtClean="0"/>
              <a:t> key </a:t>
            </a:r>
            <a:r>
              <a:rPr lang="it-IT" sz="1800" dirty="0" err="1" smtClean="0"/>
              <a:t>transcription</a:t>
            </a:r>
            <a:r>
              <a:rPr lang="it-IT" sz="1800" dirty="0" smtClean="0"/>
              <a:t> </a:t>
            </a:r>
            <a:r>
              <a:rPr lang="it-IT" sz="1800" dirty="0" err="1" smtClean="0"/>
              <a:t>factors</a:t>
            </a:r>
            <a:r>
              <a:rPr lang="it-IT" sz="1800" dirty="0" smtClean="0"/>
              <a:t>, </a:t>
            </a:r>
            <a:r>
              <a:rPr lang="it-IT" sz="1800" dirty="0" err="1" smtClean="0"/>
              <a:t>followed</a:t>
            </a:r>
            <a:r>
              <a:rPr lang="it-IT" sz="1800" dirty="0" smtClean="0"/>
              <a:t> </a:t>
            </a:r>
            <a:r>
              <a:rPr lang="it-IT" sz="1800" dirty="0" err="1" smtClean="0"/>
              <a:t>by</a:t>
            </a:r>
            <a:r>
              <a:rPr lang="it-IT" sz="1800" dirty="0" smtClean="0"/>
              <a:t> </a:t>
            </a:r>
            <a:r>
              <a:rPr lang="it-IT" sz="1800" dirty="0" err="1" smtClean="0"/>
              <a:t>careful</a:t>
            </a:r>
            <a:r>
              <a:rPr lang="it-IT" sz="1800" dirty="0" smtClean="0"/>
              <a:t> </a:t>
            </a:r>
            <a:r>
              <a:rPr lang="it-IT" sz="1800" dirty="0" err="1" smtClean="0"/>
              <a:t>selection</a:t>
            </a:r>
            <a:r>
              <a:rPr lang="it-IT" sz="1800" dirty="0" smtClean="0"/>
              <a:t> and </a:t>
            </a:r>
            <a:r>
              <a:rPr lang="it-IT" sz="1800" dirty="0" err="1" smtClean="0"/>
              <a:t>isolation</a:t>
            </a:r>
            <a:r>
              <a:rPr lang="it-IT" sz="1800" dirty="0" smtClean="0"/>
              <a:t> of ES </a:t>
            </a:r>
            <a:r>
              <a:rPr lang="it-IT" sz="1800" dirty="0" err="1" smtClean="0"/>
              <a:t>cell-like</a:t>
            </a:r>
            <a:r>
              <a:rPr lang="it-IT" sz="1800" dirty="0" smtClean="0"/>
              <a:t> </a:t>
            </a:r>
            <a:r>
              <a:rPr lang="it-IT" sz="1800" dirty="0" err="1" smtClean="0"/>
              <a:t>induced</a:t>
            </a:r>
            <a:r>
              <a:rPr lang="it-IT" sz="1800" dirty="0" smtClean="0"/>
              <a:t> </a:t>
            </a:r>
            <a:r>
              <a:rPr lang="it-IT" sz="1800" dirty="0" err="1" smtClean="0"/>
              <a:t>pluripotent</a:t>
            </a:r>
            <a:r>
              <a:rPr lang="it-IT" sz="1800" dirty="0" smtClean="0"/>
              <a:t> </a:t>
            </a:r>
            <a:r>
              <a:rPr lang="it-IT" sz="1800" dirty="0" err="1" smtClean="0"/>
              <a:t>stem</a:t>
            </a:r>
            <a:r>
              <a:rPr lang="it-IT" sz="1800" dirty="0" smtClean="0"/>
              <a:t> (</a:t>
            </a:r>
            <a:r>
              <a:rPr lang="it-IT" sz="1800" dirty="0" err="1" smtClean="0"/>
              <a:t>iPS</a:t>
            </a:r>
            <a:r>
              <a:rPr lang="it-IT" sz="1800" dirty="0" smtClean="0"/>
              <a:t>) </a:t>
            </a:r>
            <a:r>
              <a:rPr lang="it-IT" sz="1800" dirty="0" err="1" smtClean="0"/>
              <a:t>cells</a:t>
            </a:r>
            <a:r>
              <a:rPr lang="it-IT" sz="1800" dirty="0" smtClean="0"/>
              <a:t> over a </a:t>
            </a:r>
            <a:r>
              <a:rPr lang="it-IT" sz="1800" dirty="0" err="1" smtClean="0"/>
              <a:t>period</a:t>
            </a:r>
            <a:r>
              <a:rPr lang="it-IT" sz="1800" dirty="0" smtClean="0"/>
              <a:t> of 2-3 weeks.</a:t>
            </a:r>
            <a:endParaRPr lang="it-IT" sz="18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85</a:t>
            </a:fld>
            <a:endParaRPr lang="it-IT"/>
          </a:p>
        </p:txBody>
      </p:sp>
      <p:sp>
        <p:nvSpPr>
          <p:cNvPr id="5" name="CasellaDiTesto 4"/>
          <p:cNvSpPr txBox="1"/>
          <p:nvPr/>
        </p:nvSpPr>
        <p:spPr>
          <a:xfrm>
            <a:off x="899592" y="1196752"/>
            <a:ext cx="7560840" cy="1938992"/>
          </a:xfrm>
          <a:prstGeom prst="rect">
            <a:avLst/>
          </a:prstGeom>
          <a:noFill/>
        </p:spPr>
        <p:txBody>
          <a:bodyPr wrap="square" rtlCol="0">
            <a:spAutoFit/>
          </a:bodyPr>
          <a:lstStyle/>
          <a:p>
            <a:r>
              <a:rPr lang="it-IT" sz="2400" dirty="0" err="1" smtClean="0"/>
              <a:t>Both</a:t>
            </a:r>
            <a:r>
              <a:rPr lang="it-IT" sz="2400" dirty="0" smtClean="0"/>
              <a:t> </a:t>
            </a:r>
            <a:r>
              <a:rPr lang="it-IT" sz="2400" dirty="0" err="1" smtClean="0"/>
              <a:t>approaches</a:t>
            </a:r>
            <a:r>
              <a:rPr lang="it-IT" sz="2400" dirty="0" smtClean="0"/>
              <a:t> </a:t>
            </a:r>
            <a:r>
              <a:rPr lang="it-IT" sz="2400" dirty="0" err="1" smtClean="0"/>
              <a:t>have</a:t>
            </a:r>
            <a:r>
              <a:rPr lang="it-IT" sz="2400" dirty="0" smtClean="0"/>
              <a:t> </a:t>
            </a:r>
            <a:r>
              <a:rPr lang="it-IT" sz="2400" dirty="0" err="1" smtClean="0"/>
              <a:t>proved</a:t>
            </a:r>
            <a:r>
              <a:rPr lang="it-IT" sz="2400" dirty="0" smtClean="0"/>
              <a:t> </a:t>
            </a:r>
            <a:r>
              <a:rPr lang="it-IT" sz="2400" dirty="0" err="1" smtClean="0">
                <a:solidFill>
                  <a:srgbClr val="00B050"/>
                </a:solidFill>
              </a:rPr>
              <a:t>feasibility</a:t>
            </a:r>
            <a:r>
              <a:rPr lang="it-IT" sz="2400" dirty="0" smtClean="0"/>
              <a:t> in mice.</a:t>
            </a:r>
          </a:p>
          <a:p>
            <a:r>
              <a:rPr lang="it-IT" sz="2400" dirty="0" smtClean="0"/>
              <a:t>In </a:t>
            </a:r>
            <a:r>
              <a:rPr lang="it-IT" sz="2400" dirty="0" err="1" smtClean="0"/>
              <a:t>humans</a:t>
            </a:r>
            <a:r>
              <a:rPr lang="it-IT" sz="2400" dirty="0" smtClean="0"/>
              <a:t>, no </a:t>
            </a:r>
            <a:r>
              <a:rPr lang="it-IT" sz="2400" dirty="0" err="1" smtClean="0"/>
              <a:t>nuclear</a:t>
            </a:r>
            <a:r>
              <a:rPr lang="it-IT" sz="2400" dirty="0" smtClean="0"/>
              <a:t> transfer-</a:t>
            </a:r>
            <a:r>
              <a:rPr lang="it-IT" sz="2400" dirty="0" err="1" smtClean="0"/>
              <a:t>derived</a:t>
            </a:r>
            <a:r>
              <a:rPr lang="it-IT" sz="2400" dirty="0" smtClean="0"/>
              <a:t> </a:t>
            </a:r>
            <a:r>
              <a:rPr lang="it-IT" sz="2400" dirty="0" err="1" smtClean="0"/>
              <a:t>stem</a:t>
            </a:r>
            <a:r>
              <a:rPr lang="it-IT" sz="2400" dirty="0" smtClean="0"/>
              <a:t> </a:t>
            </a:r>
            <a:r>
              <a:rPr lang="it-IT" sz="2400" dirty="0" err="1" smtClean="0"/>
              <a:t>cells</a:t>
            </a:r>
            <a:r>
              <a:rPr lang="it-IT" sz="2400" dirty="0" smtClean="0"/>
              <a:t> </a:t>
            </a:r>
            <a:r>
              <a:rPr lang="it-IT" sz="2400" dirty="0" err="1" smtClean="0"/>
              <a:t>have</a:t>
            </a:r>
            <a:r>
              <a:rPr lang="it-IT" sz="2400" dirty="0" smtClean="0"/>
              <a:t> </a:t>
            </a:r>
            <a:r>
              <a:rPr lang="it-IT" sz="2400" dirty="0" err="1" smtClean="0"/>
              <a:t>yet</a:t>
            </a:r>
            <a:r>
              <a:rPr lang="it-IT" sz="2400" dirty="0" smtClean="0"/>
              <a:t> </a:t>
            </a:r>
            <a:r>
              <a:rPr lang="it-IT" sz="2400" dirty="0" err="1" smtClean="0"/>
              <a:t>been</a:t>
            </a:r>
            <a:r>
              <a:rPr lang="it-IT" sz="2400" dirty="0" smtClean="0"/>
              <a:t> </a:t>
            </a:r>
            <a:r>
              <a:rPr lang="it-IT" sz="2400" dirty="0" err="1" smtClean="0"/>
              <a:t>reported</a:t>
            </a:r>
            <a:r>
              <a:rPr lang="it-IT" sz="2400" dirty="0" smtClean="0"/>
              <a:t>; </a:t>
            </a:r>
            <a:r>
              <a:rPr lang="it-IT" sz="2400" dirty="0" err="1" smtClean="0"/>
              <a:t>however</a:t>
            </a:r>
            <a:r>
              <a:rPr lang="it-IT" sz="2400" dirty="0" smtClean="0"/>
              <a:t>, </a:t>
            </a:r>
            <a:r>
              <a:rPr lang="it-IT" sz="2400" dirty="0" err="1" smtClean="0"/>
              <a:t>there</a:t>
            </a:r>
            <a:r>
              <a:rPr lang="it-IT" sz="2400" dirty="0" smtClean="0"/>
              <a:t> are </a:t>
            </a:r>
            <a:r>
              <a:rPr lang="it-IT" sz="2400" dirty="0" err="1" smtClean="0"/>
              <a:t>now</a:t>
            </a:r>
            <a:r>
              <a:rPr lang="it-IT" sz="2400" dirty="0" smtClean="0"/>
              <a:t> </a:t>
            </a:r>
            <a:r>
              <a:rPr lang="it-IT" sz="2400" dirty="0" err="1" smtClean="0"/>
              <a:t>numerous</a:t>
            </a:r>
            <a:r>
              <a:rPr lang="it-IT" sz="2400" dirty="0" smtClean="0"/>
              <a:t>  human </a:t>
            </a:r>
            <a:r>
              <a:rPr lang="it-IT" sz="2400" dirty="0" err="1" smtClean="0"/>
              <a:t>iPS</a:t>
            </a:r>
            <a:r>
              <a:rPr lang="it-IT" sz="2400" dirty="0" smtClean="0"/>
              <a:t> </a:t>
            </a:r>
            <a:r>
              <a:rPr lang="it-IT" sz="2400" dirty="0" err="1" smtClean="0"/>
              <a:t>cells</a:t>
            </a:r>
            <a:r>
              <a:rPr lang="it-IT" sz="2400" dirty="0" smtClean="0"/>
              <a:t> from </a:t>
            </a:r>
            <a:r>
              <a:rPr lang="it-IT" sz="2400" dirty="0" err="1" smtClean="0"/>
              <a:t>normal</a:t>
            </a:r>
            <a:r>
              <a:rPr lang="it-IT" sz="2400" dirty="0" smtClean="0"/>
              <a:t> and </a:t>
            </a:r>
            <a:r>
              <a:rPr lang="it-IT" sz="2400" dirty="0" err="1" smtClean="0"/>
              <a:t>disease-bearing</a:t>
            </a:r>
            <a:r>
              <a:rPr lang="it-IT" sz="2400" dirty="0" smtClean="0"/>
              <a:t> </a:t>
            </a:r>
            <a:r>
              <a:rPr lang="it-IT" sz="2400" dirty="0" err="1" smtClean="0"/>
              <a:t>individuals</a:t>
            </a:r>
            <a:r>
              <a:rPr lang="it-IT" sz="2400" dirty="0" smtClean="0"/>
              <a:t> </a:t>
            </a:r>
            <a:r>
              <a:rPr lang="it-IT" sz="2400" dirty="0" err="1" smtClean="0"/>
              <a:t>available</a:t>
            </a:r>
            <a:r>
              <a:rPr lang="it-IT" sz="2400" dirty="0" smtClean="0"/>
              <a:t> for </a:t>
            </a:r>
            <a:r>
              <a:rPr lang="it-IT" sz="2400" dirty="0" err="1" smtClean="0"/>
              <a:t>study</a:t>
            </a:r>
            <a:r>
              <a:rPr lang="it-IT" sz="2400" dirty="0" smtClean="0"/>
              <a:t>.</a:t>
            </a:r>
            <a:endParaRPr lang="it-IT" sz="2400" dirty="0"/>
          </a:p>
        </p:txBody>
      </p:sp>
    </p:spTree>
    <p:extLst>
      <p:ext uri="{BB962C8B-B14F-4D97-AF65-F5344CB8AC3E}">
        <p14:creationId xmlns:p14="http://schemas.microsoft.com/office/powerpoint/2010/main" val="2821652164"/>
      </p:ext>
    </p:extLst>
  </p:cSld>
  <p:clrMapOvr>
    <a:masterClrMapping/>
  </p:clrMapOvr>
  <p:timing>
    <p:tnLst>
      <p:par>
        <p:cTn xmlns:p14="http://schemas.microsoft.com/office/powerpoint/2010/mai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4"/>
          <p:cNvPicPr>
            <a:picLocks noChangeAspect="1" noChangeArrowheads="1"/>
          </p:cNvPicPr>
          <p:nvPr/>
        </p:nvPicPr>
        <p:blipFill>
          <a:blip r:embed="rId2" cstate="print"/>
          <a:srcRect/>
          <a:stretch>
            <a:fillRect/>
          </a:stretch>
        </p:blipFill>
        <p:spPr bwMode="auto">
          <a:xfrm>
            <a:off x="2143125" y="33338"/>
            <a:ext cx="5000625" cy="9215437"/>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86</a:t>
            </a:fld>
            <a:endParaRPr lang="it-IT"/>
          </a:p>
        </p:txBody>
      </p:sp>
      <p:sp>
        <p:nvSpPr>
          <p:cNvPr id="8" name="CasellaDiTesto 2"/>
          <p:cNvSpPr txBox="1">
            <a:spLocks noChangeArrowheads="1"/>
          </p:cNvSpPr>
          <p:nvPr/>
        </p:nvSpPr>
        <p:spPr bwMode="auto">
          <a:xfrm>
            <a:off x="0" y="44624"/>
            <a:ext cx="2214563" cy="954107"/>
          </a:xfrm>
          <a:prstGeom prst="rect">
            <a:avLst/>
          </a:prstGeom>
          <a:noFill/>
          <a:ln w="9525">
            <a:noFill/>
            <a:miter lim="800000"/>
            <a:headEnd/>
            <a:tailEnd/>
          </a:ln>
        </p:spPr>
        <p:txBody>
          <a:bodyPr>
            <a:spAutoFit/>
          </a:bodyPr>
          <a:lstStyle/>
          <a:p>
            <a:r>
              <a:rPr lang="it-IT" sz="2800" dirty="0" err="1" smtClean="0">
                <a:solidFill>
                  <a:srgbClr val="FF0000"/>
                </a:solidFill>
              </a:rPr>
              <a:t>Nuclear</a:t>
            </a:r>
            <a:r>
              <a:rPr lang="it-IT" sz="2800" dirty="0" smtClean="0">
                <a:solidFill>
                  <a:srgbClr val="FF0000"/>
                </a:solidFill>
              </a:rPr>
              <a:t> transfer</a:t>
            </a:r>
            <a:endParaRPr lang="it-IT" sz="2800" dirty="0">
              <a:solidFill>
                <a:srgbClr val="FF0000"/>
              </a:solidFill>
            </a:endParaRPr>
          </a:p>
        </p:txBody>
      </p:sp>
      <p:sp>
        <p:nvSpPr>
          <p:cNvPr id="9" name="CasellaDiTesto 3"/>
          <p:cNvSpPr txBox="1">
            <a:spLocks noChangeArrowheads="1"/>
          </p:cNvSpPr>
          <p:nvPr/>
        </p:nvSpPr>
        <p:spPr bwMode="auto">
          <a:xfrm>
            <a:off x="7072313" y="44624"/>
            <a:ext cx="2071687" cy="1384995"/>
          </a:xfrm>
          <a:prstGeom prst="rect">
            <a:avLst/>
          </a:prstGeom>
          <a:noFill/>
          <a:ln w="9525">
            <a:noFill/>
            <a:miter lim="800000"/>
            <a:headEnd/>
            <a:tailEnd/>
          </a:ln>
        </p:spPr>
        <p:txBody>
          <a:bodyPr>
            <a:spAutoFit/>
          </a:bodyPr>
          <a:lstStyle/>
          <a:p>
            <a:r>
              <a:rPr lang="it-IT" sz="2800" dirty="0" err="1" smtClean="0"/>
              <a:t>Induced</a:t>
            </a:r>
            <a:r>
              <a:rPr lang="it-IT" sz="2800" dirty="0" smtClean="0"/>
              <a:t> </a:t>
            </a:r>
            <a:r>
              <a:rPr lang="it-IT" sz="2800" dirty="0" err="1" smtClean="0"/>
              <a:t>pluripotent</a:t>
            </a:r>
            <a:r>
              <a:rPr lang="it-IT" sz="2800" dirty="0" smtClean="0"/>
              <a:t> </a:t>
            </a:r>
            <a:r>
              <a:rPr lang="it-IT" sz="2800" dirty="0" err="1" smtClean="0"/>
              <a:t>cells</a:t>
            </a:r>
            <a:endParaRPr lang="it-IT" sz="2800" dirty="0"/>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6466" name="Rectangle 2"/>
          <p:cNvSpPr>
            <a:spLocks noGrp="1" noChangeArrowheads="1"/>
          </p:cNvSpPr>
          <p:nvPr>
            <p:ph type="title"/>
          </p:nvPr>
        </p:nvSpPr>
        <p:spPr/>
        <p:txBody>
          <a:bodyPr/>
          <a:lstStyle/>
          <a:p>
            <a:pPr eaLnBrk="1" hangingPunct="1">
              <a:lnSpc>
                <a:spcPct val="80000"/>
              </a:lnSpc>
              <a:defRPr/>
            </a:pPr>
            <a:r>
              <a:rPr lang="it-IT" sz="6000" b="1" dirty="0" err="1" smtClean="0">
                <a:solidFill>
                  <a:srgbClr val="FF0066"/>
                </a:solidFill>
                <a:effectLst>
                  <a:outerShdw blurRad="38100" dist="38100" dir="2700000" algn="tl">
                    <a:srgbClr val="C0C0C0"/>
                  </a:outerShdw>
                </a:effectLst>
              </a:rPr>
              <a:t>Numerous</a:t>
            </a:r>
            <a:r>
              <a:rPr lang="it-IT" sz="6000" b="1" dirty="0" smtClean="0">
                <a:solidFill>
                  <a:srgbClr val="FF0066"/>
                </a:solidFill>
                <a:effectLst>
                  <a:outerShdw blurRad="38100" dist="38100" dir="2700000" algn="tl">
                    <a:srgbClr val="C0C0C0"/>
                  </a:outerShdw>
                </a:effectLst>
              </a:rPr>
              <a:t> </a:t>
            </a:r>
            <a:r>
              <a:rPr lang="it-IT" sz="6000" b="1" dirty="0" err="1" smtClean="0">
                <a:solidFill>
                  <a:srgbClr val="FF0066"/>
                </a:solidFill>
                <a:effectLst>
                  <a:outerShdw blurRad="38100" dist="38100" dir="2700000" algn="tl">
                    <a:srgbClr val="C0C0C0"/>
                  </a:outerShdw>
                </a:effectLst>
              </a:rPr>
              <a:t>organisms</a:t>
            </a:r>
            <a:r>
              <a:rPr lang="it-IT" sz="6000" b="1" dirty="0" smtClean="0">
                <a:solidFill>
                  <a:srgbClr val="FF0066"/>
                </a:solidFill>
                <a:effectLst>
                  <a:outerShdw blurRad="38100" dist="38100" dir="2700000" algn="tl">
                    <a:srgbClr val="C0C0C0"/>
                  </a:outerShdw>
                </a:effectLst>
              </a:rPr>
              <a:t> </a:t>
            </a:r>
            <a:r>
              <a:rPr lang="it-IT" sz="6000" b="1" dirty="0" err="1" smtClean="0">
                <a:solidFill>
                  <a:srgbClr val="FF0066"/>
                </a:solidFill>
                <a:effectLst>
                  <a:outerShdw blurRad="38100" dist="38100" dir="2700000" algn="tl">
                    <a:srgbClr val="C0C0C0"/>
                  </a:outerShdw>
                </a:effectLst>
              </a:rPr>
              <a:t>have</a:t>
            </a:r>
            <a:r>
              <a:rPr lang="it-IT" sz="6000" b="1" dirty="0" smtClean="0">
                <a:solidFill>
                  <a:srgbClr val="FF0066"/>
                </a:solidFill>
                <a:effectLst>
                  <a:outerShdw blurRad="38100" dist="38100" dir="2700000" algn="tl">
                    <a:srgbClr val="C0C0C0"/>
                  </a:outerShdw>
                </a:effectLst>
              </a:rPr>
              <a:t> </a:t>
            </a:r>
            <a:r>
              <a:rPr lang="it-IT" sz="6000" b="1" dirty="0" err="1" smtClean="0">
                <a:solidFill>
                  <a:srgbClr val="FF0066"/>
                </a:solidFill>
                <a:effectLst>
                  <a:outerShdw blurRad="38100" dist="38100" dir="2700000" algn="tl">
                    <a:srgbClr val="C0C0C0"/>
                  </a:outerShdw>
                </a:effectLst>
              </a:rPr>
              <a:t>been</a:t>
            </a:r>
            <a:r>
              <a:rPr lang="it-IT" sz="6000" b="1" dirty="0" smtClean="0">
                <a:solidFill>
                  <a:srgbClr val="FF0066"/>
                </a:solidFill>
                <a:effectLst>
                  <a:outerShdw blurRad="38100" dist="38100" dir="2700000" algn="tl">
                    <a:srgbClr val="C0C0C0"/>
                  </a:outerShdw>
                </a:effectLst>
              </a:rPr>
              <a:t> </a:t>
            </a:r>
            <a:r>
              <a:rPr lang="it-IT" sz="6000" b="1" dirty="0" err="1" smtClean="0">
                <a:solidFill>
                  <a:srgbClr val="FF0066"/>
                </a:solidFill>
                <a:effectLst>
                  <a:outerShdw blurRad="38100" dist="38100" dir="2700000" algn="tl">
                    <a:srgbClr val="C0C0C0"/>
                  </a:outerShdw>
                </a:effectLst>
              </a:rPr>
              <a:t>cloned</a:t>
            </a:r>
            <a:endParaRPr lang="it-IT" sz="6000" b="1" dirty="0" smtClean="0">
              <a:solidFill>
                <a:srgbClr val="FF0066"/>
              </a:solidFill>
              <a:effectLst>
                <a:outerShdw blurRad="38100" dist="38100" dir="2700000" algn="tl">
                  <a:srgbClr val="C0C0C0"/>
                </a:outerShdw>
              </a:effectLst>
            </a:endParaRPr>
          </a:p>
        </p:txBody>
      </p:sp>
      <p:sp>
        <p:nvSpPr>
          <p:cNvPr id="446467" name="Rectangle 3"/>
          <p:cNvSpPr>
            <a:spLocks noGrp="1" noChangeArrowheads="1"/>
          </p:cNvSpPr>
          <p:nvPr>
            <p:ph type="body" sz="half" idx="1"/>
          </p:nvPr>
        </p:nvSpPr>
        <p:spPr>
          <a:xfrm>
            <a:off x="323850" y="1557338"/>
            <a:ext cx="8820150" cy="4395787"/>
          </a:xfrm>
        </p:spPr>
        <p:txBody>
          <a:bodyPr/>
          <a:lstStyle/>
          <a:p>
            <a:pPr eaLnBrk="1" hangingPunct="1"/>
            <a:r>
              <a:rPr lang="it-IT" sz="4000" b="1" i="1" dirty="0" smtClean="0">
                <a:solidFill>
                  <a:srgbClr val="000080"/>
                </a:solidFill>
              </a:rPr>
              <a:t>From Dolly the </a:t>
            </a:r>
            <a:r>
              <a:rPr lang="it-IT" sz="4000" b="1" i="1" dirty="0" err="1" smtClean="0">
                <a:solidFill>
                  <a:srgbClr val="FF0000"/>
                </a:solidFill>
              </a:rPr>
              <a:t>sheep</a:t>
            </a:r>
            <a:r>
              <a:rPr lang="it-IT" sz="4000" b="1" i="1" dirty="0" smtClean="0">
                <a:solidFill>
                  <a:srgbClr val="FF0000"/>
                </a:solidFill>
              </a:rPr>
              <a:t> (1996)…</a:t>
            </a:r>
          </a:p>
        </p:txBody>
      </p:sp>
      <p:pic>
        <p:nvPicPr>
          <p:cNvPr id="446468" name="Picture 4"/>
          <p:cNvPicPr>
            <a:picLocks noGrp="1" noChangeAspect="1" noChangeArrowheads="1"/>
          </p:cNvPicPr>
          <p:nvPr>
            <p:ph sz="half" idx="2"/>
          </p:nvPr>
        </p:nvPicPr>
        <p:blipFill>
          <a:blip r:embed="rId3" cstate="print"/>
          <a:srcRect/>
          <a:stretch>
            <a:fillRect/>
          </a:stretch>
        </p:blipFill>
        <p:spPr>
          <a:xfrm>
            <a:off x="395288" y="2349500"/>
            <a:ext cx="8569325" cy="3116263"/>
          </a:xfrm>
        </p:spPr>
      </p:pic>
      <p:sp>
        <p:nvSpPr>
          <p:cNvPr id="446469" name="Rectangle 5"/>
          <p:cNvSpPr>
            <a:spLocks noChangeArrowheads="1"/>
          </p:cNvSpPr>
          <p:nvPr/>
        </p:nvSpPr>
        <p:spPr bwMode="auto">
          <a:xfrm>
            <a:off x="357188" y="5416550"/>
            <a:ext cx="7200900" cy="1584325"/>
          </a:xfrm>
          <a:prstGeom prst="rect">
            <a:avLst/>
          </a:prstGeom>
          <a:noFill/>
          <a:ln w="9525">
            <a:noFill/>
            <a:miter lim="800000"/>
            <a:headEnd/>
            <a:tailEnd/>
          </a:ln>
        </p:spPr>
        <p:txBody>
          <a:bodyPr/>
          <a:lstStyle/>
          <a:p>
            <a:pPr marL="342900" indent="-342900">
              <a:spcBef>
                <a:spcPct val="20000"/>
              </a:spcBef>
              <a:buFontTx/>
              <a:buChar char="•"/>
            </a:pPr>
            <a:r>
              <a:rPr lang="it-IT" sz="4000" b="1" i="1" dirty="0" smtClean="0">
                <a:solidFill>
                  <a:srgbClr val="000080"/>
                </a:solidFill>
              </a:rPr>
              <a:t>Dogs, </a:t>
            </a:r>
            <a:r>
              <a:rPr lang="it-IT" sz="4000" b="1" i="1" dirty="0" err="1" smtClean="0">
                <a:solidFill>
                  <a:srgbClr val="000080"/>
                </a:solidFill>
              </a:rPr>
              <a:t>cats</a:t>
            </a:r>
            <a:r>
              <a:rPr lang="it-IT" sz="4000" b="1" i="1" dirty="0" smtClean="0">
                <a:solidFill>
                  <a:srgbClr val="000080"/>
                </a:solidFill>
              </a:rPr>
              <a:t>, </a:t>
            </a:r>
            <a:r>
              <a:rPr lang="it-IT" sz="4000" b="1" i="1" dirty="0" err="1" smtClean="0">
                <a:solidFill>
                  <a:srgbClr val="000080"/>
                </a:solidFill>
              </a:rPr>
              <a:t>bulls</a:t>
            </a:r>
            <a:r>
              <a:rPr lang="it-IT" sz="4000" b="1" i="1" dirty="0" smtClean="0">
                <a:solidFill>
                  <a:srgbClr val="000080"/>
                </a:solidFill>
              </a:rPr>
              <a:t>, mice…</a:t>
            </a:r>
            <a:r>
              <a:rPr lang="it-IT" sz="4000" b="1" i="1" dirty="0">
                <a:solidFill>
                  <a:srgbClr val="000080"/>
                </a:solidFill>
              </a:rPr>
              <a:t>…</a:t>
            </a:r>
          </a:p>
        </p:txBody>
      </p:sp>
      <p:sp>
        <p:nvSpPr>
          <p:cNvPr id="4" name="Segnaposto numero diapositiva 3"/>
          <p:cNvSpPr>
            <a:spLocks noGrp="1"/>
          </p:cNvSpPr>
          <p:nvPr>
            <p:ph type="sldNum" sz="quarter" idx="12"/>
          </p:nvPr>
        </p:nvSpPr>
        <p:spPr/>
        <p:txBody>
          <a:bodyPr/>
          <a:lstStyle/>
          <a:p>
            <a:pPr>
              <a:defRPr/>
            </a:pPr>
            <a:fld id="{4D895A7D-0F87-41F2-AD76-2B5ED5DD6157}" type="slidenum">
              <a:rPr lang="it-IT" smtClean="0"/>
              <a:pPr>
                <a:defRPr/>
              </a:pPr>
              <a:t>87</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46467">
                                            <p:txEl>
                                              <p:pRg st="0" end="0"/>
                                            </p:txEl>
                                          </p:spTgt>
                                        </p:tgtEl>
                                        <p:attrNameLst>
                                          <p:attrName>style.visibility</p:attrName>
                                        </p:attrNameLst>
                                      </p:cBhvr>
                                      <p:to>
                                        <p:strVal val="visible"/>
                                      </p:to>
                                    </p:set>
                                    <p:animEffect transition="in" filter="wipe(left)">
                                      <p:cBhvr>
                                        <p:cTn id="7" dur="500"/>
                                        <p:tgtEl>
                                          <p:spTgt spid="4464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46468"/>
                                        </p:tgtEl>
                                        <p:attrNameLst>
                                          <p:attrName>style.visibility</p:attrName>
                                        </p:attrNameLst>
                                      </p:cBhvr>
                                      <p:to>
                                        <p:strVal val="visible"/>
                                      </p:to>
                                    </p:set>
                                    <p:animEffect transition="in" filter="randombar(horizontal)">
                                      <p:cBhvr>
                                        <p:cTn id="12" dur="500"/>
                                        <p:tgtEl>
                                          <p:spTgt spid="44646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46469">
                                            <p:txEl>
                                              <p:pRg st="0" end="0"/>
                                            </p:txEl>
                                          </p:spTgt>
                                        </p:tgtEl>
                                        <p:attrNameLst>
                                          <p:attrName>style.visibility</p:attrName>
                                        </p:attrNameLst>
                                      </p:cBhvr>
                                      <p:to>
                                        <p:strVal val="visible"/>
                                      </p:to>
                                    </p:set>
                                    <p:animEffect transition="in" filter="wipe(left)">
                                      <p:cBhvr>
                                        <p:cTn id="17" dur="500"/>
                                        <p:tgtEl>
                                          <p:spTgt spid="44646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6467" grpId="0" build="p" autoUpdateAnimBg="0"/>
      <p:bldP spid="446469" grpId="0" build="p" autoUpdateAnimBg="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http://static.fanpage.it.s3.amazonaws.com/scienzefanpage/wp-content/uploads/2012/10/gurdon.jpg"/>
          <p:cNvPicPr>
            <a:picLocks noChangeAspect="1" noChangeArrowheads="1"/>
          </p:cNvPicPr>
          <p:nvPr/>
        </p:nvPicPr>
        <p:blipFill>
          <a:blip r:embed="rId2" cstate="print"/>
          <a:srcRect/>
          <a:stretch>
            <a:fillRect/>
          </a:stretch>
        </p:blipFill>
        <p:spPr bwMode="auto">
          <a:xfrm>
            <a:off x="1116013" y="908050"/>
            <a:ext cx="7105650" cy="5164138"/>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88</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2" descr="gearhart2"/>
          <p:cNvPicPr>
            <a:picLocks noChangeAspect="1" noChangeArrowheads="1"/>
          </p:cNvPicPr>
          <p:nvPr/>
        </p:nvPicPr>
        <p:blipFill>
          <a:blip r:embed="rId3" cstate="print"/>
          <a:srcRect/>
          <a:stretch>
            <a:fillRect/>
          </a:stretch>
        </p:blipFill>
        <p:spPr bwMode="auto">
          <a:xfrm>
            <a:off x="1042988" y="1700213"/>
            <a:ext cx="7170737" cy="4557712"/>
          </a:xfrm>
          <a:prstGeom prst="rect">
            <a:avLst/>
          </a:prstGeom>
          <a:noFill/>
          <a:ln w="9525">
            <a:noFill/>
            <a:miter lim="800000"/>
            <a:headEnd/>
            <a:tailEnd/>
          </a:ln>
        </p:spPr>
      </p:pic>
      <p:sp>
        <p:nvSpPr>
          <p:cNvPr id="89091" name="Text Box 3"/>
          <p:cNvSpPr txBox="1">
            <a:spLocks noChangeArrowheads="1"/>
          </p:cNvSpPr>
          <p:nvPr/>
        </p:nvSpPr>
        <p:spPr bwMode="auto">
          <a:xfrm>
            <a:off x="1846263" y="6354763"/>
            <a:ext cx="2268537" cy="274637"/>
          </a:xfrm>
          <a:prstGeom prst="rect">
            <a:avLst/>
          </a:prstGeom>
          <a:noFill/>
          <a:ln w="9525">
            <a:noFill/>
            <a:miter lim="800000"/>
            <a:headEnd/>
            <a:tailEnd/>
          </a:ln>
        </p:spPr>
        <p:txBody>
          <a:bodyPr wrap="none">
            <a:spAutoFit/>
          </a:bodyPr>
          <a:lstStyle/>
          <a:p>
            <a:pPr eaLnBrk="0" hangingPunct="0"/>
            <a:r>
              <a:rPr lang="en-US" sz="1200">
                <a:latin typeface="Times"/>
              </a:rPr>
              <a:t>Solter and Gearhart, </a:t>
            </a:r>
            <a:r>
              <a:rPr lang="en-US" sz="1200" i="1">
                <a:latin typeface="Times"/>
              </a:rPr>
              <a:t>Science</a:t>
            </a:r>
            <a:r>
              <a:rPr lang="en-US" sz="1200">
                <a:latin typeface="Times"/>
              </a:rPr>
              <a:t> 1999</a:t>
            </a:r>
          </a:p>
        </p:txBody>
      </p:sp>
      <p:sp>
        <p:nvSpPr>
          <p:cNvPr id="139268" name="Text Box 4"/>
          <p:cNvSpPr txBox="1">
            <a:spLocks noChangeArrowheads="1"/>
          </p:cNvSpPr>
          <p:nvPr/>
        </p:nvSpPr>
        <p:spPr bwMode="auto">
          <a:xfrm>
            <a:off x="323850" y="115888"/>
            <a:ext cx="8077200" cy="1573212"/>
          </a:xfrm>
          <a:prstGeom prst="rect">
            <a:avLst/>
          </a:prstGeom>
          <a:noFill/>
          <a:ln w="9525">
            <a:noFill/>
            <a:miter lim="800000"/>
            <a:headEnd/>
            <a:tailEnd/>
          </a:ln>
          <a:effectLst/>
        </p:spPr>
        <p:txBody>
          <a:bodyPr>
            <a:spAutoFit/>
          </a:bodyPr>
          <a:lstStyle/>
          <a:p>
            <a:pPr eaLnBrk="0" hangingPunct="0">
              <a:lnSpc>
                <a:spcPct val="90000"/>
              </a:lnSpc>
              <a:defRPr/>
            </a:pPr>
            <a:r>
              <a:rPr lang="en-US" sz="3600" b="1">
                <a:solidFill>
                  <a:srgbClr val="FF3300"/>
                </a:solidFill>
                <a:effectLst>
                  <a:outerShdw blurRad="38100" dist="38100" dir="2700000" algn="tl">
                    <a:srgbClr val="C0C0C0"/>
                  </a:outerShdw>
                </a:effectLst>
              </a:rPr>
              <a:t>“Therapeutic” cloning: Derivation of embryonic stem cells from the patient</a:t>
            </a:r>
            <a:endParaRPr lang="en-US" sz="3600" b="1">
              <a:solidFill>
                <a:srgbClr val="FF3300"/>
              </a:solidFill>
              <a:effectLst>
                <a:outerShdw blurRad="38100" dist="38100" dir="2700000" algn="tl">
                  <a:srgbClr val="C0C0C0"/>
                </a:outerShdw>
              </a:effectLst>
              <a:latin typeface="Times" charset="0"/>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89</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139266"/>
                                        </p:tgtEl>
                                        <p:attrNameLst>
                                          <p:attrName>style.visibility</p:attrName>
                                        </p:attrNameLst>
                                      </p:cBhvr>
                                      <p:to>
                                        <p:strVal val="visible"/>
                                      </p:to>
                                    </p:set>
                                    <p:animEffect transition="in" filter="box(out)">
                                      <p:cBhvr>
                                        <p:cTn id="7" dur="500"/>
                                        <p:tgtEl>
                                          <p:spTgt spid="139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ext Box 2"/>
          <p:cNvSpPr txBox="1">
            <a:spLocks noChangeArrowheads="1"/>
          </p:cNvSpPr>
          <p:nvPr/>
        </p:nvSpPr>
        <p:spPr bwMode="auto">
          <a:xfrm>
            <a:off x="0" y="1066800"/>
            <a:ext cx="9372600" cy="6481763"/>
          </a:xfrm>
          <a:prstGeom prst="rect">
            <a:avLst/>
          </a:prstGeom>
          <a:solidFill>
            <a:srgbClr val="480173"/>
          </a:solidFill>
          <a:ln w="9525">
            <a:noFill/>
            <a:miter lim="800000"/>
            <a:headEnd/>
            <a:tailEnd/>
          </a:ln>
        </p:spPr>
        <p:txBody>
          <a:bodyPr>
            <a:spAutoFit/>
          </a:bodyPr>
          <a:lstStyle/>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r>
              <a:rPr lang="it-IT" sz="2400">
                <a:solidFill>
                  <a:srgbClr val="000000"/>
                </a:solidFill>
                <a:latin typeface="Century Gothic" pitchFamily="34" charset="0"/>
              </a:rPr>
              <a:t>  </a:t>
            </a: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endParaRPr lang="it-IT" sz="2400">
              <a:solidFill>
                <a:srgbClr val="000000"/>
              </a:solidFill>
              <a:latin typeface="Century Gothic" pitchFamily="34" charset="0"/>
            </a:endParaRPr>
          </a:p>
          <a:p>
            <a:pPr eaLnBrk="0" hangingPunct="0">
              <a:spcBef>
                <a:spcPct val="50000"/>
              </a:spcBef>
            </a:pPr>
            <a:r>
              <a:rPr lang="it-IT" sz="2400">
                <a:solidFill>
                  <a:srgbClr val="000000"/>
                </a:solidFill>
                <a:latin typeface="Century Gothic" pitchFamily="34" charset="0"/>
              </a:rPr>
              <a:t>  </a:t>
            </a:r>
          </a:p>
          <a:p>
            <a:pPr eaLnBrk="0" hangingPunct="0">
              <a:spcBef>
                <a:spcPct val="50000"/>
              </a:spcBef>
            </a:pPr>
            <a:endParaRPr lang="it-IT" sz="2400">
              <a:solidFill>
                <a:srgbClr val="000000"/>
              </a:solidFill>
              <a:latin typeface="Century Gothic" pitchFamily="34" charset="0"/>
            </a:endParaRPr>
          </a:p>
        </p:txBody>
      </p:sp>
      <p:sp>
        <p:nvSpPr>
          <p:cNvPr id="25603" name="Freeform 3"/>
          <p:cNvSpPr>
            <a:spLocks/>
          </p:cNvSpPr>
          <p:nvPr/>
        </p:nvSpPr>
        <p:spPr bwMode="auto">
          <a:xfrm>
            <a:off x="2165350" y="966788"/>
            <a:ext cx="177800" cy="57150"/>
          </a:xfrm>
          <a:custGeom>
            <a:avLst/>
            <a:gdLst>
              <a:gd name="T0" fmla="*/ 0 w 112"/>
              <a:gd name="T1" fmla="*/ 2147483647 h 36"/>
              <a:gd name="T2" fmla="*/ 2147483647 w 112"/>
              <a:gd name="T3" fmla="*/ 0 h 36"/>
              <a:gd name="T4" fmla="*/ 2147483647 w 112"/>
              <a:gd name="T5" fmla="*/ 2147483647 h 36"/>
              <a:gd name="T6" fmla="*/ 2147483647 w 112"/>
              <a:gd name="T7" fmla="*/ 2147483647 h 36"/>
              <a:gd name="T8" fmla="*/ 2147483647 w 112"/>
              <a:gd name="T9" fmla="*/ 2147483647 h 36"/>
              <a:gd name="T10" fmla="*/ 2147483647 w 112"/>
              <a:gd name="T11" fmla="*/ 2147483647 h 36"/>
              <a:gd name="T12" fmla="*/ 0 w 112"/>
              <a:gd name="T13" fmla="*/ 2147483647 h 36"/>
              <a:gd name="T14" fmla="*/ 0 60000 65536"/>
              <a:gd name="T15" fmla="*/ 0 60000 65536"/>
              <a:gd name="T16" fmla="*/ 0 60000 65536"/>
              <a:gd name="T17" fmla="*/ 0 60000 65536"/>
              <a:gd name="T18" fmla="*/ 0 60000 65536"/>
              <a:gd name="T19" fmla="*/ 0 60000 65536"/>
              <a:gd name="T20" fmla="*/ 0 60000 65536"/>
              <a:gd name="T21" fmla="*/ 0 w 112"/>
              <a:gd name="T22" fmla="*/ 0 h 36"/>
              <a:gd name="T23" fmla="*/ 112 w 112"/>
              <a:gd name="T24" fmla="*/ 36 h 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12" h="36">
                <a:moveTo>
                  <a:pt x="0" y="24"/>
                </a:moveTo>
                <a:cubicBezTo>
                  <a:pt x="26" y="20"/>
                  <a:pt x="54" y="15"/>
                  <a:pt x="76" y="0"/>
                </a:cubicBezTo>
                <a:cubicBezTo>
                  <a:pt x="88" y="2"/>
                  <a:pt x="112" y="1"/>
                  <a:pt x="104" y="16"/>
                </a:cubicBezTo>
                <a:cubicBezTo>
                  <a:pt x="102" y="20"/>
                  <a:pt x="96" y="18"/>
                  <a:pt x="92" y="20"/>
                </a:cubicBezTo>
                <a:cubicBezTo>
                  <a:pt x="88" y="22"/>
                  <a:pt x="84" y="26"/>
                  <a:pt x="80" y="28"/>
                </a:cubicBezTo>
                <a:cubicBezTo>
                  <a:pt x="72" y="31"/>
                  <a:pt x="56" y="36"/>
                  <a:pt x="56" y="36"/>
                </a:cubicBezTo>
                <a:cubicBezTo>
                  <a:pt x="37" y="32"/>
                  <a:pt x="19" y="27"/>
                  <a:pt x="0" y="24"/>
                </a:cubicBezTo>
                <a:close/>
              </a:path>
            </a:pathLst>
          </a:custGeom>
          <a:solidFill>
            <a:srgbClr val="FFCCFF"/>
          </a:solidFill>
          <a:ln w="9525">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5604" name="Freeform 4"/>
          <p:cNvSpPr>
            <a:spLocks/>
          </p:cNvSpPr>
          <p:nvPr/>
        </p:nvSpPr>
        <p:spPr bwMode="auto">
          <a:xfrm>
            <a:off x="-304800" y="990600"/>
            <a:ext cx="2930525" cy="922338"/>
          </a:xfrm>
          <a:custGeom>
            <a:avLst/>
            <a:gdLst>
              <a:gd name="T0" fmla="*/ 2147483647 w 1846"/>
              <a:gd name="T1" fmla="*/ 2147483647 h 581"/>
              <a:gd name="T2" fmla="*/ 2147483647 w 1846"/>
              <a:gd name="T3" fmla="*/ 2147483647 h 581"/>
              <a:gd name="T4" fmla="*/ 2147483647 w 1846"/>
              <a:gd name="T5" fmla="*/ 2147483647 h 581"/>
              <a:gd name="T6" fmla="*/ 2147483647 w 1846"/>
              <a:gd name="T7" fmla="*/ 2147483647 h 581"/>
              <a:gd name="T8" fmla="*/ 2147483647 w 1846"/>
              <a:gd name="T9" fmla="*/ 2147483647 h 581"/>
              <a:gd name="T10" fmla="*/ 2147483647 w 1846"/>
              <a:gd name="T11" fmla="*/ 2147483647 h 581"/>
              <a:gd name="T12" fmla="*/ 2147483647 w 1846"/>
              <a:gd name="T13" fmla="*/ 2147483647 h 581"/>
              <a:gd name="T14" fmla="*/ 2147483647 w 1846"/>
              <a:gd name="T15" fmla="*/ 2147483647 h 581"/>
              <a:gd name="T16" fmla="*/ 2147483647 w 1846"/>
              <a:gd name="T17" fmla="*/ 2147483647 h 581"/>
              <a:gd name="T18" fmla="*/ 2147483647 w 1846"/>
              <a:gd name="T19" fmla="*/ 2147483647 h 581"/>
              <a:gd name="T20" fmla="*/ 2147483647 w 1846"/>
              <a:gd name="T21" fmla="*/ 2147483647 h 581"/>
              <a:gd name="T22" fmla="*/ 2147483647 w 1846"/>
              <a:gd name="T23" fmla="*/ 2147483647 h 581"/>
              <a:gd name="T24" fmla="*/ 2147483647 w 1846"/>
              <a:gd name="T25" fmla="*/ 2147483647 h 581"/>
              <a:gd name="T26" fmla="*/ 2147483647 w 1846"/>
              <a:gd name="T27" fmla="*/ 2147483647 h 581"/>
              <a:gd name="T28" fmla="*/ 2147483647 w 1846"/>
              <a:gd name="T29" fmla="*/ 2147483647 h 581"/>
              <a:gd name="T30" fmla="*/ 2147483647 w 1846"/>
              <a:gd name="T31" fmla="*/ 2147483647 h 581"/>
              <a:gd name="T32" fmla="*/ 2147483647 w 1846"/>
              <a:gd name="T33" fmla="*/ 2147483647 h 581"/>
              <a:gd name="T34" fmla="*/ 2147483647 w 1846"/>
              <a:gd name="T35" fmla="*/ 2147483647 h 581"/>
              <a:gd name="T36" fmla="*/ 2147483647 w 1846"/>
              <a:gd name="T37" fmla="*/ 2147483647 h 581"/>
              <a:gd name="T38" fmla="*/ 2147483647 w 1846"/>
              <a:gd name="T39" fmla="*/ 2147483647 h 581"/>
              <a:gd name="T40" fmla="*/ 2147483647 w 1846"/>
              <a:gd name="T41" fmla="*/ 2147483647 h 581"/>
              <a:gd name="T42" fmla="*/ 2147483647 w 1846"/>
              <a:gd name="T43" fmla="*/ 2147483647 h 581"/>
              <a:gd name="T44" fmla="*/ 2147483647 w 1846"/>
              <a:gd name="T45" fmla="*/ 2147483647 h 581"/>
              <a:gd name="T46" fmla="*/ 2147483647 w 1846"/>
              <a:gd name="T47" fmla="*/ 2147483647 h 581"/>
              <a:gd name="T48" fmla="*/ 2147483647 w 1846"/>
              <a:gd name="T49" fmla="*/ 2147483647 h 581"/>
              <a:gd name="T50" fmla="*/ 2147483647 w 1846"/>
              <a:gd name="T51" fmla="*/ 2147483647 h 581"/>
              <a:gd name="T52" fmla="*/ 2147483647 w 1846"/>
              <a:gd name="T53" fmla="*/ 2147483647 h 581"/>
              <a:gd name="T54" fmla="*/ 2147483647 w 1846"/>
              <a:gd name="T55" fmla="*/ 2147483647 h 581"/>
              <a:gd name="T56" fmla="*/ 2147483647 w 1846"/>
              <a:gd name="T57" fmla="*/ 2147483647 h 581"/>
              <a:gd name="T58" fmla="*/ 2147483647 w 1846"/>
              <a:gd name="T59" fmla="*/ 2147483647 h 581"/>
              <a:gd name="T60" fmla="*/ 2147483647 w 1846"/>
              <a:gd name="T61" fmla="*/ 2147483647 h 581"/>
              <a:gd name="T62" fmla="*/ 2147483647 w 1846"/>
              <a:gd name="T63" fmla="*/ 2147483647 h 581"/>
              <a:gd name="T64" fmla="*/ 2147483647 w 1846"/>
              <a:gd name="T65" fmla="*/ 2147483647 h 581"/>
              <a:gd name="T66" fmla="*/ 2147483647 w 1846"/>
              <a:gd name="T67" fmla="*/ 2147483647 h 581"/>
              <a:gd name="T68" fmla="*/ 2147483647 w 1846"/>
              <a:gd name="T69" fmla="*/ 2147483647 h 581"/>
              <a:gd name="T70" fmla="*/ 2147483647 w 1846"/>
              <a:gd name="T71" fmla="*/ 2147483647 h 581"/>
              <a:gd name="T72" fmla="*/ 2147483647 w 1846"/>
              <a:gd name="T73" fmla="*/ 2147483647 h 581"/>
              <a:gd name="T74" fmla="*/ 2147483647 w 1846"/>
              <a:gd name="T75" fmla="*/ 2147483647 h 581"/>
              <a:gd name="T76" fmla="*/ 2147483647 w 1846"/>
              <a:gd name="T77" fmla="*/ 2147483647 h 581"/>
              <a:gd name="T78" fmla="*/ 2147483647 w 1846"/>
              <a:gd name="T79" fmla="*/ 2147483647 h 581"/>
              <a:gd name="T80" fmla="*/ 2147483647 w 1846"/>
              <a:gd name="T81" fmla="*/ 2147483647 h 581"/>
              <a:gd name="T82" fmla="*/ 2147483647 w 1846"/>
              <a:gd name="T83" fmla="*/ 2147483647 h 581"/>
              <a:gd name="T84" fmla="*/ 2147483647 w 1846"/>
              <a:gd name="T85" fmla="*/ 2147483647 h 581"/>
              <a:gd name="T86" fmla="*/ 2147483647 w 1846"/>
              <a:gd name="T87" fmla="*/ 2147483647 h 581"/>
              <a:gd name="T88" fmla="*/ 2147483647 w 1846"/>
              <a:gd name="T89" fmla="*/ 2147483647 h 581"/>
              <a:gd name="T90" fmla="*/ 2147483647 w 1846"/>
              <a:gd name="T91" fmla="*/ 2147483647 h 581"/>
              <a:gd name="T92" fmla="*/ 2147483647 w 1846"/>
              <a:gd name="T93" fmla="*/ 2147483647 h 581"/>
              <a:gd name="T94" fmla="*/ 2147483647 w 1846"/>
              <a:gd name="T95" fmla="*/ 2147483647 h 581"/>
              <a:gd name="T96" fmla="*/ 2147483647 w 1846"/>
              <a:gd name="T97" fmla="*/ 2147483647 h 581"/>
              <a:gd name="T98" fmla="*/ 2147483647 w 1846"/>
              <a:gd name="T99" fmla="*/ 2147483647 h 581"/>
              <a:gd name="T100" fmla="*/ 2147483647 w 1846"/>
              <a:gd name="T101" fmla="*/ 2147483647 h 581"/>
              <a:gd name="T102" fmla="*/ 2147483647 w 1846"/>
              <a:gd name="T103" fmla="*/ 2147483647 h 581"/>
              <a:gd name="T104" fmla="*/ 2147483647 w 1846"/>
              <a:gd name="T105" fmla="*/ 2147483647 h 5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46"/>
              <a:gd name="T160" fmla="*/ 0 h 581"/>
              <a:gd name="T161" fmla="*/ 1846 w 1846"/>
              <a:gd name="T162" fmla="*/ 581 h 5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46" h="581">
                <a:moveTo>
                  <a:pt x="1840" y="99"/>
                </a:moveTo>
                <a:lnTo>
                  <a:pt x="1792" y="144"/>
                </a:lnTo>
                <a:lnTo>
                  <a:pt x="1846" y="159"/>
                </a:lnTo>
                <a:lnTo>
                  <a:pt x="1792" y="192"/>
                </a:lnTo>
                <a:lnTo>
                  <a:pt x="1843" y="219"/>
                </a:lnTo>
                <a:lnTo>
                  <a:pt x="1792" y="288"/>
                </a:lnTo>
                <a:lnTo>
                  <a:pt x="1840" y="300"/>
                </a:lnTo>
                <a:lnTo>
                  <a:pt x="1792" y="336"/>
                </a:lnTo>
                <a:lnTo>
                  <a:pt x="1840" y="363"/>
                </a:lnTo>
                <a:lnTo>
                  <a:pt x="1792" y="384"/>
                </a:lnTo>
                <a:lnTo>
                  <a:pt x="1822" y="420"/>
                </a:lnTo>
                <a:cubicBezTo>
                  <a:pt x="1822" y="428"/>
                  <a:pt x="1789" y="422"/>
                  <a:pt x="1792" y="432"/>
                </a:cubicBezTo>
                <a:lnTo>
                  <a:pt x="1840" y="480"/>
                </a:lnTo>
                <a:cubicBezTo>
                  <a:pt x="1843" y="501"/>
                  <a:pt x="1826" y="545"/>
                  <a:pt x="1810" y="561"/>
                </a:cubicBezTo>
                <a:cubicBezTo>
                  <a:pt x="1794" y="577"/>
                  <a:pt x="1763" y="581"/>
                  <a:pt x="1744" y="576"/>
                </a:cubicBezTo>
                <a:cubicBezTo>
                  <a:pt x="1725" y="571"/>
                  <a:pt x="1704" y="560"/>
                  <a:pt x="1696" y="528"/>
                </a:cubicBezTo>
                <a:cubicBezTo>
                  <a:pt x="1688" y="496"/>
                  <a:pt x="1700" y="424"/>
                  <a:pt x="1696" y="384"/>
                </a:cubicBezTo>
                <a:cubicBezTo>
                  <a:pt x="1692" y="344"/>
                  <a:pt x="1685" y="304"/>
                  <a:pt x="1669" y="288"/>
                </a:cubicBezTo>
                <a:cubicBezTo>
                  <a:pt x="1653" y="272"/>
                  <a:pt x="1619" y="272"/>
                  <a:pt x="1600" y="288"/>
                </a:cubicBezTo>
                <a:cubicBezTo>
                  <a:pt x="1581" y="304"/>
                  <a:pt x="1560" y="344"/>
                  <a:pt x="1552" y="384"/>
                </a:cubicBezTo>
                <a:cubicBezTo>
                  <a:pt x="1544" y="424"/>
                  <a:pt x="1560" y="496"/>
                  <a:pt x="1552" y="528"/>
                </a:cubicBezTo>
                <a:cubicBezTo>
                  <a:pt x="1544" y="560"/>
                  <a:pt x="1520" y="576"/>
                  <a:pt x="1504" y="576"/>
                </a:cubicBezTo>
                <a:cubicBezTo>
                  <a:pt x="1488" y="576"/>
                  <a:pt x="1464" y="554"/>
                  <a:pt x="1456" y="528"/>
                </a:cubicBezTo>
                <a:cubicBezTo>
                  <a:pt x="1448" y="502"/>
                  <a:pt x="1457" y="447"/>
                  <a:pt x="1453" y="420"/>
                </a:cubicBezTo>
                <a:cubicBezTo>
                  <a:pt x="1449" y="393"/>
                  <a:pt x="1440" y="374"/>
                  <a:pt x="1429" y="363"/>
                </a:cubicBezTo>
                <a:cubicBezTo>
                  <a:pt x="1418" y="352"/>
                  <a:pt x="1396" y="346"/>
                  <a:pt x="1384" y="354"/>
                </a:cubicBezTo>
                <a:cubicBezTo>
                  <a:pt x="1372" y="362"/>
                  <a:pt x="1362" y="385"/>
                  <a:pt x="1354" y="414"/>
                </a:cubicBezTo>
                <a:cubicBezTo>
                  <a:pt x="1346" y="443"/>
                  <a:pt x="1348" y="506"/>
                  <a:pt x="1336" y="528"/>
                </a:cubicBezTo>
                <a:cubicBezTo>
                  <a:pt x="1324" y="550"/>
                  <a:pt x="1298" y="550"/>
                  <a:pt x="1282" y="546"/>
                </a:cubicBezTo>
                <a:cubicBezTo>
                  <a:pt x="1266" y="542"/>
                  <a:pt x="1248" y="531"/>
                  <a:pt x="1237" y="504"/>
                </a:cubicBezTo>
                <a:cubicBezTo>
                  <a:pt x="1226" y="477"/>
                  <a:pt x="1219" y="420"/>
                  <a:pt x="1216" y="384"/>
                </a:cubicBezTo>
                <a:cubicBezTo>
                  <a:pt x="1213" y="348"/>
                  <a:pt x="1224" y="312"/>
                  <a:pt x="1216" y="288"/>
                </a:cubicBezTo>
                <a:cubicBezTo>
                  <a:pt x="1208" y="264"/>
                  <a:pt x="1188" y="245"/>
                  <a:pt x="1168" y="240"/>
                </a:cubicBezTo>
                <a:cubicBezTo>
                  <a:pt x="1148" y="235"/>
                  <a:pt x="1109" y="242"/>
                  <a:pt x="1093" y="258"/>
                </a:cubicBezTo>
                <a:cubicBezTo>
                  <a:pt x="1077" y="274"/>
                  <a:pt x="1075" y="299"/>
                  <a:pt x="1072" y="336"/>
                </a:cubicBezTo>
                <a:cubicBezTo>
                  <a:pt x="1069" y="373"/>
                  <a:pt x="1080" y="448"/>
                  <a:pt x="1072" y="480"/>
                </a:cubicBezTo>
                <a:cubicBezTo>
                  <a:pt x="1064" y="512"/>
                  <a:pt x="1046" y="526"/>
                  <a:pt x="1024" y="528"/>
                </a:cubicBezTo>
                <a:cubicBezTo>
                  <a:pt x="1002" y="530"/>
                  <a:pt x="959" y="527"/>
                  <a:pt x="943" y="495"/>
                </a:cubicBezTo>
                <a:cubicBezTo>
                  <a:pt x="927" y="463"/>
                  <a:pt x="938" y="370"/>
                  <a:pt x="928" y="336"/>
                </a:cubicBezTo>
                <a:cubicBezTo>
                  <a:pt x="918" y="302"/>
                  <a:pt x="895" y="288"/>
                  <a:pt x="880" y="288"/>
                </a:cubicBezTo>
                <a:cubicBezTo>
                  <a:pt x="865" y="288"/>
                  <a:pt x="846" y="314"/>
                  <a:pt x="835" y="339"/>
                </a:cubicBezTo>
                <a:cubicBezTo>
                  <a:pt x="824" y="364"/>
                  <a:pt x="830" y="423"/>
                  <a:pt x="814" y="438"/>
                </a:cubicBezTo>
                <a:cubicBezTo>
                  <a:pt x="798" y="453"/>
                  <a:pt x="757" y="465"/>
                  <a:pt x="736" y="432"/>
                </a:cubicBezTo>
                <a:cubicBezTo>
                  <a:pt x="715" y="399"/>
                  <a:pt x="711" y="273"/>
                  <a:pt x="688" y="240"/>
                </a:cubicBezTo>
                <a:cubicBezTo>
                  <a:pt x="665" y="207"/>
                  <a:pt x="617" y="213"/>
                  <a:pt x="601" y="237"/>
                </a:cubicBezTo>
                <a:cubicBezTo>
                  <a:pt x="585" y="261"/>
                  <a:pt x="601" y="344"/>
                  <a:pt x="592" y="384"/>
                </a:cubicBezTo>
                <a:cubicBezTo>
                  <a:pt x="583" y="424"/>
                  <a:pt x="568" y="464"/>
                  <a:pt x="544" y="480"/>
                </a:cubicBezTo>
                <a:cubicBezTo>
                  <a:pt x="520" y="496"/>
                  <a:pt x="496" y="504"/>
                  <a:pt x="448" y="480"/>
                </a:cubicBezTo>
                <a:cubicBezTo>
                  <a:pt x="400" y="456"/>
                  <a:pt x="288" y="408"/>
                  <a:pt x="256" y="336"/>
                </a:cubicBezTo>
                <a:cubicBezTo>
                  <a:pt x="224" y="264"/>
                  <a:pt x="0" y="96"/>
                  <a:pt x="256" y="48"/>
                </a:cubicBezTo>
                <a:cubicBezTo>
                  <a:pt x="512" y="0"/>
                  <a:pt x="1543" y="43"/>
                  <a:pt x="1792" y="48"/>
                </a:cubicBezTo>
                <a:cubicBezTo>
                  <a:pt x="1753" y="75"/>
                  <a:pt x="1742" y="70"/>
                  <a:pt x="1750" y="78"/>
                </a:cubicBezTo>
                <a:lnTo>
                  <a:pt x="1840" y="99"/>
                </a:ln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sp>
        <p:nvSpPr>
          <p:cNvPr id="25605" name="Freeform 5"/>
          <p:cNvSpPr>
            <a:spLocks/>
          </p:cNvSpPr>
          <p:nvPr/>
        </p:nvSpPr>
        <p:spPr bwMode="auto">
          <a:xfrm>
            <a:off x="2438400" y="1074738"/>
            <a:ext cx="6656388" cy="1087437"/>
          </a:xfrm>
          <a:custGeom>
            <a:avLst/>
            <a:gdLst>
              <a:gd name="T0" fmla="*/ 2147483647 w 4193"/>
              <a:gd name="T1" fmla="*/ 2147483647 h 685"/>
              <a:gd name="T2" fmla="*/ 2147483647 w 4193"/>
              <a:gd name="T3" fmla="*/ 2147483647 h 685"/>
              <a:gd name="T4" fmla="*/ 2147483647 w 4193"/>
              <a:gd name="T5" fmla="*/ 2147483647 h 685"/>
              <a:gd name="T6" fmla="*/ 2147483647 w 4193"/>
              <a:gd name="T7" fmla="*/ 2147483647 h 685"/>
              <a:gd name="T8" fmla="*/ 2147483647 w 4193"/>
              <a:gd name="T9" fmla="*/ 2147483647 h 685"/>
              <a:gd name="T10" fmla="*/ 2147483647 w 4193"/>
              <a:gd name="T11" fmla="*/ 2147483647 h 685"/>
              <a:gd name="T12" fmla="*/ 2147483647 w 4193"/>
              <a:gd name="T13" fmla="*/ 2147483647 h 685"/>
              <a:gd name="T14" fmla="*/ 2147483647 w 4193"/>
              <a:gd name="T15" fmla="*/ 2147483647 h 685"/>
              <a:gd name="T16" fmla="*/ 2147483647 w 4193"/>
              <a:gd name="T17" fmla="*/ 2147483647 h 685"/>
              <a:gd name="T18" fmla="*/ 2147483647 w 4193"/>
              <a:gd name="T19" fmla="*/ 2147483647 h 685"/>
              <a:gd name="T20" fmla="*/ 2147483647 w 4193"/>
              <a:gd name="T21" fmla="*/ 2147483647 h 685"/>
              <a:gd name="T22" fmla="*/ 2147483647 w 4193"/>
              <a:gd name="T23" fmla="*/ 2147483647 h 685"/>
              <a:gd name="T24" fmla="*/ 2147483647 w 4193"/>
              <a:gd name="T25" fmla="*/ 2147483647 h 685"/>
              <a:gd name="T26" fmla="*/ 2147483647 w 4193"/>
              <a:gd name="T27" fmla="*/ 2147483647 h 685"/>
              <a:gd name="T28" fmla="*/ 2147483647 w 4193"/>
              <a:gd name="T29" fmla="*/ 2147483647 h 685"/>
              <a:gd name="T30" fmla="*/ 2147483647 w 4193"/>
              <a:gd name="T31" fmla="*/ 2147483647 h 685"/>
              <a:gd name="T32" fmla="*/ 2147483647 w 4193"/>
              <a:gd name="T33" fmla="*/ 2147483647 h 685"/>
              <a:gd name="T34" fmla="*/ 2147483647 w 4193"/>
              <a:gd name="T35" fmla="*/ 2147483647 h 685"/>
              <a:gd name="T36" fmla="*/ 2147483647 w 4193"/>
              <a:gd name="T37" fmla="*/ 2147483647 h 685"/>
              <a:gd name="T38" fmla="*/ 2147483647 w 4193"/>
              <a:gd name="T39" fmla="*/ 2147483647 h 685"/>
              <a:gd name="T40" fmla="*/ 2147483647 w 4193"/>
              <a:gd name="T41" fmla="*/ 2147483647 h 685"/>
              <a:gd name="T42" fmla="*/ 2147483647 w 4193"/>
              <a:gd name="T43" fmla="*/ 2147483647 h 685"/>
              <a:gd name="T44" fmla="*/ 2147483647 w 4193"/>
              <a:gd name="T45" fmla="*/ 2147483647 h 685"/>
              <a:gd name="T46" fmla="*/ 2147483647 w 4193"/>
              <a:gd name="T47" fmla="*/ 2147483647 h 685"/>
              <a:gd name="T48" fmla="*/ 2147483647 w 4193"/>
              <a:gd name="T49" fmla="*/ 2147483647 h 685"/>
              <a:gd name="T50" fmla="*/ 2147483647 w 4193"/>
              <a:gd name="T51" fmla="*/ 2147483647 h 685"/>
              <a:gd name="T52" fmla="*/ 2147483647 w 4193"/>
              <a:gd name="T53" fmla="*/ 2147483647 h 685"/>
              <a:gd name="T54" fmla="*/ 2147483647 w 4193"/>
              <a:gd name="T55" fmla="*/ 2147483647 h 685"/>
              <a:gd name="T56" fmla="*/ 2147483647 w 4193"/>
              <a:gd name="T57" fmla="*/ 2147483647 h 685"/>
              <a:gd name="T58" fmla="*/ 2147483647 w 4193"/>
              <a:gd name="T59" fmla="*/ 2147483647 h 685"/>
              <a:gd name="T60" fmla="*/ 2147483647 w 4193"/>
              <a:gd name="T61" fmla="*/ 2147483647 h 685"/>
              <a:gd name="T62" fmla="*/ 2147483647 w 4193"/>
              <a:gd name="T63" fmla="*/ 2147483647 h 685"/>
              <a:gd name="T64" fmla="*/ 2147483647 w 4193"/>
              <a:gd name="T65" fmla="*/ 2147483647 h 685"/>
              <a:gd name="T66" fmla="*/ 2147483647 w 4193"/>
              <a:gd name="T67" fmla="*/ 2147483647 h 685"/>
              <a:gd name="T68" fmla="*/ 2147483647 w 4193"/>
              <a:gd name="T69" fmla="*/ 2147483647 h 685"/>
              <a:gd name="T70" fmla="*/ 2147483647 w 4193"/>
              <a:gd name="T71" fmla="*/ 2147483647 h 685"/>
              <a:gd name="T72" fmla="*/ 2147483647 w 4193"/>
              <a:gd name="T73" fmla="*/ 2147483647 h 685"/>
              <a:gd name="T74" fmla="*/ 2147483647 w 4193"/>
              <a:gd name="T75" fmla="*/ 2147483647 h 685"/>
              <a:gd name="T76" fmla="*/ 2147483647 w 4193"/>
              <a:gd name="T77" fmla="*/ 2147483647 h 685"/>
              <a:gd name="T78" fmla="*/ 2147483647 w 4193"/>
              <a:gd name="T79" fmla="*/ 2147483647 h 685"/>
              <a:gd name="T80" fmla="*/ 2147483647 w 4193"/>
              <a:gd name="T81" fmla="*/ 2147483647 h 685"/>
              <a:gd name="T82" fmla="*/ 2147483647 w 4193"/>
              <a:gd name="T83" fmla="*/ 2147483647 h 685"/>
              <a:gd name="T84" fmla="*/ 2147483647 w 4193"/>
              <a:gd name="T85" fmla="*/ 2147483647 h 685"/>
              <a:gd name="T86" fmla="*/ 2147483647 w 4193"/>
              <a:gd name="T87" fmla="*/ 2147483647 h 685"/>
              <a:gd name="T88" fmla="*/ 2147483647 w 4193"/>
              <a:gd name="T89" fmla="*/ 0 h 6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4193"/>
              <a:gd name="T136" fmla="*/ 0 h 685"/>
              <a:gd name="T137" fmla="*/ 4193 w 4193"/>
              <a:gd name="T138" fmla="*/ 685 h 6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4193" h="685">
                <a:moveTo>
                  <a:pt x="96" y="0"/>
                </a:moveTo>
                <a:cubicBezTo>
                  <a:pt x="116" y="20"/>
                  <a:pt x="64" y="32"/>
                  <a:pt x="48" y="48"/>
                </a:cubicBezTo>
                <a:lnTo>
                  <a:pt x="0" y="96"/>
                </a:lnTo>
                <a:lnTo>
                  <a:pt x="48" y="144"/>
                </a:lnTo>
                <a:lnTo>
                  <a:pt x="0" y="192"/>
                </a:lnTo>
                <a:lnTo>
                  <a:pt x="48" y="192"/>
                </a:lnTo>
                <a:lnTo>
                  <a:pt x="0" y="240"/>
                </a:lnTo>
                <a:lnTo>
                  <a:pt x="48" y="288"/>
                </a:lnTo>
                <a:lnTo>
                  <a:pt x="0" y="336"/>
                </a:lnTo>
                <a:lnTo>
                  <a:pt x="48" y="336"/>
                </a:lnTo>
                <a:lnTo>
                  <a:pt x="0" y="384"/>
                </a:lnTo>
                <a:lnTo>
                  <a:pt x="48" y="384"/>
                </a:lnTo>
                <a:lnTo>
                  <a:pt x="0" y="432"/>
                </a:lnTo>
                <a:lnTo>
                  <a:pt x="48" y="432"/>
                </a:lnTo>
                <a:lnTo>
                  <a:pt x="48" y="480"/>
                </a:lnTo>
                <a:cubicBezTo>
                  <a:pt x="56" y="488"/>
                  <a:pt x="80" y="488"/>
                  <a:pt x="96" y="480"/>
                </a:cubicBezTo>
                <a:cubicBezTo>
                  <a:pt x="112" y="472"/>
                  <a:pt x="136" y="464"/>
                  <a:pt x="144" y="432"/>
                </a:cubicBezTo>
                <a:cubicBezTo>
                  <a:pt x="152" y="400"/>
                  <a:pt x="132" y="322"/>
                  <a:pt x="144" y="288"/>
                </a:cubicBezTo>
                <a:cubicBezTo>
                  <a:pt x="156" y="254"/>
                  <a:pt x="192" y="228"/>
                  <a:pt x="216" y="228"/>
                </a:cubicBezTo>
                <a:cubicBezTo>
                  <a:pt x="240" y="228"/>
                  <a:pt x="276" y="262"/>
                  <a:pt x="288" y="288"/>
                </a:cubicBezTo>
                <a:cubicBezTo>
                  <a:pt x="300" y="314"/>
                  <a:pt x="289" y="343"/>
                  <a:pt x="288" y="384"/>
                </a:cubicBezTo>
                <a:cubicBezTo>
                  <a:pt x="287" y="425"/>
                  <a:pt x="277" y="493"/>
                  <a:pt x="284" y="536"/>
                </a:cubicBezTo>
                <a:cubicBezTo>
                  <a:pt x="291" y="579"/>
                  <a:pt x="310" y="624"/>
                  <a:pt x="332" y="644"/>
                </a:cubicBezTo>
                <a:cubicBezTo>
                  <a:pt x="354" y="664"/>
                  <a:pt x="397" y="667"/>
                  <a:pt x="416" y="656"/>
                </a:cubicBezTo>
                <a:cubicBezTo>
                  <a:pt x="435" y="645"/>
                  <a:pt x="440" y="618"/>
                  <a:pt x="444" y="580"/>
                </a:cubicBezTo>
                <a:cubicBezTo>
                  <a:pt x="448" y="542"/>
                  <a:pt x="435" y="472"/>
                  <a:pt x="440" y="428"/>
                </a:cubicBezTo>
                <a:cubicBezTo>
                  <a:pt x="445" y="384"/>
                  <a:pt x="450" y="334"/>
                  <a:pt x="472" y="316"/>
                </a:cubicBezTo>
                <a:cubicBezTo>
                  <a:pt x="494" y="298"/>
                  <a:pt x="551" y="301"/>
                  <a:pt x="576" y="320"/>
                </a:cubicBezTo>
                <a:cubicBezTo>
                  <a:pt x="601" y="339"/>
                  <a:pt x="611" y="402"/>
                  <a:pt x="620" y="432"/>
                </a:cubicBezTo>
                <a:cubicBezTo>
                  <a:pt x="629" y="462"/>
                  <a:pt x="618" y="476"/>
                  <a:pt x="630" y="498"/>
                </a:cubicBezTo>
                <a:cubicBezTo>
                  <a:pt x="642" y="520"/>
                  <a:pt x="666" y="565"/>
                  <a:pt x="690" y="564"/>
                </a:cubicBezTo>
                <a:cubicBezTo>
                  <a:pt x="714" y="563"/>
                  <a:pt x="758" y="531"/>
                  <a:pt x="774" y="492"/>
                </a:cubicBezTo>
                <a:cubicBezTo>
                  <a:pt x="790" y="453"/>
                  <a:pt x="776" y="369"/>
                  <a:pt x="788" y="328"/>
                </a:cubicBezTo>
                <a:cubicBezTo>
                  <a:pt x="800" y="287"/>
                  <a:pt x="819" y="253"/>
                  <a:pt x="848" y="244"/>
                </a:cubicBezTo>
                <a:cubicBezTo>
                  <a:pt x="877" y="235"/>
                  <a:pt x="936" y="253"/>
                  <a:pt x="960" y="276"/>
                </a:cubicBezTo>
                <a:cubicBezTo>
                  <a:pt x="984" y="299"/>
                  <a:pt x="982" y="349"/>
                  <a:pt x="992" y="384"/>
                </a:cubicBezTo>
                <a:cubicBezTo>
                  <a:pt x="1002" y="419"/>
                  <a:pt x="1002" y="465"/>
                  <a:pt x="1020" y="486"/>
                </a:cubicBezTo>
                <a:cubicBezTo>
                  <a:pt x="1038" y="507"/>
                  <a:pt x="1074" y="514"/>
                  <a:pt x="1098" y="510"/>
                </a:cubicBezTo>
                <a:cubicBezTo>
                  <a:pt x="1122" y="506"/>
                  <a:pt x="1151" y="485"/>
                  <a:pt x="1164" y="462"/>
                </a:cubicBezTo>
                <a:cubicBezTo>
                  <a:pt x="1177" y="439"/>
                  <a:pt x="1170" y="401"/>
                  <a:pt x="1176" y="372"/>
                </a:cubicBezTo>
                <a:cubicBezTo>
                  <a:pt x="1182" y="343"/>
                  <a:pt x="1182" y="309"/>
                  <a:pt x="1200" y="288"/>
                </a:cubicBezTo>
                <a:cubicBezTo>
                  <a:pt x="1218" y="267"/>
                  <a:pt x="1261" y="233"/>
                  <a:pt x="1284" y="248"/>
                </a:cubicBezTo>
                <a:cubicBezTo>
                  <a:pt x="1307" y="263"/>
                  <a:pt x="1326" y="325"/>
                  <a:pt x="1336" y="376"/>
                </a:cubicBezTo>
                <a:cubicBezTo>
                  <a:pt x="1346" y="427"/>
                  <a:pt x="1335" y="510"/>
                  <a:pt x="1344" y="552"/>
                </a:cubicBezTo>
                <a:cubicBezTo>
                  <a:pt x="1353" y="594"/>
                  <a:pt x="1372" y="621"/>
                  <a:pt x="1392" y="630"/>
                </a:cubicBezTo>
                <a:cubicBezTo>
                  <a:pt x="1412" y="639"/>
                  <a:pt x="1447" y="629"/>
                  <a:pt x="1464" y="606"/>
                </a:cubicBezTo>
                <a:cubicBezTo>
                  <a:pt x="1481" y="583"/>
                  <a:pt x="1481" y="532"/>
                  <a:pt x="1492" y="492"/>
                </a:cubicBezTo>
                <a:cubicBezTo>
                  <a:pt x="1503" y="452"/>
                  <a:pt x="1505" y="388"/>
                  <a:pt x="1532" y="368"/>
                </a:cubicBezTo>
                <a:cubicBezTo>
                  <a:pt x="1559" y="348"/>
                  <a:pt x="1630" y="351"/>
                  <a:pt x="1656" y="372"/>
                </a:cubicBezTo>
                <a:cubicBezTo>
                  <a:pt x="1682" y="393"/>
                  <a:pt x="1672" y="463"/>
                  <a:pt x="1686" y="492"/>
                </a:cubicBezTo>
                <a:cubicBezTo>
                  <a:pt x="1700" y="521"/>
                  <a:pt x="1715" y="539"/>
                  <a:pt x="1740" y="546"/>
                </a:cubicBezTo>
                <a:cubicBezTo>
                  <a:pt x="1765" y="553"/>
                  <a:pt x="1811" y="551"/>
                  <a:pt x="1836" y="534"/>
                </a:cubicBezTo>
                <a:cubicBezTo>
                  <a:pt x="1861" y="517"/>
                  <a:pt x="1882" y="482"/>
                  <a:pt x="1892" y="444"/>
                </a:cubicBezTo>
                <a:cubicBezTo>
                  <a:pt x="1902" y="406"/>
                  <a:pt x="1872" y="329"/>
                  <a:pt x="1896" y="304"/>
                </a:cubicBezTo>
                <a:cubicBezTo>
                  <a:pt x="1920" y="279"/>
                  <a:pt x="2011" y="274"/>
                  <a:pt x="2036" y="296"/>
                </a:cubicBezTo>
                <a:cubicBezTo>
                  <a:pt x="2061" y="318"/>
                  <a:pt x="2034" y="396"/>
                  <a:pt x="2046" y="438"/>
                </a:cubicBezTo>
                <a:cubicBezTo>
                  <a:pt x="2058" y="480"/>
                  <a:pt x="2085" y="535"/>
                  <a:pt x="2106" y="546"/>
                </a:cubicBezTo>
                <a:cubicBezTo>
                  <a:pt x="2127" y="557"/>
                  <a:pt x="2155" y="536"/>
                  <a:pt x="2172" y="504"/>
                </a:cubicBezTo>
                <a:cubicBezTo>
                  <a:pt x="2189" y="472"/>
                  <a:pt x="2187" y="383"/>
                  <a:pt x="2208" y="354"/>
                </a:cubicBezTo>
                <a:cubicBezTo>
                  <a:pt x="2229" y="325"/>
                  <a:pt x="2281" y="318"/>
                  <a:pt x="2300" y="332"/>
                </a:cubicBezTo>
                <a:cubicBezTo>
                  <a:pt x="2319" y="346"/>
                  <a:pt x="2315" y="405"/>
                  <a:pt x="2322" y="438"/>
                </a:cubicBezTo>
                <a:cubicBezTo>
                  <a:pt x="2329" y="471"/>
                  <a:pt x="2328" y="500"/>
                  <a:pt x="2340" y="528"/>
                </a:cubicBezTo>
                <a:cubicBezTo>
                  <a:pt x="2352" y="556"/>
                  <a:pt x="2372" y="601"/>
                  <a:pt x="2394" y="606"/>
                </a:cubicBezTo>
                <a:cubicBezTo>
                  <a:pt x="2416" y="611"/>
                  <a:pt x="2456" y="588"/>
                  <a:pt x="2472" y="558"/>
                </a:cubicBezTo>
                <a:cubicBezTo>
                  <a:pt x="2488" y="528"/>
                  <a:pt x="2476" y="456"/>
                  <a:pt x="2492" y="428"/>
                </a:cubicBezTo>
                <a:cubicBezTo>
                  <a:pt x="2508" y="400"/>
                  <a:pt x="2540" y="383"/>
                  <a:pt x="2568" y="390"/>
                </a:cubicBezTo>
                <a:cubicBezTo>
                  <a:pt x="2596" y="397"/>
                  <a:pt x="2638" y="438"/>
                  <a:pt x="2658" y="468"/>
                </a:cubicBezTo>
                <a:cubicBezTo>
                  <a:pt x="2678" y="498"/>
                  <a:pt x="2670" y="540"/>
                  <a:pt x="2688" y="570"/>
                </a:cubicBezTo>
                <a:cubicBezTo>
                  <a:pt x="2706" y="600"/>
                  <a:pt x="2740" y="647"/>
                  <a:pt x="2766" y="648"/>
                </a:cubicBezTo>
                <a:cubicBezTo>
                  <a:pt x="2792" y="649"/>
                  <a:pt x="2824" y="616"/>
                  <a:pt x="2844" y="576"/>
                </a:cubicBezTo>
                <a:cubicBezTo>
                  <a:pt x="2864" y="536"/>
                  <a:pt x="2868" y="439"/>
                  <a:pt x="2888" y="408"/>
                </a:cubicBezTo>
                <a:cubicBezTo>
                  <a:pt x="2908" y="377"/>
                  <a:pt x="2941" y="364"/>
                  <a:pt x="2964" y="390"/>
                </a:cubicBezTo>
                <a:cubicBezTo>
                  <a:pt x="2987" y="416"/>
                  <a:pt x="3003" y="523"/>
                  <a:pt x="3024" y="564"/>
                </a:cubicBezTo>
                <a:cubicBezTo>
                  <a:pt x="3045" y="605"/>
                  <a:pt x="3065" y="629"/>
                  <a:pt x="3088" y="636"/>
                </a:cubicBezTo>
                <a:cubicBezTo>
                  <a:pt x="3111" y="643"/>
                  <a:pt x="3143" y="633"/>
                  <a:pt x="3160" y="608"/>
                </a:cubicBezTo>
                <a:cubicBezTo>
                  <a:pt x="3177" y="583"/>
                  <a:pt x="3181" y="529"/>
                  <a:pt x="3192" y="486"/>
                </a:cubicBezTo>
                <a:cubicBezTo>
                  <a:pt x="3203" y="443"/>
                  <a:pt x="3209" y="376"/>
                  <a:pt x="3228" y="348"/>
                </a:cubicBezTo>
                <a:cubicBezTo>
                  <a:pt x="3247" y="320"/>
                  <a:pt x="3283" y="316"/>
                  <a:pt x="3308" y="320"/>
                </a:cubicBezTo>
                <a:cubicBezTo>
                  <a:pt x="3333" y="324"/>
                  <a:pt x="3362" y="341"/>
                  <a:pt x="3376" y="372"/>
                </a:cubicBezTo>
                <a:cubicBezTo>
                  <a:pt x="3390" y="403"/>
                  <a:pt x="3378" y="461"/>
                  <a:pt x="3390" y="504"/>
                </a:cubicBezTo>
                <a:cubicBezTo>
                  <a:pt x="3402" y="547"/>
                  <a:pt x="3426" y="600"/>
                  <a:pt x="3450" y="630"/>
                </a:cubicBezTo>
                <a:cubicBezTo>
                  <a:pt x="3474" y="660"/>
                  <a:pt x="3509" y="685"/>
                  <a:pt x="3534" y="684"/>
                </a:cubicBezTo>
                <a:cubicBezTo>
                  <a:pt x="3559" y="683"/>
                  <a:pt x="3584" y="662"/>
                  <a:pt x="3600" y="624"/>
                </a:cubicBezTo>
                <a:cubicBezTo>
                  <a:pt x="3616" y="586"/>
                  <a:pt x="3611" y="500"/>
                  <a:pt x="3632" y="456"/>
                </a:cubicBezTo>
                <a:cubicBezTo>
                  <a:pt x="3653" y="412"/>
                  <a:pt x="3708" y="405"/>
                  <a:pt x="3728" y="360"/>
                </a:cubicBezTo>
                <a:cubicBezTo>
                  <a:pt x="3748" y="315"/>
                  <a:pt x="3748" y="236"/>
                  <a:pt x="3752" y="184"/>
                </a:cubicBezTo>
                <a:cubicBezTo>
                  <a:pt x="3756" y="132"/>
                  <a:pt x="3780" y="75"/>
                  <a:pt x="3752" y="48"/>
                </a:cubicBezTo>
                <a:cubicBezTo>
                  <a:pt x="3724" y="21"/>
                  <a:pt x="4193" y="32"/>
                  <a:pt x="3584" y="24"/>
                </a:cubicBezTo>
                <a:cubicBezTo>
                  <a:pt x="2975" y="16"/>
                  <a:pt x="677" y="4"/>
                  <a:pt x="96" y="0"/>
                </a:cubicBezTo>
                <a:cubicBezTo>
                  <a:pt x="96" y="0"/>
                  <a:pt x="96" y="0"/>
                  <a:pt x="96" y="0"/>
                </a:cubicBez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sp>
        <p:nvSpPr>
          <p:cNvPr id="25606" name="Rectangle 6"/>
          <p:cNvSpPr>
            <a:spLocks noChangeArrowheads="1"/>
          </p:cNvSpPr>
          <p:nvPr/>
        </p:nvSpPr>
        <p:spPr bwMode="auto">
          <a:xfrm>
            <a:off x="-279400" y="998538"/>
            <a:ext cx="2895600" cy="152400"/>
          </a:xfrm>
          <a:prstGeom prst="rect">
            <a:avLst/>
          </a:prstGeom>
          <a:solidFill>
            <a:srgbClr val="B9AE77"/>
          </a:solidFill>
          <a:ln w="9525">
            <a:noFill/>
            <a:miter lim="800000"/>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07" name="Freeform 7"/>
          <p:cNvSpPr>
            <a:spLocks/>
          </p:cNvSpPr>
          <p:nvPr/>
        </p:nvSpPr>
        <p:spPr bwMode="auto">
          <a:xfrm flipH="1">
            <a:off x="4152900" y="1004888"/>
            <a:ext cx="100013" cy="144462"/>
          </a:xfrm>
          <a:custGeom>
            <a:avLst/>
            <a:gdLst>
              <a:gd name="T0" fmla="*/ 2147483647 w 63"/>
              <a:gd name="T1" fmla="*/ 0 h 91"/>
              <a:gd name="T2" fmla="*/ 2147483647 w 63"/>
              <a:gd name="T3" fmla="*/ 2147483647 h 91"/>
              <a:gd name="T4" fmla="*/ 2147483647 w 63"/>
              <a:gd name="T5" fmla="*/ 2147483647 h 91"/>
              <a:gd name="T6" fmla="*/ 2147483647 w 63"/>
              <a:gd name="T7" fmla="*/ 2147483647 h 91"/>
              <a:gd name="T8" fmla="*/ 2147483647 w 63"/>
              <a:gd name="T9" fmla="*/ 2147483647 h 91"/>
              <a:gd name="T10" fmla="*/ 2147483647 w 63"/>
              <a:gd name="T11" fmla="*/ 2147483647 h 91"/>
              <a:gd name="T12" fmla="*/ 2147483647 w 63"/>
              <a:gd name="T13" fmla="*/ 2147483647 h 91"/>
              <a:gd name="T14" fmla="*/ 2147483647 w 63"/>
              <a:gd name="T15" fmla="*/ 2147483647 h 91"/>
              <a:gd name="T16" fmla="*/ 2147483647 w 63"/>
              <a:gd name="T17" fmla="*/ 2147483647 h 91"/>
              <a:gd name="T18" fmla="*/ 2147483647 w 63"/>
              <a:gd name="T19" fmla="*/ 2147483647 h 91"/>
              <a:gd name="T20" fmla="*/ 2147483647 w 63"/>
              <a:gd name="T21" fmla="*/ 2147483647 h 91"/>
              <a:gd name="T22" fmla="*/ 2147483647 w 63"/>
              <a:gd name="T23" fmla="*/ 2147483647 h 91"/>
              <a:gd name="T24" fmla="*/ 0 w 63"/>
              <a:gd name="T25" fmla="*/ 2147483647 h 91"/>
              <a:gd name="T26" fmla="*/ 2147483647 w 63"/>
              <a:gd name="T27" fmla="*/ 2147483647 h 91"/>
              <a:gd name="T28" fmla="*/ 2147483647 w 63"/>
              <a:gd name="T29" fmla="*/ 0 h 9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63"/>
              <a:gd name="T46" fmla="*/ 0 h 91"/>
              <a:gd name="T47" fmla="*/ 63 w 63"/>
              <a:gd name="T48" fmla="*/ 91 h 9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63" h="91">
                <a:moveTo>
                  <a:pt x="27" y="0"/>
                </a:moveTo>
                <a:lnTo>
                  <a:pt x="54" y="12"/>
                </a:lnTo>
                <a:lnTo>
                  <a:pt x="33" y="27"/>
                </a:lnTo>
                <a:cubicBezTo>
                  <a:pt x="30" y="28"/>
                  <a:pt x="24" y="30"/>
                  <a:pt x="24" y="30"/>
                </a:cubicBezTo>
                <a:lnTo>
                  <a:pt x="60" y="36"/>
                </a:lnTo>
                <a:cubicBezTo>
                  <a:pt x="63" y="38"/>
                  <a:pt x="54" y="41"/>
                  <a:pt x="51" y="42"/>
                </a:cubicBezTo>
                <a:lnTo>
                  <a:pt x="24" y="54"/>
                </a:lnTo>
                <a:lnTo>
                  <a:pt x="51" y="63"/>
                </a:lnTo>
                <a:cubicBezTo>
                  <a:pt x="54" y="64"/>
                  <a:pt x="60" y="66"/>
                  <a:pt x="60" y="66"/>
                </a:cubicBezTo>
                <a:lnTo>
                  <a:pt x="24" y="81"/>
                </a:lnTo>
                <a:cubicBezTo>
                  <a:pt x="19" y="82"/>
                  <a:pt x="4" y="84"/>
                  <a:pt x="9" y="84"/>
                </a:cubicBezTo>
                <a:cubicBezTo>
                  <a:pt x="15" y="84"/>
                  <a:pt x="21" y="82"/>
                  <a:pt x="27" y="81"/>
                </a:cubicBezTo>
                <a:cubicBezTo>
                  <a:pt x="16" y="88"/>
                  <a:pt x="12" y="91"/>
                  <a:pt x="0" y="87"/>
                </a:cubicBezTo>
                <a:cubicBezTo>
                  <a:pt x="2" y="68"/>
                  <a:pt x="0" y="33"/>
                  <a:pt x="9" y="15"/>
                </a:cubicBezTo>
                <a:cubicBezTo>
                  <a:pt x="14" y="6"/>
                  <a:pt x="33" y="6"/>
                  <a:pt x="27" y="0"/>
                </a:cubicBezTo>
                <a:close/>
              </a:path>
            </a:pathLst>
          </a:custGeom>
          <a:solidFill>
            <a:srgbClr val="B9AE77"/>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sp>
        <p:nvSpPr>
          <p:cNvPr id="25608" name="Oval 8"/>
          <p:cNvSpPr>
            <a:spLocks noChangeArrowheads="1"/>
          </p:cNvSpPr>
          <p:nvPr/>
        </p:nvSpPr>
        <p:spPr bwMode="auto">
          <a:xfrm rot="13625400" flipH="1">
            <a:off x="3895726" y="800100"/>
            <a:ext cx="25400" cy="2857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09" name="Oval 9"/>
          <p:cNvSpPr>
            <a:spLocks noChangeArrowheads="1"/>
          </p:cNvSpPr>
          <p:nvPr/>
        </p:nvSpPr>
        <p:spPr bwMode="auto">
          <a:xfrm rot="13625400" flipH="1">
            <a:off x="3822700" y="820738"/>
            <a:ext cx="26988" cy="30162"/>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10" name="Freeform 10"/>
          <p:cNvSpPr>
            <a:spLocks/>
          </p:cNvSpPr>
          <p:nvPr/>
        </p:nvSpPr>
        <p:spPr bwMode="auto">
          <a:xfrm rot="7587433">
            <a:off x="3822701" y="766762"/>
            <a:ext cx="80962" cy="74613"/>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5611" name="Oval 11"/>
          <p:cNvSpPr>
            <a:spLocks noChangeArrowheads="1"/>
          </p:cNvSpPr>
          <p:nvPr/>
        </p:nvSpPr>
        <p:spPr bwMode="auto">
          <a:xfrm rot="16857246" flipH="1">
            <a:off x="3962401" y="747712"/>
            <a:ext cx="19050" cy="2222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12" name="Oval 12"/>
          <p:cNvSpPr>
            <a:spLocks noChangeArrowheads="1"/>
          </p:cNvSpPr>
          <p:nvPr/>
        </p:nvSpPr>
        <p:spPr bwMode="auto">
          <a:xfrm rot="16857246" flipH="1">
            <a:off x="3919538" y="714375"/>
            <a:ext cx="19050" cy="2222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13" name="Freeform 13"/>
          <p:cNvSpPr>
            <a:spLocks/>
          </p:cNvSpPr>
          <p:nvPr/>
        </p:nvSpPr>
        <p:spPr bwMode="auto">
          <a:xfrm rot="-10780721">
            <a:off x="4114800" y="388938"/>
            <a:ext cx="60325" cy="53975"/>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5614" name="Oval 14"/>
          <p:cNvSpPr>
            <a:spLocks noChangeArrowheads="1"/>
          </p:cNvSpPr>
          <p:nvPr/>
        </p:nvSpPr>
        <p:spPr bwMode="auto">
          <a:xfrm rot="8225400" flipH="1">
            <a:off x="3819525" y="909638"/>
            <a:ext cx="25400" cy="30162"/>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15" name="Oval 15"/>
          <p:cNvSpPr>
            <a:spLocks noChangeArrowheads="1"/>
          </p:cNvSpPr>
          <p:nvPr/>
        </p:nvSpPr>
        <p:spPr bwMode="auto">
          <a:xfrm rot="8225400" flipH="1">
            <a:off x="3840163" y="981075"/>
            <a:ext cx="25400" cy="28575"/>
          </a:xfrm>
          <a:prstGeom prst="ellipse">
            <a:avLst/>
          </a:prstGeom>
          <a:solidFill>
            <a:schemeClr val="tx1"/>
          </a:solidFill>
          <a:ln w="9525">
            <a:solidFill>
              <a:schemeClr val="tx1"/>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16" name="Freeform 16"/>
          <p:cNvSpPr>
            <a:spLocks/>
          </p:cNvSpPr>
          <p:nvPr/>
        </p:nvSpPr>
        <p:spPr bwMode="auto">
          <a:xfrm rot="2187433">
            <a:off x="3781425" y="931863"/>
            <a:ext cx="79375" cy="71437"/>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sp>
        <p:nvSpPr>
          <p:cNvPr id="25617" name="Freeform 17"/>
          <p:cNvSpPr>
            <a:spLocks/>
          </p:cNvSpPr>
          <p:nvPr/>
        </p:nvSpPr>
        <p:spPr bwMode="auto">
          <a:xfrm rot="2187433">
            <a:off x="2790825" y="538163"/>
            <a:ext cx="79375" cy="71437"/>
          </a:xfrm>
          <a:custGeom>
            <a:avLst/>
            <a:gdLst>
              <a:gd name="T0" fmla="*/ 2147483647 w 148"/>
              <a:gd name="T1" fmla="*/ 0 h 135"/>
              <a:gd name="T2" fmla="*/ 2147483647 w 148"/>
              <a:gd name="T3" fmla="*/ 2147483647 h 135"/>
              <a:gd name="T4" fmla="*/ 2147483647 w 148"/>
              <a:gd name="T5" fmla="*/ 2147483647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chemeClr val="tx1"/>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5618" name="Group 18"/>
          <p:cNvGrpSpPr>
            <a:grpSpLocks/>
          </p:cNvGrpSpPr>
          <p:nvPr/>
        </p:nvGrpSpPr>
        <p:grpSpPr bwMode="auto">
          <a:xfrm>
            <a:off x="2971800" y="-220663"/>
            <a:ext cx="1897063" cy="1101726"/>
            <a:chOff x="1392" y="-240"/>
            <a:chExt cx="1195" cy="694"/>
          </a:xfrm>
        </p:grpSpPr>
        <p:sp>
          <p:nvSpPr>
            <p:cNvPr id="26693" name="Oval 19"/>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94" name="Oval 20"/>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95" name="Freeform 21"/>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96" name="Oval 22"/>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97" name="Oval 23"/>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98" name="Freeform 24"/>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99" name="Oval 25"/>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00" name="Oval 26"/>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01" name="Freeform 27"/>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02" name="Oval 28"/>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03" name="Oval 29"/>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04" name="Freeform 30"/>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05" name="Oval 31"/>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06" name="Oval 32"/>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07" name="Freeform 33"/>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08" name="Oval 34"/>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09" name="Oval 35"/>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10" name="Freeform 36"/>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11" name="Oval 37"/>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12" name="Freeform 38"/>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13" name="Oval 39"/>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14" name="Oval 40"/>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15" name="Freeform 41"/>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16" name="Oval 42"/>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17" name="Oval 43"/>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18" name="Freeform 44"/>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19" name="Oval 45"/>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20" name="Oval 46"/>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21" name="Freeform 47"/>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22" name="Oval 48"/>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23" name="Freeform 49"/>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24" name="Oval 50"/>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25" name="Oval 51"/>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26" name="Oval 52"/>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27" name="Oval 53"/>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28" name="Freeform 54"/>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29" name="Oval 55"/>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30" name="Oval 56"/>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31" name="Freeform 57"/>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32" name="Oval 58"/>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33" name="Oval 59"/>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34" name="Freeform 60"/>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35" name="Oval 61"/>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36" name="Oval 62"/>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37" name="Freeform 63"/>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738" name="Group 64"/>
            <p:cNvGrpSpPr>
              <a:grpSpLocks/>
            </p:cNvGrpSpPr>
            <p:nvPr/>
          </p:nvGrpSpPr>
          <p:grpSpPr bwMode="auto">
            <a:xfrm>
              <a:off x="1544" y="-187"/>
              <a:ext cx="275" cy="293"/>
              <a:chOff x="1454" y="277"/>
              <a:chExt cx="275" cy="293"/>
            </a:xfrm>
          </p:grpSpPr>
          <p:sp>
            <p:nvSpPr>
              <p:cNvPr id="26810" name="Oval 6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11" name="Oval 6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12" name="Freeform 6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813" name="Oval 6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14" name="Oval 6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15" name="Oval 7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16" name="Freeform 7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817" name="Oval 7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18" name="Oval 7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19" name="Oval 7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20" name="Freeform 7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821" name="Oval 7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22" name="Oval 7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23" name="Freeform 7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824" name="Oval 7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25" name="Oval 8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26" name="Freeform 8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827" name="Oval 8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28" name="Oval 8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29" name="Freeform 8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830" name="Freeform 8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739" name="Freeform 86"/>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40" name="Freeform 87"/>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41" name="Oval 88"/>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42" name="Oval 89"/>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43" name="Freeform 90"/>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44" name="Oval 91"/>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45" name="Oval 92"/>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46" name="Freeform 93"/>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47" name="Oval 94"/>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48" name="Oval 95"/>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49" name="Freeform 96"/>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50" name="Oval 97"/>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51" name="Oval 98"/>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52" name="Freeform 99"/>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53" name="Oval 100"/>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54" name="Oval 101"/>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55" name="Freeform 102"/>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56" name="Oval 103"/>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57" name="Oval 104"/>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58" name="Freeform 105"/>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59" name="Oval 106"/>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60" name="Freeform 107"/>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61" name="Oval 108"/>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62" name="Oval 109"/>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63" name="Freeform 110"/>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64" name="Oval 111"/>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65" name="Oval 112"/>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66" name="Freeform 113"/>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67" name="Oval 114"/>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68" name="Oval 115"/>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69" name="Freeform 116"/>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70" name="Oval 117"/>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71" name="Freeform 118"/>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72" name="Oval 119"/>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73" name="Oval 120"/>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74" name="Oval 121"/>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75" name="Oval 122"/>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76" name="Freeform 123"/>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77" name="Oval 124"/>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78" name="Oval 125"/>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79" name="Freeform 126"/>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80" name="Oval 127"/>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81" name="Oval 128"/>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82" name="Freeform 129"/>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83" name="Oval 130"/>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84" name="Oval 131"/>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85" name="Freeform 132"/>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786" name="Group 133"/>
            <p:cNvGrpSpPr>
              <a:grpSpLocks/>
            </p:cNvGrpSpPr>
            <p:nvPr/>
          </p:nvGrpSpPr>
          <p:grpSpPr bwMode="auto">
            <a:xfrm>
              <a:off x="2120" y="-139"/>
              <a:ext cx="275" cy="293"/>
              <a:chOff x="1454" y="277"/>
              <a:chExt cx="275" cy="293"/>
            </a:xfrm>
          </p:grpSpPr>
          <p:sp>
            <p:nvSpPr>
              <p:cNvPr id="26789" name="Oval 134"/>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90" name="Oval 135"/>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91" name="Freeform 13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92" name="Oval 13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93" name="Oval 13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94" name="Oval 13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95" name="Freeform 140"/>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96" name="Oval 14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97" name="Oval 142"/>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98" name="Oval 14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799" name="Freeform 144"/>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800" name="Oval 145"/>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01" name="Oval 14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02" name="Freeform 147"/>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803" name="Oval 14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04" name="Oval 14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05" name="Freeform 15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806" name="Oval 151"/>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07" name="Oval 152"/>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808" name="Freeform 15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809" name="Freeform 15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787" name="Freeform 155"/>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788" name="Freeform 156"/>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5619" name="Group 157"/>
          <p:cNvGrpSpPr>
            <a:grpSpLocks/>
          </p:cNvGrpSpPr>
          <p:nvPr/>
        </p:nvGrpSpPr>
        <p:grpSpPr bwMode="auto">
          <a:xfrm>
            <a:off x="990600" y="-68263"/>
            <a:ext cx="1211263" cy="1025526"/>
            <a:chOff x="1302" y="224"/>
            <a:chExt cx="619" cy="646"/>
          </a:xfrm>
        </p:grpSpPr>
        <p:sp>
          <p:nvSpPr>
            <p:cNvPr id="26624" name="Oval 158"/>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25" name="Oval 159"/>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26" name="Freeform 160"/>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27" name="Oval 161"/>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28" name="Oval 162"/>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29" name="Freeform 163"/>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30" name="Oval 164"/>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31" name="Oval 165"/>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32" name="Freeform 166"/>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33" name="Oval 167"/>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34" name="Oval 168"/>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35" name="Freeform 169"/>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36" name="Oval 170"/>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37" name="Oval 171"/>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38" name="Freeform 172"/>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39" name="Oval 173"/>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40" name="Oval 174"/>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41" name="Freeform 175"/>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42" name="Oval 176"/>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43" name="Freeform 177"/>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44" name="Oval 178"/>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45" name="Oval 179"/>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46" name="Freeform 180"/>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47" name="Oval 181"/>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48" name="Oval 182"/>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49" name="Freeform 183"/>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50" name="Oval 184"/>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51" name="Oval 185"/>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52" name="Freeform 186"/>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53" name="Oval 187"/>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54" name="Freeform 188"/>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55" name="Oval 189"/>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56" name="Oval 190"/>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57" name="Oval 191"/>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58" name="Oval 192"/>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59" name="Freeform 193"/>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60" name="Oval 194"/>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61" name="Oval 195"/>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62" name="Freeform 196"/>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63" name="Oval 197"/>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64" name="Oval 198"/>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65" name="Freeform 199"/>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66" name="Oval 200"/>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67" name="Oval 201"/>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68" name="Freeform 202"/>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669" name="Group 203"/>
            <p:cNvGrpSpPr>
              <a:grpSpLocks/>
            </p:cNvGrpSpPr>
            <p:nvPr/>
          </p:nvGrpSpPr>
          <p:grpSpPr bwMode="auto">
            <a:xfrm>
              <a:off x="1454" y="277"/>
              <a:ext cx="275" cy="293"/>
              <a:chOff x="1454" y="277"/>
              <a:chExt cx="275" cy="293"/>
            </a:xfrm>
          </p:grpSpPr>
          <p:sp>
            <p:nvSpPr>
              <p:cNvPr id="26672" name="Oval 204"/>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73" name="Oval 205"/>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74" name="Freeform 20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75" name="Oval 20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76" name="Oval 20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77" name="Oval 20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78" name="Freeform 210"/>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79" name="Oval 21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80" name="Oval 212"/>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81" name="Oval 21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82" name="Freeform 214"/>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83" name="Oval 215"/>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84" name="Oval 21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85" name="Freeform 217"/>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86" name="Oval 21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87" name="Oval 21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88" name="Freeform 22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89" name="Oval 221"/>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90" name="Oval 222"/>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91" name="Freeform 22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92" name="Freeform 22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670" name="Freeform 225"/>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71" name="Freeform 22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5620" name="Group 227"/>
          <p:cNvGrpSpPr>
            <a:grpSpLocks/>
          </p:cNvGrpSpPr>
          <p:nvPr/>
        </p:nvGrpSpPr>
        <p:grpSpPr bwMode="auto">
          <a:xfrm>
            <a:off x="2057400" y="-68263"/>
            <a:ext cx="982663" cy="1025526"/>
            <a:chOff x="1302" y="224"/>
            <a:chExt cx="619" cy="646"/>
          </a:xfrm>
        </p:grpSpPr>
        <p:sp>
          <p:nvSpPr>
            <p:cNvPr id="26555" name="Oval 228"/>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56" name="Oval 229"/>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57" name="Freeform 230"/>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58" name="Oval 231"/>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59" name="Oval 232"/>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60" name="Freeform 233"/>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61" name="Oval 234"/>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62" name="Oval 235"/>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63" name="Freeform 236"/>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64" name="Oval 237"/>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65" name="Oval 238"/>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66" name="Freeform 239"/>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67" name="Oval 240"/>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68" name="Oval 241"/>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69" name="Freeform 242"/>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70" name="Oval 243"/>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71" name="Oval 244"/>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72" name="Freeform 245"/>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73" name="Oval 246"/>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74" name="Freeform 247"/>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75" name="Oval 248"/>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76" name="Oval 249"/>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77" name="Freeform 250"/>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78" name="Oval 251"/>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79" name="Oval 252"/>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80" name="Freeform 253"/>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81" name="Oval 254"/>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82" name="Oval 255"/>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83" name="Freeform 256"/>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84" name="Oval 257"/>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85" name="Freeform 258"/>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86" name="Oval 259"/>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87" name="Oval 260"/>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88" name="Oval 261"/>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89" name="Oval 262"/>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90" name="Freeform 263"/>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91" name="Oval 264"/>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92" name="Oval 265"/>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93" name="Freeform 266"/>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94" name="Oval 267"/>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95" name="Oval 268"/>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96" name="Freeform 269"/>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97" name="Oval 270"/>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98" name="Oval 271"/>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99" name="Freeform 272"/>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600" name="Group 273"/>
            <p:cNvGrpSpPr>
              <a:grpSpLocks/>
            </p:cNvGrpSpPr>
            <p:nvPr/>
          </p:nvGrpSpPr>
          <p:grpSpPr bwMode="auto">
            <a:xfrm>
              <a:off x="1454" y="277"/>
              <a:ext cx="275" cy="293"/>
              <a:chOff x="1454" y="277"/>
              <a:chExt cx="275" cy="293"/>
            </a:xfrm>
          </p:grpSpPr>
          <p:sp>
            <p:nvSpPr>
              <p:cNvPr id="26603" name="Oval 274"/>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04" name="Oval 275"/>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05" name="Freeform 276"/>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06" name="Oval 277"/>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07" name="Oval 278"/>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08" name="Oval 279"/>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09" name="Freeform 280"/>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10" name="Oval 281"/>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11" name="Oval 282"/>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12" name="Oval 283"/>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13" name="Freeform 284"/>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14" name="Oval 285"/>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15" name="Oval 286"/>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16" name="Freeform 287"/>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17" name="Oval 288"/>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18" name="Oval 289"/>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19" name="Freeform 290"/>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20" name="Oval 291"/>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21" name="Oval 292"/>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622" name="Freeform 293"/>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23" name="Freeform 294"/>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601" name="Freeform 295"/>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602" name="Freeform 29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5621" name="Group 297"/>
          <p:cNvGrpSpPr>
            <a:grpSpLocks/>
          </p:cNvGrpSpPr>
          <p:nvPr/>
        </p:nvGrpSpPr>
        <p:grpSpPr bwMode="auto">
          <a:xfrm>
            <a:off x="3962400" y="-179388"/>
            <a:ext cx="3878263" cy="1177926"/>
            <a:chOff x="111" y="0"/>
            <a:chExt cx="2443" cy="742"/>
          </a:xfrm>
        </p:grpSpPr>
        <p:sp>
          <p:nvSpPr>
            <p:cNvPr id="26269" name="Oval 298"/>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70" name="Oval 299"/>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71" name="Freeform 300"/>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72" name="Oval 301"/>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73" name="Oval 302"/>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74" name="Freeform 303"/>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75" name="Freeform 304"/>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276" name="Group 305"/>
            <p:cNvGrpSpPr>
              <a:grpSpLocks/>
            </p:cNvGrpSpPr>
            <p:nvPr/>
          </p:nvGrpSpPr>
          <p:grpSpPr bwMode="auto">
            <a:xfrm>
              <a:off x="1359" y="0"/>
              <a:ext cx="1195" cy="694"/>
              <a:chOff x="1392" y="-240"/>
              <a:chExt cx="1195" cy="694"/>
            </a:xfrm>
          </p:grpSpPr>
          <p:sp>
            <p:nvSpPr>
              <p:cNvPr id="26417" name="Oval 306"/>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18" name="Oval 307"/>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19" name="Freeform 308"/>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20" name="Oval 309"/>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21" name="Oval 310"/>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22" name="Freeform 311"/>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23" name="Oval 312"/>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24" name="Oval 313"/>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25" name="Freeform 314"/>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26" name="Oval 315"/>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27" name="Oval 316"/>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28" name="Freeform 317"/>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29" name="Oval 318"/>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30" name="Oval 319"/>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31" name="Freeform 320"/>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32" name="Oval 321"/>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33" name="Oval 322"/>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34" name="Freeform 323"/>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35" name="Oval 324"/>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36" name="Freeform 325"/>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37" name="Oval 326"/>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38" name="Oval 327"/>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39" name="Freeform 328"/>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40" name="Oval 329"/>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41" name="Oval 330"/>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42" name="Freeform 331"/>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43" name="Oval 332"/>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44" name="Oval 333"/>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45" name="Freeform 334"/>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46" name="Oval 335"/>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47" name="Freeform 336"/>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48" name="Oval 337"/>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49" name="Oval 338"/>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50" name="Oval 339"/>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51" name="Oval 340"/>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52" name="Freeform 341"/>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53" name="Oval 342"/>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54" name="Oval 343"/>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55" name="Freeform 344"/>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56" name="Oval 345"/>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57" name="Oval 346"/>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58" name="Freeform 347"/>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59" name="Oval 348"/>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60" name="Oval 349"/>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61" name="Freeform 350"/>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462" name="Group 351"/>
              <p:cNvGrpSpPr>
                <a:grpSpLocks/>
              </p:cNvGrpSpPr>
              <p:nvPr/>
            </p:nvGrpSpPr>
            <p:grpSpPr bwMode="auto">
              <a:xfrm>
                <a:off x="1544" y="-187"/>
                <a:ext cx="275" cy="293"/>
                <a:chOff x="1454" y="277"/>
                <a:chExt cx="275" cy="293"/>
              </a:xfrm>
            </p:grpSpPr>
            <p:sp>
              <p:nvSpPr>
                <p:cNvPr id="26534" name="Oval 352"/>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35" name="Oval 353"/>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36" name="Freeform 354"/>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37" name="Oval 355"/>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38" name="Oval 356"/>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39" name="Oval 357"/>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40" name="Freeform 358"/>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41" name="Oval 359"/>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42" name="Oval 360"/>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43" name="Oval 361"/>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44" name="Freeform 362"/>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45" name="Oval 363"/>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46" name="Oval 364"/>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47" name="Freeform 365"/>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48" name="Oval 366"/>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49" name="Oval 367"/>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50" name="Freeform 368"/>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51" name="Oval 369"/>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52" name="Oval 370"/>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53" name="Freeform 371"/>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54" name="Freeform 372"/>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463" name="Freeform 373"/>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64" name="Freeform 374"/>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65" name="Oval 375"/>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66" name="Oval 376"/>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67" name="Freeform 377"/>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68" name="Oval 378"/>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69" name="Oval 379"/>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70" name="Freeform 380"/>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71" name="Oval 381"/>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72" name="Oval 382"/>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73" name="Freeform 383"/>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74" name="Oval 384"/>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75" name="Oval 385"/>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76" name="Freeform 386"/>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77" name="Oval 387"/>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78" name="Oval 388"/>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79" name="Freeform 389"/>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80" name="Oval 390"/>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81" name="Oval 391"/>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82" name="Freeform 392"/>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83" name="Oval 393"/>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84" name="Freeform 394"/>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85" name="Oval 395"/>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86" name="Oval 396"/>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87" name="Freeform 397"/>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88" name="Oval 398"/>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89" name="Oval 399"/>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90" name="Freeform 400"/>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91" name="Oval 401"/>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92" name="Oval 402"/>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93" name="Freeform 403"/>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94" name="Oval 404"/>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95" name="Freeform 405"/>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96" name="Oval 406"/>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97" name="Oval 407"/>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98" name="Oval 408"/>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99" name="Oval 409"/>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00" name="Freeform 410"/>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01" name="Oval 411"/>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02" name="Oval 412"/>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03" name="Freeform 413"/>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04" name="Oval 414"/>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05" name="Oval 415"/>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06" name="Freeform 416"/>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07" name="Oval 417"/>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08" name="Oval 418"/>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09" name="Freeform 419"/>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510" name="Group 420"/>
              <p:cNvGrpSpPr>
                <a:grpSpLocks/>
              </p:cNvGrpSpPr>
              <p:nvPr/>
            </p:nvGrpSpPr>
            <p:grpSpPr bwMode="auto">
              <a:xfrm>
                <a:off x="2120" y="-139"/>
                <a:ext cx="275" cy="293"/>
                <a:chOff x="1454" y="277"/>
                <a:chExt cx="275" cy="293"/>
              </a:xfrm>
            </p:grpSpPr>
            <p:sp>
              <p:nvSpPr>
                <p:cNvPr id="26513" name="Oval 421"/>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14" name="Oval 422"/>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15" name="Freeform 42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16" name="Oval 42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17" name="Oval 42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18" name="Oval 42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19" name="Freeform 427"/>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20" name="Oval 42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21" name="Oval 429"/>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22" name="Oval 43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23" name="Freeform 431"/>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24" name="Oval 432"/>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25" name="Oval 43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26" name="Freeform 434"/>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27" name="Oval 43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28" name="Oval 43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29" name="Freeform 43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30" name="Oval 438"/>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31" name="Oval 439"/>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532" name="Freeform 44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33" name="Freeform 44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511" name="Freeform 442"/>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512" name="Freeform 443"/>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6277" name="Group 444"/>
            <p:cNvGrpSpPr>
              <a:grpSpLocks/>
            </p:cNvGrpSpPr>
            <p:nvPr/>
          </p:nvGrpSpPr>
          <p:grpSpPr bwMode="auto">
            <a:xfrm>
              <a:off x="111" y="96"/>
              <a:ext cx="763" cy="646"/>
              <a:chOff x="1302" y="224"/>
              <a:chExt cx="619" cy="646"/>
            </a:xfrm>
          </p:grpSpPr>
          <p:sp>
            <p:nvSpPr>
              <p:cNvPr id="26348" name="Oval 445"/>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49" name="Oval 446"/>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50" name="Freeform 447"/>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51" name="Oval 448"/>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52" name="Oval 449"/>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53" name="Freeform 450"/>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54" name="Oval 451"/>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55" name="Oval 452"/>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56" name="Freeform 453"/>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57" name="Oval 454"/>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58" name="Oval 455"/>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59" name="Freeform 456"/>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60" name="Oval 457"/>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61" name="Oval 458"/>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62" name="Freeform 459"/>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63" name="Oval 460"/>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64" name="Oval 461"/>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65" name="Freeform 462"/>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66" name="Oval 463"/>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67" name="Freeform 464"/>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68" name="Oval 465"/>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69" name="Oval 466"/>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70" name="Freeform 467"/>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71" name="Oval 468"/>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72" name="Oval 469"/>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73" name="Freeform 470"/>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74" name="Oval 471"/>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75" name="Oval 472"/>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76" name="Freeform 473"/>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77" name="Oval 474"/>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78" name="Freeform 475"/>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79" name="Oval 476"/>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80" name="Oval 477"/>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81" name="Oval 478"/>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82" name="Oval 479"/>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83" name="Freeform 480"/>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84" name="Oval 481"/>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85" name="Oval 482"/>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86" name="Freeform 483"/>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87" name="Oval 484"/>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88" name="Oval 485"/>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89" name="Freeform 486"/>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90" name="Oval 487"/>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91" name="Oval 488"/>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92" name="Freeform 489"/>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393" name="Group 490"/>
              <p:cNvGrpSpPr>
                <a:grpSpLocks/>
              </p:cNvGrpSpPr>
              <p:nvPr/>
            </p:nvGrpSpPr>
            <p:grpSpPr bwMode="auto">
              <a:xfrm>
                <a:off x="1454" y="277"/>
                <a:ext cx="275" cy="293"/>
                <a:chOff x="1454" y="277"/>
                <a:chExt cx="275" cy="293"/>
              </a:xfrm>
            </p:grpSpPr>
            <p:sp>
              <p:nvSpPr>
                <p:cNvPr id="26396" name="Oval 491"/>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97" name="Oval 492"/>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98" name="Freeform 49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99" name="Oval 49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00" name="Oval 49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01" name="Oval 49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02" name="Freeform 497"/>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03" name="Oval 49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04" name="Oval 499"/>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05" name="Oval 50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06" name="Freeform 501"/>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07" name="Oval 502"/>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08" name="Oval 50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09" name="Freeform 504"/>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10" name="Oval 50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11" name="Oval 50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12" name="Freeform 50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13" name="Oval 508"/>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14" name="Oval 509"/>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415" name="Freeform 51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416" name="Freeform 51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394" name="Freeform 512"/>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95" name="Freeform 513"/>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6278" name="Group 514"/>
            <p:cNvGrpSpPr>
              <a:grpSpLocks/>
            </p:cNvGrpSpPr>
            <p:nvPr/>
          </p:nvGrpSpPr>
          <p:grpSpPr bwMode="auto">
            <a:xfrm>
              <a:off x="783" y="96"/>
              <a:ext cx="619" cy="646"/>
              <a:chOff x="1302" y="224"/>
              <a:chExt cx="619" cy="646"/>
            </a:xfrm>
          </p:grpSpPr>
          <p:sp>
            <p:nvSpPr>
              <p:cNvPr id="26279" name="Oval 515"/>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80" name="Oval 516"/>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81" name="Freeform 517"/>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82" name="Oval 518"/>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83" name="Oval 519"/>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84" name="Freeform 520"/>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85" name="Oval 521"/>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86" name="Oval 522"/>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87" name="Freeform 523"/>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88" name="Oval 524"/>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89" name="Oval 525"/>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90" name="Freeform 526"/>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91" name="Oval 527"/>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92" name="Oval 528"/>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93" name="Freeform 529"/>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94" name="Oval 530"/>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95" name="Oval 531"/>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96" name="Freeform 532"/>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97" name="Oval 533"/>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98" name="Freeform 534"/>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99" name="Oval 535"/>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00" name="Oval 536"/>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01" name="Freeform 537"/>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02" name="Oval 538"/>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03" name="Oval 539"/>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04" name="Freeform 540"/>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05" name="Oval 541"/>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06" name="Oval 542"/>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07" name="Freeform 543"/>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08" name="Oval 544"/>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09" name="Freeform 545"/>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10" name="Oval 546"/>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11" name="Oval 547"/>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12" name="Oval 548"/>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13" name="Oval 549"/>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14" name="Freeform 550"/>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15" name="Oval 551"/>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16" name="Oval 552"/>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17" name="Freeform 553"/>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18" name="Oval 554"/>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19" name="Oval 555"/>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20" name="Freeform 556"/>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21" name="Oval 557"/>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22" name="Oval 558"/>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23" name="Freeform 559"/>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324" name="Group 560"/>
              <p:cNvGrpSpPr>
                <a:grpSpLocks/>
              </p:cNvGrpSpPr>
              <p:nvPr/>
            </p:nvGrpSpPr>
            <p:grpSpPr bwMode="auto">
              <a:xfrm>
                <a:off x="1454" y="277"/>
                <a:ext cx="275" cy="293"/>
                <a:chOff x="1454" y="277"/>
                <a:chExt cx="275" cy="293"/>
              </a:xfrm>
            </p:grpSpPr>
            <p:sp>
              <p:nvSpPr>
                <p:cNvPr id="26327" name="Oval 561"/>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28" name="Oval 562"/>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29" name="Freeform 563"/>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30" name="Oval 564"/>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31" name="Oval 565"/>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32" name="Oval 566"/>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33" name="Freeform 567"/>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34" name="Oval 568"/>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35" name="Oval 569"/>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36" name="Oval 570"/>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37" name="Freeform 571"/>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38" name="Oval 572"/>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39" name="Oval 573"/>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40" name="Freeform 574"/>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41" name="Oval 575"/>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42" name="Oval 576"/>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43" name="Freeform 577"/>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44" name="Oval 578"/>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45" name="Oval 579"/>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346" name="Freeform 580"/>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47" name="Freeform 581"/>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325" name="Freeform 582"/>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326" name="Freeform 583"/>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grpSp>
        <p:nvGrpSpPr>
          <p:cNvPr id="25622" name="Group 584"/>
          <p:cNvGrpSpPr>
            <a:grpSpLocks/>
          </p:cNvGrpSpPr>
          <p:nvPr/>
        </p:nvGrpSpPr>
        <p:grpSpPr bwMode="auto">
          <a:xfrm>
            <a:off x="7696200" y="-220663"/>
            <a:ext cx="3878263" cy="1177926"/>
            <a:chOff x="111" y="0"/>
            <a:chExt cx="2443" cy="742"/>
          </a:xfrm>
        </p:grpSpPr>
        <p:sp>
          <p:nvSpPr>
            <p:cNvPr id="25983" name="Oval 585"/>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84" name="Oval 586"/>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85" name="Freeform 587"/>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86" name="Oval 588"/>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87" name="Oval 589"/>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88" name="Freeform 590"/>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89" name="Freeform 591"/>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5990" name="Group 592"/>
            <p:cNvGrpSpPr>
              <a:grpSpLocks/>
            </p:cNvGrpSpPr>
            <p:nvPr/>
          </p:nvGrpSpPr>
          <p:grpSpPr bwMode="auto">
            <a:xfrm>
              <a:off x="1359" y="0"/>
              <a:ext cx="1195" cy="694"/>
              <a:chOff x="1392" y="-240"/>
              <a:chExt cx="1195" cy="694"/>
            </a:xfrm>
          </p:grpSpPr>
          <p:sp>
            <p:nvSpPr>
              <p:cNvPr id="26131" name="Oval 593"/>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32" name="Oval 594"/>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33" name="Freeform 595"/>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34" name="Oval 596"/>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35" name="Oval 597"/>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36" name="Freeform 598"/>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37" name="Oval 599"/>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38" name="Oval 600"/>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39" name="Freeform 601"/>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40" name="Oval 602"/>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41" name="Oval 603"/>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42" name="Freeform 604"/>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43" name="Oval 605"/>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44" name="Oval 606"/>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45" name="Freeform 607"/>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46" name="Oval 608"/>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47" name="Oval 609"/>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48" name="Freeform 610"/>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49" name="Oval 611"/>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50" name="Freeform 612"/>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51" name="Oval 613"/>
              <p:cNvSpPr>
                <a:spLocks noChangeArrowheads="1"/>
              </p:cNvSpPr>
              <p:nvPr/>
            </p:nvSpPr>
            <p:spPr bwMode="auto">
              <a:xfrm rot="13625400" flipH="1">
                <a:off x="1455"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52" name="Oval 614"/>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53" name="Freeform 615"/>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54" name="Oval 616"/>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55" name="Oval 617"/>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56" name="Freeform 618"/>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57" name="Oval 619"/>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58" name="Oval 620"/>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59" name="Freeform 621"/>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60" name="Oval 622"/>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61" name="Freeform 623"/>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62" name="Oval 624"/>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63" name="Oval 625"/>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64" name="Oval 626"/>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65" name="Oval 627"/>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66" name="Freeform 628"/>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67" name="Oval 629"/>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68" name="Oval 630"/>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69" name="Freeform 631"/>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70" name="Oval 632"/>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71" name="Oval 633"/>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72" name="Freeform 634"/>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73" name="Oval 635"/>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74" name="Oval 636"/>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75" name="Freeform 637"/>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176" name="Group 638"/>
              <p:cNvGrpSpPr>
                <a:grpSpLocks/>
              </p:cNvGrpSpPr>
              <p:nvPr/>
            </p:nvGrpSpPr>
            <p:grpSpPr bwMode="auto">
              <a:xfrm>
                <a:off x="1544" y="-187"/>
                <a:ext cx="275" cy="293"/>
                <a:chOff x="1454" y="277"/>
                <a:chExt cx="275" cy="293"/>
              </a:xfrm>
            </p:grpSpPr>
            <p:sp>
              <p:nvSpPr>
                <p:cNvPr id="26248" name="Oval 639"/>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49" name="Oval 640"/>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50" name="Freeform 641"/>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51" name="Oval 642"/>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52" name="Oval 643"/>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53" name="Oval 644"/>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54" name="Freeform 645"/>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55" name="Oval 646"/>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56" name="Oval 647"/>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57" name="Oval 648"/>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58" name="Freeform 649"/>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59" name="Oval 650"/>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60" name="Oval 651"/>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61" name="Freeform 652"/>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62" name="Oval 653"/>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63" name="Oval 654"/>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64" name="Freeform 655"/>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65" name="Oval 656"/>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66" name="Oval 657"/>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67" name="Freeform 658"/>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68" name="Freeform 659"/>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177" name="Freeform 660"/>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78" name="Freeform 661"/>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79" name="Oval 662"/>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80" name="Oval 663"/>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81" name="Freeform 664"/>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82" name="Oval 665"/>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83" name="Oval 666"/>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84" name="Freeform 667"/>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85" name="Oval 668"/>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86" name="Oval 669"/>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87" name="Freeform 670"/>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88" name="Oval 671"/>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89" name="Oval 672"/>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90" name="Freeform 673"/>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91" name="Oval 674"/>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92" name="Oval 675"/>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93" name="Freeform 676"/>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94" name="Oval 677"/>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95" name="Oval 678"/>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96" name="Freeform 679"/>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97" name="Oval 680"/>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98" name="Freeform 681"/>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99" name="Oval 682"/>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00" name="Oval 683"/>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01" name="Freeform 684"/>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02" name="Oval 685"/>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03" name="Oval 686"/>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04" name="Freeform 687"/>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05" name="Oval 688"/>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06" name="Oval 689"/>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07" name="Freeform 690"/>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08" name="Oval 691"/>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09" name="Freeform 692"/>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10" name="Oval 693"/>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11" name="Oval 694"/>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12" name="Oval 695"/>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13" name="Oval 696"/>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14" name="Freeform 697"/>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15" name="Oval 698"/>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16" name="Oval 699"/>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17" name="Freeform 700"/>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18" name="Oval 701"/>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19" name="Oval 702"/>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20" name="Freeform 703"/>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21" name="Oval 704"/>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22" name="Oval 705"/>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23" name="Freeform 706"/>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224" name="Group 707"/>
              <p:cNvGrpSpPr>
                <a:grpSpLocks/>
              </p:cNvGrpSpPr>
              <p:nvPr/>
            </p:nvGrpSpPr>
            <p:grpSpPr bwMode="auto">
              <a:xfrm>
                <a:off x="2120" y="-139"/>
                <a:ext cx="275" cy="293"/>
                <a:chOff x="1454" y="277"/>
                <a:chExt cx="275" cy="293"/>
              </a:xfrm>
            </p:grpSpPr>
            <p:sp>
              <p:nvSpPr>
                <p:cNvPr id="26227" name="Oval 708"/>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28" name="Oval 709"/>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29" name="Freeform 71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30" name="Oval 71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31" name="Oval 71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32" name="Oval 71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33" name="Freeform 714"/>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34" name="Oval 71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35" name="Oval 716"/>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36" name="Oval 71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37" name="Freeform 71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38" name="Oval 719"/>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39" name="Oval 72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40" name="Freeform 721"/>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41" name="Oval 72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42" name="Oval 72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43" name="Freeform 72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44" name="Oval 725"/>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45" name="Oval 726"/>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246" name="Freeform 72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47" name="Freeform 72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225" name="Freeform 729"/>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226" name="Freeform 730"/>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5991" name="Group 731"/>
            <p:cNvGrpSpPr>
              <a:grpSpLocks/>
            </p:cNvGrpSpPr>
            <p:nvPr/>
          </p:nvGrpSpPr>
          <p:grpSpPr bwMode="auto">
            <a:xfrm>
              <a:off x="111" y="96"/>
              <a:ext cx="763" cy="646"/>
              <a:chOff x="1302" y="224"/>
              <a:chExt cx="619" cy="646"/>
            </a:xfrm>
          </p:grpSpPr>
          <p:sp>
            <p:nvSpPr>
              <p:cNvPr id="26062" name="Oval 732"/>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63" name="Oval 733"/>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64" name="Freeform 734"/>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65" name="Oval 735"/>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66" name="Oval 736"/>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67" name="Freeform 737"/>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68" name="Oval 738"/>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69" name="Oval 739"/>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70" name="Freeform 740"/>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71" name="Oval 741"/>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72" name="Oval 742"/>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73" name="Freeform 743"/>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74" name="Oval 744"/>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75" name="Oval 745"/>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76" name="Freeform 746"/>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77" name="Oval 747"/>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78" name="Oval 748"/>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79" name="Freeform 749"/>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80" name="Oval 750"/>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81" name="Freeform 751"/>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82" name="Oval 752"/>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83" name="Oval 753"/>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84" name="Freeform 754"/>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85" name="Oval 755"/>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86" name="Oval 756"/>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87" name="Freeform 757"/>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88" name="Oval 758"/>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89" name="Oval 759"/>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90" name="Freeform 760"/>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91" name="Oval 761"/>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92" name="Freeform 762"/>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93" name="Oval 763"/>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94" name="Oval 764"/>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95" name="Oval 765"/>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96" name="Oval 766"/>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97" name="Freeform 767"/>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98" name="Oval 768"/>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99" name="Oval 769"/>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00" name="Freeform 770"/>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01" name="Oval 771"/>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02" name="Oval 772"/>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03" name="Freeform 773"/>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04" name="Oval 774"/>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05" name="Oval 775"/>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06" name="Freeform 776"/>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107" name="Group 777"/>
              <p:cNvGrpSpPr>
                <a:grpSpLocks/>
              </p:cNvGrpSpPr>
              <p:nvPr/>
            </p:nvGrpSpPr>
            <p:grpSpPr bwMode="auto">
              <a:xfrm>
                <a:off x="1454" y="277"/>
                <a:ext cx="275" cy="293"/>
                <a:chOff x="1454" y="277"/>
                <a:chExt cx="275" cy="293"/>
              </a:xfrm>
            </p:grpSpPr>
            <p:sp>
              <p:nvSpPr>
                <p:cNvPr id="26110" name="Oval 778"/>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11" name="Oval 779"/>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12" name="Freeform 78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13" name="Oval 78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14" name="Oval 78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15" name="Oval 78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16" name="Freeform 784"/>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17" name="Oval 78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18" name="Oval 786"/>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19" name="Oval 78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20" name="Freeform 788"/>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21" name="Oval 789"/>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22" name="Oval 79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23" name="Freeform 791"/>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24" name="Oval 79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25" name="Oval 79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26" name="Freeform 79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27" name="Oval 795"/>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28" name="Oval 796"/>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129" name="Freeform 79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30" name="Freeform 79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108" name="Freeform 799"/>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109" name="Freeform 800"/>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5992" name="Group 801"/>
            <p:cNvGrpSpPr>
              <a:grpSpLocks/>
            </p:cNvGrpSpPr>
            <p:nvPr/>
          </p:nvGrpSpPr>
          <p:grpSpPr bwMode="auto">
            <a:xfrm>
              <a:off x="783" y="96"/>
              <a:ext cx="619" cy="646"/>
              <a:chOff x="1302" y="224"/>
              <a:chExt cx="619" cy="646"/>
            </a:xfrm>
          </p:grpSpPr>
          <p:sp>
            <p:nvSpPr>
              <p:cNvPr id="25993" name="Oval 802"/>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94" name="Oval 803"/>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95" name="Freeform 804"/>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96" name="Oval 805"/>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97" name="Oval 806"/>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98" name="Freeform 807"/>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99" name="Oval 808"/>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00" name="Oval 809"/>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01" name="Freeform 810"/>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02" name="Oval 811"/>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03" name="Oval 812"/>
              <p:cNvSpPr>
                <a:spLocks noChangeArrowheads="1"/>
              </p:cNvSpPr>
              <p:nvPr/>
            </p:nvSpPr>
            <p:spPr bwMode="auto">
              <a:xfrm rot="16857246" flipH="1">
                <a:off x="1504"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04" name="Freeform 813"/>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05" name="Oval 814"/>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06" name="Oval 815"/>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07" name="Freeform 816"/>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08" name="Oval 817"/>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09" name="Oval 818"/>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10" name="Freeform 819"/>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11" name="Oval 820"/>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12" name="Freeform 821"/>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13" name="Oval 822"/>
              <p:cNvSpPr>
                <a:spLocks noChangeArrowheads="1"/>
              </p:cNvSpPr>
              <p:nvPr/>
            </p:nvSpPr>
            <p:spPr bwMode="auto">
              <a:xfrm rot="13625400" flipH="1">
                <a:off x="1365"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14" name="Oval 823"/>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15" name="Freeform 824"/>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16" name="Oval 825"/>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17" name="Oval 826"/>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18" name="Freeform 827"/>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19" name="Oval 828"/>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20" name="Oval 829"/>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21" name="Freeform 830"/>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22" name="Oval 831"/>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23" name="Freeform 832"/>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24" name="Oval 833"/>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25" name="Oval 834"/>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26" name="Oval 835"/>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27" name="Oval 836"/>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28" name="Freeform 837"/>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29" name="Oval 838"/>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30" name="Oval 839"/>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31" name="Freeform 840"/>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32" name="Oval 841"/>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33" name="Oval 842"/>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34" name="Freeform 843"/>
              <p:cNvSpPr>
                <a:spLocks/>
              </p:cNvSpPr>
              <p:nvPr/>
            </p:nvSpPr>
            <p:spPr bwMode="auto">
              <a:xfrm rot="7587433">
                <a:off x="1744" y="576"/>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35" name="Oval 844"/>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36" name="Oval 845"/>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37" name="Freeform 846"/>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6038" name="Group 847"/>
              <p:cNvGrpSpPr>
                <a:grpSpLocks/>
              </p:cNvGrpSpPr>
              <p:nvPr/>
            </p:nvGrpSpPr>
            <p:grpSpPr bwMode="auto">
              <a:xfrm>
                <a:off x="1454" y="277"/>
                <a:ext cx="275" cy="293"/>
                <a:chOff x="1454" y="277"/>
                <a:chExt cx="275" cy="293"/>
              </a:xfrm>
            </p:grpSpPr>
            <p:sp>
              <p:nvSpPr>
                <p:cNvPr id="26041" name="Oval 848"/>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42" name="Oval 849"/>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43" name="Freeform 850"/>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44" name="Oval 851"/>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45" name="Oval 852"/>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46" name="Oval 853"/>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47" name="Freeform 854"/>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48" name="Oval 855"/>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49" name="Oval 856"/>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50" name="Oval 857"/>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51" name="Freeform 85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52" name="Oval 859"/>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53" name="Oval 860"/>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54" name="Freeform 861"/>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55" name="Oval 862"/>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56" name="Oval 863"/>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57" name="Freeform 864"/>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58" name="Oval 865"/>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59" name="Oval 866"/>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6060" name="Freeform 867"/>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61" name="Freeform 868"/>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6039" name="Freeform 869"/>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6040" name="Freeform 870"/>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grpSp>
        <p:nvGrpSpPr>
          <p:cNvPr id="25623" name="Group 871"/>
          <p:cNvGrpSpPr>
            <a:grpSpLocks/>
          </p:cNvGrpSpPr>
          <p:nvPr/>
        </p:nvGrpSpPr>
        <p:grpSpPr bwMode="auto">
          <a:xfrm>
            <a:off x="-2133600" y="-179388"/>
            <a:ext cx="3878263" cy="1177926"/>
            <a:chOff x="111" y="0"/>
            <a:chExt cx="2443" cy="742"/>
          </a:xfrm>
        </p:grpSpPr>
        <p:sp>
          <p:nvSpPr>
            <p:cNvPr id="25697" name="Oval 872"/>
            <p:cNvSpPr>
              <a:spLocks noChangeArrowheads="1"/>
            </p:cNvSpPr>
            <p:nvPr/>
          </p:nvSpPr>
          <p:spPr bwMode="auto">
            <a:xfrm rot="13625400" flipH="1">
              <a:off x="1941" y="64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98" name="Oval 873"/>
            <p:cNvSpPr>
              <a:spLocks noChangeArrowheads="1"/>
            </p:cNvSpPr>
            <p:nvPr/>
          </p:nvSpPr>
          <p:spPr bwMode="auto">
            <a:xfrm rot="13625400" flipH="1">
              <a:off x="1895" y="656"/>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99" name="Freeform 874"/>
            <p:cNvSpPr>
              <a:spLocks/>
            </p:cNvSpPr>
            <p:nvPr/>
          </p:nvSpPr>
          <p:spPr bwMode="auto">
            <a:xfrm rot="7587433">
              <a:off x="1895" y="6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00" name="Oval 875"/>
            <p:cNvSpPr>
              <a:spLocks noChangeArrowheads="1"/>
            </p:cNvSpPr>
            <p:nvPr/>
          </p:nvSpPr>
          <p:spPr bwMode="auto">
            <a:xfrm rot="16857246" flipH="1">
              <a:off x="1983" y="61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01" name="Oval 876"/>
            <p:cNvSpPr>
              <a:spLocks noChangeArrowheads="1"/>
            </p:cNvSpPr>
            <p:nvPr/>
          </p:nvSpPr>
          <p:spPr bwMode="auto">
            <a:xfrm rot="16857246" flipH="1">
              <a:off x="1956" y="5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02" name="Freeform 877"/>
            <p:cNvSpPr>
              <a:spLocks/>
            </p:cNvSpPr>
            <p:nvPr/>
          </p:nvSpPr>
          <p:spPr bwMode="auto">
            <a:xfrm rot="-10780721">
              <a:off x="2079" y="384"/>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03" name="Freeform 878"/>
            <p:cNvSpPr>
              <a:spLocks/>
            </p:cNvSpPr>
            <p:nvPr/>
          </p:nvSpPr>
          <p:spPr bwMode="auto">
            <a:xfrm rot="2187433">
              <a:off x="1245" y="47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5704" name="Group 879"/>
            <p:cNvGrpSpPr>
              <a:grpSpLocks/>
            </p:cNvGrpSpPr>
            <p:nvPr/>
          </p:nvGrpSpPr>
          <p:grpSpPr bwMode="auto">
            <a:xfrm>
              <a:off x="1359" y="0"/>
              <a:ext cx="1195" cy="694"/>
              <a:chOff x="1392" y="-240"/>
              <a:chExt cx="1195" cy="694"/>
            </a:xfrm>
          </p:grpSpPr>
          <p:sp>
            <p:nvSpPr>
              <p:cNvPr id="25845" name="Oval 880"/>
              <p:cNvSpPr>
                <a:spLocks noChangeArrowheads="1"/>
              </p:cNvSpPr>
              <p:nvPr/>
            </p:nvSpPr>
            <p:spPr bwMode="auto">
              <a:xfrm rot="8225400" flipH="1">
                <a:off x="1470" y="1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46" name="Oval 881"/>
              <p:cNvSpPr>
                <a:spLocks noChangeArrowheads="1"/>
              </p:cNvSpPr>
              <p:nvPr/>
            </p:nvSpPr>
            <p:spPr bwMode="auto">
              <a:xfrm rot="8225400" flipH="1">
                <a:off x="1483" y="1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47" name="Freeform 882"/>
              <p:cNvSpPr>
                <a:spLocks/>
              </p:cNvSpPr>
              <p:nvPr/>
            </p:nvSpPr>
            <p:spPr bwMode="auto">
              <a:xfrm rot="2187433">
                <a:off x="1447" y="16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48" name="Oval 883"/>
              <p:cNvSpPr>
                <a:spLocks noChangeArrowheads="1"/>
              </p:cNvSpPr>
              <p:nvPr/>
            </p:nvSpPr>
            <p:spPr bwMode="auto">
              <a:xfrm rot="8225400" flipH="1">
                <a:off x="1758" y="3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49" name="Oval 884"/>
              <p:cNvSpPr>
                <a:spLocks noChangeArrowheads="1"/>
              </p:cNvSpPr>
              <p:nvPr/>
            </p:nvSpPr>
            <p:spPr bwMode="auto">
              <a:xfrm rot="8225400" flipH="1">
                <a:off x="1771" y="38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50" name="Freeform 885"/>
              <p:cNvSpPr>
                <a:spLocks/>
              </p:cNvSpPr>
              <p:nvPr/>
            </p:nvSpPr>
            <p:spPr bwMode="auto">
              <a:xfrm rot="2187433">
                <a:off x="1735" y="358"/>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51" name="Oval 886"/>
              <p:cNvSpPr>
                <a:spLocks noChangeArrowheads="1"/>
              </p:cNvSpPr>
              <p:nvPr/>
            </p:nvSpPr>
            <p:spPr bwMode="auto">
              <a:xfrm rot="16857246" flipH="1">
                <a:off x="1863" y="38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52" name="Oval 887"/>
              <p:cNvSpPr>
                <a:spLocks noChangeArrowheads="1"/>
              </p:cNvSpPr>
              <p:nvPr/>
            </p:nvSpPr>
            <p:spPr bwMode="auto">
              <a:xfrm rot="16857246" flipH="1">
                <a:off x="1836" y="36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53" name="Freeform 888"/>
              <p:cNvSpPr>
                <a:spLocks/>
              </p:cNvSpPr>
              <p:nvPr/>
            </p:nvSpPr>
            <p:spPr bwMode="auto">
              <a:xfrm rot="-10780721">
                <a:off x="1842" y="352"/>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54" name="Oval 889"/>
              <p:cNvSpPr>
                <a:spLocks noChangeArrowheads="1"/>
              </p:cNvSpPr>
              <p:nvPr/>
            </p:nvSpPr>
            <p:spPr bwMode="auto">
              <a:xfrm rot="16857246" flipH="1">
                <a:off x="1621" y="14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55" name="Oval 890"/>
              <p:cNvSpPr>
                <a:spLocks noChangeArrowheads="1"/>
              </p:cNvSpPr>
              <p:nvPr/>
            </p:nvSpPr>
            <p:spPr bwMode="auto">
              <a:xfrm rot="16857246" flipH="1">
                <a:off x="1594" y="12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56" name="Freeform 891"/>
              <p:cNvSpPr>
                <a:spLocks/>
              </p:cNvSpPr>
              <p:nvPr/>
            </p:nvSpPr>
            <p:spPr bwMode="auto">
              <a:xfrm rot="-10780721">
                <a:off x="1600" y="112"/>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57" name="Oval 892"/>
              <p:cNvSpPr>
                <a:spLocks noChangeArrowheads="1"/>
              </p:cNvSpPr>
              <p:nvPr/>
            </p:nvSpPr>
            <p:spPr bwMode="auto">
              <a:xfrm rot="13625400" flipH="1">
                <a:off x="1593" y="27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58" name="Oval 893"/>
              <p:cNvSpPr>
                <a:spLocks noChangeArrowheads="1"/>
              </p:cNvSpPr>
              <p:nvPr/>
            </p:nvSpPr>
            <p:spPr bwMode="auto">
              <a:xfrm rot="13625400" flipH="1">
                <a:off x="1547" y="28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59" name="Freeform 894"/>
              <p:cNvSpPr>
                <a:spLocks/>
              </p:cNvSpPr>
              <p:nvPr/>
            </p:nvSpPr>
            <p:spPr bwMode="auto">
              <a:xfrm rot="7587433">
                <a:off x="1547" y="25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60" name="Oval 895"/>
              <p:cNvSpPr>
                <a:spLocks noChangeArrowheads="1"/>
              </p:cNvSpPr>
              <p:nvPr/>
            </p:nvSpPr>
            <p:spPr bwMode="auto">
              <a:xfrm rot="13625400" flipH="1">
                <a:off x="1742" y="230"/>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61" name="Oval 896"/>
              <p:cNvSpPr>
                <a:spLocks noChangeArrowheads="1"/>
              </p:cNvSpPr>
              <p:nvPr/>
            </p:nvSpPr>
            <p:spPr bwMode="auto">
              <a:xfrm rot="13625400" flipH="1">
                <a:off x="1692" y="24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62" name="Freeform 897"/>
              <p:cNvSpPr>
                <a:spLocks/>
              </p:cNvSpPr>
              <p:nvPr/>
            </p:nvSpPr>
            <p:spPr bwMode="auto">
              <a:xfrm rot="7587433">
                <a:off x="1692" y="207"/>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63" name="Oval 898"/>
              <p:cNvSpPr>
                <a:spLocks noChangeArrowheads="1"/>
              </p:cNvSpPr>
              <p:nvPr/>
            </p:nvSpPr>
            <p:spPr bwMode="auto">
              <a:xfrm rot="13625400" flipH="1">
                <a:off x="1499" y="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64" name="Freeform 899"/>
              <p:cNvSpPr>
                <a:spLocks/>
              </p:cNvSpPr>
              <p:nvPr/>
            </p:nvSpPr>
            <p:spPr bwMode="auto">
              <a:xfrm rot="7587433">
                <a:off x="1499" y="1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65" name="Oval 900"/>
              <p:cNvSpPr>
                <a:spLocks noChangeArrowheads="1"/>
              </p:cNvSpPr>
              <p:nvPr/>
            </p:nvSpPr>
            <p:spPr bwMode="auto">
              <a:xfrm rot="13625400" flipH="1">
                <a:off x="1449" y="36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66" name="Oval 901"/>
              <p:cNvSpPr>
                <a:spLocks noChangeArrowheads="1"/>
              </p:cNvSpPr>
              <p:nvPr/>
            </p:nvSpPr>
            <p:spPr bwMode="auto">
              <a:xfrm rot="13625400" flipH="1">
                <a:off x="1403" y="38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67" name="Freeform 902"/>
              <p:cNvSpPr>
                <a:spLocks/>
              </p:cNvSpPr>
              <p:nvPr/>
            </p:nvSpPr>
            <p:spPr bwMode="auto">
              <a:xfrm rot="7587433">
                <a:off x="1404" y="352"/>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68" name="Oval 903"/>
              <p:cNvSpPr>
                <a:spLocks noChangeArrowheads="1"/>
              </p:cNvSpPr>
              <p:nvPr/>
            </p:nvSpPr>
            <p:spPr bwMode="auto">
              <a:xfrm rot="16857246" flipH="1">
                <a:off x="1856" y="-4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69" name="Oval 904"/>
              <p:cNvSpPr>
                <a:spLocks noChangeArrowheads="1"/>
              </p:cNvSpPr>
              <p:nvPr/>
            </p:nvSpPr>
            <p:spPr bwMode="auto">
              <a:xfrm rot="16857246" flipH="1">
                <a:off x="1829" y="-6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70" name="Freeform 905"/>
              <p:cNvSpPr>
                <a:spLocks/>
              </p:cNvSpPr>
              <p:nvPr/>
            </p:nvSpPr>
            <p:spPr bwMode="auto">
              <a:xfrm rot="-10780721">
                <a:off x="1835" y="-73"/>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71" name="Oval 906"/>
              <p:cNvSpPr>
                <a:spLocks noChangeArrowheads="1"/>
              </p:cNvSpPr>
              <p:nvPr/>
            </p:nvSpPr>
            <p:spPr bwMode="auto">
              <a:xfrm rot="13625400" flipH="1">
                <a:off x="1994" y="-1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72" name="Oval 907"/>
              <p:cNvSpPr>
                <a:spLocks noChangeArrowheads="1"/>
              </p:cNvSpPr>
              <p:nvPr/>
            </p:nvSpPr>
            <p:spPr bwMode="auto">
              <a:xfrm rot="13625400" flipH="1">
                <a:off x="1948" y="-9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73" name="Freeform 908"/>
              <p:cNvSpPr>
                <a:spLocks/>
              </p:cNvSpPr>
              <p:nvPr/>
            </p:nvSpPr>
            <p:spPr bwMode="auto">
              <a:xfrm rot="7587433">
                <a:off x="1948" y="-12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74" name="Oval 909"/>
              <p:cNvSpPr>
                <a:spLocks noChangeArrowheads="1"/>
              </p:cNvSpPr>
              <p:nvPr/>
            </p:nvSpPr>
            <p:spPr bwMode="auto">
              <a:xfrm rot="13625400" flipH="1">
                <a:off x="1847" y="2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75" name="Freeform 910"/>
              <p:cNvSpPr>
                <a:spLocks/>
              </p:cNvSpPr>
              <p:nvPr/>
            </p:nvSpPr>
            <p:spPr bwMode="auto">
              <a:xfrm rot="7587433">
                <a:off x="1801" y="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76" name="Oval 911"/>
              <p:cNvSpPr>
                <a:spLocks noChangeArrowheads="1"/>
              </p:cNvSpPr>
              <p:nvPr/>
            </p:nvSpPr>
            <p:spPr bwMode="auto">
              <a:xfrm rot="8225400" flipH="1">
                <a:off x="1392" y="-24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77" name="Oval 912"/>
              <p:cNvSpPr>
                <a:spLocks noChangeArrowheads="1"/>
              </p:cNvSpPr>
              <p:nvPr/>
            </p:nvSpPr>
            <p:spPr bwMode="auto">
              <a:xfrm rot="8225400" flipH="1">
                <a:off x="1405" y="-19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78" name="Oval 913"/>
              <p:cNvSpPr>
                <a:spLocks noChangeArrowheads="1"/>
              </p:cNvSpPr>
              <p:nvPr/>
            </p:nvSpPr>
            <p:spPr bwMode="auto">
              <a:xfrm rot="16857246" flipH="1">
                <a:off x="1472" y="-10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79" name="Oval 914"/>
              <p:cNvSpPr>
                <a:spLocks noChangeArrowheads="1"/>
              </p:cNvSpPr>
              <p:nvPr/>
            </p:nvSpPr>
            <p:spPr bwMode="auto">
              <a:xfrm rot="16857246" flipH="1">
                <a:off x="1445" y="-121"/>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80" name="Freeform 915"/>
              <p:cNvSpPr>
                <a:spLocks/>
              </p:cNvSpPr>
              <p:nvPr/>
            </p:nvSpPr>
            <p:spPr bwMode="auto">
              <a:xfrm rot="-10780721">
                <a:off x="1451" y="-129"/>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81" name="Oval 916"/>
              <p:cNvSpPr>
                <a:spLocks noChangeArrowheads="1"/>
              </p:cNvSpPr>
              <p:nvPr/>
            </p:nvSpPr>
            <p:spPr bwMode="auto">
              <a:xfrm rot="13625400" flipH="1">
                <a:off x="1463" y="-33"/>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82" name="Oval 917"/>
              <p:cNvSpPr>
                <a:spLocks noChangeArrowheads="1"/>
              </p:cNvSpPr>
              <p:nvPr/>
            </p:nvSpPr>
            <p:spPr bwMode="auto">
              <a:xfrm rot="13625400" flipH="1">
                <a:off x="1417" y="-2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83" name="Freeform 918"/>
              <p:cNvSpPr>
                <a:spLocks/>
              </p:cNvSpPr>
              <p:nvPr/>
            </p:nvSpPr>
            <p:spPr bwMode="auto">
              <a:xfrm rot="7587433">
                <a:off x="1417"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84" name="Oval 919"/>
              <p:cNvSpPr>
                <a:spLocks noChangeArrowheads="1"/>
              </p:cNvSpPr>
              <p:nvPr/>
            </p:nvSpPr>
            <p:spPr bwMode="auto">
              <a:xfrm rot="13625400" flipH="1">
                <a:off x="1881" y="13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85" name="Oval 920"/>
              <p:cNvSpPr>
                <a:spLocks noChangeArrowheads="1"/>
              </p:cNvSpPr>
              <p:nvPr/>
            </p:nvSpPr>
            <p:spPr bwMode="auto">
              <a:xfrm rot="13625400" flipH="1">
                <a:off x="1834" y="145"/>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86" name="Freeform 921"/>
              <p:cNvSpPr>
                <a:spLocks/>
              </p:cNvSpPr>
              <p:nvPr/>
            </p:nvSpPr>
            <p:spPr bwMode="auto">
              <a:xfrm rot="7587433">
                <a:off x="1835" y="117"/>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87" name="Oval 922"/>
              <p:cNvSpPr>
                <a:spLocks noChangeArrowheads="1"/>
              </p:cNvSpPr>
              <p:nvPr/>
            </p:nvSpPr>
            <p:spPr bwMode="auto">
              <a:xfrm rot="8225400" flipH="1">
                <a:off x="1902" y="24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88" name="Oval 923"/>
              <p:cNvSpPr>
                <a:spLocks noChangeArrowheads="1"/>
              </p:cNvSpPr>
              <p:nvPr/>
            </p:nvSpPr>
            <p:spPr bwMode="auto">
              <a:xfrm rot="8225400" flipH="1">
                <a:off x="1915" y="2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89" name="Freeform 924"/>
              <p:cNvSpPr>
                <a:spLocks/>
              </p:cNvSpPr>
              <p:nvPr/>
            </p:nvSpPr>
            <p:spPr bwMode="auto">
              <a:xfrm rot="2187433">
                <a:off x="1879" y="26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5890" name="Group 925"/>
              <p:cNvGrpSpPr>
                <a:grpSpLocks/>
              </p:cNvGrpSpPr>
              <p:nvPr/>
            </p:nvGrpSpPr>
            <p:grpSpPr bwMode="auto">
              <a:xfrm>
                <a:off x="1544" y="-187"/>
                <a:ext cx="275" cy="293"/>
                <a:chOff x="1454" y="277"/>
                <a:chExt cx="275" cy="293"/>
              </a:xfrm>
            </p:grpSpPr>
            <p:sp>
              <p:nvSpPr>
                <p:cNvPr id="25962" name="Oval 926"/>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63" name="Oval 927"/>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64" name="Freeform 928"/>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65" name="Oval 929"/>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66" name="Oval 930"/>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67" name="Oval 931"/>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68" name="Freeform 932"/>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69" name="Oval 933"/>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70" name="Oval 934"/>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71" name="Oval 935"/>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72" name="Freeform 93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73" name="Oval 937"/>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74" name="Oval 938"/>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75" name="Freeform 939"/>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76" name="Oval 940"/>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77" name="Oval 941"/>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78" name="Freeform 942"/>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79" name="Oval 943"/>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80" name="Oval 944"/>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81" name="Freeform 945"/>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82" name="Freeform 946"/>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5891" name="Freeform 947"/>
              <p:cNvSpPr>
                <a:spLocks/>
              </p:cNvSpPr>
              <p:nvPr/>
            </p:nvSpPr>
            <p:spPr bwMode="auto">
              <a:xfrm rot="7587433">
                <a:off x="1826" y="54"/>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92" name="Freeform 948"/>
              <p:cNvSpPr>
                <a:spLocks/>
              </p:cNvSpPr>
              <p:nvPr/>
            </p:nvSpPr>
            <p:spPr bwMode="auto">
              <a:xfrm rot="7587433">
                <a:off x="1634" y="-13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93" name="Oval 949"/>
              <p:cNvSpPr>
                <a:spLocks noChangeArrowheads="1"/>
              </p:cNvSpPr>
              <p:nvPr/>
            </p:nvSpPr>
            <p:spPr bwMode="auto">
              <a:xfrm rot="8225400" flipH="1">
                <a:off x="2046" y="2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94" name="Oval 950"/>
              <p:cNvSpPr>
                <a:spLocks noChangeArrowheads="1"/>
              </p:cNvSpPr>
              <p:nvPr/>
            </p:nvSpPr>
            <p:spPr bwMode="auto">
              <a:xfrm rot="8225400" flipH="1">
                <a:off x="2059" y="24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95" name="Freeform 951"/>
              <p:cNvSpPr>
                <a:spLocks/>
              </p:cNvSpPr>
              <p:nvPr/>
            </p:nvSpPr>
            <p:spPr bwMode="auto">
              <a:xfrm rot="2187433">
                <a:off x="2023" y="21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96" name="Oval 952"/>
              <p:cNvSpPr>
                <a:spLocks noChangeArrowheads="1"/>
              </p:cNvSpPr>
              <p:nvPr/>
            </p:nvSpPr>
            <p:spPr bwMode="auto">
              <a:xfrm rot="8225400" flipH="1">
                <a:off x="2334" y="39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97" name="Oval 953"/>
              <p:cNvSpPr>
                <a:spLocks noChangeArrowheads="1"/>
              </p:cNvSpPr>
              <p:nvPr/>
            </p:nvSpPr>
            <p:spPr bwMode="auto">
              <a:xfrm rot="8225400" flipH="1">
                <a:off x="2347" y="43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98" name="Freeform 954"/>
              <p:cNvSpPr>
                <a:spLocks/>
              </p:cNvSpPr>
              <p:nvPr/>
            </p:nvSpPr>
            <p:spPr bwMode="auto">
              <a:xfrm rot="2187433">
                <a:off x="2311" y="40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99" name="Oval 955"/>
              <p:cNvSpPr>
                <a:spLocks noChangeArrowheads="1"/>
              </p:cNvSpPr>
              <p:nvPr/>
            </p:nvSpPr>
            <p:spPr bwMode="auto">
              <a:xfrm rot="16857246" flipH="1">
                <a:off x="2439" y="42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00" name="Oval 956"/>
              <p:cNvSpPr>
                <a:spLocks noChangeArrowheads="1"/>
              </p:cNvSpPr>
              <p:nvPr/>
            </p:nvSpPr>
            <p:spPr bwMode="auto">
              <a:xfrm rot="16857246" flipH="1">
                <a:off x="2412" y="408"/>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01" name="Freeform 957"/>
              <p:cNvSpPr>
                <a:spLocks/>
              </p:cNvSpPr>
              <p:nvPr/>
            </p:nvSpPr>
            <p:spPr bwMode="auto">
              <a:xfrm rot="-10780721">
                <a:off x="2418" y="400"/>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02" name="Oval 958"/>
              <p:cNvSpPr>
                <a:spLocks noChangeArrowheads="1"/>
              </p:cNvSpPr>
              <p:nvPr/>
            </p:nvSpPr>
            <p:spPr bwMode="auto">
              <a:xfrm rot="16857246" flipH="1">
                <a:off x="2197" y="18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03" name="Oval 959"/>
              <p:cNvSpPr>
                <a:spLocks noChangeArrowheads="1"/>
              </p:cNvSpPr>
              <p:nvPr/>
            </p:nvSpPr>
            <p:spPr bwMode="auto">
              <a:xfrm rot="16857246" flipH="1">
                <a:off x="2170" y="168"/>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04" name="Freeform 960"/>
              <p:cNvSpPr>
                <a:spLocks/>
              </p:cNvSpPr>
              <p:nvPr/>
            </p:nvSpPr>
            <p:spPr bwMode="auto">
              <a:xfrm rot="-10780721">
                <a:off x="2176" y="160"/>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05" name="Oval 961"/>
              <p:cNvSpPr>
                <a:spLocks noChangeArrowheads="1"/>
              </p:cNvSpPr>
              <p:nvPr/>
            </p:nvSpPr>
            <p:spPr bwMode="auto">
              <a:xfrm rot="13625400" flipH="1">
                <a:off x="2169" y="324"/>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06" name="Oval 962"/>
              <p:cNvSpPr>
                <a:spLocks noChangeArrowheads="1"/>
              </p:cNvSpPr>
              <p:nvPr/>
            </p:nvSpPr>
            <p:spPr bwMode="auto">
              <a:xfrm rot="13625400" flipH="1">
                <a:off x="2123" y="33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07" name="Freeform 963"/>
              <p:cNvSpPr>
                <a:spLocks/>
              </p:cNvSpPr>
              <p:nvPr/>
            </p:nvSpPr>
            <p:spPr bwMode="auto">
              <a:xfrm rot="7587433">
                <a:off x="2123" y="30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08" name="Oval 964"/>
              <p:cNvSpPr>
                <a:spLocks noChangeArrowheads="1"/>
              </p:cNvSpPr>
              <p:nvPr/>
            </p:nvSpPr>
            <p:spPr bwMode="auto">
              <a:xfrm rot="13625400" flipH="1">
                <a:off x="2318" y="27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09" name="Oval 965"/>
              <p:cNvSpPr>
                <a:spLocks noChangeArrowheads="1"/>
              </p:cNvSpPr>
              <p:nvPr/>
            </p:nvSpPr>
            <p:spPr bwMode="auto">
              <a:xfrm rot="13625400" flipH="1">
                <a:off x="2268" y="292"/>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10" name="Freeform 966"/>
              <p:cNvSpPr>
                <a:spLocks/>
              </p:cNvSpPr>
              <p:nvPr/>
            </p:nvSpPr>
            <p:spPr bwMode="auto">
              <a:xfrm rot="7587433">
                <a:off x="2268" y="255"/>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11" name="Oval 967"/>
              <p:cNvSpPr>
                <a:spLocks noChangeArrowheads="1"/>
              </p:cNvSpPr>
              <p:nvPr/>
            </p:nvSpPr>
            <p:spPr bwMode="auto">
              <a:xfrm rot="13625400" flipH="1">
                <a:off x="2075" y="9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12" name="Freeform 968"/>
              <p:cNvSpPr>
                <a:spLocks/>
              </p:cNvSpPr>
              <p:nvPr/>
            </p:nvSpPr>
            <p:spPr bwMode="auto">
              <a:xfrm rot="7587433">
                <a:off x="2075" y="63"/>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13" name="Oval 969"/>
              <p:cNvSpPr>
                <a:spLocks noChangeArrowheads="1"/>
              </p:cNvSpPr>
              <p:nvPr/>
            </p:nvSpPr>
            <p:spPr bwMode="auto">
              <a:xfrm rot="13625400" flipH="1">
                <a:off x="2026" y="414"/>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14" name="Oval 970"/>
              <p:cNvSpPr>
                <a:spLocks noChangeArrowheads="1"/>
              </p:cNvSpPr>
              <p:nvPr/>
            </p:nvSpPr>
            <p:spPr bwMode="auto">
              <a:xfrm rot="13625400" flipH="1">
                <a:off x="1979" y="43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15" name="Freeform 971"/>
              <p:cNvSpPr>
                <a:spLocks/>
              </p:cNvSpPr>
              <p:nvPr/>
            </p:nvSpPr>
            <p:spPr bwMode="auto">
              <a:xfrm rot="7587433">
                <a:off x="1980" y="400"/>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16" name="Oval 972"/>
              <p:cNvSpPr>
                <a:spLocks noChangeArrowheads="1"/>
              </p:cNvSpPr>
              <p:nvPr/>
            </p:nvSpPr>
            <p:spPr bwMode="auto">
              <a:xfrm rot="16857246" flipH="1">
                <a:off x="2432" y="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17" name="Oval 973"/>
              <p:cNvSpPr>
                <a:spLocks noChangeArrowheads="1"/>
              </p:cNvSpPr>
              <p:nvPr/>
            </p:nvSpPr>
            <p:spPr bwMode="auto">
              <a:xfrm rot="16857246" flipH="1">
                <a:off x="2405" y="-1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18" name="Freeform 974"/>
              <p:cNvSpPr>
                <a:spLocks/>
              </p:cNvSpPr>
              <p:nvPr/>
            </p:nvSpPr>
            <p:spPr bwMode="auto">
              <a:xfrm rot="-10780721">
                <a:off x="2411" y="-2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19" name="Oval 975"/>
              <p:cNvSpPr>
                <a:spLocks noChangeArrowheads="1"/>
              </p:cNvSpPr>
              <p:nvPr/>
            </p:nvSpPr>
            <p:spPr bwMode="auto">
              <a:xfrm rot="13625400" flipH="1">
                <a:off x="2570" y="-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20" name="Oval 976"/>
              <p:cNvSpPr>
                <a:spLocks noChangeArrowheads="1"/>
              </p:cNvSpPr>
              <p:nvPr/>
            </p:nvSpPr>
            <p:spPr bwMode="auto">
              <a:xfrm rot="13625400" flipH="1">
                <a:off x="2524" y="-47"/>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21" name="Freeform 977"/>
              <p:cNvSpPr>
                <a:spLocks/>
              </p:cNvSpPr>
              <p:nvPr/>
            </p:nvSpPr>
            <p:spPr bwMode="auto">
              <a:xfrm rot="7587433">
                <a:off x="2524" y="-81"/>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22" name="Oval 978"/>
              <p:cNvSpPr>
                <a:spLocks noChangeArrowheads="1"/>
              </p:cNvSpPr>
              <p:nvPr/>
            </p:nvSpPr>
            <p:spPr bwMode="auto">
              <a:xfrm rot="13625400" flipH="1">
                <a:off x="2423" y="7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23" name="Freeform 979"/>
              <p:cNvSpPr>
                <a:spLocks/>
              </p:cNvSpPr>
              <p:nvPr/>
            </p:nvSpPr>
            <p:spPr bwMode="auto">
              <a:xfrm rot="7587433">
                <a:off x="2377" y="5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24" name="Oval 980"/>
              <p:cNvSpPr>
                <a:spLocks noChangeArrowheads="1"/>
              </p:cNvSpPr>
              <p:nvPr/>
            </p:nvSpPr>
            <p:spPr bwMode="auto">
              <a:xfrm rot="8225400" flipH="1">
                <a:off x="1968" y="-192"/>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25" name="Oval 981"/>
              <p:cNvSpPr>
                <a:spLocks noChangeArrowheads="1"/>
              </p:cNvSpPr>
              <p:nvPr/>
            </p:nvSpPr>
            <p:spPr bwMode="auto">
              <a:xfrm rot="8225400" flipH="1">
                <a:off x="1981" y="-1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26" name="Oval 982"/>
              <p:cNvSpPr>
                <a:spLocks noChangeArrowheads="1"/>
              </p:cNvSpPr>
              <p:nvPr/>
            </p:nvSpPr>
            <p:spPr bwMode="auto">
              <a:xfrm rot="16857246" flipH="1">
                <a:off x="2048" y="-52"/>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27" name="Oval 983"/>
              <p:cNvSpPr>
                <a:spLocks noChangeArrowheads="1"/>
              </p:cNvSpPr>
              <p:nvPr/>
            </p:nvSpPr>
            <p:spPr bwMode="auto">
              <a:xfrm rot="16857246" flipH="1">
                <a:off x="2021" y="-7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28" name="Freeform 984"/>
              <p:cNvSpPr>
                <a:spLocks/>
              </p:cNvSpPr>
              <p:nvPr/>
            </p:nvSpPr>
            <p:spPr bwMode="auto">
              <a:xfrm rot="-10780721">
                <a:off x="2027" y="-8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29" name="Oval 985"/>
              <p:cNvSpPr>
                <a:spLocks noChangeArrowheads="1"/>
              </p:cNvSpPr>
              <p:nvPr/>
            </p:nvSpPr>
            <p:spPr bwMode="auto">
              <a:xfrm rot="13625400" flipH="1">
                <a:off x="2039" y="1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30" name="Oval 986"/>
              <p:cNvSpPr>
                <a:spLocks noChangeArrowheads="1"/>
              </p:cNvSpPr>
              <p:nvPr/>
            </p:nvSpPr>
            <p:spPr bwMode="auto">
              <a:xfrm rot="13625400" flipH="1">
                <a:off x="1993" y="28"/>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31" name="Freeform 987"/>
              <p:cNvSpPr>
                <a:spLocks/>
              </p:cNvSpPr>
              <p:nvPr/>
            </p:nvSpPr>
            <p:spPr bwMode="auto">
              <a:xfrm rot="7587433">
                <a:off x="1993" y="-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32" name="Oval 988"/>
              <p:cNvSpPr>
                <a:spLocks noChangeArrowheads="1"/>
              </p:cNvSpPr>
              <p:nvPr/>
            </p:nvSpPr>
            <p:spPr bwMode="auto">
              <a:xfrm rot="13625400" flipH="1">
                <a:off x="2457" y="18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33" name="Oval 989"/>
              <p:cNvSpPr>
                <a:spLocks noChangeArrowheads="1"/>
              </p:cNvSpPr>
              <p:nvPr/>
            </p:nvSpPr>
            <p:spPr bwMode="auto">
              <a:xfrm rot="13625400" flipH="1">
                <a:off x="2410" y="19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34" name="Freeform 990"/>
              <p:cNvSpPr>
                <a:spLocks/>
              </p:cNvSpPr>
              <p:nvPr/>
            </p:nvSpPr>
            <p:spPr bwMode="auto">
              <a:xfrm rot="7587433">
                <a:off x="2410" y="160"/>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35" name="Oval 991"/>
              <p:cNvSpPr>
                <a:spLocks noChangeArrowheads="1"/>
              </p:cNvSpPr>
              <p:nvPr/>
            </p:nvSpPr>
            <p:spPr bwMode="auto">
              <a:xfrm rot="8225400" flipH="1">
                <a:off x="2478" y="2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36" name="Oval 992"/>
              <p:cNvSpPr>
                <a:spLocks noChangeArrowheads="1"/>
              </p:cNvSpPr>
              <p:nvPr/>
            </p:nvSpPr>
            <p:spPr bwMode="auto">
              <a:xfrm rot="8225400" flipH="1">
                <a:off x="2491" y="3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37" name="Freeform 993"/>
              <p:cNvSpPr>
                <a:spLocks/>
              </p:cNvSpPr>
              <p:nvPr/>
            </p:nvSpPr>
            <p:spPr bwMode="auto">
              <a:xfrm rot="2187433">
                <a:off x="2455" y="31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5938" name="Group 994"/>
              <p:cNvGrpSpPr>
                <a:grpSpLocks/>
              </p:cNvGrpSpPr>
              <p:nvPr/>
            </p:nvGrpSpPr>
            <p:grpSpPr bwMode="auto">
              <a:xfrm>
                <a:off x="2120" y="-139"/>
                <a:ext cx="275" cy="293"/>
                <a:chOff x="1454" y="277"/>
                <a:chExt cx="275" cy="293"/>
              </a:xfrm>
            </p:grpSpPr>
            <p:sp>
              <p:nvSpPr>
                <p:cNvPr id="25941" name="Oval 99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42" name="Oval 99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43" name="Freeform 99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44" name="Oval 99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45" name="Oval 99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46" name="Oval 100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47" name="Freeform 100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48" name="Oval 100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49" name="Oval 100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50" name="Oval 100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51" name="Freeform 100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52" name="Oval 100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53" name="Oval 100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54" name="Freeform 100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55" name="Oval 100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56" name="Oval 101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57" name="Freeform 101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58" name="Oval 101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59" name="Oval 101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960" name="Freeform 101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61" name="Freeform 101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5939" name="Freeform 1016"/>
              <p:cNvSpPr>
                <a:spLocks/>
              </p:cNvSpPr>
              <p:nvPr/>
            </p:nvSpPr>
            <p:spPr bwMode="auto">
              <a:xfrm rot="7587433">
                <a:off x="2402" y="10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940" name="Freeform 1017"/>
              <p:cNvSpPr>
                <a:spLocks/>
              </p:cNvSpPr>
              <p:nvPr/>
            </p:nvSpPr>
            <p:spPr bwMode="auto">
              <a:xfrm rot="7587433">
                <a:off x="2210" y="-9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5705" name="Group 1018"/>
            <p:cNvGrpSpPr>
              <a:grpSpLocks/>
            </p:cNvGrpSpPr>
            <p:nvPr/>
          </p:nvGrpSpPr>
          <p:grpSpPr bwMode="auto">
            <a:xfrm>
              <a:off x="111" y="96"/>
              <a:ext cx="763" cy="646"/>
              <a:chOff x="1302" y="224"/>
              <a:chExt cx="619" cy="646"/>
            </a:xfrm>
          </p:grpSpPr>
          <p:sp>
            <p:nvSpPr>
              <p:cNvPr id="25776" name="Oval 1019"/>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77" name="Oval 1020"/>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78" name="Freeform 1021"/>
              <p:cNvSpPr>
                <a:spLocks/>
              </p:cNvSpPr>
              <p:nvPr/>
            </p:nvSpPr>
            <p:spPr bwMode="auto">
              <a:xfrm rot="2187433">
                <a:off x="1357" y="630"/>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79" name="Oval 1022"/>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80" name="Oval 1023"/>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81" name="Freeform 1024"/>
              <p:cNvSpPr>
                <a:spLocks/>
              </p:cNvSpPr>
              <p:nvPr/>
            </p:nvSpPr>
            <p:spPr bwMode="auto">
              <a:xfrm rot="2187433">
                <a:off x="1645" y="822"/>
                <a:ext cx="49"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82" name="Oval 1025"/>
              <p:cNvSpPr>
                <a:spLocks noChangeArrowheads="1"/>
              </p:cNvSpPr>
              <p:nvPr/>
            </p:nvSpPr>
            <p:spPr bwMode="auto">
              <a:xfrm rot="16857246" flipH="1">
                <a:off x="1773" y="845"/>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83" name="Oval 1026"/>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84" name="Freeform 1027"/>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85" name="Oval 1028"/>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86" name="Oval 1029"/>
              <p:cNvSpPr>
                <a:spLocks noChangeArrowheads="1"/>
              </p:cNvSpPr>
              <p:nvPr/>
            </p:nvSpPr>
            <p:spPr bwMode="auto">
              <a:xfrm rot="16857246" flipH="1">
                <a:off x="1504" y="590"/>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87" name="Freeform 1030"/>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88" name="Oval 1031"/>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89" name="Oval 1032"/>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90" name="Freeform 1033"/>
              <p:cNvSpPr>
                <a:spLocks/>
              </p:cNvSpPr>
              <p:nvPr/>
            </p:nvSpPr>
            <p:spPr bwMode="auto">
              <a:xfrm rot="7587433">
                <a:off x="1457" y="719"/>
                <a:ext cx="51"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91" name="Oval 1034"/>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92" name="Oval 1035"/>
              <p:cNvSpPr>
                <a:spLocks noChangeArrowheads="1"/>
              </p:cNvSpPr>
              <p:nvPr/>
            </p:nvSpPr>
            <p:spPr bwMode="auto">
              <a:xfrm rot="13625400" flipH="1">
                <a:off x="1602" y="713"/>
                <a:ext cx="18"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93" name="Freeform 1036"/>
              <p:cNvSpPr>
                <a:spLocks/>
              </p:cNvSpPr>
              <p:nvPr/>
            </p:nvSpPr>
            <p:spPr bwMode="auto">
              <a:xfrm rot="7587433">
                <a:off x="1601"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94" name="Oval 1037"/>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95" name="Freeform 1038"/>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96" name="Oval 1039"/>
              <p:cNvSpPr>
                <a:spLocks noChangeArrowheads="1"/>
              </p:cNvSpPr>
              <p:nvPr/>
            </p:nvSpPr>
            <p:spPr bwMode="auto">
              <a:xfrm rot="13625400" flipH="1">
                <a:off x="1359" y="836"/>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97" name="Oval 1040"/>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98" name="Freeform 1041"/>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99" name="Oval 1042"/>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00" name="Oval 1043"/>
              <p:cNvSpPr>
                <a:spLocks noChangeArrowheads="1"/>
              </p:cNvSpPr>
              <p:nvPr/>
            </p:nvSpPr>
            <p:spPr bwMode="auto">
              <a:xfrm rot="16857246" flipH="1">
                <a:off x="1739" y="39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01" name="Freeform 1044"/>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02" name="Oval 1045"/>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03" name="Oval 1046"/>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04" name="Freeform 1047"/>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05" name="Oval 1048"/>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06" name="Freeform 1049"/>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07" name="Oval 1050"/>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08" name="Oval 1051"/>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09" name="Oval 1052"/>
              <p:cNvSpPr>
                <a:spLocks noChangeArrowheads="1"/>
              </p:cNvSpPr>
              <p:nvPr/>
            </p:nvSpPr>
            <p:spPr bwMode="auto">
              <a:xfrm rot="16857246" flipH="1">
                <a:off x="1382" y="364"/>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10" name="Oval 1053"/>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11" name="Freeform 1054"/>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12" name="Oval 1055"/>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13" name="Oval 1056"/>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14" name="Freeform 1057"/>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15" name="Oval 1058"/>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16" name="Oval 1059"/>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17" name="Freeform 1060"/>
              <p:cNvSpPr>
                <a:spLocks/>
              </p:cNvSpPr>
              <p:nvPr/>
            </p:nvSpPr>
            <p:spPr bwMode="auto">
              <a:xfrm rot="7587433">
                <a:off x="1745" y="580"/>
                <a:ext cx="52"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18" name="Oval 1061"/>
              <p:cNvSpPr>
                <a:spLocks noChangeArrowheads="1"/>
              </p:cNvSpPr>
              <p:nvPr/>
            </p:nvSpPr>
            <p:spPr bwMode="auto">
              <a:xfrm rot="8225400" flipH="1">
                <a:off x="1812" y="712"/>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19" name="Oval 1062"/>
              <p:cNvSpPr>
                <a:spLocks noChangeArrowheads="1"/>
              </p:cNvSpPr>
              <p:nvPr/>
            </p:nvSpPr>
            <p:spPr bwMode="auto">
              <a:xfrm rot="8225400" flipH="1">
                <a:off x="1825" y="756"/>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20" name="Freeform 1063"/>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5821" name="Group 1064"/>
              <p:cNvGrpSpPr>
                <a:grpSpLocks/>
              </p:cNvGrpSpPr>
              <p:nvPr/>
            </p:nvGrpSpPr>
            <p:grpSpPr bwMode="auto">
              <a:xfrm>
                <a:off x="1454" y="277"/>
                <a:ext cx="275" cy="293"/>
                <a:chOff x="1454" y="277"/>
                <a:chExt cx="275" cy="293"/>
              </a:xfrm>
            </p:grpSpPr>
            <p:sp>
              <p:nvSpPr>
                <p:cNvPr id="25824" name="Oval 1065"/>
                <p:cNvSpPr>
                  <a:spLocks noChangeArrowheads="1"/>
                </p:cNvSpPr>
                <p:nvPr/>
              </p:nvSpPr>
              <p:spPr bwMode="auto">
                <a:xfrm rot="16857246" flipH="1">
                  <a:off x="1624" y="559"/>
                  <a:ext cx="12" cy="15"/>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25" name="Oval 1066"/>
                <p:cNvSpPr>
                  <a:spLocks noChangeArrowheads="1"/>
                </p:cNvSpPr>
                <p:nvPr/>
              </p:nvSpPr>
              <p:spPr bwMode="auto">
                <a:xfrm rot="16857246" flipH="1">
                  <a:off x="1601"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26" name="Freeform 106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27" name="Oval 106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28" name="Oval 106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29" name="Oval 107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30" name="Freeform 1071"/>
                <p:cNvSpPr>
                  <a:spLocks/>
                </p:cNvSpPr>
                <p:nvPr/>
              </p:nvSpPr>
              <p:spPr bwMode="auto">
                <a:xfrm rot="2187433">
                  <a:off x="1661"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31" name="Oval 107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32" name="Oval 1073"/>
                <p:cNvSpPr>
                  <a:spLocks noChangeArrowheads="1"/>
                </p:cNvSpPr>
                <p:nvPr/>
              </p:nvSpPr>
              <p:spPr bwMode="auto">
                <a:xfrm rot="13625400" flipH="1">
                  <a:off x="1585" y="349"/>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33" name="Oval 107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34" name="Freeform 1075"/>
                <p:cNvSpPr>
                  <a:spLocks/>
                </p:cNvSpPr>
                <p:nvPr/>
              </p:nvSpPr>
              <p:spPr bwMode="auto">
                <a:xfrm rot="7587433">
                  <a:off x="1543"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35" name="Oval 1076"/>
                <p:cNvSpPr>
                  <a:spLocks noChangeArrowheads="1"/>
                </p:cNvSpPr>
                <p:nvPr/>
              </p:nvSpPr>
              <p:spPr bwMode="auto">
                <a:xfrm rot="16857246" flipH="1">
                  <a:off x="1631"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36" name="Oval 107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37" name="Freeform 1078"/>
                <p:cNvSpPr>
                  <a:spLocks/>
                </p:cNvSpPr>
                <p:nvPr/>
              </p:nvSpPr>
              <p:spPr bwMode="auto">
                <a:xfrm rot="-10780721">
                  <a:off x="1611" y="285"/>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38" name="Oval 107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39" name="Oval 108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40" name="Freeform 108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41" name="Oval 1082"/>
                <p:cNvSpPr>
                  <a:spLocks noChangeArrowheads="1"/>
                </p:cNvSpPr>
                <p:nvPr/>
              </p:nvSpPr>
              <p:spPr bwMode="auto">
                <a:xfrm rot="8225400" flipH="1">
                  <a:off x="1541"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42" name="Oval 1083"/>
                <p:cNvSpPr>
                  <a:spLocks noChangeArrowheads="1"/>
                </p:cNvSpPr>
                <p:nvPr/>
              </p:nvSpPr>
              <p:spPr bwMode="auto">
                <a:xfrm rot="8225400" flipH="1">
                  <a:off x="1555" y="461"/>
                  <a:ext cx="15"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843" name="Freeform 108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44" name="Freeform 108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5822" name="Freeform 1086"/>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823" name="Freeform 1087"/>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nvGrpSpPr>
            <p:cNvPr id="25706" name="Group 1088"/>
            <p:cNvGrpSpPr>
              <a:grpSpLocks/>
            </p:cNvGrpSpPr>
            <p:nvPr/>
          </p:nvGrpSpPr>
          <p:grpSpPr bwMode="auto">
            <a:xfrm>
              <a:off x="783" y="96"/>
              <a:ext cx="619" cy="646"/>
              <a:chOff x="1302" y="224"/>
              <a:chExt cx="619" cy="646"/>
            </a:xfrm>
          </p:grpSpPr>
          <p:sp>
            <p:nvSpPr>
              <p:cNvPr id="25707" name="Oval 1089"/>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08" name="Oval 1090"/>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09" name="Freeform 1091"/>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10" name="Oval 1092"/>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11" name="Oval 1093"/>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12" name="Freeform 1094"/>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13" name="Oval 1095"/>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14" name="Oval 1096"/>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15" name="Freeform 1097"/>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16" name="Oval 1098"/>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17" name="Oval 1099"/>
              <p:cNvSpPr>
                <a:spLocks noChangeArrowheads="1"/>
              </p:cNvSpPr>
              <p:nvPr/>
            </p:nvSpPr>
            <p:spPr bwMode="auto">
              <a:xfrm rot="16857246" flipH="1">
                <a:off x="1503"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18" name="Freeform 1100"/>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19" name="Oval 1101"/>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20" name="Oval 1102"/>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21" name="Freeform 1103"/>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22" name="Oval 1104"/>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23" name="Oval 1105"/>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24" name="Freeform 1106"/>
              <p:cNvSpPr>
                <a:spLocks/>
              </p:cNvSpPr>
              <p:nvPr/>
            </p:nvSpPr>
            <p:spPr bwMode="auto">
              <a:xfrm rot="7587433">
                <a:off x="1601" y="672"/>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25" name="Oval 1107"/>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26" name="Freeform 1108"/>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27" name="Oval 1109"/>
              <p:cNvSpPr>
                <a:spLocks noChangeArrowheads="1"/>
              </p:cNvSpPr>
              <p:nvPr/>
            </p:nvSpPr>
            <p:spPr bwMode="auto">
              <a:xfrm rot="13625400" flipH="1">
                <a:off x="1359"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28" name="Oval 1110"/>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29" name="Freeform 1111"/>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30" name="Oval 1112"/>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31" name="Oval 1113"/>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32" name="Freeform 1114"/>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33" name="Oval 1115"/>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34" name="Oval 1116"/>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35" name="Freeform 1117"/>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36" name="Oval 1118"/>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37" name="Freeform 1119"/>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38" name="Oval 1120"/>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39" name="Oval 1121"/>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40" name="Oval 1122"/>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41" name="Oval 1123"/>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42" name="Freeform 1124"/>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43" name="Oval 1125"/>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44" name="Oval 1126"/>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45" name="Freeform 1127"/>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46" name="Oval 1128"/>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47" name="Oval 1129"/>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48" name="Freeform 1130"/>
              <p:cNvSpPr>
                <a:spLocks/>
              </p:cNvSpPr>
              <p:nvPr/>
            </p:nvSpPr>
            <p:spPr bwMode="auto">
              <a:xfrm rot="7587433">
                <a:off x="1739" y="578"/>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49" name="Oval 1131"/>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50" name="Oval 1132"/>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51" name="Freeform 1133"/>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5752" name="Group 1134"/>
              <p:cNvGrpSpPr>
                <a:grpSpLocks/>
              </p:cNvGrpSpPr>
              <p:nvPr/>
            </p:nvGrpSpPr>
            <p:grpSpPr bwMode="auto">
              <a:xfrm>
                <a:off x="1454" y="277"/>
                <a:ext cx="275" cy="293"/>
                <a:chOff x="1454" y="277"/>
                <a:chExt cx="275" cy="293"/>
              </a:xfrm>
            </p:grpSpPr>
            <p:sp>
              <p:nvSpPr>
                <p:cNvPr id="25755" name="Oval 1135"/>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56" name="Oval 1136"/>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57" name="Freeform 1137"/>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58" name="Oval 1138"/>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59" name="Oval 1139"/>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60" name="Oval 1140"/>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61" name="Freeform 1141"/>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62" name="Oval 1142"/>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63" name="Oval 1143"/>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64" name="Oval 1144"/>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65" name="Freeform 1145"/>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66" name="Oval 1146"/>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67" name="Oval 1147"/>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68" name="Freeform 1148"/>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69" name="Oval 1149"/>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70" name="Oval 1150"/>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71" name="Freeform 1151"/>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72" name="Oval 1152"/>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73" name="Oval 1153"/>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774" name="Freeform 1154"/>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75" name="Freeform 1155"/>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5753" name="Freeform 1156"/>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754" name="Freeform 1157"/>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grpSp>
      <p:sp>
        <p:nvSpPr>
          <p:cNvPr id="25624" name="Freeform 1158"/>
          <p:cNvSpPr>
            <a:spLocks/>
          </p:cNvSpPr>
          <p:nvPr/>
        </p:nvSpPr>
        <p:spPr bwMode="auto">
          <a:xfrm flipH="1">
            <a:off x="8305800" y="1066800"/>
            <a:ext cx="2930525" cy="922338"/>
          </a:xfrm>
          <a:custGeom>
            <a:avLst/>
            <a:gdLst>
              <a:gd name="T0" fmla="*/ 2147483647 w 1846"/>
              <a:gd name="T1" fmla="*/ 2147483647 h 581"/>
              <a:gd name="T2" fmla="*/ 2147483647 w 1846"/>
              <a:gd name="T3" fmla="*/ 2147483647 h 581"/>
              <a:gd name="T4" fmla="*/ 2147483647 w 1846"/>
              <a:gd name="T5" fmla="*/ 2147483647 h 581"/>
              <a:gd name="T6" fmla="*/ 2147483647 w 1846"/>
              <a:gd name="T7" fmla="*/ 2147483647 h 581"/>
              <a:gd name="T8" fmla="*/ 2147483647 w 1846"/>
              <a:gd name="T9" fmla="*/ 2147483647 h 581"/>
              <a:gd name="T10" fmla="*/ 2147483647 w 1846"/>
              <a:gd name="T11" fmla="*/ 2147483647 h 581"/>
              <a:gd name="T12" fmla="*/ 2147483647 w 1846"/>
              <a:gd name="T13" fmla="*/ 2147483647 h 581"/>
              <a:gd name="T14" fmla="*/ 2147483647 w 1846"/>
              <a:gd name="T15" fmla="*/ 2147483647 h 581"/>
              <a:gd name="T16" fmla="*/ 2147483647 w 1846"/>
              <a:gd name="T17" fmla="*/ 2147483647 h 581"/>
              <a:gd name="T18" fmla="*/ 2147483647 w 1846"/>
              <a:gd name="T19" fmla="*/ 2147483647 h 581"/>
              <a:gd name="T20" fmla="*/ 2147483647 w 1846"/>
              <a:gd name="T21" fmla="*/ 2147483647 h 581"/>
              <a:gd name="T22" fmla="*/ 2147483647 w 1846"/>
              <a:gd name="T23" fmla="*/ 2147483647 h 581"/>
              <a:gd name="T24" fmla="*/ 2147483647 w 1846"/>
              <a:gd name="T25" fmla="*/ 2147483647 h 581"/>
              <a:gd name="T26" fmla="*/ 2147483647 w 1846"/>
              <a:gd name="T27" fmla="*/ 2147483647 h 581"/>
              <a:gd name="T28" fmla="*/ 2147483647 w 1846"/>
              <a:gd name="T29" fmla="*/ 2147483647 h 581"/>
              <a:gd name="T30" fmla="*/ 2147483647 w 1846"/>
              <a:gd name="T31" fmla="*/ 2147483647 h 581"/>
              <a:gd name="T32" fmla="*/ 2147483647 w 1846"/>
              <a:gd name="T33" fmla="*/ 2147483647 h 581"/>
              <a:gd name="T34" fmla="*/ 2147483647 w 1846"/>
              <a:gd name="T35" fmla="*/ 2147483647 h 581"/>
              <a:gd name="T36" fmla="*/ 2147483647 w 1846"/>
              <a:gd name="T37" fmla="*/ 2147483647 h 581"/>
              <a:gd name="T38" fmla="*/ 2147483647 w 1846"/>
              <a:gd name="T39" fmla="*/ 2147483647 h 581"/>
              <a:gd name="T40" fmla="*/ 2147483647 w 1846"/>
              <a:gd name="T41" fmla="*/ 2147483647 h 581"/>
              <a:gd name="T42" fmla="*/ 2147483647 w 1846"/>
              <a:gd name="T43" fmla="*/ 2147483647 h 581"/>
              <a:gd name="T44" fmla="*/ 2147483647 w 1846"/>
              <a:gd name="T45" fmla="*/ 2147483647 h 581"/>
              <a:gd name="T46" fmla="*/ 2147483647 w 1846"/>
              <a:gd name="T47" fmla="*/ 2147483647 h 581"/>
              <a:gd name="T48" fmla="*/ 2147483647 w 1846"/>
              <a:gd name="T49" fmla="*/ 2147483647 h 581"/>
              <a:gd name="T50" fmla="*/ 2147483647 w 1846"/>
              <a:gd name="T51" fmla="*/ 2147483647 h 581"/>
              <a:gd name="T52" fmla="*/ 2147483647 w 1846"/>
              <a:gd name="T53" fmla="*/ 2147483647 h 581"/>
              <a:gd name="T54" fmla="*/ 2147483647 w 1846"/>
              <a:gd name="T55" fmla="*/ 2147483647 h 581"/>
              <a:gd name="T56" fmla="*/ 2147483647 w 1846"/>
              <a:gd name="T57" fmla="*/ 2147483647 h 581"/>
              <a:gd name="T58" fmla="*/ 2147483647 w 1846"/>
              <a:gd name="T59" fmla="*/ 2147483647 h 581"/>
              <a:gd name="T60" fmla="*/ 2147483647 w 1846"/>
              <a:gd name="T61" fmla="*/ 2147483647 h 581"/>
              <a:gd name="T62" fmla="*/ 2147483647 w 1846"/>
              <a:gd name="T63" fmla="*/ 2147483647 h 581"/>
              <a:gd name="T64" fmla="*/ 2147483647 w 1846"/>
              <a:gd name="T65" fmla="*/ 2147483647 h 581"/>
              <a:gd name="T66" fmla="*/ 2147483647 w 1846"/>
              <a:gd name="T67" fmla="*/ 2147483647 h 581"/>
              <a:gd name="T68" fmla="*/ 2147483647 w 1846"/>
              <a:gd name="T69" fmla="*/ 2147483647 h 581"/>
              <a:gd name="T70" fmla="*/ 2147483647 w 1846"/>
              <a:gd name="T71" fmla="*/ 2147483647 h 581"/>
              <a:gd name="T72" fmla="*/ 2147483647 w 1846"/>
              <a:gd name="T73" fmla="*/ 2147483647 h 581"/>
              <a:gd name="T74" fmla="*/ 2147483647 w 1846"/>
              <a:gd name="T75" fmla="*/ 2147483647 h 581"/>
              <a:gd name="T76" fmla="*/ 2147483647 w 1846"/>
              <a:gd name="T77" fmla="*/ 2147483647 h 581"/>
              <a:gd name="T78" fmla="*/ 2147483647 w 1846"/>
              <a:gd name="T79" fmla="*/ 2147483647 h 581"/>
              <a:gd name="T80" fmla="*/ 2147483647 w 1846"/>
              <a:gd name="T81" fmla="*/ 2147483647 h 581"/>
              <a:gd name="T82" fmla="*/ 2147483647 w 1846"/>
              <a:gd name="T83" fmla="*/ 2147483647 h 581"/>
              <a:gd name="T84" fmla="*/ 2147483647 w 1846"/>
              <a:gd name="T85" fmla="*/ 2147483647 h 581"/>
              <a:gd name="T86" fmla="*/ 2147483647 w 1846"/>
              <a:gd name="T87" fmla="*/ 2147483647 h 581"/>
              <a:gd name="T88" fmla="*/ 2147483647 w 1846"/>
              <a:gd name="T89" fmla="*/ 2147483647 h 581"/>
              <a:gd name="T90" fmla="*/ 2147483647 w 1846"/>
              <a:gd name="T91" fmla="*/ 2147483647 h 581"/>
              <a:gd name="T92" fmla="*/ 2147483647 w 1846"/>
              <a:gd name="T93" fmla="*/ 2147483647 h 581"/>
              <a:gd name="T94" fmla="*/ 2147483647 w 1846"/>
              <a:gd name="T95" fmla="*/ 2147483647 h 581"/>
              <a:gd name="T96" fmla="*/ 2147483647 w 1846"/>
              <a:gd name="T97" fmla="*/ 2147483647 h 581"/>
              <a:gd name="T98" fmla="*/ 2147483647 w 1846"/>
              <a:gd name="T99" fmla="*/ 2147483647 h 581"/>
              <a:gd name="T100" fmla="*/ 2147483647 w 1846"/>
              <a:gd name="T101" fmla="*/ 2147483647 h 581"/>
              <a:gd name="T102" fmla="*/ 2147483647 w 1846"/>
              <a:gd name="T103" fmla="*/ 2147483647 h 581"/>
              <a:gd name="T104" fmla="*/ 2147483647 w 1846"/>
              <a:gd name="T105" fmla="*/ 2147483647 h 58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846"/>
              <a:gd name="T160" fmla="*/ 0 h 581"/>
              <a:gd name="T161" fmla="*/ 1846 w 1846"/>
              <a:gd name="T162" fmla="*/ 581 h 58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846" h="581">
                <a:moveTo>
                  <a:pt x="1840" y="99"/>
                </a:moveTo>
                <a:lnTo>
                  <a:pt x="1792" y="144"/>
                </a:lnTo>
                <a:lnTo>
                  <a:pt x="1846" y="159"/>
                </a:lnTo>
                <a:lnTo>
                  <a:pt x="1792" y="192"/>
                </a:lnTo>
                <a:lnTo>
                  <a:pt x="1843" y="219"/>
                </a:lnTo>
                <a:lnTo>
                  <a:pt x="1792" y="288"/>
                </a:lnTo>
                <a:lnTo>
                  <a:pt x="1840" y="300"/>
                </a:lnTo>
                <a:lnTo>
                  <a:pt x="1792" y="336"/>
                </a:lnTo>
                <a:lnTo>
                  <a:pt x="1840" y="363"/>
                </a:lnTo>
                <a:lnTo>
                  <a:pt x="1792" y="384"/>
                </a:lnTo>
                <a:lnTo>
                  <a:pt x="1822" y="420"/>
                </a:lnTo>
                <a:cubicBezTo>
                  <a:pt x="1822" y="428"/>
                  <a:pt x="1789" y="422"/>
                  <a:pt x="1792" y="432"/>
                </a:cubicBezTo>
                <a:lnTo>
                  <a:pt x="1840" y="480"/>
                </a:lnTo>
                <a:cubicBezTo>
                  <a:pt x="1843" y="501"/>
                  <a:pt x="1826" y="545"/>
                  <a:pt x="1810" y="561"/>
                </a:cubicBezTo>
                <a:cubicBezTo>
                  <a:pt x="1794" y="577"/>
                  <a:pt x="1763" y="581"/>
                  <a:pt x="1744" y="576"/>
                </a:cubicBezTo>
                <a:cubicBezTo>
                  <a:pt x="1725" y="571"/>
                  <a:pt x="1704" y="560"/>
                  <a:pt x="1696" y="528"/>
                </a:cubicBezTo>
                <a:cubicBezTo>
                  <a:pt x="1688" y="496"/>
                  <a:pt x="1700" y="424"/>
                  <a:pt x="1696" y="384"/>
                </a:cubicBezTo>
                <a:cubicBezTo>
                  <a:pt x="1692" y="344"/>
                  <a:pt x="1685" y="304"/>
                  <a:pt x="1669" y="288"/>
                </a:cubicBezTo>
                <a:cubicBezTo>
                  <a:pt x="1653" y="272"/>
                  <a:pt x="1619" y="272"/>
                  <a:pt x="1600" y="288"/>
                </a:cubicBezTo>
                <a:cubicBezTo>
                  <a:pt x="1581" y="304"/>
                  <a:pt x="1560" y="344"/>
                  <a:pt x="1552" y="384"/>
                </a:cubicBezTo>
                <a:cubicBezTo>
                  <a:pt x="1544" y="424"/>
                  <a:pt x="1560" y="496"/>
                  <a:pt x="1552" y="528"/>
                </a:cubicBezTo>
                <a:cubicBezTo>
                  <a:pt x="1544" y="560"/>
                  <a:pt x="1520" y="576"/>
                  <a:pt x="1504" y="576"/>
                </a:cubicBezTo>
                <a:cubicBezTo>
                  <a:pt x="1488" y="576"/>
                  <a:pt x="1464" y="554"/>
                  <a:pt x="1456" y="528"/>
                </a:cubicBezTo>
                <a:cubicBezTo>
                  <a:pt x="1448" y="502"/>
                  <a:pt x="1457" y="447"/>
                  <a:pt x="1453" y="420"/>
                </a:cubicBezTo>
                <a:cubicBezTo>
                  <a:pt x="1449" y="393"/>
                  <a:pt x="1440" y="374"/>
                  <a:pt x="1429" y="363"/>
                </a:cubicBezTo>
                <a:cubicBezTo>
                  <a:pt x="1418" y="352"/>
                  <a:pt x="1396" y="346"/>
                  <a:pt x="1384" y="354"/>
                </a:cubicBezTo>
                <a:cubicBezTo>
                  <a:pt x="1372" y="362"/>
                  <a:pt x="1362" y="385"/>
                  <a:pt x="1354" y="414"/>
                </a:cubicBezTo>
                <a:cubicBezTo>
                  <a:pt x="1346" y="443"/>
                  <a:pt x="1348" y="506"/>
                  <a:pt x="1336" y="528"/>
                </a:cubicBezTo>
                <a:cubicBezTo>
                  <a:pt x="1324" y="550"/>
                  <a:pt x="1298" y="550"/>
                  <a:pt x="1282" y="546"/>
                </a:cubicBezTo>
                <a:cubicBezTo>
                  <a:pt x="1266" y="542"/>
                  <a:pt x="1248" y="531"/>
                  <a:pt x="1237" y="504"/>
                </a:cubicBezTo>
                <a:cubicBezTo>
                  <a:pt x="1226" y="477"/>
                  <a:pt x="1219" y="420"/>
                  <a:pt x="1216" y="384"/>
                </a:cubicBezTo>
                <a:cubicBezTo>
                  <a:pt x="1213" y="348"/>
                  <a:pt x="1224" y="312"/>
                  <a:pt x="1216" y="288"/>
                </a:cubicBezTo>
                <a:cubicBezTo>
                  <a:pt x="1208" y="264"/>
                  <a:pt x="1188" y="245"/>
                  <a:pt x="1168" y="240"/>
                </a:cubicBezTo>
                <a:cubicBezTo>
                  <a:pt x="1148" y="235"/>
                  <a:pt x="1109" y="242"/>
                  <a:pt x="1093" y="258"/>
                </a:cubicBezTo>
                <a:cubicBezTo>
                  <a:pt x="1077" y="274"/>
                  <a:pt x="1075" y="299"/>
                  <a:pt x="1072" y="336"/>
                </a:cubicBezTo>
                <a:cubicBezTo>
                  <a:pt x="1069" y="373"/>
                  <a:pt x="1080" y="448"/>
                  <a:pt x="1072" y="480"/>
                </a:cubicBezTo>
                <a:cubicBezTo>
                  <a:pt x="1064" y="512"/>
                  <a:pt x="1046" y="526"/>
                  <a:pt x="1024" y="528"/>
                </a:cubicBezTo>
                <a:cubicBezTo>
                  <a:pt x="1002" y="530"/>
                  <a:pt x="959" y="527"/>
                  <a:pt x="943" y="495"/>
                </a:cubicBezTo>
                <a:cubicBezTo>
                  <a:pt x="927" y="463"/>
                  <a:pt x="938" y="370"/>
                  <a:pt x="928" y="336"/>
                </a:cubicBezTo>
                <a:cubicBezTo>
                  <a:pt x="918" y="302"/>
                  <a:pt x="895" y="288"/>
                  <a:pt x="880" y="288"/>
                </a:cubicBezTo>
                <a:cubicBezTo>
                  <a:pt x="865" y="288"/>
                  <a:pt x="846" y="314"/>
                  <a:pt x="835" y="339"/>
                </a:cubicBezTo>
                <a:cubicBezTo>
                  <a:pt x="824" y="364"/>
                  <a:pt x="830" y="423"/>
                  <a:pt x="814" y="438"/>
                </a:cubicBezTo>
                <a:cubicBezTo>
                  <a:pt x="798" y="453"/>
                  <a:pt x="757" y="465"/>
                  <a:pt x="736" y="432"/>
                </a:cubicBezTo>
                <a:cubicBezTo>
                  <a:pt x="715" y="399"/>
                  <a:pt x="711" y="273"/>
                  <a:pt x="688" y="240"/>
                </a:cubicBezTo>
                <a:cubicBezTo>
                  <a:pt x="665" y="207"/>
                  <a:pt x="617" y="213"/>
                  <a:pt x="601" y="237"/>
                </a:cubicBezTo>
                <a:cubicBezTo>
                  <a:pt x="585" y="261"/>
                  <a:pt x="601" y="344"/>
                  <a:pt x="592" y="384"/>
                </a:cubicBezTo>
                <a:cubicBezTo>
                  <a:pt x="583" y="424"/>
                  <a:pt x="568" y="464"/>
                  <a:pt x="544" y="480"/>
                </a:cubicBezTo>
                <a:cubicBezTo>
                  <a:pt x="520" y="496"/>
                  <a:pt x="496" y="504"/>
                  <a:pt x="448" y="480"/>
                </a:cubicBezTo>
                <a:cubicBezTo>
                  <a:pt x="400" y="456"/>
                  <a:pt x="288" y="408"/>
                  <a:pt x="256" y="336"/>
                </a:cubicBezTo>
                <a:cubicBezTo>
                  <a:pt x="224" y="264"/>
                  <a:pt x="0" y="96"/>
                  <a:pt x="256" y="48"/>
                </a:cubicBezTo>
                <a:cubicBezTo>
                  <a:pt x="512" y="0"/>
                  <a:pt x="1543" y="43"/>
                  <a:pt x="1792" y="48"/>
                </a:cubicBezTo>
                <a:cubicBezTo>
                  <a:pt x="1753" y="75"/>
                  <a:pt x="1742" y="70"/>
                  <a:pt x="1750" y="78"/>
                </a:cubicBezTo>
                <a:lnTo>
                  <a:pt x="1840" y="99"/>
                </a:lnTo>
                <a:close/>
              </a:path>
            </a:pathLst>
          </a:custGeom>
          <a:solidFill>
            <a:srgbClr val="DDCDC1"/>
          </a:solidFill>
          <a:ln w="9525">
            <a:noFill/>
            <a:miter lim="800000"/>
            <a:headEnd/>
            <a:tailEnd/>
          </a:ln>
        </p:spPr>
        <p:txBody>
          <a:bodyPr/>
          <a:lstStyle/>
          <a:p>
            <a:pPr algn="ctr" eaLnBrk="0" hangingPunct="0"/>
            <a:endParaRPr lang="it-IT">
              <a:solidFill>
                <a:srgbClr val="000000"/>
              </a:solidFill>
              <a:latin typeface="Times New Roman" pitchFamily="18" charset="0"/>
            </a:endParaRPr>
          </a:p>
        </p:txBody>
      </p:sp>
      <p:grpSp>
        <p:nvGrpSpPr>
          <p:cNvPr id="25625" name="Group 1159"/>
          <p:cNvGrpSpPr>
            <a:grpSpLocks/>
          </p:cNvGrpSpPr>
          <p:nvPr/>
        </p:nvGrpSpPr>
        <p:grpSpPr bwMode="auto">
          <a:xfrm>
            <a:off x="2903538" y="84138"/>
            <a:ext cx="982662" cy="1025525"/>
            <a:chOff x="1302" y="224"/>
            <a:chExt cx="619" cy="646"/>
          </a:xfrm>
        </p:grpSpPr>
        <p:sp>
          <p:nvSpPr>
            <p:cNvPr id="25628" name="Oval 1160"/>
            <p:cNvSpPr>
              <a:spLocks noChangeArrowheads="1"/>
            </p:cNvSpPr>
            <p:nvPr/>
          </p:nvSpPr>
          <p:spPr bwMode="auto">
            <a:xfrm rot="8225400" flipH="1">
              <a:off x="1380" y="61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29" name="Oval 1161"/>
            <p:cNvSpPr>
              <a:spLocks noChangeArrowheads="1"/>
            </p:cNvSpPr>
            <p:nvPr/>
          </p:nvSpPr>
          <p:spPr bwMode="auto">
            <a:xfrm rot="8225400" flipH="1">
              <a:off x="1393" y="66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30" name="Freeform 1162"/>
            <p:cNvSpPr>
              <a:spLocks/>
            </p:cNvSpPr>
            <p:nvPr/>
          </p:nvSpPr>
          <p:spPr bwMode="auto">
            <a:xfrm rot="2187433">
              <a:off x="1357" y="6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31" name="Oval 1163"/>
            <p:cNvSpPr>
              <a:spLocks noChangeArrowheads="1"/>
            </p:cNvSpPr>
            <p:nvPr/>
          </p:nvSpPr>
          <p:spPr bwMode="auto">
            <a:xfrm rot="8225400" flipH="1">
              <a:off x="1668" y="808"/>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32" name="Oval 1164"/>
            <p:cNvSpPr>
              <a:spLocks noChangeArrowheads="1"/>
            </p:cNvSpPr>
            <p:nvPr/>
          </p:nvSpPr>
          <p:spPr bwMode="auto">
            <a:xfrm rot="8225400" flipH="1">
              <a:off x="1681" y="85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33" name="Freeform 1165"/>
            <p:cNvSpPr>
              <a:spLocks/>
            </p:cNvSpPr>
            <p:nvPr/>
          </p:nvSpPr>
          <p:spPr bwMode="auto">
            <a:xfrm rot="2187433">
              <a:off x="1645" y="822"/>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34" name="Oval 1166"/>
            <p:cNvSpPr>
              <a:spLocks noChangeArrowheads="1"/>
            </p:cNvSpPr>
            <p:nvPr/>
          </p:nvSpPr>
          <p:spPr bwMode="auto">
            <a:xfrm rot="16857246" flipH="1">
              <a:off x="1773" y="84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35" name="Oval 1167"/>
            <p:cNvSpPr>
              <a:spLocks noChangeArrowheads="1"/>
            </p:cNvSpPr>
            <p:nvPr/>
          </p:nvSpPr>
          <p:spPr bwMode="auto">
            <a:xfrm rot="16857246" flipH="1">
              <a:off x="1746" y="82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36" name="Freeform 1168"/>
            <p:cNvSpPr>
              <a:spLocks/>
            </p:cNvSpPr>
            <p:nvPr/>
          </p:nvSpPr>
          <p:spPr bwMode="auto">
            <a:xfrm rot="-10780721">
              <a:off x="1752" y="816"/>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37" name="Oval 1169"/>
            <p:cNvSpPr>
              <a:spLocks noChangeArrowheads="1"/>
            </p:cNvSpPr>
            <p:nvPr/>
          </p:nvSpPr>
          <p:spPr bwMode="auto">
            <a:xfrm rot="16857246" flipH="1">
              <a:off x="1531" y="605"/>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38" name="Oval 1170"/>
            <p:cNvSpPr>
              <a:spLocks noChangeArrowheads="1"/>
            </p:cNvSpPr>
            <p:nvPr/>
          </p:nvSpPr>
          <p:spPr bwMode="auto">
            <a:xfrm rot="16857246" flipH="1">
              <a:off x="1503" y="584"/>
              <a:ext cx="12" cy="13"/>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39" name="Freeform 1171"/>
            <p:cNvSpPr>
              <a:spLocks/>
            </p:cNvSpPr>
            <p:nvPr/>
          </p:nvSpPr>
          <p:spPr bwMode="auto">
            <a:xfrm rot="-10780721">
              <a:off x="1510" y="576"/>
              <a:ext cx="37"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40" name="Oval 1172"/>
            <p:cNvSpPr>
              <a:spLocks noChangeArrowheads="1"/>
            </p:cNvSpPr>
            <p:nvPr/>
          </p:nvSpPr>
          <p:spPr bwMode="auto">
            <a:xfrm rot="13625400" flipH="1">
              <a:off x="1503" y="74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41" name="Oval 1173"/>
            <p:cNvSpPr>
              <a:spLocks noChangeArrowheads="1"/>
            </p:cNvSpPr>
            <p:nvPr/>
          </p:nvSpPr>
          <p:spPr bwMode="auto">
            <a:xfrm rot="13625400" flipH="1">
              <a:off x="1457" y="75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42" name="Freeform 1174"/>
            <p:cNvSpPr>
              <a:spLocks/>
            </p:cNvSpPr>
            <p:nvPr/>
          </p:nvSpPr>
          <p:spPr bwMode="auto">
            <a:xfrm rot="7587433">
              <a:off x="1457" y="71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43" name="Oval 1175"/>
            <p:cNvSpPr>
              <a:spLocks noChangeArrowheads="1"/>
            </p:cNvSpPr>
            <p:nvPr/>
          </p:nvSpPr>
          <p:spPr bwMode="auto">
            <a:xfrm rot="13625400" flipH="1">
              <a:off x="1652" y="694"/>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44" name="Oval 1176"/>
            <p:cNvSpPr>
              <a:spLocks noChangeArrowheads="1"/>
            </p:cNvSpPr>
            <p:nvPr/>
          </p:nvSpPr>
          <p:spPr bwMode="auto">
            <a:xfrm rot="13625400" flipH="1">
              <a:off x="1602" y="708"/>
              <a:ext cx="18" cy="20"/>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45" name="Freeform 1177"/>
            <p:cNvSpPr>
              <a:spLocks/>
            </p:cNvSpPr>
            <p:nvPr/>
          </p:nvSpPr>
          <p:spPr bwMode="auto">
            <a:xfrm rot="7587433">
              <a:off x="1602" y="671"/>
              <a:ext cx="56" cy="51"/>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46" name="Oval 1178"/>
            <p:cNvSpPr>
              <a:spLocks noChangeArrowheads="1"/>
            </p:cNvSpPr>
            <p:nvPr/>
          </p:nvSpPr>
          <p:spPr bwMode="auto">
            <a:xfrm rot="13625400" flipH="1">
              <a:off x="1409" y="5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47" name="Freeform 1179"/>
            <p:cNvSpPr>
              <a:spLocks/>
            </p:cNvSpPr>
            <p:nvPr/>
          </p:nvSpPr>
          <p:spPr bwMode="auto">
            <a:xfrm rot="7587433">
              <a:off x="1409" y="4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48" name="Oval 1180"/>
            <p:cNvSpPr>
              <a:spLocks noChangeArrowheads="1"/>
            </p:cNvSpPr>
            <p:nvPr/>
          </p:nvSpPr>
          <p:spPr bwMode="auto">
            <a:xfrm rot="13625400" flipH="1">
              <a:off x="1359" y="830"/>
              <a:ext cx="17"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49" name="Oval 1181"/>
            <p:cNvSpPr>
              <a:spLocks noChangeArrowheads="1"/>
            </p:cNvSpPr>
            <p:nvPr/>
          </p:nvSpPr>
          <p:spPr bwMode="auto">
            <a:xfrm rot="13625400" flipH="1">
              <a:off x="1313" y="84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50" name="Freeform 1182"/>
            <p:cNvSpPr>
              <a:spLocks/>
            </p:cNvSpPr>
            <p:nvPr/>
          </p:nvSpPr>
          <p:spPr bwMode="auto">
            <a:xfrm rot="7587433">
              <a:off x="1314" y="816"/>
              <a:ext cx="52" cy="48"/>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51" name="Oval 1183"/>
            <p:cNvSpPr>
              <a:spLocks noChangeArrowheads="1"/>
            </p:cNvSpPr>
            <p:nvPr/>
          </p:nvSpPr>
          <p:spPr bwMode="auto">
            <a:xfrm rot="16857246" flipH="1">
              <a:off x="1766" y="420"/>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52" name="Oval 1184"/>
            <p:cNvSpPr>
              <a:spLocks noChangeArrowheads="1"/>
            </p:cNvSpPr>
            <p:nvPr/>
          </p:nvSpPr>
          <p:spPr bwMode="auto">
            <a:xfrm rot="16857246" flipH="1">
              <a:off x="1739" y="399"/>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53" name="Freeform 1185"/>
            <p:cNvSpPr>
              <a:spLocks/>
            </p:cNvSpPr>
            <p:nvPr/>
          </p:nvSpPr>
          <p:spPr bwMode="auto">
            <a:xfrm rot="-10780721">
              <a:off x="1745" y="391"/>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54" name="Oval 1186"/>
            <p:cNvSpPr>
              <a:spLocks noChangeArrowheads="1"/>
            </p:cNvSpPr>
            <p:nvPr/>
          </p:nvSpPr>
          <p:spPr bwMode="auto">
            <a:xfrm rot="13625400" flipH="1">
              <a:off x="1904" y="3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55" name="Oval 1187"/>
            <p:cNvSpPr>
              <a:spLocks noChangeArrowheads="1"/>
            </p:cNvSpPr>
            <p:nvPr/>
          </p:nvSpPr>
          <p:spPr bwMode="auto">
            <a:xfrm rot="13625400" flipH="1">
              <a:off x="1858" y="36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56" name="Freeform 1188"/>
            <p:cNvSpPr>
              <a:spLocks/>
            </p:cNvSpPr>
            <p:nvPr/>
          </p:nvSpPr>
          <p:spPr bwMode="auto">
            <a:xfrm rot="7587433">
              <a:off x="1858" y="335"/>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57" name="Oval 1189"/>
            <p:cNvSpPr>
              <a:spLocks noChangeArrowheads="1"/>
            </p:cNvSpPr>
            <p:nvPr/>
          </p:nvSpPr>
          <p:spPr bwMode="auto">
            <a:xfrm rot="13625400" flipH="1">
              <a:off x="1757" y="48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58" name="Freeform 1190"/>
            <p:cNvSpPr>
              <a:spLocks/>
            </p:cNvSpPr>
            <p:nvPr/>
          </p:nvSpPr>
          <p:spPr bwMode="auto">
            <a:xfrm rot="7587433">
              <a:off x="1711" y="46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59" name="Oval 1191"/>
            <p:cNvSpPr>
              <a:spLocks noChangeArrowheads="1"/>
            </p:cNvSpPr>
            <p:nvPr/>
          </p:nvSpPr>
          <p:spPr bwMode="auto">
            <a:xfrm rot="8225400" flipH="1">
              <a:off x="1302" y="224"/>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60" name="Oval 1192"/>
            <p:cNvSpPr>
              <a:spLocks noChangeArrowheads="1"/>
            </p:cNvSpPr>
            <p:nvPr/>
          </p:nvSpPr>
          <p:spPr bwMode="auto">
            <a:xfrm rot="8225400" flipH="1">
              <a:off x="1315" y="269"/>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61" name="Oval 1193"/>
            <p:cNvSpPr>
              <a:spLocks noChangeArrowheads="1"/>
            </p:cNvSpPr>
            <p:nvPr/>
          </p:nvSpPr>
          <p:spPr bwMode="auto">
            <a:xfrm rot="16857246" flipH="1">
              <a:off x="1382" y="36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62" name="Oval 1194"/>
            <p:cNvSpPr>
              <a:spLocks noChangeArrowheads="1"/>
            </p:cNvSpPr>
            <p:nvPr/>
          </p:nvSpPr>
          <p:spPr bwMode="auto">
            <a:xfrm rot="16857246" flipH="1">
              <a:off x="1355" y="34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63" name="Freeform 1195"/>
            <p:cNvSpPr>
              <a:spLocks/>
            </p:cNvSpPr>
            <p:nvPr/>
          </p:nvSpPr>
          <p:spPr bwMode="auto">
            <a:xfrm rot="-10780721">
              <a:off x="1361" y="33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64" name="Oval 1196"/>
            <p:cNvSpPr>
              <a:spLocks noChangeArrowheads="1"/>
            </p:cNvSpPr>
            <p:nvPr/>
          </p:nvSpPr>
          <p:spPr bwMode="auto">
            <a:xfrm rot="13625400" flipH="1">
              <a:off x="1373" y="43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65" name="Oval 1197"/>
            <p:cNvSpPr>
              <a:spLocks noChangeArrowheads="1"/>
            </p:cNvSpPr>
            <p:nvPr/>
          </p:nvSpPr>
          <p:spPr bwMode="auto">
            <a:xfrm rot="13625400" flipH="1">
              <a:off x="1327" y="444"/>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66" name="Freeform 1198"/>
            <p:cNvSpPr>
              <a:spLocks/>
            </p:cNvSpPr>
            <p:nvPr/>
          </p:nvSpPr>
          <p:spPr bwMode="auto">
            <a:xfrm rot="7587433">
              <a:off x="1327" y="410"/>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67" name="Oval 1199"/>
            <p:cNvSpPr>
              <a:spLocks noChangeArrowheads="1"/>
            </p:cNvSpPr>
            <p:nvPr/>
          </p:nvSpPr>
          <p:spPr bwMode="auto">
            <a:xfrm rot="13625400" flipH="1">
              <a:off x="1791" y="59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68" name="Oval 1200"/>
            <p:cNvSpPr>
              <a:spLocks noChangeArrowheads="1"/>
            </p:cNvSpPr>
            <p:nvPr/>
          </p:nvSpPr>
          <p:spPr bwMode="auto">
            <a:xfrm rot="13625400" flipH="1">
              <a:off x="1744" y="609"/>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69" name="Freeform 1201"/>
            <p:cNvSpPr>
              <a:spLocks/>
            </p:cNvSpPr>
            <p:nvPr/>
          </p:nvSpPr>
          <p:spPr bwMode="auto">
            <a:xfrm rot="7587433">
              <a:off x="1745" y="575"/>
              <a:ext cx="52"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70" name="Oval 1202"/>
            <p:cNvSpPr>
              <a:spLocks noChangeArrowheads="1"/>
            </p:cNvSpPr>
            <p:nvPr/>
          </p:nvSpPr>
          <p:spPr bwMode="auto">
            <a:xfrm rot="8225400" flipH="1">
              <a:off x="1812" y="712"/>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71" name="Oval 1203"/>
            <p:cNvSpPr>
              <a:spLocks noChangeArrowheads="1"/>
            </p:cNvSpPr>
            <p:nvPr/>
          </p:nvSpPr>
          <p:spPr bwMode="auto">
            <a:xfrm rot="8225400" flipH="1">
              <a:off x="1825" y="756"/>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72" name="Freeform 1204"/>
            <p:cNvSpPr>
              <a:spLocks/>
            </p:cNvSpPr>
            <p:nvPr/>
          </p:nvSpPr>
          <p:spPr bwMode="auto">
            <a:xfrm rot="2187433">
              <a:off x="1789" y="726"/>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nvGrpSpPr>
            <p:cNvPr id="25673" name="Group 1205"/>
            <p:cNvGrpSpPr>
              <a:grpSpLocks/>
            </p:cNvGrpSpPr>
            <p:nvPr/>
          </p:nvGrpSpPr>
          <p:grpSpPr bwMode="auto">
            <a:xfrm>
              <a:off x="1454" y="277"/>
              <a:ext cx="275" cy="293"/>
              <a:chOff x="1454" y="277"/>
              <a:chExt cx="275" cy="293"/>
            </a:xfrm>
          </p:grpSpPr>
          <p:sp>
            <p:nvSpPr>
              <p:cNvPr id="25676" name="Oval 1206"/>
              <p:cNvSpPr>
                <a:spLocks noChangeArrowheads="1"/>
              </p:cNvSpPr>
              <p:nvPr/>
            </p:nvSpPr>
            <p:spPr bwMode="auto">
              <a:xfrm rot="16857246" flipH="1">
                <a:off x="1629" y="557"/>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77" name="Oval 1207"/>
              <p:cNvSpPr>
                <a:spLocks noChangeArrowheads="1"/>
              </p:cNvSpPr>
              <p:nvPr/>
            </p:nvSpPr>
            <p:spPr bwMode="auto">
              <a:xfrm rot="16857246" flipH="1">
                <a:off x="1602" y="536"/>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78" name="Freeform 1208"/>
              <p:cNvSpPr>
                <a:spLocks/>
              </p:cNvSpPr>
              <p:nvPr/>
            </p:nvSpPr>
            <p:spPr bwMode="auto">
              <a:xfrm rot="-10780721">
                <a:off x="1608" y="528"/>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79" name="Oval 1209"/>
              <p:cNvSpPr>
                <a:spLocks noChangeArrowheads="1"/>
              </p:cNvSpPr>
              <p:nvPr/>
            </p:nvSpPr>
            <p:spPr bwMode="auto">
              <a:xfrm rot="13625400" flipH="1">
                <a:off x="1455" y="5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80" name="Oval 1210"/>
              <p:cNvSpPr>
                <a:spLocks noChangeArrowheads="1"/>
              </p:cNvSpPr>
              <p:nvPr/>
            </p:nvSpPr>
            <p:spPr bwMode="auto">
              <a:xfrm rot="8225400" flipH="1">
                <a:off x="1686" y="280"/>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81" name="Oval 1211"/>
              <p:cNvSpPr>
                <a:spLocks noChangeArrowheads="1"/>
              </p:cNvSpPr>
              <p:nvPr/>
            </p:nvSpPr>
            <p:spPr bwMode="auto">
              <a:xfrm rot="8225400" flipH="1">
                <a:off x="1699" y="325"/>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82" name="Freeform 1212"/>
              <p:cNvSpPr>
                <a:spLocks/>
              </p:cNvSpPr>
              <p:nvPr/>
            </p:nvSpPr>
            <p:spPr bwMode="auto">
              <a:xfrm rot="2187433">
                <a:off x="1662" y="294"/>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83" name="Oval 1213"/>
              <p:cNvSpPr>
                <a:spLocks noChangeArrowheads="1"/>
              </p:cNvSpPr>
              <p:nvPr/>
            </p:nvSpPr>
            <p:spPr bwMode="auto">
              <a:xfrm rot="13625400" flipH="1">
                <a:off x="1711" y="50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84" name="Oval 1214"/>
              <p:cNvSpPr>
                <a:spLocks noChangeArrowheads="1"/>
              </p:cNvSpPr>
              <p:nvPr/>
            </p:nvSpPr>
            <p:spPr bwMode="auto">
              <a:xfrm rot="13625400" flipH="1">
                <a:off x="1590" y="347"/>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85" name="Oval 1215"/>
              <p:cNvSpPr>
                <a:spLocks noChangeArrowheads="1"/>
              </p:cNvSpPr>
              <p:nvPr/>
            </p:nvSpPr>
            <p:spPr bwMode="auto">
              <a:xfrm rot="13625400" flipH="1">
                <a:off x="1544" y="360"/>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86" name="Freeform 1216"/>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87" name="Oval 1217"/>
              <p:cNvSpPr>
                <a:spLocks noChangeArrowheads="1"/>
              </p:cNvSpPr>
              <p:nvPr/>
            </p:nvSpPr>
            <p:spPr bwMode="auto">
              <a:xfrm rot="16857246" flipH="1">
                <a:off x="1632" y="314"/>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88" name="Oval 1218"/>
              <p:cNvSpPr>
                <a:spLocks noChangeArrowheads="1"/>
              </p:cNvSpPr>
              <p:nvPr/>
            </p:nvSpPr>
            <p:spPr bwMode="auto">
              <a:xfrm rot="16857246" flipH="1">
                <a:off x="1605" y="293"/>
                <a:ext cx="12" cy="14"/>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89" name="Freeform 1219"/>
              <p:cNvSpPr>
                <a:spLocks/>
              </p:cNvSpPr>
              <p:nvPr/>
            </p:nvSpPr>
            <p:spPr bwMode="auto">
              <a:xfrm rot="-10780721">
                <a:off x="1611" y="285"/>
                <a:ext cx="38" cy="34"/>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90" name="Oval 1220"/>
              <p:cNvSpPr>
                <a:spLocks noChangeArrowheads="1"/>
              </p:cNvSpPr>
              <p:nvPr/>
            </p:nvSpPr>
            <p:spPr bwMode="auto">
              <a:xfrm rot="13625400" flipH="1">
                <a:off x="1520" y="300"/>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91" name="Oval 1221"/>
              <p:cNvSpPr>
                <a:spLocks noChangeArrowheads="1"/>
              </p:cNvSpPr>
              <p:nvPr/>
            </p:nvSpPr>
            <p:spPr bwMode="auto">
              <a:xfrm rot="13625400" flipH="1">
                <a:off x="1474" y="313"/>
                <a:ext cx="17"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92" name="Freeform 1222"/>
              <p:cNvSpPr>
                <a:spLocks/>
              </p:cNvSpPr>
              <p:nvPr/>
            </p:nvSpPr>
            <p:spPr bwMode="auto">
              <a:xfrm rot="7587433">
                <a:off x="1474" y="279"/>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93" name="Oval 1223"/>
              <p:cNvSpPr>
                <a:spLocks noChangeArrowheads="1"/>
              </p:cNvSpPr>
              <p:nvPr/>
            </p:nvSpPr>
            <p:spPr bwMode="auto">
              <a:xfrm rot="8225400" flipH="1">
                <a:off x="1542" y="416"/>
                <a:ext cx="16" cy="19"/>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94" name="Oval 1224"/>
              <p:cNvSpPr>
                <a:spLocks noChangeArrowheads="1"/>
              </p:cNvSpPr>
              <p:nvPr/>
            </p:nvSpPr>
            <p:spPr bwMode="auto">
              <a:xfrm rot="8225400" flipH="1">
                <a:off x="1555" y="461"/>
                <a:ext cx="16" cy="18"/>
              </a:xfrm>
              <a:prstGeom prst="ellipse">
                <a:avLst/>
              </a:prstGeom>
              <a:solidFill>
                <a:schemeClr val="tx1"/>
              </a:solidFill>
              <a:ln w="9525">
                <a:solidFill>
                  <a:srgbClr val="D80000"/>
                </a:solidFill>
                <a:round/>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95" name="Freeform 1225"/>
              <p:cNvSpPr>
                <a:spLocks/>
              </p:cNvSpPr>
              <p:nvPr/>
            </p:nvSpPr>
            <p:spPr bwMode="auto">
              <a:xfrm rot="2187433">
                <a:off x="1518" y="430"/>
                <a:ext cx="50" cy="45"/>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96" name="Freeform 1226"/>
              <p:cNvSpPr>
                <a:spLocks/>
              </p:cNvSpPr>
              <p:nvPr/>
            </p:nvSpPr>
            <p:spPr bwMode="auto">
              <a:xfrm rot="7587433">
                <a:off x="1640" y="422"/>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5674" name="Freeform 1227"/>
            <p:cNvSpPr>
              <a:spLocks/>
            </p:cNvSpPr>
            <p:nvPr/>
          </p:nvSpPr>
          <p:spPr bwMode="auto">
            <a:xfrm rot="7587433">
              <a:off x="1736" y="518"/>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sp>
          <p:nvSpPr>
            <p:cNvPr id="25675" name="Freeform 1228"/>
            <p:cNvSpPr>
              <a:spLocks/>
            </p:cNvSpPr>
            <p:nvPr/>
          </p:nvSpPr>
          <p:spPr bwMode="auto">
            <a:xfrm rot="7587433">
              <a:off x="1544" y="326"/>
              <a:ext cx="51" cy="47"/>
            </a:xfrm>
            <a:custGeom>
              <a:avLst/>
              <a:gdLst>
                <a:gd name="T0" fmla="*/ 0 w 148"/>
                <a:gd name="T1" fmla="*/ 0 h 135"/>
                <a:gd name="T2" fmla="*/ 0 w 148"/>
                <a:gd name="T3" fmla="*/ 0 h 135"/>
                <a:gd name="T4" fmla="*/ 0 w 148"/>
                <a:gd name="T5" fmla="*/ 0 h 135"/>
                <a:gd name="T6" fmla="*/ 0 60000 65536"/>
                <a:gd name="T7" fmla="*/ 0 60000 65536"/>
                <a:gd name="T8" fmla="*/ 0 60000 65536"/>
                <a:gd name="T9" fmla="*/ 0 w 148"/>
                <a:gd name="T10" fmla="*/ 0 h 135"/>
                <a:gd name="T11" fmla="*/ 148 w 148"/>
                <a:gd name="T12" fmla="*/ 135 h 135"/>
              </a:gdLst>
              <a:ahLst/>
              <a:cxnLst>
                <a:cxn ang="T6">
                  <a:pos x="T0" y="T1"/>
                </a:cxn>
                <a:cxn ang="T7">
                  <a:pos x="T2" y="T3"/>
                </a:cxn>
                <a:cxn ang="T8">
                  <a:pos x="T4" y="T5"/>
                </a:cxn>
              </a:cxnLst>
              <a:rect l="T9" t="T10" r="T11" b="T12"/>
              <a:pathLst>
                <a:path w="148" h="135">
                  <a:moveTo>
                    <a:pt x="25" y="0"/>
                  </a:moveTo>
                  <a:cubicBezTo>
                    <a:pt x="27" y="16"/>
                    <a:pt x="0" y="61"/>
                    <a:pt x="40" y="99"/>
                  </a:cubicBezTo>
                  <a:cubicBezTo>
                    <a:pt x="85" y="135"/>
                    <a:pt x="126" y="94"/>
                    <a:pt x="148" y="93"/>
                  </a:cubicBezTo>
                </a:path>
              </a:pathLst>
            </a:custGeom>
            <a:noFill/>
            <a:ln w="19050">
              <a:solidFill>
                <a:srgbClr val="D80000"/>
              </a:solidFill>
              <a:round/>
              <a:headEnd/>
              <a:tailEnd/>
            </a:ln>
          </p:spPr>
          <p:txBody>
            <a:bodyPr/>
            <a:lstStyle/>
            <a:p>
              <a:pPr algn="ctr" eaLnBrk="0" hangingPunct="0"/>
              <a:endParaRPr lang="it-IT">
                <a:solidFill>
                  <a:srgbClr val="000000"/>
                </a:solidFill>
                <a:latin typeface="Times New Roman" pitchFamily="18" charset="0"/>
              </a:endParaRPr>
            </a:p>
          </p:txBody>
        </p:sp>
      </p:grpSp>
      <p:sp>
        <p:nvSpPr>
          <p:cNvPr id="25626" name="Rectangle 1229"/>
          <p:cNvSpPr>
            <a:spLocks noChangeArrowheads="1"/>
          </p:cNvSpPr>
          <p:nvPr/>
        </p:nvSpPr>
        <p:spPr bwMode="auto">
          <a:xfrm>
            <a:off x="2590800" y="998538"/>
            <a:ext cx="6553200" cy="152400"/>
          </a:xfrm>
          <a:prstGeom prst="rect">
            <a:avLst/>
          </a:prstGeom>
          <a:solidFill>
            <a:srgbClr val="B9AE77"/>
          </a:solidFill>
          <a:ln w="9525">
            <a:noFill/>
            <a:miter lim="800000"/>
            <a:headEnd/>
            <a:tailEnd/>
          </a:ln>
        </p:spPr>
        <p:txBody>
          <a:bodyPr wrap="none" anchor="ctr"/>
          <a:lstStyle/>
          <a:p>
            <a:pPr algn="ctr" eaLnBrk="0" hangingPunct="0"/>
            <a:endParaRPr lang="it-IT">
              <a:solidFill>
                <a:srgbClr val="000000"/>
              </a:solidFill>
              <a:latin typeface="Times New Roman" pitchFamily="18" charset="0"/>
            </a:endParaRPr>
          </a:p>
        </p:txBody>
      </p:sp>
      <p:sp>
        <p:nvSpPr>
          <p:cNvPr id="25627" name="Text Box 1230"/>
          <p:cNvSpPr txBox="1">
            <a:spLocks noChangeArrowheads="1"/>
          </p:cNvSpPr>
          <p:nvPr/>
        </p:nvSpPr>
        <p:spPr bwMode="auto">
          <a:xfrm>
            <a:off x="2133600" y="2667000"/>
            <a:ext cx="6934200" cy="3670236"/>
          </a:xfrm>
          <a:prstGeom prst="rect">
            <a:avLst/>
          </a:prstGeom>
          <a:solidFill>
            <a:srgbClr val="DDDDDD"/>
          </a:solidFill>
          <a:ln w="9525">
            <a:noFill/>
            <a:miter lim="800000"/>
            <a:headEnd/>
            <a:tailEnd/>
          </a:ln>
        </p:spPr>
        <p:txBody>
          <a:bodyPr>
            <a:spAutoFit/>
          </a:bodyPr>
          <a:lstStyle/>
          <a:p>
            <a:pPr eaLnBrk="0" hangingPunct="0">
              <a:lnSpc>
                <a:spcPct val="130000"/>
              </a:lnSpc>
            </a:pPr>
            <a:r>
              <a:rPr lang="en-US" sz="3000" b="1" dirty="0" smtClean="0">
                <a:solidFill>
                  <a:srgbClr val="FF3300"/>
                </a:solidFill>
                <a:latin typeface="Century Gothic" pitchFamily="34" charset="0"/>
              </a:rPr>
              <a:t>Shell: </a:t>
            </a:r>
            <a:endParaRPr lang="en-US" sz="3000" b="1" dirty="0">
              <a:solidFill>
                <a:srgbClr val="FF3300"/>
              </a:solidFill>
              <a:latin typeface="Century Gothic" pitchFamily="34" charset="0"/>
            </a:endParaRPr>
          </a:p>
          <a:p>
            <a:pPr eaLnBrk="0" hangingPunct="0">
              <a:lnSpc>
                <a:spcPct val="130000"/>
              </a:lnSpc>
            </a:pPr>
            <a:r>
              <a:rPr lang="en-US" sz="3000" b="1" dirty="0" smtClean="0">
                <a:latin typeface="Century Gothic" pitchFamily="34" charset="0"/>
              </a:rPr>
              <a:t>Efficacy depends on three mechanisms</a:t>
            </a:r>
          </a:p>
          <a:p>
            <a:pPr eaLnBrk="0" hangingPunct="0">
              <a:lnSpc>
                <a:spcPct val="130000"/>
              </a:lnSpc>
            </a:pPr>
            <a:r>
              <a:rPr lang="en-US" sz="3000" b="1" dirty="0" smtClean="0">
                <a:latin typeface="Century Gothic" pitchFamily="34" charset="0"/>
              </a:rPr>
              <a:t> </a:t>
            </a:r>
            <a:r>
              <a:rPr lang="en-US" sz="3000" b="1" dirty="0">
                <a:solidFill>
                  <a:srgbClr val="000000"/>
                </a:solidFill>
                <a:latin typeface="Century Gothic" pitchFamily="34" charset="0"/>
              </a:rPr>
              <a:t>			</a:t>
            </a:r>
            <a:r>
              <a:rPr lang="en-US" sz="3000" b="1" dirty="0">
                <a:solidFill>
                  <a:srgbClr val="FF3300"/>
                </a:solidFill>
                <a:latin typeface="Century Gothic" pitchFamily="34" charset="0"/>
              </a:rPr>
              <a:t>1.</a:t>
            </a:r>
            <a:r>
              <a:rPr lang="en-US" sz="3000" b="1" dirty="0">
                <a:solidFill>
                  <a:srgbClr val="000000"/>
                </a:solidFill>
                <a:latin typeface="Century Gothic" pitchFamily="34" charset="0"/>
              </a:rPr>
              <a:t> </a:t>
            </a:r>
            <a:r>
              <a:rPr lang="en-US" sz="3000" b="1" dirty="0" smtClean="0">
                <a:solidFill>
                  <a:srgbClr val="000000"/>
                </a:solidFill>
                <a:latin typeface="Century Gothic" pitchFamily="34" charset="0"/>
              </a:rPr>
              <a:t>Physical</a:t>
            </a:r>
            <a:endParaRPr lang="en-US" sz="3000" b="1" dirty="0">
              <a:solidFill>
                <a:srgbClr val="000000"/>
              </a:solidFill>
              <a:latin typeface="Century Gothic" pitchFamily="34" charset="0"/>
            </a:endParaRPr>
          </a:p>
          <a:p>
            <a:pPr eaLnBrk="0" hangingPunct="0">
              <a:lnSpc>
                <a:spcPct val="130000"/>
              </a:lnSpc>
            </a:pPr>
            <a:r>
              <a:rPr lang="en-US" sz="3000" b="1" dirty="0">
                <a:solidFill>
                  <a:srgbClr val="000000"/>
                </a:solidFill>
                <a:latin typeface="Century Gothic" pitchFamily="34" charset="0"/>
              </a:rPr>
              <a:t>                    	</a:t>
            </a:r>
            <a:r>
              <a:rPr lang="en-US" sz="3000" b="1" dirty="0">
                <a:solidFill>
                  <a:srgbClr val="FF3300"/>
                </a:solidFill>
                <a:latin typeface="Century Gothic" pitchFamily="34" charset="0"/>
              </a:rPr>
              <a:t>2.</a:t>
            </a:r>
            <a:r>
              <a:rPr lang="en-US" sz="3000" b="1" dirty="0">
                <a:solidFill>
                  <a:srgbClr val="000000"/>
                </a:solidFill>
                <a:latin typeface="Century Gothic" pitchFamily="34" charset="0"/>
              </a:rPr>
              <a:t> </a:t>
            </a:r>
            <a:r>
              <a:rPr lang="en-US" sz="3000" b="1" dirty="0" smtClean="0">
                <a:solidFill>
                  <a:srgbClr val="000000"/>
                </a:solidFill>
                <a:latin typeface="Century Gothic" pitchFamily="34" charset="0"/>
              </a:rPr>
              <a:t>Chemical</a:t>
            </a:r>
            <a:endParaRPr lang="en-US" sz="3000" b="1" dirty="0">
              <a:solidFill>
                <a:srgbClr val="000000"/>
              </a:solidFill>
              <a:latin typeface="Century Gothic" pitchFamily="34" charset="0"/>
            </a:endParaRPr>
          </a:p>
          <a:p>
            <a:pPr eaLnBrk="0" hangingPunct="0">
              <a:lnSpc>
                <a:spcPct val="130000"/>
              </a:lnSpc>
            </a:pPr>
            <a:r>
              <a:rPr lang="en-US" sz="3000" b="1" dirty="0">
                <a:solidFill>
                  <a:srgbClr val="000000"/>
                </a:solidFill>
                <a:latin typeface="Century Gothic" pitchFamily="34" charset="0"/>
              </a:rPr>
              <a:t>                          </a:t>
            </a:r>
            <a:r>
              <a:rPr lang="en-US" sz="3000" b="1" dirty="0">
                <a:solidFill>
                  <a:srgbClr val="FF3300"/>
                </a:solidFill>
                <a:latin typeface="Century Gothic" pitchFamily="34" charset="0"/>
              </a:rPr>
              <a:t>3.</a:t>
            </a:r>
            <a:r>
              <a:rPr lang="en-US" sz="3000" b="1" dirty="0">
                <a:solidFill>
                  <a:srgbClr val="000000"/>
                </a:solidFill>
                <a:latin typeface="Century Gothic" pitchFamily="34" charset="0"/>
              </a:rPr>
              <a:t> </a:t>
            </a:r>
            <a:r>
              <a:rPr lang="en-US" sz="3000" b="1" dirty="0" smtClean="0">
                <a:solidFill>
                  <a:srgbClr val="000000"/>
                </a:solidFill>
                <a:latin typeface="Century Gothic" pitchFamily="34" charset="0"/>
              </a:rPr>
              <a:t>Biological</a:t>
            </a:r>
            <a:endParaRPr lang="en-US" sz="3000" b="1" dirty="0">
              <a:solidFill>
                <a:srgbClr val="000000"/>
              </a:solidFill>
              <a:latin typeface="Century Gothic" pitchFamily="34" charset="0"/>
            </a:endParaRPr>
          </a:p>
        </p:txBody>
      </p:sp>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9</a:t>
            </a:fld>
            <a:endParaRPr lang="it-IT"/>
          </a:p>
        </p:txBody>
      </p:sp>
    </p:spTree>
  </p:cSld>
  <p:clrMapOvr>
    <a:masterClrMapping/>
  </p:clrMapOvr>
  <p:timing>
    <p:tnLst>
      <p:par>
        <p:cTn xmlns:p14="http://schemas.microsoft.com/office/powerpoint/2010/mai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4" name="Picture 2"/>
          <p:cNvPicPr>
            <a:picLocks noChangeAspect="1" noChangeArrowheads="1"/>
          </p:cNvPicPr>
          <p:nvPr/>
        </p:nvPicPr>
        <p:blipFill>
          <a:blip r:embed="rId2" cstate="print"/>
          <a:srcRect/>
          <a:stretch>
            <a:fillRect/>
          </a:stretch>
        </p:blipFill>
        <p:spPr bwMode="auto">
          <a:xfrm>
            <a:off x="1876378" y="128517"/>
            <a:ext cx="5214942" cy="6701366"/>
          </a:xfrm>
          <a:prstGeom prst="rect">
            <a:avLst/>
          </a:prstGeom>
          <a:noFill/>
          <a:ln w="9525">
            <a:noFill/>
            <a:miter lim="800000"/>
            <a:headEnd/>
            <a:tailEnd/>
          </a:ln>
          <a:scene3d>
            <a:camera prst="orthographicFront"/>
            <a:lightRig rig="threePt" dir="t"/>
          </a:scene3d>
          <a:sp3d>
            <a:bevelT w="114300" prst="artDeco"/>
          </a:sp3d>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90</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2"/>
          <p:cNvPicPr>
            <a:picLocks noChangeAspect="1" noChangeArrowheads="1"/>
          </p:cNvPicPr>
          <p:nvPr/>
        </p:nvPicPr>
        <p:blipFill>
          <a:blip r:embed="rId2" cstate="print"/>
          <a:srcRect/>
          <a:stretch>
            <a:fillRect/>
          </a:stretch>
        </p:blipFill>
        <p:spPr bwMode="auto">
          <a:xfrm>
            <a:off x="0" y="85725"/>
            <a:ext cx="5000625" cy="6772275"/>
          </a:xfrm>
          <a:prstGeom prst="rect">
            <a:avLst/>
          </a:prstGeom>
          <a:noFill/>
          <a:ln w="9525">
            <a:noFill/>
            <a:miter lim="800000"/>
            <a:headEnd/>
            <a:tailEnd/>
          </a:ln>
        </p:spPr>
      </p:pic>
      <p:pic>
        <p:nvPicPr>
          <p:cNvPr id="91139" name="Picture 3"/>
          <p:cNvPicPr>
            <a:picLocks noChangeAspect="1" noChangeArrowheads="1"/>
          </p:cNvPicPr>
          <p:nvPr/>
        </p:nvPicPr>
        <p:blipFill>
          <a:blip r:embed="rId3" cstate="print"/>
          <a:srcRect/>
          <a:stretch>
            <a:fillRect/>
          </a:stretch>
        </p:blipFill>
        <p:spPr bwMode="auto">
          <a:xfrm>
            <a:off x="3000375" y="0"/>
            <a:ext cx="6252145" cy="4105395"/>
          </a:xfrm>
          <a:prstGeom prst="rect">
            <a:avLst/>
          </a:prstGeom>
          <a:noFill/>
          <a:ln w="9525">
            <a:noFill/>
            <a:miter lim="800000"/>
            <a:headEnd/>
            <a:tailEnd/>
          </a:ln>
        </p:spPr>
      </p:pic>
      <p:pic>
        <p:nvPicPr>
          <p:cNvPr id="91140" name="Picture 4"/>
          <p:cNvPicPr>
            <a:picLocks noChangeAspect="1" noChangeArrowheads="1"/>
          </p:cNvPicPr>
          <p:nvPr/>
        </p:nvPicPr>
        <p:blipFill>
          <a:blip r:embed="rId4" cstate="print"/>
          <a:srcRect/>
          <a:stretch>
            <a:fillRect/>
          </a:stretch>
        </p:blipFill>
        <p:spPr bwMode="auto">
          <a:xfrm>
            <a:off x="2944380" y="4149080"/>
            <a:ext cx="6318102" cy="2788598"/>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91</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1139"/>
                                        </p:tgtEl>
                                        <p:attrNameLst>
                                          <p:attrName>style.visibility</p:attrName>
                                        </p:attrNameLst>
                                      </p:cBhvr>
                                      <p:to>
                                        <p:strVal val="visible"/>
                                      </p:to>
                                    </p:set>
                                    <p:animEffect transition="in" filter="fade">
                                      <p:cBhvr>
                                        <p:cTn id="7" dur="500"/>
                                        <p:tgtEl>
                                          <p:spTgt spid="911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1140"/>
                                        </p:tgtEl>
                                        <p:attrNameLst>
                                          <p:attrName>style.visibility</p:attrName>
                                        </p:attrNameLst>
                                      </p:cBhvr>
                                      <p:to>
                                        <p:strVal val="visible"/>
                                      </p:to>
                                    </p:set>
                                    <p:animEffect transition="in" filter="fade">
                                      <p:cBhvr>
                                        <p:cTn id="12" dur="500"/>
                                        <p:tgtEl>
                                          <p:spTgt spid="91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28625" y="0"/>
            <a:ext cx="8229600" cy="1143000"/>
          </a:xfrm>
        </p:spPr>
        <p:txBody>
          <a:bodyPr>
            <a:normAutofit/>
          </a:bodyPr>
          <a:lstStyle/>
          <a:p>
            <a:pPr>
              <a:defRPr/>
            </a:pPr>
            <a:r>
              <a:rPr lang="it-IT" sz="6000" b="1" dirty="0" err="1" smtClean="0">
                <a:solidFill>
                  <a:srgbClr val="FF0000"/>
                </a:solidFill>
                <a:effectLst>
                  <a:outerShdw blurRad="38100" dist="38100" dir="2700000" algn="tl">
                    <a:srgbClr val="000000">
                      <a:alpha val="43137"/>
                    </a:srgbClr>
                  </a:outerShdw>
                </a:effectLst>
              </a:rPr>
              <a:t>iPS</a:t>
            </a:r>
            <a:r>
              <a:rPr lang="it-IT" sz="6000" b="1" dirty="0" smtClean="0">
                <a:solidFill>
                  <a:srgbClr val="FF0000"/>
                </a:solidFill>
                <a:effectLst>
                  <a:outerShdw blurRad="38100" dist="38100" dir="2700000" algn="tl">
                    <a:srgbClr val="000000">
                      <a:alpha val="43137"/>
                    </a:srgbClr>
                  </a:outerShdw>
                </a:effectLst>
              </a:rPr>
              <a:t> </a:t>
            </a:r>
            <a:r>
              <a:rPr lang="it-IT" sz="6000" b="1" dirty="0" err="1" smtClean="0">
                <a:solidFill>
                  <a:srgbClr val="FF0000"/>
                </a:solidFill>
                <a:effectLst>
                  <a:outerShdw blurRad="38100" dist="38100" dir="2700000" algn="tl">
                    <a:srgbClr val="000000">
                      <a:alpha val="43137"/>
                    </a:srgbClr>
                  </a:outerShdw>
                </a:effectLst>
              </a:rPr>
              <a:t>cells</a:t>
            </a:r>
            <a:endParaRPr lang="it-IT" sz="6000" b="1" dirty="0">
              <a:solidFill>
                <a:srgbClr val="FF0000"/>
              </a:solidFill>
              <a:effectLst>
                <a:outerShdw blurRad="38100" dist="38100" dir="2700000" algn="tl">
                  <a:srgbClr val="000000">
                    <a:alpha val="43137"/>
                  </a:srgbClr>
                </a:outerShdw>
              </a:effectLst>
            </a:endParaRPr>
          </a:p>
        </p:txBody>
      </p:sp>
      <p:pic>
        <p:nvPicPr>
          <p:cNvPr id="8194" name="Picture 2"/>
          <p:cNvPicPr>
            <a:picLocks noChangeAspect="1" noChangeArrowheads="1"/>
          </p:cNvPicPr>
          <p:nvPr/>
        </p:nvPicPr>
        <p:blipFill>
          <a:blip r:embed="rId3" cstate="print"/>
          <a:srcRect/>
          <a:stretch>
            <a:fillRect/>
          </a:stretch>
        </p:blipFill>
        <p:spPr bwMode="auto">
          <a:xfrm>
            <a:off x="5643563" y="2214563"/>
            <a:ext cx="3500437" cy="2857500"/>
          </a:xfrm>
          <a:prstGeom prst="rect">
            <a:avLst/>
          </a:prstGeom>
          <a:noFill/>
          <a:ln w="9525">
            <a:noFill/>
            <a:miter lim="800000"/>
            <a:headEnd/>
            <a:tailEnd/>
          </a:ln>
        </p:spPr>
      </p:pic>
      <p:sp>
        <p:nvSpPr>
          <p:cNvPr id="3" name="Segnaposto contenuto 2"/>
          <p:cNvSpPr>
            <a:spLocks noGrp="1"/>
          </p:cNvSpPr>
          <p:nvPr>
            <p:ph sz="quarter" idx="1"/>
          </p:nvPr>
        </p:nvSpPr>
        <p:spPr>
          <a:xfrm>
            <a:off x="0" y="928688"/>
            <a:ext cx="5786438" cy="4525962"/>
          </a:xfrm>
        </p:spPr>
        <p:txBody>
          <a:bodyPr/>
          <a:lstStyle/>
          <a:p>
            <a:r>
              <a:rPr lang="it-IT" dirty="0" smtClean="0"/>
              <a:t>Development </a:t>
            </a:r>
            <a:r>
              <a:rPr lang="it-IT" dirty="0" err="1" smtClean="0"/>
              <a:t>is</a:t>
            </a:r>
            <a:r>
              <a:rPr lang="it-IT" dirty="0" smtClean="0"/>
              <a:t> </a:t>
            </a:r>
            <a:r>
              <a:rPr lang="it-IT" dirty="0" err="1" smtClean="0"/>
              <a:t>dictated</a:t>
            </a:r>
            <a:r>
              <a:rPr lang="it-IT" dirty="0" smtClean="0"/>
              <a:t> by </a:t>
            </a:r>
            <a:r>
              <a:rPr lang="it-IT" dirty="0" err="1" smtClean="0"/>
              <a:t>epigenetic</a:t>
            </a:r>
            <a:r>
              <a:rPr lang="it-IT" dirty="0" smtClean="0"/>
              <a:t> </a:t>
            </a:r>
            <a:r>
              <a:rPr lang="it-IT" dirty="0" err="1" smtClean="0"/>
              <a:t>episodes</a:t>
            </a:r>
            <a:r>
              <a:rPr lang="it-IT" dirty="0" smtClean="0"/>
              <a:t>: </a:t>
            </a:r>
            <a:r>
              <a:rPr lang="it-IT" dirty="0" err="1" smtClean="0"/>
              <a:t>as</a:t>
            </a:r>
            <a:r>
              <a:rPr lang="it-IT" dirty="0" smtClean="0"/>
              <a:t> </a:t>
            </a:r>
            <a:r>
              <a:rPr lang="it-IT" dirty="0" err="1" smtClean="0"/>
              <a:t>such</a:t>
            </a:r>
            <a:r>
              <a:rPr lang="it-IT" dirty="0" smtClean="0"/>
              <a:t>, </a:t>
            </a:r>
            <a:r>
              <a:rPr lang="it-IT" dirty="0" err="1" smtClean="0"/>
              <a:t>it</a:t>
            </a:r>
            <a:r>
              <a:rPr lang="it-IT" dirty="0" smtClean="0"/>
              <a:t> can </a:t>
            </a:r>
            <a:r>
              <a:rPr lang="it-IT" dirty="0" err="1" smtClean="0"/>
              <a:t>thus</a:t>
            </a:r>
            <a:r>
              <a:rPr lang="it-IT" dirty="0" smtClean="0"/>
              <a:t> be </a:t>
            </a:r>
            <a:r>
              <a:rPr lang="it-IT" dirty="0" err="1" smtClean="0"/>
              <a:t>reversed</a:t>
            </a:r>
            <a:r>
              <a:rPr lang="it-IT" dirty="0" smtClean="0"/>
              <a:t>. </a:t>
            </a:r>
          </a:p>
          <a:p>
            <a:r>
              <a:rPr lang="it-IT" dirty="0" smtClean="0"/>
              <a:t>The </a:t>
            </a:r>
            <a:r>
              <a:rPr lang="it-IT" dirty="0" err="1" smtClean="0"/>
              <a:t>iPS</a:t>
            </a:r>
            <a:r>
              <a:rPr lang="it-IT" dirty="0" smtClean="0"/>
              <a:t> (</a:t>
            </a:r>
            <a:r>
              <a:rPr lang="it-IT" dirty="0" err="1" smtClean="0"/>
              <a:t>induced</a:t>
            </a:r>
            <a:r>
              <a:rPr lang="it-IT" dirty="0" smtClean="0"/>
              <a:t> </a:t>
            </a:r>
            <a:r>
              <a:rPr lang="it-IT" dirty="0" err="1" smtClean="0"/>
              <a:t>pluripotent</a:t>
            </a:r>
            <a:r>
              <a:rPr lang="it-IT" dirty="0" smtClean="0"/>
              <a:t> </a:t>
            </a:r>
            <a:r>
              <a:rPr lang="it-IT" dirty="0" err="1" smtClean="0"/>
              <a:t>stem</a:t>
            </a:r>
            <a:r>
              <a:rPr lang="it-IT" dirty="0" smtClean="0"/>
              <a:t>) </a:t>
            </a:r>
            <a:r>
              <a:rPr lang="it-IT" dirty="0" err="1" smtClean="0"/>
              <a:t>cells</a:t>
            </a:r>
            <a:r>
              <a:rPr lang="it-IT" dirty="0" smtClean="0"/>
              <a:t> are </a:t>
            </a:r>
            <a:r>
              <a:rPr lang="it-IT" dirty="0" err="1" smtClean="0"/>
              <a:t>somatic</a:t>
            </a:r>
            <a:r>
              <a:rPr lang="it-IT" dirty="0" smtClean="0"/>
              <a:t> </a:t>
            </a:r>
            <a:r>
              <a:rPr lang="it-IT" dirty="0" err="1" smtClean="0"/>
              <a:t>cells</a:t>
            </a:r>
            <a:r>
              <a:rPr lang="it-IT" dirty="0" smtClean="0"/>
              <a:t> </a:t>
            </a:r>
            <a:r>
              <a:rPr lang="it-IT" dirty="0" err="1" smtClean="0"/>
              <a:t>that</a:t>
            </a:r>
            <a:r>
              <a:rPr lang="it-IT" dirty="0" smtClean="0"/>
              <a:t> </a:t>
            </a:r>
            <a:r>
              <a:rPr lang="it-IT" dirty="0" err="1" smtClean="0"/>
              <a:t>reacquire</a:t>
            </a:r>
            <a:r>
              <a:rPr lang="it-IT" dirty="0" smtClean="0"/>
              <a:t> </a:t>
            </a:r>
            <a:r>
              <a:rPr lang="it-IT" dirty="0" err="1" smtClean="0"/>
              <a:t>embryonic</a:t>
            </a:r>
            <a:r>
              <a:rPr lang="it-IT" dirty="0" smtClean="0"/>
              <a:t> </a:t>
            </a:r>
            <a:r>
              <a:rPr lang="it-IT" dirty="0" err="1" smtClean="0"/>
              <a:t>stem</a:t>
            </a:r>
            <a:r>
              <a:rPr lang="it-IT" dirty="0" smtClean="0"/>
              <a:t> </a:t>
            </a:r>
            <a:r>
              <a:rPr lang="it-IT" dirty="0" err="1" smtClean="0"/>
              <a:t>cell</a:t>
            </a:r>
            <a:r>
              <a:rPr lang="it-IT" dirty="0" smtClean="0"/>
              <a:t> </a:t>
            </a:r>
            <a:r>
              <a:rPr lang="it-IT" dirty="0" err="1" smtClean="0"/>
              <a:t>features</a:t>
            </a:r>
            <a:r>
              <a:rPr lang="it-IT" dirty="0" smtClean="0"/>
              <a:t> </a:t>
            </a:r>
            <a:r>
              <a:rPr lang="it-IT" dirty="0" err="1" smtClean="0"/>
              <a:t>through</a:t>
            </a:r>
            <a:r>
              <a:rPr lang="it-IT" dirty="0" smtClean="0"/>
              <a:t> the </a:t>
            </a:r>
            <a:r>
              <a:rPr lang="it-IT" dirty="0" err="1" smtClean="0"/>
              <a:t>introduction</a:t>
            </a:r>
            <a:r>
              <a:rPr lang="it-IT" dirty="0" smtClean="0"/>
              <a:t> of </a:t>
            </a:r>
            <a:r>
              <a:rPr lang="it-IT" dirty="0" err="1" smtClean="0"/>
              <a:t>defined</a:t>
            </a:r>
            <a:r>
              <a:rPr lang="it-IT" dirty="0" smtClean="0"/>
              <a:t> </a:t>
            </a:r>
            <a:r>
              <a:rPr lang="it-IT" dirty="0" err="1" smtClean="0"/>
              <a:t>factors</a:t>
            </a:r>
            <a:r>
              <a:rPr lang="it-IT" dirty="0" smtClean="0"/>
              <a:t>.</a:t>
            </a:r>
          </a:p>
        </p:txBody>
      </p:sp>
      <p:sp>
        <p:nvSpPr>
          <p:cNvPr id="6" name="Segnaposto numero diapositiva 5"/>
          <p:cNvSpPr>
            <a:spLocks noGrp="1"/>
          </p:cNvSpPr>
          <p:nvPr>
            <p:ph type="sldNum" sz="quarter" idx="12"/>
          </p:nvPr>
        </p:nvSpPr>
        <p:spPr/>
        <p:txBody>
          <a:bodyPr/>
          <a:lstStyle/>
          <a:p>
            <a:pPr>
              <a:defRPr/>
            </a:pPr>
            <a:fld id="{25B4B744-3608-434F-8455-62CF586CAAC4}" type="slidenum">
              <a:rPr lang="it-IT" smtClean="0"/>
              <a:pPr>
                <a:defRPr/>
              </a:pPr>
              <a:t>92</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94"/>
                                        </p:tgtEl>
                                        <p:attrNameLst>
                                          <p:attrName>style.visibility</p:attrName>
                                        </p:attrNameLst>
                                      </p:cBhvr>
                                      <p:to>
                                        <p:strVal val="visible"/>
                                      </p:to>
                                    </p:set>
                                    <p:animEffect transition="in" filter="fade">
                                      <p:cBhvr>
                                        <p:cTn id="12" dur="500"/>
                                        <p:tgtEl>
                                          <p:spTgt spid="8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olo 1"/>
          <p:cNvSpPr>
            <a:spLocks noGrp="1"/>
          </p:cNvSpPr>
          <p:nvPr>
            <p:ph type="title"/>
          </p:nvPr>
        </p:nvSpPr>
        <p:spPr/>
        <p:txBody>
          <a:bodyPr/>
          <a:lstStyle/>
          <a:p>
            <a:r>
              <a:rPr lang="it-IT" dirty="0" err="1" smtClean="0"/>
              <a:t>History</a:t>
            </a:r>
            <a:r>
              <a:rPr lang="it-IT" dirty="0" smtClean="0"/>
              <a:t> of </a:t>
            </a:r>
            <a:r>
              <a:rPr lang="it-IT" dirty="0" err="1" smtClean="0"/>
              <a:t>iPS</a:t>
            </a:r>
            <a:r>
              <a:rPr lang="it-IT" dirty="0" smtClean="0"/>
              <a:t> </a:t>
            </a:r>
            <a:r>
              <a:rPr lang="it-IT" dirty="0" err="1" smtClean="0"/>
              <a:t>cells</a:t>
            </a:r>
            <a:endParaRPr lang="it-IT" dirty="0" smtClean="0"/>
          </a:p>
        </p:txBody>
      </p:sp>
      <p:sp>
        <p:nvSpPr>
          <p:cNvPr id="93187" name="Segnaposto contenuto 2"/>
          <p:cNvSpPr>
            <a:spLocks noGrp="1"/>
          </p:cNvSpPr>
          <p:nvPr>
            <p:ph sz="quarter" idx="1"/>
          </p:nvPr>
        </p:nvSpPr>
        <p:spPr>
          <a:xfrm>
            <a:off x="357188" y="1643063"/>
            <a:ext cx="7467600" cy="2187575"/>
          </a:xfrm>
        </p:spPr>
        <p:txBody>
          <a:bodyPr/>
          <a:lstStyle/>
          <a:p>
            <a:r>
              <a:rPr lang="it-IT" dirty="0" smtClean="0"/>
              <a:t>The first </a:t>
            </a:r>
            <a:r>
              <a:rPr lang="it-IT" dirty="0" err="1" smtClean="0"/>
              <a:t>published</a:t>
            </a:r>
            <a:r>
              <a:rPr lang="it-IT" dirty="0" smtClean="0"/>
              <a:t> </a:t>
            </a:r>
            <a:r>
              <a:rPr lang="it-IT" dirty="0" err="1" smtClean="0"/>
              <a:t>paper</a:t>
            </a:r>
            <a:endParaRPr lang="it-IT" dirty="0" smtClean="0"/>
          </a:p>
        </p:txBody>
      </p:sp>
      <p:pic>
        <p:nvPicPr>
          <p:cNvPr id="65540" name="Picture 3"/>
          <p:cNvPicPr>
            <a:picLocks noChangeAspect="1" noChangeArrowheads="1"/>
          </p:cNvPicPr>
          <p:nvPr/>
        </p:nvPicPr>
        <p:blipFill>
          <a:blip r:embed="rId3" cstate="print"/>
          <a:srcRect b="3448"/>
          <a:stretch>
            <a:fillRect/>
          </a:stretch>
        </p:blipFill>
        <p:spPr bwMode="auto">
          <a:xfrm>
            <a:off x="285750" y="2357438"/>
            <a:ext cx="8320088" cy="2000250"/>
          </a:xfrm>
          <a:prstGeom prst="rect">
            <a:avLst/>
          </a:prstGeom>
          <a:noFill/>
          <a:ln w="9525">
            <a:noFill/>
            <a:miter lim="800000"/>
            <a:headEnd/>
            <a:tailEnd/>
          </a:ln>
          <a:scene3d>
            <a:camera prst="orthographicFront"/>
            <a:lightRig rig="threePt" dir="t"/>
          </a:scene3d>
          <a:sp3d>
            <a:bevelT w="114300" prst="artDeco"/>
          </a:sp3d>
        </p:spPr>
      </p:pic>
      <p:sp>
        <p:nvSpPr>
          <p:cNvPr id="93189" name="CasellaDiTesto 7"/>
          <p:cNvSpPr txBox="1">
            <a:spLocks noChangeArrowheads="1"/>
          </p:cNvSpPr>
          <p:nvPr/>
        </p:nvSpPr>
        <p:spPr bwMode="auto">
          <a:xfrm>
            <a:off x="5280638" y="4786313"/>
            <a:ext cx="2289538" cy="338554"/>
          </a:xfrm>
          <a:prstGeom prst="rect">
            <a:avLst/>
          </a:prstGeom>
          <a:noFill/>
          <a:ln w="9525">
            <a:noFill/>
            <a:miter lim="800000"/>
            <a:headEnd/>
            <a:tailEnd/>
          </a:ln>
        </p:spPr>
        <p:txBody>
          <a:bodyPr wrap="none">
            <a:spAutoFit/>
          </a:bodyPr>
          <a:lstStyle/>
          <a:p>
            <a:pPr algn="ctr">
              <a:lnSpc>
                <a:spcPct val="80000"/>
              </a:lnSpc>
              <a:spcBef>
                <a:spcPct val="20000"/>
              </a:spcBef>
              <a:buFontTx/>
              <a:buChar char="•"/>
            </a:pPr>
            <a:r>
              <a:rPr lang="it-IT" i="1" dirty="0" err="1"/>
              <a:t>Cell</a:t>
            </a:r>
            <a:r>
              <a:rPr lang="it-IT" i="1" dirty="0"/>
              <a:t>, </a:t>
            </a:r>
            <a:r>
              <a:rPr lang="it-IT" i="1" dirty="0" smtClean="0"/>
              <a:t>August </a:t>
            </a:r>
            <a:r>
              <a:rPr lang="it-IT" i="1" dirty="0"/>
              <a:t>2006</a:t>
            </a:r>
          </a:p>
        </p:txBody>
      </p:sp>
      <p:pic>
        <p:nvPicPr>
          <p:cNvPr id="93190" name="Picture 9" descr="images 2"/>
          <p:cNvPicPr>
            <a:picLocks noChangeAspect="1" noChangeArrowheads="1"/>
          </p:cNvPicPr>
          <p:nvPr/>
        </p:nvPicPr>
        <p:blipFill>
          <a:blip r:embed="rId4" cstate="print"/>
          <a:srcRect/>
          <a:stretch>
            <a:fillRect/>
          </a:stretch>
        </p:blipFill>
        <p:spPr bwMode="auto">
          <a:xfrm>
            <a:off x="8135938" y="285750"/>
            <a:ext cx="606425" cy="601663"/>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25B4B744-3608-434F-8455-62CF586CAAC4}" type="slidenum">
              <a:rPr lang="it-IT" smtClean="0"/>
              <a:pPr>
                <a:defRPr/>
              </a:pPr>
              <a:t>93</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0" name="Picture 2"/>
          <p:cNvPicPr>
            <a:picLocks noChangeAspect="1" noChangeArrowheads="1"/>
          </p:cNvPicPr>
          <p:nvPr/>
        </p:nvPicPr>
        <p:blipFill>
          <a:blip r:embed="rId2" cstate="print"/>
          <a:srcRect/>
          <a:stretch>
            <a:fillRect/>
          </a:stretch>
        </p:blipFill>
        <p:spPr bwMode="auto">
          <a:xfrm>
            <a:off x="0" y="214313"/>
            <a:ext cx="8839200" cy="4733925"/>
          </a:xfrm>
          <a:prstGeom prst="rect">
            <a:avLst/>
          </a:prstGeom>
          <a:noFill/>
          <a:ln w="9525" algn="ctr">
            <a:noFill/>
            <a:miter lim="800000"/>
            <a:headEnd/>
            <a:tailEnd/>
          </a:ln>
        </p:spPr>
      </p:pic>
      <p:pic>
        <p:nvPicPr>
          <p:cNvPr id="494595" name="Picture 3"/>
          <p:cNvPicPr>
            <a:picLocks noChangeAspect="1" noChangeArrowheads="1"/>
          </p:cNvPicPr>
          <p:nvPr/>
        </p:nvPicPr>
        <p:blipFill>
          <a:blip r:embed="rId3" cstate="print"/>
          <a:srcRect/>
          <a:stretch>
            <a:fillRect/>
          </a:stretch>
        </p:blipFill>
        <p:spPr bwMode="auto">
          <a:xfrm>
            <a:off x="3419872" y="332656"/>
            <a:ext cx="5616624" cy="6453336"/>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94</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494595"/>
                                        </p:tgtEl>
                                        <p:attrNameLst>
                                          <p:attrName>style.visibility</p:attrName>
                                        </p:attrNameLst>
                                      </p:cBhvr>
                                      <p:to>
                                        <p:strVal val="visible"/>
                                      </p:to>
                                    </p:set>
                                    <p:animEffect transition="in" filter="box(out)">
                                      <p:cBhvr>
                                        <p:cTn id="7" dur="500"/>
                                        <p:tgtEl>
                                          <p:spTgt spid="4945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cstate="print"/>
          <a:srcRect/>
          <a:stretch>
            <a:fillRect/>
          </a:stretch>
        </p:blipFill>
        <p:spPr bwMode="auto">
          <a:xfrm>
            <a:off x="128588" y="642938"/>
            <a:ext cx="9015412" cy="2024062"/>
          </a:xfrm>
          <a:prstGeom prst="rect">
            <a:avLst/>
          </a:prstGeom>
          <a:noFill/>
          <a:ln w="9525" algn="ctr">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95</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egnaposto numero diapositiva 2"/>
          <p:cNvSpPr txBox="1">
            <a:spLocks noGrp="1"/>
          </p:cNvSpPr>
          <p:nvPr/>
        </p:nvSpPr>
        <p:spPr bwMode="auto">
          <a:xfrm>
            <a:off x="47625" y="6338888"/>
            <a:ext cx="609600" cy="457200"/>
          </a:xfrm>
          <a:prstGeom prst="rect">
            <a:avLst/>
          </a:prstGeom>
          <a:noFill/>
          <a:ln w="9525">
            <a:noFill/>
            <a:miter lim="800000"/>
            <a:headEnd/>
            <a:tailEnd/>
          </a:ln>
        </p:spPr>
        <p:txBody>
          <a:bodyPr/>
          <a:lstStyle/>
          <a:p>
            <a:pPr algn="r" eaLnBrk="0" hangingPunct="0"/>
            <a:fld id="{541F438E-4690-43FA-84CE-0AF4EC232255}" type="slidenum">
              <a:rPr lang="it-IT" sz="1800" b="1">
                <a:ea typeface="ＭＳ Ｐゴシック"/>
                <a:cs typeface="ＭＳ Ｐゴシック"/>
              </a:rPr>
              <a:pPr algn="r" eaLnBrk="0" hangingPunct="0"/>
              <a:t>96</a:t>
            </a:fld>
            <a:endParaRPr lang="it-IT" sz="1400">
              <a:ea typeface="ＭＳ Ｐゴシック"/>
              <a:cs typeface="ＭＳ Ｐゴシック"/>
            </a:endParaRPr>
          </a:p>
        </p:txBody>
      </p:sp>
      <p:pic>
        <p:nvPicPr>
          <p:cNvPr id="96259" name="Picture 2" descr="WilmutDollyCorriere1107"/>
          <p:cNvPicPr>
            <a:picLocks noChangeAspect="1" noChangeArrowheads="1"/>
          </p:cNvPicPr>
          <p:nvPr/>
        </p:nvPicPr>
        <p:blipFill>
          <a:blip r:embed="rId3" cstate="print"/>
          <a:srcRect/>
          <a:stretch>
            <a:fillRect/>
          </a:stretch>
        </p:blipFill>
        <p:spPr bwMode="auto">
          <a:xfrm>
            <a:off x="88900" y="155575"/>
            <a:ext cx="8985250" cy="6380163"/>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96</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2" cstate="print"/>
          <a:srcRect/>
          <a:stretch>
            <a:fillRect/>
          </a:stretch>
        </p:blipFill>
        <p:spPr bwMode="auto">
          <a:xfrm>
            <a:off x="0" y="28575"/>
            <a:ext cx="4932363" cy="6856413"/>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97</a:t>
            </a:fld>
            <a:endParaRPr lang="it-IT"/>
          </a:p>
        </p:txBody>
      </p:sp>
    </p:spTree>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2"/>
          <p:cNvPicPr>
            <a:picLocks noChangeAspect="1" noChangeArrowheads="1"/>
          </p:cNvPicPr>
          <p:nvPr/>
        </p:nvPicPr>
        <p:blipFill>
          <a:blip r:embed="rId2" cstate="print"/>
          <a:srcRect/>
          <a:stretch>
            <a:fillRect/>
          </a:stretch>
        </p:blipFill>
        <p:spPr bwMode="auto">
          <a:xfrm>
            <a:off x="0" y="28575"/>
            <a:ext cx="4932363" cy="6856413"/>
          </a:xfrm>
          <a:prstGeom prst="rect">
            <a:avLst/>
          </a:prstGeom>
          <a:noFill/>
          <a:ln w="9525">
            <a:noFill/>
            <a:miter lim="800000"/>
            <a:headEnd/>
            <a:tailEnd/>
          </a:ln>
        </p:spPr>
      </p:pic>
      <p:pic>
        <p:nvPicPr>
          <p:cNvPr id="98307" name="Picture 2"/>
          <p:cNvPicPr>
            <a:picLocks noChangeAspect="1" noChangeArrowheads="1"/>
          </p:cNvPicPr>
          <p:nvPr/>
        </p:nvPicPr>
        <p:blipFill>
          <a:blip r:embed="rId3" cstate="print"/>
          <a:srcRect/>
          <a:stretch>
            <a:fillRect/>
          </a:stretch>
        </p:blipFill>
        <p:spPr bwMode="auto">
          <a:xfrm>
            <a:off x="2339975" y="1588"/>
            <a:ext cx="5113338" cy="6932612"/>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98</a:t>
            </a:fld>
            <a:endParaRPr lang="it-IT"/>
          </a:p>
        </p:txBody>
      </p:sp>
    </p:spTree>
  </p:cSld>
  <p:clrMapOvr>
    <a:masterClrMapping/>
  </p:clrMapOvr>
  <p:timing>
    <p:tnLst>
      <p:par>
        <p:cTn xmlns:p14="http://schemas.microsoft.com/office/powerpoint/2010/mai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2" cstate="print"/>
          <a:srcRect/>
          <a:stretch>
            <a:fillRect/>
          </a:stretch>
        </p:blipFill>
        <p:spPr bwMode="auto">
          <a:xfrm>
            <a:off x="0" y="28575"/>
            <a:ext cx="4932363" cy="6856413"/>
          </a:xfrm>
          <a:prstGeom prst="rect">
            <a:avLst/>
          </a:prstGeom>
          <a:noFill/>
          <a:ln w="9525">
            <a:noFill/>
            <a:miter lim="800000"/>
            <a:headEnd/>
            <a:tailEnd/>
          </a:ln>
        </p:spPr>
      </p:pic>
      <p:pic>
        <p:nvPicPr>
          <p:cNvPr id="99331" name="Picture 2"/>
          <p:cNvPicPr>
            <a:picLocks noChangeAspect="1" noChangeArrowheads="1"/>
          </p:cNvPicPr>
          <p:nvPr/>
        </p:nvPicPr>
        <p:blipFill>
          <a:blip r:embed="rId3" cstate="print"/>
          <a:srcRect/>
          <a:stretch>
            <a:fillRect/>
          </a:stretch>
        </p:blipFill>
        <p:spPr bwMode="auto">
          <a:xfrm>
            <a:off x="2339975" y="1588"/>
            <a:ext cx="5113338" cy="6932612"/>
          </a:xfrm>
          <a:prstGeom prst="rect">
            <a:avLst/>
          </a:prstGeom>
          <a:noFill/>
          <a:ln w="9525">
            <a:noFill/>
            <a:miter lim="800000"/>
            <a:headEnd/>
            <a:tailEnd/>
          </a:ln>
        </p:spPr>
      </p:pic>
      <p:pic>
        <p:nvPicPr>
          <p:cNvPr id="99332" name="Picture 2"/>
          <p:cNvPicPr>
            <a:picLocks noChangeAspect="1" noChangeArrowheads="1"/>
          </p:cNvPicPr>
          <p:nvPr/>
        </p:nvPicPr>
        <p:blipFill>
          <a:blip r:embed="rId4" cstate="print"/>
          <a:srcRect/>
          <a:stretch>
            <a:fillRect/>
          </a:stretch>
        </p:blipFill>
        <p:spPr bwMode="auto">
          <a:xfrm>
            <a:off x="3059113" y="-9525"/>
            <a:ext cx="5116512" cy="6867525"/>
          </a:xfrm>
          <a:prstGeom prst="rect">
            <a:avLst/>
          </a:prstGeom>
          <a:noFill/>
          <a:ln w="9525">
            <a:noFill/>
            <a:miter lim="800000"/>
            <a:headEnd/>
            <a:tailEnd/>
          </a:ln>
        </p:spPr>
      </p:pic>
      <p:sp>
        <p:nvSpPr>
          <p:cNvPr id="4" name="Segnaposto numero diapositiva 3"/>
          <p:cNvSpPr>
            <a:spLocks noGrp="1"/>
          </p:cNvSpPr>
          <p:nvPr>
            <p:ph type="sldNum" sz="quarter" idx="12"/>
          </p:nvPr>
        </p:nvSpPr>
        <p:spPr/>
        <p:txBody>
          <a:bodyPr/>
          <a:lstStyle/>
          <a:p>
            <a:pPr>
              <a:defRPr/>
            </a:pPr>
            <a:fld id="{4151E855-6879-40F9-8C5A-4CCDC9A68ABD}" type="slidenum">
              <a:rPr lang="it-IT" smtClean="0"/>
              <a:pPr>
                <a:defRPr/>
              </a:pPr>
              <a:t>99</a:t>
            </a:fld>
            <a:endParaRPr lang="it-IT"/>
          </a:p>
        </p:txBody>
      </p:sp>
    </p:spTree>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5"/>
</p:tagLst>
</file>

<file path=ppt/tags/tag2.xml><?xml version="1.0" encoding="utf-8"?>
<p:tagLst xmlns:a="http://schemas.openxmlformats.org/drawingml/2006/main" xmlns:r="http://schemas.openxmlformats.org/officeDocument/2006/relationships" xmlns:p="http://schemas.openxmlformats.org/presentationml/2006/main">
  <p:tag name="TIMING" val="|2.|3.7|1.5"/>
</p:tagLst>
</file>

<file path=ppt/tags/tag3.xml><?xml version="1.0" encoding="utf-8"?>
<p:tagLst xmlns:a="http://schemas.openxmlformats.org/drawingml/2006/main" xmlns:r="http://schemas.openxmlformats.org/officeDocument/2006/relationships" xmlns:p="http://schemas.openxmlformats.org/presentationml/2006/main">
  <p:tag name="TIMING" val="|2.7"/>
</p:tagLst>
</file>

<file path=ppt/tags/tag4.xml><?xml version="1.0" encoding="utf-8"?>
<p:tagLst xmlns:a="http://schemas.openxmlformats.org/drawingml/2006/main" xmlns:r="http://schemas.openxmlformats.org/officeDocument/2006/relationships" xmlns:p="http://schemas.openxmlformats.org/presentationml/2006/main">
  <p:tag name="TIMING" val="|1.1|1.9|4.4|2.2|4.1"/>
</p:tagLst>
</file>

<file path=ppt/tags/tag5.xml><?xml version="1.0" encoding="utf-8"?>
<p:tagLst xmlns:a="http://schemas.openxmlformats.org/drawingml/2006/main" xmlns:r="http://schemas.openxmlformats.org/officeDocument/2006/relationships" xmlns:p="http://schemas.openxmlformats.org/presentationml/2006/main">
  <p:tag name="TIMING" val="|1.3|1.9|2.3|3.8"/>
</p:tagLst>
</file>

<file path=ppt/tags/tag6.xml><?xml version="1.0" encoding="utf-8"?>
<p:tagLst xmlns:a="http://schemas.openxmlformats.org/drawingml/2006/main" xmlns:r="http://schemas.openxmlformats.org/officeDocument/2006/relationships" xmlns:p="http://schemas.openxmlformats.org/presentationml/2006/main">
  <p:tag name="TIMING" val="|1.9|6.2|1.4|0.8|0.7"/>
</p:tagLst>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80000"/>
          </a:lnSpc>
          <a:spcBef>
            <a:spcPct val="20000"/>
          </a:spcBef>
          <a:spcAft>
            <a:spcPct val="0"/>
          </a:spcAft>
          <a:buClrTx/>
          <a:buSzTx/>
          <a:buFontTx/>
          <a:buChar char="•"/>
          <a:tabLst/>
          <a:defRPr kumimoji="0" lang="it-IT" sz="20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ctr" defTabSz="914400" rtl="0" eaLnBrk="1" fontAlgn="base" latinLnBrk="0" hangingPunct="1">
          <a:lnSpc>
            <a:spcPct val="80000"/>
          </a:lnSpc>
          <a:spcBef>
            <a:spcPct val="20000"/>
          </a:spcBef>
          <a:spcAft>
            <a:spcPct val="0"/>
          </a:spcAft>
          <a:buClrTx/>
          <a:buSzTx/>
          <a:buFontTx/>
          <a:buChar char="•"/>
          <a:tabLst/>
          <a:defRPr kumimoji="0" lang="it-IT" sz="20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5435</TotalTime>
  <Words>3449</Words>
  <Application>Microsoft Macintosh PowerPoint</Application>
  <PresentationFormat>Presentazione su schermo (4:3)</PresentationFormat>
  <Paragraphs>720</Paragraphs>
  <Slides>131</Slides>
  <Notes>82</Notes>
  <HiddenSlides>0</HiddenSlides>
  <MMClips>1</MMClips>
  <ScaleCrop>false</ScaleCrop>
  <HeadingPairs>
    <vt:vector size="6" baseType="variant">
      <vt:variant>
        <vt:lpstr>Tema</vt:lpstr>
      </vt:variant>
      <vt:variant>
        <vt:i4>1</vt:i4>
      </vt:variant>
      <vt:variant>
        <vt:lpstr>Server OLE incorporati</vt:lpstr>
      </vt:variant>
      <vt:variant>
        <vt:i4>4</vt:i4>
      </vt:variant>
      <vt:variant>
        <vt:lpstr>Titoli diapositive</vt:lpstr>
      </vt:variant>
      <vt:variant>
        <vt:i4>131</vt:i4>
      </vt:variant>
    </vt:vector>
  </HeadingPairs>
  <TitlesOfParts>
    <vt:vector size="136" baseType="lpstr">
      <vt:lpstr>Struttura predefinita</vt:lpstr>
      <vt:lpstr>Image</vt:lpstr>
      <vt:lpstr>Immagine bitmap</vt:lpstr>
      <vt:lpstr>Imagen de mapa de bits</vt:lpstr>
      <vt:lpstr>ClipArt</vt:lpstr>
      <vt:lpstr>Presentazione di PowerPoint</vt:lpstr>
      <vt:lpstr>Immunogenetics and medicine</vt:lpstr>
      <vt:lpstr>Immunogenetics and medicine</vt:lpstr>
      <vt:lpstr>Immunogenetics = immunology + genetics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Immunogenetics and medicine</vt:lpstr>
      <vt:lpstr>Presentazione di PowerPoint</vt:lpstr>
      <vt:lpstr>Genetic barriers to transplantation</vt:lpstr>
      <vt:lpstr>Xenograft: Grafts between members of different species (also known as heterologous, xenogeneic or hetero- grafts); Allograft: Grafts between two members of the same species (also known as allogeneic or homo- graft); Isograft: Grafts between members of the same species with identical genetic makeup (identical twins or inbred animals); </vt:lpstr>
      <vt:lpstr>The laws of transplantation</vt:lpstr>
      <vt:lpstr>Presentazione di PowerPoint</vt:lpstr>
      <vt:lpstr>Discovery of Human MHC</vt:lpstr>
      <vt:lpstr>Presentazione di PowerPoint</vt:lpstr>
      <vt:lpstr>We saw that in mice a genetic region (MHC) controls the cell-mediated rejection response.  What about humans?</vt:lpstr>
      <vt:lpstr>Immunogenetics and medicine</vt:lpstr>
      <vt:lpstr>The HLA system</vt:lpstr>
      <vt:lpstr>Presentazione di PowerPoint</vt:lpstr>
      <vt:lpstr>Presentazione di PowerPoint</vt:lpstr>
      <vt:lpstr>HLA map: 1993</vt:lpstr>
      <vt:lpstr>The HLA system is highly polymorphic</vt:lpstr>
      <vt:lpstr>Presentazione di PowerPoint</vt:lpstr>
      <vt:lpstr>structure of HLA molecules</vt:lpstr>
      <vt:lpstr>HLA – MHC: basic facts</vt:lpstr>
      <vt:lpstr>MHC expression</vt:lpstr>
      <vt:lpstr>HLA system function</vt:lpstr>
      <vt:lpstr>MHC Class I pathway</vt:lpstr>
      <vt:lpstr>MHC Class I pathway</vt:lpstr>
      <vt:lpstr>MHC Class I pathway</vt:lpstr>
      <vt:lpstr>MHC Class I pathway</vt:lpstr>
      <vt:lpstr>MHC controls post-transplant survival</vt:lpstr>
      <vt:lpstr>Immunogenetics and medicine</vt:lpstr>
      <vt:lpstr>MHC and Transplants</vt:lpstr>
      <vt:lpstr>Is it still worth typing for HLA donor-recipient pairs? </vt:lpstr>
      <vt:lpstr>What criteria guide the choice of the most suitable candidate?</vt:lpstr>
      <vt:lpstr>What criteria guide the choice of the most suitable candidate?</vt:lpstr>
      <vt:lpstr>The biological laws of transplants</vt:lpstr>
      <vt:lpstr>What criteria guide the choice of the most suitable candidate?</vt:lpstr>
      <vt:lpstr>What principles we refer to:</vt:lpstr>
      <vt:lpstr>Allocation criteria</vt:lpstr>
      <vt:lpstr>Allocation criteria</vt:lpstr>
      <vt:lpstr>Allocation criteria</vt:lpstr>
      <vt:lpstr>Allocation criteria</vt:lpstr>
      <vt:lpstr>Allocation criteria</vt:lpstr>
      <vt:lpstr>Allocation criteria</vt:lpstr>
      <vt:lpstr>Procedure of choice of transplant receiver</vt:lpstr>
      <vt:lpstr>Procedure of choice of transplant receiver</vt:lpstr>
      <vt:lpstr>Presentazione di PowerPoint</vt:lpstr>
      <vt:lpstr>Presentazione di PowerPoint</vt:lpstr>
      <vt:lpstr>Immunogenetics and medicine</vt:lpstr>
      <vt:lpstr>Future perspectives:  applications to public health</vt:lpstr>
      <vt:lpstr>Future perspectives:  applications to public health</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What problems?</vt:lpstr>
      <vt:lpstr>Presentazione di PowerPoint</vt:lpstr>
      <vt:lpstr>Bone Marrow Stem Cells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Numerous organisms have been cloned</vt:lpstr>
      <vt:lpstr>Presentazione di PowerPoint</vt:lpstr>
      <vt:lpstr>Presentazione di PowerPoint</vt:lpstr>
      <vt:lpstr>Presentazione di PowerPoint</vt:lpstr>
      <vt:lpstr>Presentazione di PowerPoint</vt:lpstr>
      <vt:lpstr>iPS cells</vt:lpstr>
      <vt:lpstr>History of iPS cells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Pros and Cons to iPS cell technology</vt:lpstr>
      <vt:lpstr>Presentazione di PowerPoint</vt:lpstr>
      <vt:lpstr>Hopes in Medicine with stem cells</vt:lpstr>
      <vt:lpstr>Presentazione di PowerPoint</vt:lpstr>
      <vt:lpstr>Hopes in Medicine with stem cells</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Presentazione di PowerPoint</vt:lpstr>
      <vt:lpstr>Hopes in Medicine with stem cells</vt:lpstr>
      <vt:lpstr>Presentazione di PowerPoint</vt:lpstr>
      <vt:lpstr>Presentazione di PowerPoint</vt:lpstr>
      <vt:lpstr>Presentazione di PowerPoint</vt:lpstr>
      <vt:lpstr>Presentazione di PowerPoint</vt:lpstr>
      <vt:lpstr>Presentazione di PowerPoint</vt:lpstr>
      <vt:lpstr>Trachea transplantation: Example of adult stem cell-based tissue regeneration</vt:lpstr>
      <vt:lpstr>Presentazione di PowerPoint</vt:lpstr>
      <vt:lpstr>Presentazione di PowerPoint</vt:lpstr>
      <vt:lpstr>Hopes in Medicine with stem cells</vt:lpstr>
      <vt:lpstr>Presentazione di PowerPoint</vt:lpstr>
      <vt:lpstr>Hopes in Medicine with stem cells</vt:lpstr>
      <vt:lpstr>Presentazione di PowerPoint</vt:lpstr>
      <vt:lpstr>Presentazione di PowerPoint</vt:lpstr>
      <vt:lpstr>Presentazione di PowerPoint</vt:lpstr>
    </vt:vector>
  </TitlesOfParts>
  <Company>Centro Regionale di Riferimento per i Trapianti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Legge 1 aprile 1999, n. 91</dc:title>
  <dc:creator>Claudia Giachino</dc:creator>
  <cp:lastModifiedBy>Claudia Giachino</cp:lastModifiedBy>
  <cp:revision>422</cp:revision>
  <dcterms:created xsi:type="dcterms:W3CDTF">2003-10-22T16:07:31Z</dcterms:created>
  <dcterms:modified xsi:type="dcterms:W3CDTF">2018-12-17T15:21:36Z</dcterms:modified>
</cp:coreProperties>
</file>