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7" r:id="rId2"/>
    <p:sldId id="280" r:id="rId3"/>
    <p:sldId id="258" r:id="rId4"/>
    <p:sldId id="257" r:id="rId5"/>
    <p:sldId id="281" r:id="rId6"/>
    <p:sldId id="282" r:id="rId7"/>
    <p:sldId id="283" r:id="rId8"/>
    <p:sldId id="259" r:id="rId9"/>
    <p:sldId id="266" r:id="rId10"/>
    <p:sldId id="256" r:id="rId11"/>
    <p:sldId id="262" r:id="rId12"/>
    <p:sldId id="296" r:id="rId13"/>
    <p:sldId id="287" r:id="rId14"/>
    <p:sldId id="298" r:id="rId15"/>
    <p:sldId id="288" r:id="rId16"/>
    <p:sldId id="289" r:id="rId17"/>
    <p:sldId id="294" r:id="rId18"/>
    <p:sldId id="295" r:id="rId1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422" y="-72"/>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5F2FAA-1958-46CE-98BF-4DBC9F19A9CF}" type="datetimeFigureOut">
              <a:rPr lang="en-GB" smtClean="0"/>
              <a:t>12/06/2020</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B64C5F-EA19-4CE3-BBBA-B721F510FE25}" type="slidenum">
              <a:rPr lang="en-GB" smtClean="0"/>
              <a:t>‹N›</a:t>
            </a:fld>
            <a:endParaRPr lang="en-GB"/>
          </a:p>
        </p:txBody>
      </p:sp>
    </p:spTree>
    <p:extLst>
      <p:ext uri="{BB962C8B-B14F-4D97-AF65-F5344CB8AC3E}">
        <p14:creationId xmlns:p14="http://schemas.microsoft.com/office/powerpoint/2010/main" val="176981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CFB64C5F-EA19-4CE3-BBBA-B721F510FE25}" type="slidenum">
              <a:rPr lang="en-GB" smtClean="0"/>
              <a:t>17</a:t>
            </a:fld>
            <a:endParaRPr lang="en-GB"/>
          </a:p>
        </p:txBody>
      </p:sp>
    </p:spTree>
    <p:extLst>
      <p:ext uri="{BB962C8B-B14F-4D97-AF65-F5344CB8AC3E}">
        <p14:creationId xmlns:p14="http://schemas.microsoft.com/office/powerpoint/2010/main" val="645747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099F13F-B6C2-42CC-8E73-585D3DE8166E}" type="datetimeFigureOut">
              <a:rPr lang="it-IT" smtClean="0"/>
              <a:t>12/06/2020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77688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099F13F-B6C2-42CC-8E73-585D3DE8166E}" type="datetimeFigureOut">
              <a:rPr lang="it-IT" smtClean="0"/>
              <a:t>12/06/2020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1165248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099F13F-B6C2-42CC-8E73-585D3DE8166E}" type="datetimeFigureOut">
              <a:rPr lang="it-IT" smtClean="0"/>
              <a:t>12/06/2020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706622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6553200" y="6245225"/>
            <a:ext cx="2133600" cy="288820"/>
          </a:xfrm>
          <a:prstGeom prst="rect">
            <a:avLst/>
          </a:prstGeom>
        </p:spPr>
        <p:txBody>
          <a:bodyPr lIns="45718" tIns="45718" rIns="45718" bIns="45718" anchor="t"/>
          <a:lstStyle>
            <a:lvl1pPr>
              <a:defRPr sz="1400">
                <a:solidFill>
                  <a:srgbClr val="000000"/>
                </a:solidFill>
                <a:latin typeface="Arial"/>
                <a:ea typeface="Arial"/>
                <a:cs typeface="Arial"/>
                <a:sym typeface="Arial"/>
              </a:defRPr>
            </a:lvl1pPr>
          </a:lstStyle>
          <a:p>
            <a:pPr lvl="0"/>
            <a:fld id="{86CB4B4D-7CA3-9044-876B-883B54F8677D}" type="slidenum">
              <a:t>‹N›</a:t>
            </a:fld>
            <a:endParaRPr/>
          </a:p>
        </p:txBody>
      </p:sp>
    </p:spTree>
    <p:extLst>
      <p:ext uri="{BB962C8B-B14F-4D97-AF65-F5344CB8AC3E}">
        <p14:creationId xmlns:p14="http://schemas.microsoft.com/office/powerpoint/2010/main" val="149769055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099F13F-B6C2-42CC-8E73-585D3DE8166E}" type="datetimeFigureOut">
              <a:rPr lang="it-IT" smtClean="0"/>
              <a:t>12/06/2020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486249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B099F13F-B6C2-42CC-8E73-585D3DE8166E}" type="datetimeFigureOut">
              <a:rPr lang="it-IT" smtClean="0"/>
              <a:t>12/06/2020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2221775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099F13F-B6C2-42CC-8E73-585D3DE8166E}" type="datetimeFigureOut">
              <a:rPr lang="it-IT" smtClean="0"/>
              <a:t>12/06/2020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2483647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099F13F-B6C2-42CC-8E73-585D3DE8166E}" type="datetimeFigureOut">
              <a:rPr lang="it-IT" smtClean="0"/>
              <a:t>12/06/2020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3957396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099F13F-B6C2-42CC-8E73-585D3DE8166E}" type="datetimeFigureOut">
              <a:rPr lang="it-IT" smtClean="0"/>
              <a:t>12/06/2020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198868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099F13F-B6C2-42CC-8E73-585D3DE8166E}" type="datetimeFigureOut">
              <a:rPr lang="it-IT" smtClean="0"/>
              <a:t>12/06/2020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101609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099F13F-B6C2-42CC-8E73-585D3DE8166E}" type="datetimeFigureOut">
              <a:rPr lang="it-IT" smtClean="0"/>
              <a:t>12/06/2020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3023372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B099F13F-B6C2-42CC-8E73-585D3DE8166E}" type="datetimeFigureOut">
              <a:rPr lang="it-IT" smtClean="0"/>
              <a:t>12/06/2020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93F8831-E187-4DD0-9768-136AD6318516}" type="slidenum">
              <a:rPr lang="it-IT" smtClean="0"/>
              <a:t>‹N›</a:t>
            </a:fld>
            <a:endParaRPr lang="it-IT"/>
          </a:p>
        </p:txBody>
      </p:sp>
    </p:spTree>
    <p:extLst>
      <p:ext uri="{BB962C8B-B14F-4D97-AF65-F5344CB8AC3E}">
        <p14:creationId xmlns:p14="http://schemas.microsoft.com/office/powerpoint/2010/main" val="120974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9F13F-B6C2-42CC-8E73-585D3DE8166E}" type="datetimeFigureOut">
              <a:rPr lang="it-IT" smtClean="0"/>
              <a:t>12/06/2020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F8831-E187-4DD0-9768-136AD6318516}" type="slidenum">
              <a:rPr lang="it-IT" smtClean="0"/>
              <a:t>‹N›</a:t>
            </a:fld>
            <a:endParaRPr lang="it-IT"/>
          </a:p>
        </p:txBody>
      </p:sp>
    </p:spTree>
    <p:extLst>
      <p:ext uri="{BB962C8B-B14F-4D97-AF65-F5344CB8AC3E}">
        <p14:creationId xmlns:p14="http://schemas.microsoft.com/office/powerpoint/2010/main" val="446434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268760"/>
            <a:ext cx="8424936" cy="5355312"/>
          </a:xfrm>
          <a:prstGeom prst="rect">
            <a:avLst/>
          </a:prstGeom>
        </p:spPr>
        <p:txBody>
          <a:bodyPr wrap="square">
            <a:spAutoFit/>
          </a:bodyPr>
          <a:lstStyle/>
          <a:p>
            <a:pPr algn="ctr"/>
            <a:r>
              <a:rPr lang="it-IT" b="1" dirty="0">
                <a:solidFill>
                  <a:schemeClr val="tx2">
                    <a:lumMod val="75000"/>
                  </a:schemeClr>
                </a:solidFill>
              </a:rPr>
              <a:t>2201M21</a:t>
            </a:r>
          </a:p>
          <a:p>
            <a:pPr algn="ctr"/>
            <a:r>
              <a:rPr lang="it-IT" b="1" dirty="0">
                <a:solidFill>
                  <a:schemeClr val="tx2">
                    <a:lumMod val="75000"/>
                  </a:schemeClr>
                </a:solidFill>
              </a:rPr>
              <a:t>-</a:t>
            </a:r>
          </a:p>
          <a:p>
            <a:pPr algn="ctr"/>
            <a:r>
              <a:rPr lang="it-IT" b="1" dirty="0" smtClean="0">
                <a:solidFill>
                  <a:schemeClr val="tx2">
                    <a:lumMod val="75000"/>
                  </a:schemeClr>
                </a:solidFill>
              </a:rPr>
              <a:t>CELLULAR AND MOLECULAR BIOLOGY COURSE</a:t>
            </a:r>
          </a:p>
          <a:p>
            <a:pPr algn="ctr"/>
            <a:r>
              <a:rPr lang="it-IT" b="1" dirty="0" smtClean="0">
                <a:solidFill>
                  <a:schemeClr val="tx2">
                    <a:lumMod val="75000"/>
                  </a:schemeClr>
                </a:solidFill>
              </a:rPr>
              <a:t>BIOLOGIA CELLULARE </a:t>
            </a:r>
            <a:r>
              <a:rPr lang="it-IT" b="1" dirty="0">
                <a:solidFill>
                  <a:schemeClr val="tx2">
                    <a:lumMod val="75000"/>
                  </a:schemeClr>
                </a:solidFill>
              </a:rPr>
              <a:t>E </a:t>
            </a:r>
            <a:r>
              <a:rPr lang="it-IT" b="1" dirty="0" smtClean="0">
                <a:solidFill>
                  <a:schemeClr val="tx2">
                    <a:lumMod val="75000"/>
                  </a:schemeClr>
                </a:solidFill>
              </a:rPr>
              <a:t>MOLECOLARE</a:t>
            </a:r>
          </a:p>
          <a:p>
            <a:pPr algn="ctr"/>
            <a:endParaRPr lang="it-IT" b="1" dirty="0">
              <a:solidFill>
                <a:schemeClr val="tx2">
                  <a:lumMod val="75000"/>
                </a:schemeClr>
              </a:solidFill>
            </a:endParaRPr>
          </a:p>
          <a:p>
            <a:pPr algn="ctr"/>
            <a:endParaRPr lang="it-IT" b="1" dirty="0" smtClean="0">
              <a:solidFill>
                <a:schemeClr val="tx2">
                  <a:lumMod val="75000"/>
                </a:schemeClr>
              </a:solidFill>
            </a:endParaRPr>
          </a:p>
          <a:p>
            <a:pPr algn="ctr"/>
            <a:endParaRPr lang="it-IT" b="1" dirty="0">
              <a:solidFill>
                <a:schemeClr val="tx2">
                  <a:lumMod val="75000"/>
                </a:schemeClr>
              </a:solidFill>
            </a:endParaRPr>
          </a:p>
          <a:p>
            <a:pPr algn="ctr"/>
            <a:r>
              <a:rPr lang="it-IT" sz="2400" b="1" dirty="0">
                <a:solidFill>
                  <a:schemeClr val="tx2">
                    <a:lumMod val="75000"/>
                  </a:schemeClr>
                </a:solidFill>
                <a:effectLst>
                  <a:outerShdw blurRad="38100" dist="38100" dir="2700000" algn="tl">
                    <a:srgbClr val="000000">
                      <a:alpha val="43137"/>
                    </a:srgbClr>
                  </a:outerShdw>
                </a:effectLst>
              </a:rPr>
              <a:t>SVB0104 - CANCER </a:t>
            </a:r>
            <a:r>
              <a:rPr lang="it-IT" sz="2400" b="1" dirty="0" smtClean="0">
                <a:solidFill>
                  <a:schemeClr val="tx2">
                    <a:lumMod val="75000"/>
                  </a:schemeClr>
                </a:solidFill>
                <a:effectLst>
                  <a:outerShdw blurRad="38100" dist="38100" dir="2700000" algn="tl">
                    <a:srgbClr val="000000">
                      <a:alpha val="43137"/>
                    </a:srgbClr>
                  </a:outerShdw>
                </a:effectLst>
              </a:rPr>
              <a:t>GENETICS </a:t>
            </a:r>
          </a:p>
          <a:p>
            <a:pPr algn="ctr"/>
            <a:r>
              <a:rPr lang="it-IT" sz="2400" b="1" dirty="0" smtClean="0">
                <a:solidFill>
                  <a:schemeClr val="tx2">
                    <a:lumMod val="75000"/>
                  </a:schemeClr>
                </a:solidFill>
                <a:effectLst>
                  <a:outerShdw blurRad="38100" dist="38100" dir="2700000" algn="tl">
                    <a:srgbClr val="000000">
                      <a:alpha val="43137"/>
                    </a:srgbClr>
                  </a:outerShdw>
                </a:effectLst>
              </a:rPr>
              <a:t>LESSON #14</a:t>
            </a:r>
          </a:p>
          <a:p>
            <a:pPr algn="ctr"/>
            <a:endParaRPr lang="it-IT" sz="2400" b="1" dirty="0">
              <a:solidFill>
                <a:schemeClr val="tx2">
                  <a:lumMod val="75000"/>
                </a:schemeClr>
              </a:solidFill>
              <a:effectLst>
                <a:outerShdw blurRad="38100" dist="38100" dir="2700000" algn="tl">
                  <a:srgbClr val="000000">
                    <a:alpha val="43137"/>
                  </a:srgbClr>
                </a:outerShdw>
              </a:effectLst>
            </a:endParaRPr>
          </a:p>
          <a:p>
            <a:pPr algn="ctr"/>
            <a:endParaRPr lang="it-IT" sz="2400" b="1" dirty="0" smtClean="0">
              <a:solidFill>
                <a:schemeClr val="tx2">
                  <a:lumMod val="75000"/>
                </a:schemeClr>
              </a:solidFill>
              <a:effectLst>
                <a:outerShdw blurRad="38100" dist="38100" dir="2700000" algn="tl">
                  <a:srgbClr val="000000">
                    <a:alpha val="43137"/>
                  </a:srgbClr>
                </a:outerShdw>
              </a:effectLst>
            </a:endParaRPr>
          </a:p>
          <a:p>
            <a:pPr algn="ctr"/>
            <a:r>
              <a:rPr lang="it-IT" b="1" dirty="0" smtClean="0">
                <a:solidFill>
                  <a:schemeClr val="tx2">
                    <a:lumMod val="75000"/>
                  </a:schemeClr>
                </a:solidFill>
              </a:rPr>
              <a:t>2</a:t>
            </a:r>
            <a:r>
              <a:rPr lang="it-IT" b="1" baseline="30000" dirty="0" smtClean="0">
                <a:solidFill>
                  <a:schemeClr val="tx2">
                    <a:lumMod val="75000"/>
                  </a:schemeClr>
                </a:solidFill>
              </a:rPr>
              <a:t>nd </a:t>
            </a:r>
            <a:r>
              <a:rPr lang="it-IT" b="1" dirty="0" err="1" smtClean="0">
                <a:solidFill>
                  <a:schemeClr val="tx2">
                    <a:lumMod val="75000"/>
                  </a:schemeClr>
                </a:solidFill>
              </a:rPr>
              <a:t>year</a:t>
            </a:r>
            <a:r>
              <a:rPr lang="it-IT" b="1" dirty="0" smtClean="0">
                <a:solidFill>
                  <a:schemeClr val="tx2">
                    <a:lumMod val="75000"/>
                  </a:schemeClr>
                </a:solidFill>
              </a:rPr>
              <a:t> /</a:t>
            </a:r>
            <a:r>
              <a:rPr lang="it-IT" b="1" dirty="0">
                <a:solidFill>
                  <a:schemeClr val="tx2">
                    <a:lumMod val="75000"/>
                  </a:schemeClr>
                </a:solidFill>
              </a:rPr>
              <a:t> </a:t>
            </a:r>
            <a:r>
              <a:rPr lang="it-IT" b="1" dirty="0" smtClean="0">
                <a:solidFill>
                  <a:schemeClr val="tx2">
                    <a:lumMod val="75000"/>
                  </a:schemeClr>
                </a:solidFill>
              </a:rPr>
              <a:t>2</a:t>
            </a:r>
            <a:r>
              <a:rPr lang="it-IT" b="1" baseline="30000" dirty="0" smtClean="0">
                <a:solidFill>
                  <a:schemeClr val="tx2">
                    <a:lumMod val="75000"/>
                  </a:schemeClr>
                </a:solidFill>
              </a:rPr>
              <a:t>° </a:t>
            </a:r>
            <a:r>
              <a:rPr lang="it-IT" b="1" dirty="0" err="1" smtClean="0">
                <a:solidFill>
                  <a:schemeClr val="tx2">
                    <a:lumMod val="75000"/>
                  </a:schemeClr>
                </a:solidFill>
              </a:rPr>
              <a:t>Semester</a:t>
            </a:r>
            <a:endParaRPr lang="it-IT" b="1" dirty="0" smtClean="0">
              <a:solidFill>
                <a:schemeClr val="tx2">
                  <a:lumMod val="75000"/>
                </a:schemeClr>
              </a:solidFill>
            </a:endParaRPr>
          </a:p>
          <a:p>
            <a:pPr algn="ctr"/>
            <a:endParaRPr lang="it-IT" b="1" dirty="0" smtClean="0">
              <a:solidFill>
                <a:schemeClr val="tx2">
                  <a:lumMod val="75000"/>
                </a:schemeClr>
              </a:solidFill>
            </a:endParaRPr>
          </a:p>
          <a:p>
            <a:pPr algn="ctr"/>
            <a:endParaRPr lang="it-IT" b="1" dirty="0">
              <a:solidFill>
                <a:schemeClr val="tx2">
                  <a:lumMod val="75000"/>
                </a:schemeClr>
              </a:solidFill>
            </a:endParaRPr>
          </a:p>
          <a:p>
            <a:pPr algn="ctr"/>
            <a:r>
              <a:rPr lang="it-IT" b="1" dirty="0" err="1" smtClean="0">
                <a:solidFill>
                  <a:schemeClr val="tx2">
                    <a:lumMod val="75000"/>
                  </a:schemeClr>
                </a:solidFill>
              </a:rPr>
              <a:t>Teacher</a:t>
            </a:r>
            <a:r>
              <a:rPr lang="it-IT" b="1" dirty="0" smtClean="0">
                <a:solidFill>
                  <a:schemeClr val="tx2">
                    <a:lumMod val="75000"/>
                  </a:schemeClr>
                </a:solidFill>
              </a:rPr>
              <a:t>: Antonella </a:t>
            </a:r>
            <a:r>
              <a:rPr lang="it-IT" b="1" dirty="0" err="1" smtClean="0">
                <a:solidFill>
                  <a:schemeClr val="tx2">
                    <a:lumMod val="75000"/>
                  </a:schemeClr>
                </a:solidFill>
              </a:rPr>
              <a:t>Roetto</a:t>
            </a:r>
            <a:r>
              <a:rPr lang="it-IT" b="1" dirty="0" smtClean="0">
                <a:solidFill>
                  <a:schemeClr val="tx2">
                    <a:lumMod val="75000"/>
                  </a:schemeClr>
                </a:solidFill>
              </a:rPr>
              <a:t>, </a:t>
            </a:r>
            <a:r>
              <a:rPr lang="it-IT" b="1" dirty="0" err="1" smtClean="0">
                <a:solidFill>
                  <a:schemeClr val="tx2">
                    <a:lumMod val="75000"/>
                  </a:schemeClr>
                </a:solidFill>
              </a:rPr>
              <a:t>PhD</a:t>
            </a:r>
            <a:endParaRPr lang="it-IT" b="1" dirty="0" smtClean="0">
              <a:solidFill>
                <a:schemeClr val="tx2">
                  <a:lumMod val="75000"/>
                </a:schemeClr>
              </a:solidFill>
            </a:endParaRPr>
          </a:p>
          <a:p>
            <a:pPr algn="ctr"/>
            <a:endParaRPr lang="it-IT" b="1" dirty="0">
              <a:solidFill>
                <a:schemeClr val="tx2">
                  <a:lumMod val="75000"/>
                </a:schemeClr>
              </a:solidFill>
            </a:endParaRPr>
          </a:p>
          <a:p>
            <a:pPr algn="ctr"/>
            <a:r>
              <a:rPr lang="it-IT" b="1" dirty="0">
                <a:solidFill>
                  <a:schemeClr val="tx2">
                    <a:lumMod val="75000"/>
                  </a:schemeClr>
                </a:solidFill>
              </a:rPr>
              <a:t>a</a:t>
            </a:r>
            <a:r>
              <a:rPr lang="it-IT" b="1" dirty="0" smtClean="0">
                <a:solidFill>
                  <a:schemeClr val="tx2">
                    <a:lumMod val="75000"/>
                  </a:schemeClr>
                </a:solidFill>
              </a:rPr>
              <a:t>ntonella.roetto@unito.it</a:t>
            </a:r>
            <a:endParaRPr lang="it-IT" b="1" dirty="0">
              <a:solidFill>
                <a:schemeClr val="tx2">
                  <a:lumMod val="75000"/>
                </a:schemeClr>
              </a:solidFill>
            </a:endParaRPr>
          </a:p>
          <a:p>
            <a:pPr algn="ctr"/>
            <a:endParaRPr lang="it-IT" b="1" baseline="30000" dirty="0">
              <a:solidFill>
                <a:schemeClr val="tx2">
                  <a:lumMod val="7500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86829960"/>
      </p:ext>
    </p:extLst>
  </p:cSld>
  <p:clrMapOvr>
    <a:masterClrMapping/>
  </p:clrMapOvr>
  <p:transition spd="med" advTm="4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11" y="878653"/>
            <a:ext cx="8289744" cy="545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6043343" y="6367600"/>
            <a:ext cx="2570512" cy="338554"/>
          </a:xfrm>
          <a:prstGeom prst="rect">
            <a:avLst/>
          </a:prstGeom>
          <a:noFill/>
        </p:spPr>
        <p:txBody>
          <a:bodyPr wrap="none" rtlCol="0">
            <a:spAutoFit/>
          </a:bodyPr>
          <a:lstStyle/>
          <a:p>
            <a:r>
              <a:rPr lang="en-GB" sz="1600" dirty="0" err="1" smtClean="0"/>
              <a:t>Dagogo</a:t>
            </a:r>
            <a:r>
              <a:rPr lang="en-GB" sz="1600" dirty="0" smtClean="0"/>
              <a:t>-Jack and Shaw, 2018</a:t>
            </a:r>
            <a:endParaRPr lang="en-GB"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78878067"/>
      </p:ext>
    </p:extLst>
  </p:cSld>
  <p:clrMapOvr>
    <a:masterClrMapping/>
  </p:clrMapOvr>
  <mc:AlternateContent xmlns:mc="http://schemas.openxmlformats.org/markup-compatibility/2006" xmlns:p14="http://schemas.microsoft.com/office/powerpoint/2010/main">
    <mc:Choice Requires="p14">
      <p:transition spd="slow" p14:dur="2000" advTm="11573"/>
    </mc:Choice>
    <mc:Fallback xmlns="">
      <p:transition spd="slow" advTm="1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 name="image45.jpeg"/>
          <p:cNvPicPr/>
          <p:nvPr/>
        </p:nvPicPr>
        <p:blipFill>
          <a:blip r:embed="rId4">
            <a:extLst/>
          </a:blip>
          <a:stretch>
            <a:fillRect/>
          </a:stretch>
        </p:blipFill>
        <p:spPr>
          <a:xfrm>
            <a:off x="4801804" y="1708590"/>
            <a:ext cx="3806072" cy="3284324"/>
          </a:xfrm>
          <a:prstGeom prst="rect">
            <a:avLst/>
          </a:prstGeom>
          <a:ln w="12700">
            <a:miter lim="400000"/>
          </a:ln>
        </p:spPr>
      </p:pic>
      <p:sp>
        <p:nvSpPr>
          <p:cNvPr id="867" name="Shape 867"/>
          <p:cNvSpPr/>
          <p:nvPr/>
        </p:nvSpPr>
        <p:spPr>
          <a:xfrm>
            <a:off x="3665429" y="432531"/>
            <a:ext cx="2342945"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300"/>
            </a:lvl1pPr>
          </a:lstStyle>
          <a:p>
            <a:pPr lvl="0">
              <a:defRPr sz="1800"/>
            </a:pPr>
            <a:r>
              <a:rPr sz="2400" dirty="0" smtClean="0">
                <a:latin typeface="Comic Sans MS" panose="030F0702030302020204" pitchFamily="66" charset="0"/>
              </a:rPr>
              <a:t>Immunotherapy</a:t>
            </a:r>
            <a:endParaRPr sz="2400" dirty="0">
              <a:latin typeface="Comic Sans MS" panose="030F0702030302020204" pitchFamily="66" charset="0"/>
            </a:endParaRPr>
          </a:p>
        </p:txBody>
      </p:sp>
      <p:sp>
        <p:nvSpPr>
          <p:cNvPr id="2" name="CasellaDiTesto 1"/>
          <p:cNvSpPr txBox="1"/>
          <p:nvPr/>
        </p:nvSpPr>
        <p:spPr>
          <a:xfrm>
            <a:off x="1963749" y="6006584"/>
            <a:ext cx="5562420" cy="369332"/>
          </a:xfrm>
          <a:prstGeom prst="rect">
            <a:avLst/>
          </a:prstGeom>
          <a:noFill/>
        </p:spPr>
        <p:txBody>
          <a:bodyPr wrap="none" rtlCol="0">
            <a:spAutoFit/>
          </a:bodyPr>
          <a:lstStyle/>
          <a:p>
            <a:r>
              <a:rPr lang="en-GB" dirty="0" smtClean="0"/>
              <a:t>The </a:t>
            </a:r>
            <a:r>
              <a:rPr lang="en-GB" dirty="0" err="1" smtClean="0"/>
              <a:t>imune</a:t>
            </a:r>
            <a:r>
              <a:rPr lang="en-GB" dirty="0" smtClean="0"/>
              <a:t> system can recognise and  interact with </a:t>
            </a:r>
            <a:r>
              <a:rPr lang="en-GB" dirty="0" err="1" smtClean="0"/>
              <a:t>tumor</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980" y="2079164"/>
            <a:ext cx="417195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967439"/>
      </p:ext>
    </p:extLst>
  </p:cSld>
  <p:clrMapOvr>
    <a:masterClrMapping/>
  </p:clrMapOvr>
  <p:transition spd="med" advTm="663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315" y="732020"/>
            <a:ext cx="5085896" cy="547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0858692"/>
      </p:ext>
    </p:extLst>
  </p:cSld>
  <p:clrMapOvr>
    <a:masterClrMapping/>
  </p:clrMapOvr>
  <mc:AlternateContent xmlns:mc="http://schemas.openxmlformats.org/markup-compatibility/2006" xmlns:p14="http://schemas.microsoft.com/office/powerpoint/2010/main">
    <mc:Choice Requires="p14">
      <p:transition spd="slow" p14:dur="2000" advTm="76216"/>
    </mc:Choice>
    <mc:Fallback xmlns="">
      <p:transition spd="slow" advTm="7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14650" y="476250"/>
            <a:ext cx="2678938" cy="461665"/>
          </a:xfrm>
          <a:prstGeom prst="rect">
            <a:avLst/>
          </a:prstGeom>
          <a:noFill/>
        </p:spPr>
        <p:txBody>
          <a:bodyPr wrap="none" rtlCol="0">
            <a:spAutoFit/>
          </a:bodyPr>
          <a:lstStyle/>
          <a:p>
            <a:r>
              <a:rPr lang="en-GB" sz="2400" b="1" dirty="0" smtClean="0">
                <a:solidFill>
                  <a:srgbClr val="FF0000"/>
                </a:solidFill>
                <a:latin typeface="Comic Sans MS" panose="030F0702030302020204" pitchFamily="66" charset="0"/>
              </a:rPr>
              <a:t>Immunotherapies</a:t>
            </a:r>
            <a:endParaRPr lang="en-GB" sz="2400" b="1" dirty="0">
              <a:solidFill>
                <a:srgbClr val="FF0000"/>
              </a:solidFill>
              <a:latin typeface="Comic Sans MS" panose="030F0702030302020204" pitchFamily="66" charset="0"/>
            </a:endParaRPr>
          </a:p>
        </p:txBody>
      </p:sp>
      <p:sp>
        <p:nvSpPr>
          <p:cNvPr id="3" name="CasellaDiTesto 2"/>
          <p:cNvSpPr txBox="1"/>
          <p:nvPr/>
        </p:nvSpPr>
        <p:spPr>
          <a:xfrm>
            <a:off x="1339850" y="1847850"/>
            <a:ext cx="6396264" cy="3970318"/>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GB" sz="2400" dirty="0" err="1" smtClean="0">
                <a:latin typeface="Comic Sans MS" panose="030F0702030302020204" pitchFamily="66" charset="0"/>
              </a:rPr>
              <a:t>MOAb</a:t>
            </a:r>
            <a:r>
              <a:rPr lang="en-GB" sz="2400" dirty="0" smtClean="0">
                <a:latin typeface="Comic Sans MS" panose="030F0702030302020204" pitchFamily="66" charset="0"/>
              </a:rPr>
              <a:t>  against  PD-PDL /CTLA-4</a:t>
            </a:r>
          </a:p>
          <a:p>
            <a:pPr marL="285750" indent="-285750">
              <a:lnSpc>
                <a:spcPct val="150000"/>
              </a:lnSpc>
              <a:buFont typeface="Wingdings" panose="05000000000000000000" pitchFamily="2" charset="2"/>
              <a:buChar char="ü"/>
            </a:pPr>
            <a:endParaRPr lang="en-GB" sz="2400" dirty="0">
              <a:latin typeface="Comic Sans MS" panose="030F0702030302020204" pitchFamily="66" charset="0"/>
            </a:endParaRPr>
          </a:p>
          <a:p>
            <a:pPr marL="285750" indent="-285750">
              <a:lnSpc>
                <a:spcPct val="150000"/>
              </a:lnSpc>
              <a:buFont typeface="Wingdings" panose="05000000000000000000" pitchFamily="2" charset="2"/>
              <a:buChar char="ü"/>
            </a:pPr>
            <a:r>
              <a:rPr lang="en-GB" sz="2400" dirty="0" smtClean="0">
                <a:latin typeface="Comic Sans MS" panose="030F0702030302020204" pitchFamily="66" charset="0"/>
              </a:rPr>
              <a:t>Immunosuppressive </a:t>
            </a:r>
            <a:r>
              <a:rPr lang="en-GB" sz="2400" dirty="0" err="1" smtClean="0">
                <a:latin typeface="Comic Sans MS" panose="030F0702030302020204" pitchFamily="66" charset="0"/>
              </a:rPr>
              <a:t>mieloid</a:t>
            </a:r>
            <a:r>
              <a:rPr lang="en-GB" sz="2400" dirty="0" smtClean="0">
                <a:latin typeface="Comic Sans MS" panose="030F0702030302020204" pitchFamily="66" charset="0"/>
              </a:rPr>
              <a:t> cells </a:t>
            </a:r>
          </a:p>
          <a:p>
            <a:pPr>
              <a:lnSpc>
                <a:spcPct val="150000"/>
              </a:lnSpc>
            </a:pPr>
            <a:endParaRPr lang="en-GB" sz="2400" dirty="0" smtClean="0">
              <a:latin typeface="Comic Sans MS" panose="030F0702030302020204" pitchFamily="66" charset="0"/>
            </a:endParaRPr>
          </a:p>
          <a:p>
            <a:pPr marL="285750" indent="-285750">
              <a:lnSpc>
                <a:spcPct val="150000"/>
              </a:lnSpc>
              <a:buFont typeface="Wingdings" panose="05000000000000000000" pitchFamily="2" charset="2"/>
              <a:buChar char="ü"/>
            </a:pPr>
            <a:r>
              <a:rPr lang="en-GB" sz="2400" dirty="0" smtClean="0">
                <a:latin typeface="Comic Sans MS" panose="030F0702030302020204" pitchFamily="66" charset="0"/>
              </a:rPr>
              <a:t>CART-T </a:t>
            </a:r>
          </a:p>
          <a:p>
            <a:pPr>
              <a:lnSpc>
                <a:spcPct val="150000"/>
              </a:lnSpc>
            </a:pPr>
            <a:endParaRPr lang="en-GB" sz="2400" dirty="0" smtClean="0">
              <a:latin typeface="Comic Sans MS" panose="030F0702030302020204" pitchFamily="66" charset="0"/>
            </a:endParaRPr>
          </a:p>
          <a:p>
            <a:pPr marL="285750" indent="-285750">
              <a:lnSpc>
                <a:spcPct val="150000"/>
              </a:lnSpc>
              <a:buFont typeface="Wingdings" panose="05000000000000000000" pitchFamily="2" charset="2"/>
              <a:buChar char="ü"/>
            </a:pPr>
            <a:r>
              <a:rPr lang="en-GB" sz="2400" dirty="0" smtClean="0">
                <a:latin typeface="Comic Sans MS" panose="030F0702030302020204" pitchFamily="66" charset="0"/>
              </a:rPr>
              <a:t>Vaccines and </a:t>
            </a:r>
            <a:r>
              <a:rPr lang="en-GB" sz="2400" dirty="0" err="1" smtClean="0">
                <a:latin typeface="Comic Sans MS" panose="030F0702030302020204" pitchFamily="66" charset="0"/>
              </a:rPr>
              <a:t>tumor</a:t>
            </a:r>
            <a:r>
              <a:rPr lang="en-GB" sz="2400" dirty="0" smtClean="0">
                <a:latin typeface="Comic Sans MS" panose="030F0702030302020204" pitchFamily="66" charset="0"/>
              </a:rPr>
              <a:t> </a:t>
            </a:r>
            <a:r>
              <a:rPr lang="en-GB" sz="2400" dirty="0" err="1" smtClean="0">
                <a:latin typeface="Comic Sans MS" panose="030F0702030302020204" pitchFamily="66" charset="0"/>
              </a:rPr>
              <a:t>neoantigens</a:t>
            </a:r>
            <a:r>
              <a:rPr lang="en-GB" sz="2400" dirty="0" smtClean="0">
                <a:latin typeface="Comic Sans MS" panose="030F0702030302020204" pitchFamily="66" charset="0"/>
              </a:rPr>
              <a:t> </a:t>
            </a:r>
            <a:endParaRPr lang="en-GB" sz="2400" dirty="0">
              <a:latin typeface="Comic Sans MS" panose="030F0702030302020204" pitchFamily="66"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548492"/>
      </p:ext>
    </p:extLst>
  </p:cSld>
  <p:clrMapOvr>
    <a:masterClrMapping/>
  </p:clrMapOvr>
  <p:transition spd="med" advTm="625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0.jpeg" descr="http://clincancerres.aacrjournals.org/content/clincanres/22/4/813/F1.large.jpg?width=800&amp;height=600&amp;carousel=1"/>
          <p:cNvPicPr/>
          <p:nvPr/>
        </p:nvPicPr>
        <p:blipFill>
          <a:blip r:embed="rId4">
            <a:extLst/>
          </a:blip>
          <a:stretch>
            <a:fillRect/>
          </a:stretch>
        </p:blipFill>
        <p:spPr>
          <a:xfrm>
            <a:off x="466927" y="1003306"/>
            <a:ext cx="3565505" cy="4152354"/>
          </a:xfrm>
          <a:prstGeom prst="rect">
            <a:avLst/>
          </a:prstGeom>
          <a:ln w="12700">
            <a:miter lim="400000"/>
          </a:ln>
        </p:spPr>
      </p:pic>
      <p:sp>
        <p:nvSpPr>
          <p:cNvPr id="3" name="Shape 1041"/>
          <p:cNvSpPr/>
          <p:nvPr/>
        </p:nvSpPr>
        <p:spPr>
          <a:xfrm>
            <a:off x="293702" y="5782215"/>
            <a:ext cx="8563649" cy="55880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defTabSz="457200">
              <a:defRPr b="1"/>
            </a:lvl1pPr>
          </a:lstStyle>
          <a:p>
            <a:pPr lvl="0">
              <a:defRPr b="0"/>
            </a:pPr>
            <a:r>
              <a:rPr b="1" dirty="0">
                <a:latin typeface="Comic Sans MS" panose="030F0702030302020204" pitchFamily="66" charset="0"/>
              </a:rPr>
              <a:t>Inhibitors of these pathways lead to stimulation of activated T-cells and </a:t>
            </a:r>
            <a:r>
              <a:rPr b="1" dirty="0" smtClean="0">
                <a:latin typeface="Comic Sans MS" panose="030F0702030302020204" pitchFamily="66" charset="0"/>
              </a:rPr>
              <a:t>antitumor</a:t>
            </a:r>
            <a:r>
              <a:rPr lang="it-IT" b="1" dirty="0" smtClean="0">
                <a:latin typeface="Comic Sans MS" panose="030F0702030302020204" pitchFamily="66" charset="0"/>
              </a:rPr>
              <a:t>al</a:t>
            </a:r>
            <a:r>
              <a:rPr b="1" dirty="0" smtClean="0">
                <a:latin typeface="Comic Sans MS" panose="030F0702030302020204" pitchFamily="66" charset="0"/>
              </a:rPr>
              <a:t> </a:t>
            </a:r>
            <a:r>
              <a:rPr b="1" dirty="0">
                <a:latin typeface="Comic Sans MS" panose="030F0702030302020204" pitchFamily="66" charset="0"/>
              </a:rPr>
              <a:t>immunity</a:t>
            </a:r>
          </a:p>
        </p:txBody>
      </p:sp>
      <p:sp>
        <p:nvSpPr>
          <p:cNvPr id="4" name="Shape 1042"/>
          <p:cNvSpPr/>
          <p:nvPr/>
        </p:nvSpPr>
        <p:spPr>
          <a:xfrm>
            <a:off x="1525037" y="5420144"/>
            <a:ext cx="2643582" cy="17353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200" i="1">
                <a:latin typeface="Helvetica Neue"/>
                <a:ea typeface="Helvetica Neue"/>
                <a:cs typeface="Helvetica Neue"/>
                <a:sym typeface="Helvetica Neue"/>
              </a:defRPr>
            </a:lvl1pPr>
          </a:lstStyle>
          <a:p>
            <a:pPr lvl="0">
              <a:defRPr sz="1800" i="0"/>
            </a:pPr>
            <a:r>
              <a:rPr sz="1200" i="1" dirty="0"/>
              <a:t>Dudley et al, Clinical Cancer Res, 2016</a:t>
            </a:r>
          </a:p>
        </p:txBody>
      </p:sp>
      <p:pic>
        <p:nvPicPr>
          <p:cNvPr id="5" name="Picture 2" descr="https://dm5migu4zj3pb.cloudfront.net/manuscripts/80000/80012/large/JCI80012.f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0777" y="1416107"/>
            <a:ext cx="3865337" cy="1909458"/>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821784" y="3345144"/>
            <a:ext cx="3774332" cy="1323439"/>
          </a:xfrm>
          <a:prstGeom prst="rect">
            <a:avLst/>
          </a:prstGeom>
        </p:spPr>
        <p:txBody>
          <a:bodyPr wrap="square">
            <a:spAutoFit/>
          </a:bodyPr>
          <a:lstStyle/>
          <a:p>
            <a:r>
              <a:rPr lang="en-US" sz="1600" dirty="0"/>
              <a:t/>
            </a:r>
            <a:br>
              <a:rPr lang="en-US" sz="1600" dirty="0"/>
            </a:br>
            <a:r>
              <a:rPr lang="en-US" sz="1600" dirty="0"/>
              <a:t>Binding of B7 to CTLA-4 inhibits T cell function. Anti–CTLA-4 antibodies block CTLA-4 binding and prevent inhibition of T cell function. </a:t>
            </a:r>
            <a:endParaRPr lang="en-GB" sz="1600" dirty="0"/>
          </a:p>
        </p:txBody>
      </p:sp>
      <p:sp>
        <p:nvSpPr>
          <p:cNvPr id="7" name="CasellaDiTesto 6"/>
          <p:cNvSpPr txBox="1"/>
          <p:nvPr/>
        </p:nvSpPr>
        <p:spPr>
          <a:xfrm>
            <a:off x="2160289" y="204440"/>
            <a:ext cx="4657044" cy="400110"/>
          </a:xfrm>
          <a:prstGeom prst="rect">
            <a:avLst/>
          </a:prstGeom>
          <a:noFill/>
        </p:spPr>
        <p:txBody>
          <a:bodyPr wrap="none" rtlCol="0">
            <a:spAutoFit/>
          </a:bodyPr>
          <a:lstStyle/>
          <a:p>
            <a:r>
              <a:rPr lang="en-GB" sz="2000" dirty="0" smtClean="0">
                <a:latin typeface="Comic Sans MS" panose="030F0702030302020204" pitchFamily="66" charset="0"/>
              </a:rPr>
              <a:t>Immune checkpoint blockade therapy</a:t>
            </a:r>
            <a:endParaRPr lang="en-GB" sz="2000" dirty="0">
              <a:latin typeface="Comic Sans MS" panose="030F0702030302020204" pitchFamily="66" charset="0"/>
            </a:endParaRPr>
          </a:p>
        </p:txBody>
      </p:sp>
      <p:sp>
        <p:nvSpPr>
          <p:cNvPr id="8" name="CasellaDiTesto 7"/>
          <p:cNvSpPr txBox="1"/>
          <p:nvPr/>
        </p:nvSpPr>
        <p:spPr>
          <a:xfrm flipH="1">
            <a:off x="5124678" y="4714101"/>
            <a:ext cx="4495572" cy="276999"/>
          </a:xfrm>
          <a:prstGeom prst="rect">
            <a:avLst/>
          </a:prstGeom>
          <a:noFill/>
        </p:spPr>
        <p:txBody>
          <a:bodyPr wrap="square" rtlCol="0">
            <a:spAutoFit/>
          </a:bodyPr>
          <a:lstStyle/>
          <a:p>
            <a:r>
              <a:rPr lang="en-GB" sz="1200" i="1" dirty="0" err="1" smtClean="0">
                <a:latin typeface="Helvetica Neue"/>
              </a:rPr>
              <a:t>Buchbinder</a:t>
            </a:r>
            <a:r>
              <a:rPr lang="en-GB" sz="1200" i="1" dirty="0" smtClean="0">
                <a:latin typeface="Helvetica Neue"/>
              </a:rPr>
              <a:t> and Hodi, JCI, 2015</a:t>
            </a:r>
            <a:endParaRPr lang="en-GB" sz="1200" i="1" dirty="0">
              <a:latin typeface="Helvetica Neue"/>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1995458"/>
      </p:ext>
    </p:extLst>
  </p:cSld>
  <p:clrMapOvr>
    <a:masterClrMapping/>
  </p:clrMapOvr>
  <p:transition spd="med" advTm="141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5646" x="946150" y="4089400"/>
          <p14:tracePt t="36002" x="946150" y="4108450"/>
          <p14:tracePt t="36018" x="965200" y="4116388"/>
          <p14:tracePt t="36027" x="965200" y="4125913"/>
          <p14:tracePt t="36035" x="982663" y="4143375"/>
          <p14:tracePt t="36045" x="990600" y="4152900"/>
          <p14:tracePt t="36053" x="1017588" y="4179888"/>
          <p14:tracePt t="36069" x="1071563" y="4214813"/>
          <p14:tracePt t="36086" x="1125538" y="4241800"/>
          <p14:tracePt t="36102" x="1204913" y="4276725"/>
          <p14:tracePt t="36119" x="1303338" y="4303713"/>
          <p14:tracePt t="36136" x="1374775" y="4303713"/>
          <p14:tracePt t="36152" x="1428750" y="4303713"/>
          <p14:tracePt t="36169" x="1465263" y="4303713"/>
          <p14:tracePt t="36185" x="1482725" y="4286250"/>
          <p14:tracePt t="36185" x="1500188" y="4276725"/>
          <p14:tracePt t="36203" x="1517650" y="4232275"/>
          <p14:tracePt t="36219" x="1527175" y="4197350"/>
          <p14:tracePt t="36236" x="1536700" y="4152900"/>
          <p14:tracePt t="36252" x="1536700" y="4116388"/>
          <p14:tracePt t="36270" x="1536700" y="4071938"/>
          <p14:tracePt t="36285" x="1509713" y="4010025"/>
          <p14:tracePt t="36302" x="1473200" y="3973513"/>
          <p14:tracePt t="36318" x="1428750" y="3919538"/>
          <p14:tracePt t="36335" x="1357313" y="3875088"/>
          <p14:tracePt t="36352" x="1295400" y="3840163"/>
          <p14:tracePt t="36369" x="1241425" y="3822700"/>
          <p14:tracePt t="36386" x="1179513" y="3795713"/>
          <p14:tracePt t="36386" x="1160463" y="3795713"/>
          <p14:tracePt t="36403" x="1125538" y="3795713"/>
          <p14:tracePt t="36419" x="1081088" y="3813175"/>
          <p14:tracePt t="36436" x="1054100" y="3848100"/>
          <p14:tracePt t="36452" x="1017588" y="3902075"/>
          <p14:tracePt t="36469" x="990600" y="3938588"/>
          <p14:tracePt t="36485" x="982663" y="3990975"/>
          <p14:tracePt t="36503" x="965200" y="4037013"/>
          <p14:tracePt t="36520" x="965200" y="4081463"/>
          <p14:tracePt t="36535" x="965200" y="4116388"/>
          <p14:tracePt t="36552" x="982663" y="4179888"/>
          <p14:tracePt t="36568" x="1000125" y="4224338"/>
          <p14:tracePt t="36585" x="1054100" y="4303713"/>
          <p14:tracePt t="36602" x="1133475" y="4394200"/>
          <p14:tracePt t="36619" x="1214438" y="4438650"/>
          <p14:tracePt t="36635" x="1285875" y="4483100"/>
          <p14:tracePt t="36652" x="1366838" y="4518025"/>
          <p14:tracePt t="36668" x="1500188" y="4572000"/>
          <p14:tracePt t="36702" x="1643063" y="4608513"/>
          <p14:tracePt t="36762" x="1652588" y="4608513"/>
          <p14:tracePt t="36834" x="1660525" y="4608513"/>
          <p14:tracePt t="38595" x="1670050" y="4608513"/>
          <p14:tracePt t="38602" x="1679575" y="4608513"/>
          <p14:tracePt t="38608" x="1724025" y="4608513"/>
          <p14:tracePt t="38619" x="1776413" y="4608513"/>
          <p14:tracePt t="38635" x="1830388" y="4608513"/>
          <p14:tracePt t="38651" x="1874838" y="4608513"/>
          <p14:tracePt t="38669" x="1911350" y="4608513"/>
          <p14:tracePt t="38684" x="1946275" y="4608513"/>
          <p14:tracePt t="38702" x="1982788" y="4598988"/>
          <p14:tracePt t="38718" x="2009775" y="4589463"/>
          <p14:tracePt t="38735" x="2036763" y="4589463"/>
          <p14:tracePt t="38751" x="2062163" y="4581525"/>
          <p14:tracePt t="38769" x="2089150" y="4581525"/>
          <p14:tracePt t="38785" x="2108200" y="4572000"/>
          <p14:tracePt t="38785" x="2125663" y="4572000"/>
          <p14:tracePt t="38818" x="2143125" y="4572000"/>
          <p14:tracePt t="38819" x="2152650" y="4572000"/>
          <p14:tracePt t="38836" x="2170113" y="4562475"/>
          <p14:tracePt t="38852" x="2205038" y="4554538"/>
          <p14:tracePt t="38869" x="2571750" y="4465638"/>
          <p14:tracePt t="39001" x="2652713" y="4438650"/>
          <p14:tracePt t="39002" x="2724150" y="4402138"/>
          <p14:tracePt t="39020" x="2786063" y="4367213"/>
          <p14:tracePt t="39035" x="2911475" y="4205288"/>
          <p14:tracePt t="39035" x="2919413" y="4187825"/>
          <p14:tracePt t="39123" x="2928938" y="4179888"/>
          <p14:tracePt t="39134" x="2938463" y="4143375"/>
          <p14:tracePt t="39152" x="2965450" y="4116388"/>
          <p14:tracePt t="39168" x="2982913" y="4081463"/>
          <p14:tracePt t="39185" x="3000375" y="4044950"/>
          <p14:tracePt t="39201" x="3027363" y="3973513"/>
          <p14:tracePt t="39219" x="3036888" y="3938588"/>
          <p14:tracePt t="39235" x="3036888" y="3894138"/>
          <p14:tracePt t="39252" x="3036888" y="3857625"/>
          <p14:tracePt t="39268" x="3036888" y="3822700"/>
          <p14:tracePt t="39285" x="3027363" y="3786188"/>
          <p14:tracePt t="39302" x="3009900" y="3768725"/>
          <p14:tracePt t="39318" x="3000375" y="3751263"/>
          <p14:tracePt t="39335" x="2973388" y="3724275"/>
          <p14:tracePt t="39352" x="2946400" y="3705225"/>
          <p14:tracePt t="39368" x="2901950" y="3687763"/>
          <p14:tracePt t="39385" x="2803525" y="3643313"/>
          <p14:tracePt t="39403" x="2732088" y="3616325"/>
          <p14:tracePt t="39419" x="2679700" y="3608388"/>
          <p14:tracePt t="39436" x="2652713" y="3598863"/>
          <p14:tracePt t="39452" x="2633663" y="3598863"/>
          <p14:tracePt t="39523" x="2625725" y="3598863"/>
          <p14:tracePt t="39538" x="2616200" y="3616325"/>
          <p14:tracePt t="39546" x="2616200" y="3625850"/>
          <p14:tracePt t="39550" x="2608263" y="3652838"/>
          <p14:tracePt t="39570" x="2608263" y="3679825"/>
          <p14:tracePt t="39585" x="2598738" y="3705225"/>
          <p14:tracePt t="39585" x="2598738" y="3732213"/>
          <p14:tracePt t="39603" x="2608263" y="3759200"/>
          <p14:tracePt t="39618" x="2652713" y="3822700"/>
          <p14:tracePt t="39636" x="2679700" y="3848100"/>
          <p14:tracePt t="39652" x="2732088" y="3894138"/>
          <p14:tracePt t="39669" x="2786063" y="3929063"/>
          <p14:tracePt t="39685" x="2867025" y="3965575"/>
          <p14:tracePt t="39702" x="2938463" y="3990975"/>
          <p14:tracePt t="39718" x="2990850" y="4000500"/>
          <p14:tracePt t="39735" x="3036888" y="4010025"/>
          <p14:tracePt t="39751" x="3081338" y="4017963"/>
          <p14:tracePt t="39769" x="3098800" y="4017963"/>
          <p14:tracePt t="39769" x="3116263" y="4017963"/>
          <p14:tracePt t="39786" x="3125788" y="4017963"/>
          <p14:tracePt t="39801" x="3143250" y="4017963"/>
          <p14:tracePt t="39819" x="3170238" y="4017963"/>
          <p14:tracePt t="39835" x="3187700" y="4017963"/>
          <p14:tracePt t="39853" x="3205163" y="4017963"/>
          <p14:tracePt t="39868" x="3214688" y="4017963"/>
          <p14:tracePt t="39885" x="3232150" y="4017963"/>
          <p14:tracePt t="39901" x="3251200" y="4017963"/>
          <p14:tracePt t="39919" x="3276600" y="4017963"/>
          <p14:tracePt t="39935" x="3367088" y="4010025"/>
          <p14:tracePt t="40002" x="3384550" y="4010025"/>
          <p14:tracePt t="40003" x="3482975" y="3983038"/>
          <p14:tracePt t="40069" x="3544888" y="3965575"/>
          <p14:tracePt t="40102" x="3571875" y="3965575"/>
          <p14:tracePt t="40118" x="3589338" y="3956050"/>
          <p14:tracePt t="40135" x="3625850" y="3938588"/>
          <p14:tracePt t="40168" x="3652838" y="3911600"/>
          <p14:tracePt t="40201" x="3670300" y="3902075"/>
          <p14:tracePt t="40203" x="3670300" y="3894138"/>
          <p14:tracePt t="40203" x="3687763" y="3894138"/>
          <p14:tracePt t="40219" x="3714750" y="3867150"/>
          <p14:tracePt t="40259" x="3732213" y="3857625"/>
          <p14:tracePt t="40269" x="3741738" y="3848100"/>
          <p14:tracePt t="40285" x="3759200" y="3830638"/>
          <p14:tracePt t="40302" x="3768725" y="3822700"/>
          <p14:tracePt t="40318" x="3776663" y="3803650"/>
          <p14:tracePt t="40335" x="3776663" y="3795713"/>
          <p14:tracePt t="40351" x="3786188" y="3786188"/>
          <p14:tracePt t="40368" x="3786188" y="3768725"/>
          <p14:tracePt t="40385" x="3786188" y="3759200"/>
          <p14:tracePt t="40385" x="3786188" y="3751263"/>
          <p14:tracePt t="40435" x="3776663" y="3751263"/>
          <p14:tracePt t="40443" x="3768725" y="3741738"/>
          <p14:tracePt t="40451" x="3751263" y="3741738"/>
          <p14:tracePt t="40460" x="3741738" y="3741738"/>
          <p14:tracePt t="40469" x="3724275" y="3741738"/>
          <p14:tracePt t="40485" x="3697288" y="3741738"/>
          <p14:tracePt t="40518" x="3679825" y="3741738"/>
          <p14:tracePt t="40518" x="3660775" y="3759200"/>
          <p14:tracePt t="40536" x="3652838" y="3795713"/>
          <p14:tracePt t="40552" x="3643313" y="3830638"/>
          <p14:tracePt t="40569" x="3643313" y="3875088"/>
          <p14:tracePt t="40585" x="3660775" y="3919538"/>
          <p14:tracePt t="40585" x="3687763" y="3938588"/>
          <p14:tracePt t="40603" x="3714750" y="3973513"/>
          <p14:tracePt t="40620" x="3751263" y="4000500"/>
          <p14:tracePt t="40635" x="3803650" y="4017963"/>
          <p14:tracePt t="40653" x="3848100" y="4044950"/>
          <p14:tracePt t="40669" x="3894138" y="4054475"/>
          <p14:tracePt t="40685" x="3946525" y="4071938"/>
          <p14:tracePt t="40702" x="3990975" y="4071938"/>
          <p14:tracePt t="40718" x="4037013" y="4071938"/>
          <p14:tracePt t="40735" x="4054475" y="4071938"/>
          <p14:tracePt t="40770" x="4062413" y="4062413"/>
          <p14:tracePt t="40771" x="4062413" y="4054475"/>
          <p14:tracePt t="40785" x="4062413" y="4037013"/>
          <p14:tracePt t="40801" x="4054475" y="3983038"/>
          <p14:tracePt t="40819" x="4000500" y="3919538"/>
          <p14:tracePt t="40835" x="3929063" y="3867150"/>
          <p14:tracePt t="40852" x="3857625" y="3840163"/>
          <p14:tracePt t="40868" x="3803650" y="3813175"/>
          <p14:tracePt t="40885" x="3759200" y="3803650"/>
          <p14:tracePt t="40901" x="3732213" y="3803650"/>
          <p14:tracePt t="40919" x="3714750" y="3803650"/>
          <p14:tracePt t="40935" x="3705225" y="3803650"/>
          <p14:tracePt t="40952" x="3697288" y="3822700"/>
          <p14:tracePt t="40952" x="3697288" y="3830638"/>
          <p14:tracePt t="40986" x="3697288" y="3840163"/>
          <p14:tracePt t="40987" x="3697288" y="3894138"/>
          <p14:tracePt t="41018" x="3857625" y="3983038"/>
          <p14:tracePt t="41075" x="3894138" y="3983038"/>
          <p14:tracePt t="41076" x="3919538" y="3983038"/>
          <p14:tracePt t="41085" x="3983038" y="3983038"/>
          <p14:tracePt t="41102" x="4017963" y="3973513"/>
          <p14:tracePt t="41118" x="4044950" y="3938588"/>
          <p14:tracePt t="41152" x="4054475" y="3902075"/>
          <p14:tracePt t="41152" x="4054475" y="3884613"/>
          <p14:tracePt t="41187" x="4054475" y="3857625"/>
          <p14:tracePt t="41210" x="4054475" y="3840163"/>
          <p14:tracePt t="41219" x="4044950" y="3830638"/>
          <p14:tracePt t="41219" x="4010025" y="3795713"/>
          <p14:tracePt t="41236" x="3983038" y="3776663"/>
          <p14:tracePt t="41251" x="3938588" y="3759200"/>
          <p14:tracePt t="41269" x="3884613" y="3751263"/>
          <p14:tracePt t="41285" x="3776663" y="3759200"/>
          <p14:tracePt t="41340" x="3759200" y="3759200"/>
          <p14:tracePt t="41351" x="3751263" y="3776663"/>
          <p14:tracePt t="41369" x="3751263" y="3795713"/>
          <p14:tracePt t="41385" x="3732213" y="3822700"/>
          <p14:tracePt t="41385" x="3732213" y="3830638"/>
          <p14:tracePt t="41403" x="3732213" y="3840163"/>
          <p14:tracePt t="41403" x="3732213" y="3848100"/>
          <p14:tracePt t="41418" x="3741738" y="3875088"/>
          <p14:tracePt t="41435" x="3768725" y="3894138"/>
          <p14:tracePt t="41451" x="3813175" y="3902075"/>
          <p14:tracePt t="41468" x="3867150" y="3919538"/>
          <p14:tracePt t="41485" x="3902075" y="3919538"/>
          <p14:tracePt t="41501" x="3938588" y="3929063"/>
          <p14:tracePt t="41519" x="3946525" y="3929063"/>
          <p14:tracePt t="41562" x="3956050" y="3929063"/>
          <p14:tracePt t="41586" x="3965575" y="3929063"/>
          <p14:tracePt t="41594" x="3973513" y="3919538"/>
          <p14:tracePt t="41602" x="3973513" y="3911600"/>
          <p14:tracePt t="41610" x="3973513" y="3902075"/>
          <p14:tracePt t="41610" x="3983038" y="3884613"/>
          <p14:tracePt t="41619" x="3983038" y="3857625"/>
          <p14:tracePt t="41635" x="3983038" y="3822700"/>
          <p14:tracePt t="41653" x="3956050" y="3786188"/>
          <p14:tracePt t="41668" x="3929063" y="3759200"/>
          <p14:tracePt t="41685" x="3894138" y="3751263"/>
          <p14:tracePt t="41701" x="3875088" y="3751263"/>
          <p14:tracePt t="41719" x="3857625" y="3751263"/>
          <p14:tracePt t="41735" x="3848100" y="3759200"/>
          <p14:tracePt t="41753" x="3830638" y="3776663"/>
          <p14:tracePt t="41769" x="3813175" y="3795713"/>
          <p14:tracePt t="41786" x="3795713" y="3822700"/>
          <p14:tracePt t="41802" x="3795713" y="3857625"/>
          <p14:tracePt t="41820" x="3795713" y="3867150"/>
          <p14:tracePt t="41835" x="3795713" y="3884613"/>
          <p14:tracePt t="41852" x="3795713" y="3894138"/>
          <p14:tracePt t="41870" x="3848100" y="3919538"/>
          <p14:tracePt t="41893" x="3857625" y="3929063"/>
          <p14:tracePt t="41902" x="3894138" y="3938588"/>
          <p14:tracePt t="41919" x="3938588" y="3956050"/>
          <p14:tracePt t="41936" x="3973513" y="3965575"/>
          <p14:tracePt t="41952" x="4000500" y="3965575"/>
          <p14:tracePt t="42018" x="4000500" y="3956050"/>
          <p14:tracePt t="42026" x="4000500" y="3946525"/>
          <p14:tracePt t="42029" x="4000500" y="3929063"/>
          <p14:tracePt t="42035" x="4000500" y="3902075"/>
          <p14:tracePt t="42051" x="3973513" y="3867150"/>
          <p14:tracePt t="42069" x="3938588" y="3822700"/>
          <p14:tracePt t="42084" x="3894138" y="3795713"/>
          <p14:tracePt t="42102" x="3848100" y="3768725"/>
          <p14:tracePt t="42119" x="3813175" y="3759200"/>
          <p14:tracePt t="42136" x="3786188" y="3751263"/>
          <p14:tracePt t="42152" x="3776663" y="3751263"/>
          <p14:tracePt t="42168" x="3759200" y="3751263"/>
          <p14:tracePt t="42185" x="3751263" y="3776663"/>
          <p14:tracePt t="42185" x="3751263" y="3786188"/>
          <p14:tracePt t="42203" x="3741738" y="3813175"/>
          <p14:tracePt t="42218" x="3741738" y="3830638"/>
          <p14:tracePt t="42235" x="3741738" y="3848100"/>
          <p14:tracePt t="42252" x="3741738" y="3867150"/>
          <p14:tracePt t="42299" x="3759200" y="3884613"/>
          <p14:tracePt t="42324" x="3768725" y="3884613"/>
          <p14:tracePt t="42335" x="3776663" y="3894138"/>
          <p14:tracePt t="42352" x="3803650" y="3894138"/>
          <p14:tracePt t="42368" x="3822700" y="3911600"/>
          <p14:tracePt t="42385" x="3857625" y="3911600"/>
          <p14:tracePt t="42547" x="3867150" y="3911600"/>
          <p14:tracePt t="42562" x="3867150" y="3894138"/>
          <p14:tracePt t="42576" x="3867150" y="3884613"/>
          <p14:tracePt t="42585" x="3867150" y="3857625"/>
          <p14:tracePt t="42602" x="3867150" y="3840163"/>
          <p14:tracePt t="42602" x="3867150" y="3830638"/>
          <p14:tracePt t="42619" x="3867150" y="3803650"/>
          <p14:tracePt t="42634" x="3867150" y="3776663"/>
          <p14:tracePt t="42652" x="3867150" y="3759200"/>
          <p14:tracePt t="42668" x="3867150" y="3751263"/>
          <p14:tracePt t="42685" x="3857625" y="3741738"/>
          <p14:tracePt t="42701" x="3840163" y="3741738"/>
          <p14:tracePt t="42718" x="3830638" y="3732213"/>
          <p14:tracePt t="42735" x="3813175" y="3732213"/>
          <p14:tracePt t="42751" x="3795713" y="3732213"/>
          <p14:tracePt t="42769" x="3776663" y="3732213"/>
          <p14:tracePt t="42785" x="3759200" y="3732213"/>
          <p14:tracePt t="42802" x="3741738" y="3732213"/>
          <p14:tracePt t="42818" x="3714750" y="3741738"/>
          <p14:tracePt t="42836" x="3705225" y="3759200"/>
          <p14:tracePt t="42851" x="3687763" y="3768725"/>
          <p14:tracePt t="42869" x="3679825" y="3786188"/>
          <p14:tracePt t="42884" x="3679825" y="3803650"/>
          <p14:tracePt t="42902" x="3679825" y="3830638"/>
          <p14:tracePt t="42918" x="3679825" y="3848100"/>
          <p14:tracePt t="42935" x="3705225" y="3875088"/>
          <p14:tracePt t="42952" x="3714750" y="3884613"/>
          <p14:tracePt t="42968" x="3741738" y="3902075"/>
          <p14:tracePt t="42985" x="3759200" y="3911600"/>
          <p14:tracePt t="42985" x="3759200" y="3919538"/>
          <p14:tracePt t="43018" x="3786188" y="3929063"/>
          <p14:tracePt t="43019" x="3803650" y="3938588"/>
          <p14:tracePt t="43040" x="3822700" y="3938588"/>
          <p14:tracePt t="43051" x="3848100" y="3946525"/>
          <p14:tracePt t="43069" x="3875088" y="3946525"/>
          <p14:tracePt t="43069" x="3894138" y="3946525"/>
          <p14:tracePt t="43091" x="3902075" y="3946525"/>
          <p14:tracePt t="43101" x="3919538" y="3946525"/>
          <p14:tracePt t="43119" x="3929063" y="3946525"/>
          <p14:tracePt t="43134" x="3938588" y="3938588"/>
          <p14:tracePt t="43152" x="3938588" y="3929063"/>
          <p14:tracePt t="43168" x="3938588" y="3911600"/>
          <p14:tracePt t="43185" x="3938588" y="3902075"/>
          <p14:tracePt t="43201" x="3938588" y="3875088"/>
          <p14:tracePt t="43220" x="3911600" y="3867150"/>
          <p14:tracePt t="43235" x="3884613" y="3848100"/>
          <p14:tracePt t="43253" x="3857625" y="3848100"/>
          <p14:tracePt t="43268" x="3822700" y="3840163"/>
          <p14:tracePt t="43285" x="3786188" y="3840163"/>
          <p14:tracePt t="43302" x="3751263" y="3840163"/>
          <p14:tracePt t="43318" x="3652838" y="3902075"/>
          <p14:tracePt t="43385" x="3633788" y="3938588"/>
          <p14:tracePt t="43422" x="3633788" y="3946525"/>
          <p14:tracePt t="43434" x="3633788" y="3956050"/>
          <p14:tracePt t="43474" x="3633788" y="3965575"/>
          <p14:tracePt t="43484" x="3643313" y="3973513"/>
          <p14:tracePt t="43485" x="3660775" y="3983038"/>
          <p14:tracePt t="43501" x="3687763" y="3990975"/>
          <p14:tracePt t="43529" x="3697288" y="3990975"/>
          <p14:tracePt t="43535" x="3714750" y="3990975"/>
          <p14:tracePt t="43570" x="3724275" y="4000500"/>
          <p14:tracePt t="43571" x="3768725" y="4000500"/>
          <p14:tracePt t="43621" x="3813175" y="4000500"/>
          <p14:tracePt t="43636" x="3830638" y="4000500"/>
          <p14:tracePt t="43651" x="3840163" y="4000500"/>
          <p14:tracePt t="43668" x="3848100" y="4000500"/>
          <p14:tracePt t="43722" x="3857625" y="4000500"/>
          <p14:tracePt t="43726" x="3857625" y="3990975"/>
          <p14:tracePt t="43834" x="3857625" y="3983038"/>
          <p14:tracePt t="43866" x="3848100" y="3983038"/>
          <p14:tracePt t="43874" x="3840163" y="3983038"/>
          <p14:tracePt t="43882" x="3813175" y="3973513"/>
          <p14:tracePt t="43890" x="3786188" y="3973513"/>
          <p14:tracePt t="43901" x="3741738" y="3973513"/>
          <p14:tracePt t="43919" x="3687763" y="3973513"/>
          <p14:tracePt t="43934" x="3660775" y="3973513"/>
          <p14:tracePt t="43952" x="3625850" y="3973513"/>
          <p14:tracePt t="43968" x="3616325" y="3983038"/>
          <p14:tracePt t="43985" x="3598863" y="3990975"/>
          <p14:tracePt t="43985" x="3589338" y="3990975"/>
          <p14:tracePt t="44002" x="3581400" y="4000500"/>
          <p14:tracePt t="44019" x="3571875" y="4000500"/>
          <p14:tracePt t="44035" x="3571875" y="4010025"/>
          <p14:tracePt t="44154" x="3589338" y="4010025"/>
          <p14:tracePt t="44162" x="3598863" y="4010025"/>
          <p14:tracePt t="44170" x="3616325" y="4010025"/>
          <p14:tracePt t="44175" x="3633788" y="4010025"/>
          <p14:tracePt t="44184" x="3670300" y="4010025"/>
          <p14:tracePt t="44201" x="3714750" y="3983038"/>
          <p14:tracePt t="44219" x="3732213" y="3973513"/>
          <p14:tracePt t="44234" x="3741738" y="3965575"/>
          <p14:tracePt t="44251" x="3751263" y="3956050"/>
          <p14:tracePt t="44269" x="3759200" y="3946525"/>
          <p14:tracePt t="44285" x="3759200" y="3938588"/>
          <p14:tracePt t="44301" x="3768725" y="3929063"/>
          <p14:tracePt t="44318" x="3768725" y="3919538"/>
          <p14:tracePt t="44334" x="3768725" y="3911600"/>
          <p14:tracePt t="44351" x="3776663" y="3911600"/>
          <p14:tracePt t="45707" x="3786188" y="3911600"/>
          <p14:tracePt t="45713" x="3786188" y="3902075"/>
          <p14:tracePt t="45739" x="3786188" y="3894138"/>
          <p14:tracePt t="45744" x="3795713" y="3884613"/>
          <p14:tracePt t="45749" x="3795713" y="3875088"/>
          <p14:tracePt t="45769" x="3803650" y="3848100"/>
          <p14:tracePt t="46043" x="3803650" y="3857625"/>
          <p14:tracePt t="46061" x="3803650" y="3867150"/>
          <p14:tracePt t="46081" x="3803650" y="3875088"/>
          <p14:tracePt t="46187" x="3803650" y="3884613"/>
          <p14:tracePt t="46291" x="3803650" y="3894138"/>
          <p14:tracePt t="46578" x="3803650" y="3902075"/>
          <p14:tracePt t="46587" x="3795713" y="3902075"/>
          <p14:tracePt t="46609" x="3795713" y="3911600"/>
          <p14:tracePt t="46627" x="3786188" y="3919538"/>
          <p14:tracePt t="47586" x="3786188" y="3911600"/>
          <p14:tracePt t="47594" x="3795713" y="3911600"/>
          <p14:tracePt t="47674" x="3795713" y="3902075"/>
          <p14:tracePt t="48955" x="3795713" y="3894138"/>
          <p14:tracePt t="48978" x="3795713" y="3884613"/>
          <p14:tracePt t="49010" x="3795713" y="3875088"/>
          <p14:tracePt t="49026" x="3786188" y="3867150"/>
          <p14:tracePt t="49034" x="3759200" y="3830638"/>
          <p14:tracePt t="49052" x="3741738" y="3813175"/>
          <p14:tracePt t="49067" x="3724275" y="3803650"/>
          <p14:tracePt t="49085" x="3705225" y="3786188"/>
          <p14:tracePt t="49101" x="3490913" y="3697288"/>
          <p14:tracePt t="49224" x="3473450" y="3697288"/>
          <p14:tracePt t="49234" x="3465513" y="3697288"/>
          <p14:tracePt t="49252" x="3455988" y="3697288"/>
          <p14:tracePt t="49284" x="3438525" y="3697288"/>
          <p14:tracePt t="49285" x="3419475" y="3705225"/>
          <p14:tracePt t="49301" x="3402013" y="3714750"/>
          <p14:tracePt t="49318" x="3384550" y="3724275"/>
          <p14:tracePt t="49334" x="3367088" y="3732213"/>
          <p14:tracePt t="49351" x="3367088" y="3751263"/>
          <p14:tracePt t="49368" x="3348038" y="3759200"/>
          <p14:tracePt t="49384" x="3348038" y="3768725"/>
          <p14:tracePt t="49401" x="3348038" y="3786188"/>
          <p14:tracePt t="49417" x="3348038" y="3795713"/>
          <p14:tracePt t="49490" x="3357563" y="3795713"/>
          <p14:tracePt t="49506" x="3367088" y="3795713"/>
          <p14:tracePt t="49522" x="3375025" y="3795713"/>
          <p14:tracePt t="49525" x="3384550" y="3795713"/>
          <p14:tracePt t="49554" x="3394075" y="3795713"/>
          <p14:tracePt t="49557" x="3402013" y="3795713"/>
          <p14:tracePt t="49603" x="3402013" y="3776663"/>
          <p14:tracePt t="49618" x="3402013" y="3768725"/>
          <p14:tracePt t="49621" x="3402013" y="3751263"/>
          <p14:tracePt t="49634" x="3402013" y="3741738"/>
          <p14:tracePt t="49635" x="3375025" y="3705225"/>
          <p14:tracePt t="49651" x="3348038" y="3679825"/>
          <p14:tracePt t="49668" x="3330575" y="3660775"/>
          <p14:tracePt t="49685" x="3313113" y="3643313"/>
          <p14:tracePt t="49700" x="3286125" y="3633788"/>
          <p14:tracePt t="49718" x="3268663" y="3625850"/>
          <p14:tracePt t="49734" x="3241675" y="3616325"/>
          <p14:tracePt t="49751" x="3232150" y="3608388"/>
          <p14:tracePt t="49767" x="3224213" y="3608388"/>
          <p14:tracePt t="49850" x="3224213" y="3598863"/>
          <p14:tracePt t="49898" x="3224213" y="3589338"/>
          <p14:tracePt t="49922" x="3224213" y="3581400"/>
          <p14:tracePt t="49930" x="3232150" y="3581400"/>
          <p14:tracePt t="49947" x="3232150" y="3571875"/>
          <p14:tracePt t="49954" x="3241675" y="3571875"/>
          <p14:tracePt t="49962" x="3241675" y="3562350"/>
          <p14:tracePt t="49984" x="3251200" y="3554413"/>
          <p14:tracePt t="49985" x="3259138" y="3544888"/>
          <p14:tracePt t="50001" x="3259138" y="3536950"/>
          <p14:tracePt t="50019" x="3268663" y="3527425"/>
          <p14:tracePt t="50075" x="3268663" y="3517900"/>
          <p14:tracePt t="50082" x="3276600" y="3517900"/>
          <p14:tracePt t="50218" x="3268663" y="3517900"/>
          <p14:tracePt t="50226" x="3232150" y="3598863"/>
          <p14:tracePt t="50308" x="3224213" y="3608388"/>
          <p14:tracePt t="50318" x="3224213" y="3616325"/>
          <p14:tracePt t="50334" x="3224213" y="3633788"/>
          <p14:tracePt t="50357" x="3224213" y="3643313"/>
          <p14:tracePt t="50367" x="3224213" y="3652838"/>
          <p14:tracePt t="50384" x="3224213" y="3660775"/>
          <p14:tracePt t="50434" x="3224213" y="3670300"/>
          <p14:tracePt t="50455" x="3232150" y="3679825"/>
          <p14:tracePt t="50457" x="3241675" y="3687763"/>
          <p14:tracePt t="50491" x="3251200" y="3697288"/>
          <p14:tracePt t="50491" x="3251200" y="3705225"/>
          <p14:tracePt t="50522" x="3251200" y="3714750"/>
          <p14:tracePt t="50546" x="3259138" y="3724275"/>
          <p14:tracePt t="50570" x="3268663" y="3724275"/>
          <p14:tracePt t="50578" x="3268663" y="3732213"/>
          <p14:tracePt t="50859" x="3276600" y="3741738"/>
          <p14:tracePt t="50867" x="3286125" y="3751263"/>
          <p14:tracePt t="50875" x="3295650" y="3751263"/>
          <p14:tracePt t="50876" x="3357563" y="3768725"/>
          <p14:tracePt t="50919" x="3411538" y="3768725"/>
          <p14:tracePt t="50935" x="3473450" y="3776663"/>
          <p14:tracePt t="50951" x="3527425" y="3795713"/>
          <p14:tracePt t="50969" x="3562350" y="3795713"/>
          <p14:tracePt t="50984" x="3581400" y="3803650"/>
          <p14:tracePt t="51002" x="3581400" y="3813175"/>
          <p14:tracePt t="51282" x="3589338" y="3813175"/>
          <p14:tracePt t="51285" x="3608388" y="3822700"/>
          <p14:tracePt t="51317" x="3625850" y="3830638"/>
          <p14:tracePt t="51353" x="3633788" y="3830638"/>
          <p14:tracePt t="51458" x="3643313" y="3830638"/>
          <p14:tracePt t="51523" x="3652838" y="3830638"/>
          <p14:tracePt t="51562" x="3660775" y="3840163"/>
          <p14:tracePt t="51578" x="3670300" y="3840163"/>
          <p14:tracePt t="51602" x="3679825" y="3840163"/>
          <p14:tracePt t="51605" x="3687763" y="3840163"/>
          <p14:tracePt t="51617" x="3697288" y="3840163"/>
          <p14:tracePt t="51827" x="3705225" y="3840163"/>
          <p14:tracePt t="55187" x="3697288" y="3840163"/>
          <p14:tracePt t="55978" x="3705225" y="3840163"/>
          <p14:tracePt t="56010" x="3714750" y="3840163"/>
          <p14:tracePt t="56035" x="3724275" y="3840163"/>
          <p14:tracePt t="56074" x="3724275" y="3830638"/>
          <p14:tracePt t="56114" x="3724275" y="3822700"/>
          <p14:tracePt t="56202" x="3705225" y="3822700"/>
          <p14:tracePt t="56210" x="3687763" y="3822700"/>
          <p14:tracePt t="56210" x="3679825" y="3822700"/>
          <p14:tracePt t="56227" x="3660775" y="3822700"/>
          <p14:tracePt t="56234" x="3633788" y="3822700"/>
          <p14:tracePt t="56250" x="3589338" y="3822700"/>
          <p14:tracePt t="56252" x="3562350" y="3840163"/>
          <p14:tracePt t="56268" x="3544888" y="3867150"/>
          <p14:tracePt t="56285" x="3544888" y="3894138"/>
          <p14:tracePt t="56300" x="3544888" y="3919538"/>
          <p14:tracePt t="56318" x="3544888" y="3929063"/>
          <p14:tracePt t="56334" x="3544888" y="3956050"/>
          <p14:tracePt t="56351" x="3562350" y="3983038"/>
          <p14:tracePt t="56367" x="3581400" y="4010025"/>
          <p14:tracePt t="56385" x="3643313" y="4089400"/>
          <p14:tracePt t="56385" x="3643313" y="4108450"/>
          <p14:tracePt t="56426" x="3660775" y="4108450"/>
          <p14:tracePt t="56434" x="3670300" y="4116388"/>
          <p14:tracePt t="56442" x="3679825" y="4125913"/>
          <p14:tracePt t="56451" x="3687763" y="4125913"/>
          <p14:tracePt t="56514" x="3697288" y="4125913"/>
          <p14:tracePt t="56524" x="3705225" y="4125913"/>
          <p14:tracePt t="56530" x="3714750" y="4116388"/>
          <p14:tracePt t="56534" x="3741738" y="4098925"/>
          <p14:tracePt t="56551" x="3768725" y="4081463"/>
          <p14:tracePt t="56567" x="3776663" y="4062413"/>
          <p14:tracePt t="56584" x="3786188" y="4054475"/>
          <p14:tracePt t="56601" x="3786188" y="4037013"/>
          <p14:tracePt t="56617" x="3776663" y="4027488"/>
          <p14:tracePt t="56634" x="3759200" y="4010025"/>
          <p14:tracePt t="56651" x="3732213" y="3990975"/>
          <p14:tracePt t="56669" x="3670300" y="3965575"/>
          <p14:tracePt t="56684" x="3608388" y="3956050"/>
          <p14:tracePt t="56701" x="3527425" y="3938588"/>
          <p14:tracePt t="56717" x="3446463" y="3919538"/>
          <p14:tracePt t="56734" x="3402013" y="3911600"/>
          <p14:tracePt t="56751" x="3367088" y="3911600"/>
          <p14:tracePt t="56768" x="3322638" y="3911600"/>
          <p14:tracePt t="56784" x="3276600" y="3919538"/>
          <p14:tracePt t="56801" x="3241675" y="3946525"/>
          <p14:tracePt t="56817" x="3214688" y="3973513"/>
          <p14:tracePt t="56817" x="3205163" y="4000500"/>
          <p14:tracePt t="56834" x="3179763" y="4037013"/>
          <p14:tracePt t="56852" x="3259138" y="4259263"/>
          <p14:tracePt t="56990" x="3295650" y="4268788"/>
          <p14:tracePt t="57017" x="3303588" y="4276725"/>
          <p14:tracePt t="57018" x="3330575" y="4286250"/>
          <p14:tracePt t="57018" x="3348038" y="4295775"/>
          <p14:tracePt t="57035" x="3419475" y="4313238"/>
          <p14:tracePt t="57061" x="3438525" y="4313238"/>
          <p14:tracePt t="57068" x="3482975" y="4313238"/>
          <p14:tracePt t="57085" x="3517900" y="4313238"/>
          <p14:tracePt t="57101" x="3562350" y="4286250"/>
          <p14:tracePt t="57144" x="3562350" y="4276725"/>
          <p14:tracePt t="57151" x="3571875" y="4259263"/>
          <p14:tracePt t="57167" x="3571875" y="4224338"/>
          <p14:tracePt t="57184" x="3571875" y="4187825"/>
          <p14:tracePt t="57201" x="3544888" y="4133850"/>
          <p14:tracePt t="57218" x="3517900" y="4089400"/>
          <p14:tracePt t="57234" x="3438525" y="4017963"/>
          <p14:tracePt t="57251" x="3394075" y="3990975"/>
          <p14:tracePt t="57268" x="3313113" y="3965575"/>
          <p14:tracePt t="57285" x="3232150" y="3946525"/>
          <p14:tracePt t="57300" x="3187700" y="3946525"/>
          <p14:tracePt t="57318" x="3133725" y="3946525"/>
          <p14:tracePt t="57333" x="3098800" y="3965575"/>
          <p14:tracePt t="57351" x="3062288" y="3990975"/>
          <p14:tracePt t="57367" x="3036888" y="4017963"/>
          <p14:tracePt t="57385" x="3009900" y="4071938"/>
          <p14:tracePt t="57401" x="2982913" y="4179888"/>
          <p14:tracePt t="57441" x="2982913" y="4205288"/>
          <p14:tracePt t="57451" x="2990850" y="4241800"/>
          <p14:tracePt t="57469" x="3009900" y="4251325"/>
          <p14:tracePt t="57484" x="3027363" y="4276725"/>
          <p14:tracePt t="57501" x="3054350" y="4295775"/>
          <p14:tracePt t="57516" x="3089275" y="4303713"/>
          <p14:tracePt t="57534" x="3098800" y="4313238"/>
          <p14:tracePt t="57550" x="3133725" y="4322763"/>
          <p14:tracePt t="57567" x="3179763" y="4340225"/>
          <p14:tracePt t="57583" x="3241675" y="4348163"/>
          <p14:tracePt t="57609" x="3259138" y="4348163"/>
          <p14:tracePt t="57616" x="3286125" y="4348163"/>
          <p14:tracePt t="57616" x="3303588" y="4348163"/>
          <p14:tracePt t="57650" x="3313113" y="4348163"/>
          <p14:tracePt t="57651" x="3322638" y="4348163"/>
          <p14:tracePt t="57690" x="3330575" y="4348163"/>
          <p14:tracePt t="57693" x="3330575" y="4340225"/>
          <p14:tracePt t="57722" x="3330575" y="4330700"/>
          <p14:tracePt t="57724" x="3340100" y="4330700"/>
          <p14:tracePt t="57733" x="3340100" y="4322763"/>
          <p14:tracePt t="65723" x="3340100" y="4313238"/>
          <p14:tracePt t="65734" x="3340100" y="4303713"/>
          <p14:tracePt t="65755" x="3340100" y="4295775"/>
          <p14:tracePt t="65767" x="3340100" y="4286250"/>
          <p14:tracePt t="65787" x="3340100" y="4276725"/>
          <p14:tracePt t="65799" x="3340100" y="4268788"/>
          <p14:tracePt t="65851" x="3340100" y="4259263"/>
          <p14:tracePt t="65890" x="3348038" y="4259263"/>
          <p14:tracePt t="65906" x="3348038" y="4251325"/>
          <p14:tracePt t="65910" x="3367088" y="4241800"/>
          <p14:tracePt t="65934" x="3375025" y="4224338"/>
          <p14:tracePt t="65970" x="3375025" y="4214813"/>
          <p14:tracePt t="65982" x="3384550" y="4214813"/>
          <p14:tracePt t="65984" x="3394075" y="4197350"/>
          <p14:tracePt t="66001" x="3536950" y="4010025"/>
          <p14:tracePt t="66102" x="3554413" y="3956050"/>
          <p14:tracePt t="66129" x="3589338" y="3894138"/>
          <p14:tracePt t="66156" x="3589338" y="3884613"/>
          <p14:tracePt t="66166" x="3608388" y="3857625"/>
          <p14:tracePt t="66183" x="3608388" y="3830638"/>
          <p14:tracePt t="66199" x="3625850" y="3803650"/>
          <p14:tracePt t="66216" x="3633788" y="3776663"/>
          <p14:tracePt t="66233" x="3652838" y="3751263"/>
          <p14:tracePt t="66251" x="3660775" y="3732213"/>
          <p14:tracePt t="66266" x="3679825" y="3714750"/>
          <p14:tracePt t="66283" x="3697288" y="3697288"/>
          <p14:tracePt t="66300" x="3705225" y="3687763"/>
          <p14:tracePt t="66317" x="3724275" y="3660775"/>
          <p14:tracePt t="66333" x="3741738" y="3643313"/>
          <p14:tracePt t="66350" x="3759200" y="3625850"/>
          <p14:tracePt t="66366" x="3786188" y="3616325"/>
          <p14:tracePt t="66384" x="3803650" y="3598863"/>
          <p14:tracePt t="66399" x="3830638" y="3589338"/>
          <p14:tracePt t="66417" x="3848100" y="3571875"/>
          <p14:tracePt t="66433" x="3867150" y="3562350"/>
          <p14:tracePt t="66433" x="3875088" y="3562350"/>
          <p14:tracePt t="66451" x="3894138" y="3544888"/>
          <p14:tracePt t="66466" x="3911600" y="3527425"/>
          <p14:tracePt t="66483" x="3929063" y="3509963"/>
          <p14:tracePt t="66500" x="3965575" y="3500438"/>
          <p14:tracePt t="66517" x="3983038" y="3473450"/>
          <p14:tracePt t="66517" x="4000500" y="3455988"/>
          <p14:tracePt t="66549" x="4017963" y="3446463"/>
          <p14:tracePt t="66550" x="4054475" y="3419475"/>
          <p14:tracePt t="66567" x="4098925" y="3394075"/>
          <p14:tracePt t="66583" x="4133850" y="3357563"/>
          <p14:tracePt t="66600" x="4160838" y="3348038"/>
          <p14:tracePt t="66616" x="4187825" y="3330575"/>
          <p14:tracePt t="66633" x="4197350" y="3322638"/>
          <p14:tracePt t="66649" x="4224338" y="3313113"/>
          <p14:tracePt t="66667" x="4232275" y="3313113"/>
          <p14:tracePt t="66689" x="4259263" y="3313113"/>
          <p14:tracePt t="66700" x="4303713" y="3303588"/>
          <p14:tracePt t="66716" x="4348163" y="3303588"/>
          <p14:tracePt t="66733" x="4384675" y="3303588"/>
          <p14:tracePt t="66749" x="4429125" y="3303588"/>
          <p14:tracePt t="66766" x="4491038" y="3313113"/>
          <p14:tracePt t="66782" x="4572000" y="3330575"/>
          <p14:tracePt t="66800" x="4679950" y="3340100"/>
          <p14:tracePt t="66816" x="4759325" y="3375025"/>
          <p14:tracePt t="66833" x="4857750" y="3411538"/>
          <p14:tracePt t="66849" x="4983163" y="3482975"/>
          <p14:tracePt t="66867" x="5089525" y="3544888"/>
          <p14:tracePt t="66883" x="5187950" y="3598863"/>
          <p14:tracePt t="66900" x="5268913" y="3652838"/>
          <p14:tracePt t="66916" x="5313363" y="3697288"/>
          <p14:tracePt t="66933" x="5357813" y="3724275"/>
          <p14:tracePt t="66949" x="5384800" y="3741738"/>
          <p14:tracePt t="66966" x="5411788" y="3768725"/>
          <p14:tracePt t="66983" x="5518150" y="3813175"/>
          <p14:tracePt t="66983" x="5545138" y="3813175"/>
          <p14:tracePt t="67033" x="5562600" y="3813175"/>
          <p14:tracePt t="67049" x="5626100" y="3813175"/>
          <p14:tracePt t="67052" x="5715000" y="3813175"/>
          <p14:tracePt t="67079" x="5741988" y="3813175"/>
          <p14:tracePt t="67083" x="5803900" y="3803650"/>
          <p14:tracePt t="67099" x="5848350" y="3786188"/>
          <p14:tracePt t="67117" x="6170613" y="3660775"/>
          <p14:tracePt t="67201" x="6251575" y="3608388"/>
          <p14:tracePt t="67223" x="6269038" y="3581400"/>
          <p14:tracePt t="67232" x="6313488" y="3554413"/>
          <p14:tracePt t="67232" x="6323013" y="3544888"/>
          <p14:tracePt t="67251" x="6348413" y="3527425"/>
          <p14:tracePt t="67266" x="6375400" y="3509963"/>
          <p14:tracePt t="67283" x="6402388" y="3482975"/>
          <p14:tracePt t="67283" x="6419850" y="3473450"/>
          <p14:tracePt t="67328" x="6429375" y="3465513"/>
          <p14:tracePt t="67329" x="6438900" y="3465513"/>
          <p14:tracePt t="67333" x="6446838" y="3446463"/>
          <p14:tracePt t="67349" x="6465888" y="3446463"/>
          <p14:tracePt t="67366" x="6473825" y="3446463"/>
          <p14:tracePt t="67383" x="6491288" y="3446463"/>
          <p14:tracePt t="67400" x="6510338" y="3446463"/>
          <p14:tracePt t="67416" x="6527800" y="3446463"/>
          <p14:tracePt t="67433" x="6554788" y="3446463"/>
          <p14:tracePt t="67449" x="6581775" y="3446463"/>
          <p14:tracePt t="67467" x="6608763" y="3455988"/>
          <p14:tracePt t="67483" x="6634163" y="3465513"/>
          <p14:tracePt t="67501" x="6680200" y="3482975"/>
          <p14:tracePt t="67516" x="6705600" y="3509963"/>
          <p14:tracePt t="67534" x="6732588" y="3517900"/>
          <p14:tracePt t="67549" x="6742113" y="3527425"/>
          <p14:tracePt t="67586" x="6751638" y="3536950"/>
          <p14:tracePt t="67602" x="6759575" y="3536950"/>
          <p14:tracePt t="67603" x="6769100" y="3536950"/>
          <p14:tracePt t="67616" x="6777038" y="3536950"/>
          <p14:tracePt t="67633" x="6796088" y="3536950"/>
          <p14:tracePt t="67649" x="6823075" y="3536950"/>
          <p14:tracePt t="67667" x="6884988" y="3536950"/>
          <p14:tracePt t="67705" x="6929438" y="3536950"/>
          <p14:tracePt t="67716" x="6973888" y="3536950"/>
          <p14:tracePt t="67733" x="7037388" y="3536950"/>
          <p14:tracePt t="67749" x="7099300" y="3536950"/>
          <p14:tracePt t="67766" x="7143750" y="3536950"/>
          <p14:tracePt t="67783" x="7170738" y="3536950"/>
          <p14:tracePt t="67799" x="7205663" y="3536950"/>
          <p14:tracePt t="67817" x="7232650" y="3536950"/>
          <p14:tracePt t="67833" x="7259638" y="3536950"/>
          <p14:tracePt t="67850" x="7304088" y="3527425"/>
          <p14:tracePt t="67867" x="7340600" y="3517900"/>
          <p14:tracePt t="67884" x="7385050" y="3509963"/>
          <p14:tracePt t="67899" x="7446963" y="3500438"/>
          <p14:tracePt t="67917" x="7510463" y="3490913"/>
          <p14:tracePt t="67933" x="7562850" y="3473450"/>
          <p14:tracePt t="67950" x="7616825" y="3455988"/>
          <p14:tracePt t="67966" x="7653338" y="3438525"/>
          <p14:tracePt t="67984" x="7697788" y="3429000"/>
          <p14:tracePt t="68000" x="7724775" y="3411538"/>
          <p14:tracePt t="68017" x="7742238" y="3402013"/>
          <p14:tracePt t="68033" x="7777163" y="3394075"/>
          <p14:tracePt t="68033" x="7786688" y="3394075"/>
          <p14:tracePt t="68051" x="7813675" y="3394075"/>
          <p14:tracePt t="68067" x="7902575" y="3384550"/>
          <p14:tracePt t="68168" x="7929563" y="3384550"/>
          <p14:tracePt t="68201" x="7947025" y="3394075"/>
          <p14:tracePt t="68216" x="8018463" y="3419475"/>
          <p14:tracePt t="68270" x="8027988" y="3419475"/>
          <p14:tracePt t="68282" x="8045450" y="3429000"/>
          <p14:tracePt t="68283" x="8062913" y="3438525"/>
          <p14:tracePt t="68299" x="8099425" y="3455988"/>
          <p14:tracePt t="68350" x="8126413" y="3465513"/>
          <p14:tracePt t="68367" x="8153400" y="3465513"/>
          <p14:tracePt t="68393" x="8170863" y="3465513"/>
          <p14:tracePt t="68403" x="8180388" y="3465513"/>
          <p14:tracePt t="68403" x="8197850" y="3465513"/>
          <p14:tracePt t="68416" x="8232775" y="3473450"/>
          <p14:tracePt t="68433" x="8251825" y="3473450"/>
          <p14:tracePt t="68449" x="8269288" y="3473450"/>
          <p14:tracePt t="68506" x="8277225" y="3473450"/>
          <p14:tracePt t="68538" x="8286750" y="3473450"/>
          <p14:tracePt t="68546" x="8286750" y="3465513"/>
          <p14:tracePt t="68553" x="8296275" y="3455988"/>
          <p14:tracePt t="68566" x="8313738" y="3438525"/>
          <p14:tracePt t="68582" x="8323263" y="3419475"/>
          <p14:tracePt t="68599" x="8340725" y="3402013"/>
          <p14:tracePt t="68617" x="8348663" y="3375025"/>
          <p14:tracePt t="68633" x="8367713" y="3357563"/>
          <p14:tracePt t="68633" x="8375650" y="3357563"/>
          <p14:tracePt t="68651" x="8375650" y="3348038"/>
          <p14:tracePt t="68667" x="8394700" y="3322638"/>
          <p14:tracePt t="68684" x="8429625" y="3259138"/>
          <p14:tracePt t="68684" x="8439150" y="3241675"/>
          <p14:tracePt t="68734" x="8439150" y="3214688"/>
          <p14:tracePt t="68739" x="8447088" y="3197225"/>
          <p14:tracePt t="68750" x="8456613" y="3179763"/>
          <p14:tracePt t="68766" x="8456613" y="3108325"/>
          <p14:tracePt t="68790" x="8456613" y="3081338"/>
          <p14:tracePt t="68799" x="8429625" y="3017838"/>
          <p14:tracePt t="68817" x="8402638" y="2946400"/>
          <p14:tracePt t="68833" x="8375650" y="2874963"/>
          <p14:tracePt t="68833" x="8367713" y="2857500"/>
          <p14:tracePt t="68851" x="8340725" y="2822575"/>
          <p14:tracePt t="68866" x="8313738" y="2732088"/>
          <p14:tracePt t="68884" x="8269288" y="2652713"/>
          <p14:tracePt t="68899" x="8242300" y="2581275"/>
          <p14:tracePt t="68916" x="8215313" y="2500313"/>
          <p14:tracePt t="68932" x="8170863" y="2411413"/>
          <p14:tracePt t="68949" x="8089900" y="2322513"/>
          <p14:tracePt t="68966" x="7939088" y="2179638"/>
          <p14:tracePt t="68990" x="7759700" y="2071688"/>
          <p14:tracePt t="69015" x="7670800" y="2027238"/>
          <p14:tracePt t="69016" x="7483475" y="1955800"/>
          <p14:tracePt t="69032" x="7331075" y="1919288"/>
          <p14:tracePt t="69049" x="7161213" y="1919288"/>
          <p14:tracePt t="69068" x="7062788" y="1919288"/>
          <p14:tracePt t="69084" x="6956425" y="1938338"/>
          <p14:tracePt t="69100" x="6848475" y="1955800"/>
          <p14:tracePt t="69116" x="6581775" y="2054225"/>
          <p14:tracePt t="69182" x="6232525" y="2303463"/>
          <p14:tracePt t="69291" x="6205538" y="2357438"/>
          <p14:tracePt t="69307" x="6197600" y="2393950"/>
          <p14:tracePt t="69316" x="6180138" y="2446338"/>
          <p14:tracePt t="69333" x="6054725" y="2786063"/>
          <p14:tracePt t="69434" x="6045200" y="2813050"/>
          <p14:tracePt t="69435" x="6045200" y="2847975"/>
          <p14:tracePt t="69451" x="6045200" y="2867025"/>
          <p14:tracePt t="69466" x="6045200" y="2919413"/>
          <p14:tracePt t="69484" x="6045200" y="2965450"/>
          <p14:tracePt t="69499" x="6054725" y="3000375"/>
          <p14:tracePt t="69516" x="6072188" y="3036888"/>
          <p14:tracePt t="69532" x="6089650" y="3054350"/>
          <p14:tracePt t="69550" x="6108700" y="3071813"/>
          <p14:tracePt t="69566" x="6126163" y="3108325"/>
          <p14:tracePt t="69583" x="6143625" y="3133725"/>
          <p14:tracePt t="69599" x="6170613" y="3160713"/>
          <p14:tracePt t="69616" x="6180138" y="3179763"/>
          <p14:tracePt t="69633" x="6197600" y="3205163"/>
          <p14:tracePt t="69633" x="6215063" y="3214688"/>
          <p14:tracePt t="69651" x="6224588" y="3232150"/>
          <p14:tracePt t="69667" x="6242050" y="3259138"/>
          <p14:tracePt t="69683" x="6259513" y="3268663"/>
          <p14:tracePt t="69699" x="6276975" y="3276600"/>
          <p14:tracePt t="69717" x="6296025" y="3295650"/>
          <p14:tracePt t="69732" x="6323013" y="3295650"/>
          <p14:tracePt t="69749" x="6348413" y="3295650"/>
          <p14:tracePt t="69766" x="6384925" y="3303588"/>
          <p14:tracePt t="69782" x="6465888" y="3322638"/>
          <p14:tracePt t="69806" x="6500813" y="3322638"/>
          <p14:tracePt t="69816" x="6537325" y="3322638"/>
          <p14:tracePt t="69832" x="6581775" y="3340100"/>
          <p14:tracePt t="69849" x="6626225" y="3348038"/>
          <p14:tracePt t="69849" x="6643688" y="3348038"/>
          <p14:tracePt t="69867" x="6697663" y="3367088"/>
          <p14:tracePt t="69883" x="6751638" y="3375025"/>
          <p14:tracePt t="69900" x="6831013" y="3375025"/>
          <p14:tracePt t="69916" x="6884988" y="3375025"/>
          <p14:tracePt t="69933" x="6919913" y="3375025"/>
          <p14:tracePt t="69949" x="6929438" y="3375025"/>
          <p14:tracePt t="69994" x="6929438" y="3367088"/>
          <p14:tracePt t="70042" x="6929438" y="3357563"/>
          <p14:tracePt t="70114" x="6929438" y="3348038"/>
          <p14:tracePt t="70794" x="6919913" y="3348038"/>
          <p14:tracePt t="70802" x="6919913" y="3357563"/>
          <p14:tracePt t="70818" x="6911975" y="3367088"/>
          <p14:tracePt t="70818" x="6902450" y="3367088"/>
          <p14:tracePt t="70834" x="6894513" y="3375025"/>
          <p14:tracePt t="70850" x="6884988" y="3375025"/>
          <p14:tracePt t="70851" x="6875463" y="3384550"/>
          <p14:tracePt t="70867" x="6858000" y="3384550"/>
          <p14:tracePt t="70883" x="6848475" y="3394075"/>
          <p14:tracePt t="70899" x="6823075" y="3394075"/>
          <p14:tracePt t="70916" x="6804025" y="3394075"/>
          <p14:tracePt t="70933" x="6777038" y="3394075"/>
          <p14:tracePt t="70949" x="6732588" y="3394075"/>
          <p14:tracePt t="70966" x="6680200" y="3394075"/>
          <p14:tracePt t="70982" x="6608763" y="3375025"/>
          <p14:tracePt t="71016" x="6581775" y="3375025"/>
          <p14:tracePt t="71016" x="6537325" y="3367088"/>
          <p14:tracePt t="71033" x="6491288" y="3357563"/>
          <p14:tracePt t="71049" x="6438900" y="3330575"/>
          <p14:tracePt t="71067" x="6411913" y="3313113"/>
          <p14:tracePt t="71082" x="6375400" y="3303588"/>
          <p14:tracePt t="71100" x="6340475" y="3295650"/>
          <p14:tracePt t="71117" x="6303963" y="3276600"/>
          <p14:tracePt t="71132" x="6276975" y="3268663"/>
          <p14:tracePt t="71149" x="6251575" y="3268663"/>
          <p14:tracePt t="71165" x="6242050" y="3268663"/>
          <p14:tracePt t="71202" x="6232525" y="3268663"/>
          <p14:tracePt t="71250" x="6224588" y="3268663"/>
          <p14:tracePt t="71266" x="6215063" y="3268663"/>
          <p14:tracePt t="71290" x="6205538" y="3268663"/>
          <p14:tracePt t="71322" x="6205538" y="3276600"/>
          <p14:tracePt t="71363" x="6197600" y="3276600"/>
          <p14:tracePt t="71370" x="6197600" y="3286125"/>
          <p14:tracePt t="71386" x="6197600" y="3295650"/>
          <p14:tracePt t="71387" x="6188075" y="3303588"/>
          <p14:tracePt t="71426" x="6188075" y="3313113"/>
          <p14:tracePt t="71437" x="6180138" y="3340100"/>
          <p14:tracePt t="71690" x="6170613" y="3330575"/>
          <p14:tracePt t="71699" x="6161088" y="3322638"/>
          <p14:tracePt t="71699" x="6161088" y="3313113"/>
          <p14:tracePt t="71716" x="6161088" y="3295650"/>
          <p14:tracePt t="71722" x="6143625" y="3259138"/>
          <p14:tracePt t="71733" x="6134100" y="3224213"/>
          <p14:tracePt t="71749" x="6116638" y="3108325"/>
          <p14:tracePt t="71805" x="6116638" y="3071813"/>
          <p14:tracePt t="71849" x="6116638" y="3062288"/>
          <p14:tracePt t="71970" x="6108700" y="3062288"/>
          <p14:tracePt t="71978" x="6099175" y="3062288"/>
          <p14:tracePt t="71980" x="6089650" y="3062288"/>
          <p14:tracePt t="71980" x="6081713" y="3062288"/>
          <p14:tracePt t="72010" x="6072188" y="3071813"/>
          <p14:tracePt t="72014" x="6062663" y="3071813"/>
          <p14:tracePt t="72032" x="6054725" y="3081338"/>
          <p14:tracePt t="72033" x="6045200" y="3089275"/>
          <p14:tracePt t="72050" x="6037263" y="3108325"/>
          <p14:tracePt t="72066" x="6027738" y="3125788"/>
          <p14:tracePt t="72084" x="6027738" y="3133725"/>
          <p14:tracePt t="72099" x="6027738" y="3152775"/>
          <p14:tracePt t="72116" x="6027738" y="3170238"/>
          <p14:tracePt t="72132" x="6027738" y="3187700"/>
          <p14:tracePt t="72149" x="6027738" y="3197225"/>
          <p14:tracePt t="72166" x="6027738" y="3205163"/>
          <p14:tracePt t="72182" x="6027738" y="3214688"/>
          <p14:tracePt t="72250" x="6027738" y="3224213"/>
          <p14:tracePt t="72291" x="6027738" y="3232150"/>
          <p14:tracePt t="72314" x="6027738" y="3241675"/>
          <p14:tracePt t="72346" x="6027738" y="3251200"/>
          <p14:tracePt t="72362" x="6027738" y="3259138"/>
          <p14:tracePt t="72365" x="6018213" y="3259138"/>
          <p14:tracePt t="72411" x="6010275" y="3268663"/>
          <p14:tracePt t="72474" x="6000750" y="3268663"/>
          <p14:tracePt t="72491" x="5991225" y="3251200"/>
          <p14:tracePt t="72493" x="5991225" y="3232150"/>
          <p14:tracePt t="72499" x="5991225" y="3205163"/>
          <p14:tracePt t="72516" x="5991225" y="3170238"/>
          <p14:tracePt t="72533" x="5991225" y="3108325"/>
          <p14:tracePt t="72561" x="5991225" y="3081338"/>
          <p14:tracePt t="72566" x="5991225" y="3036888"/>
          <p14:tracePt t="72582" x="6018213" y="2973388"/>
          <p14:tracePt t="72601" x="6081713" y="2830513"/>
          <p14:tracePt t="72639" x="6089650" y="2803525"/>
          <p14:tracePt t="72649" x="6108700" y="2759075"/>
          <p14:tracePt t="72649" x="6116638" y="2741613"/>
          <p14:tracePt t="72667" x="6116638" y="2697163"/>
          <p14:tracePt t="72683" x="6134100" y="2652713"/>
          <p14:tracePt t="72771" x="6134100" y="2643188"/>
          <p14:tracePt t="72787" x="6134100" y="2633663"/>
          <p14:tracePt t="72787" x="6108700" y="2589213"/>
          <p14:tracePt t="72835" x="6089650" y="2589213"/>
          <p14:tracePt t="72849" x="6045200" y="2544763"/>
          <p14:tracePt t="72905" x="6037263" y="2536825"/>
          <p14:tracePt t="72916" x="6018213" y="2517775"/>
          <p14:tracePt t="72932" x="6000750" y="2500313"/>
          <p14:tracePt t="72950" x="5965825" y="2465388"/>
          <p14:tracePt t="72965" x="5938838" y="2446338"/>
          <p14:tracePt t="72983" x="5902325" y="2419350"/>
          <p14:tracePt t="72999" x="5884863" y="2384425"/>
          <p14:tracePt t="73016" x="5867400" y="2366963"/>
          <p14:tracePt t="73032" x="5848350" y="2339975"/>
          <p14:tracePt t="73050" x="5840413" y="2330450"/>
          <p14:tracePt t="73066" x="5840413" y="2322513"/>
          <p14:tracePt t="73083" x="5840413" y="2312988"/>
          <p14:tracePt t="73099" x="5840413" y="2303463"/>
          <p14:tracePt t="73116" x="5840413" y="2295525"/>
          <p14:tracePt t="73171" x="5840413" y="2286000"/>
          <p14:tracePt t="73178" x="5848350" y="2286000"/>
          <p14:tracePt t="73186" x="5857875" y="2286000"/>
          <p14:tracePt t="73203" x="5875338" y="2286000"/>
          <p14:tracePt t="73204" x="5894388" y="2286000"/>
          <p14:tracePt t="73216" x="5911850" y="2286000"/>
          <p14:tracePt t="73233" x="5919788" y="2276475"/>
          <p14:tracePt t="73249" x="5929313" y="2276475"/>
          <p14:tracePt t="73314" x="5929313" y="2268538"/>
          <p14:tracePt t="73325" x="5919788" y="2268538"/>
          <p14:tracePt t="73341" x="5902325" y="2268538"/>
          <p14:tracePt t="73349" x="5894388" y="2268538"/>
          <p14:tracePt t="73490" x="5894388" y="2276475"/>
          <p14:tracePt t="73546" x="5894388" y="2286000"/>
          <p14:tracePt t="73586" x="5894388" y="2295525"/>
          <p14:tracePt t="73642" x="5894388" y="2303463"/>
          <p14:tracePt t="73658" x="5894388" y="2312988"/>
          <p14:tracePt t="73659" x="5894388" y="2322513"/>
          <p14:tracePt t="75315" x="5902325" y="2322513"/>
          <p14:tracePt t="75331" x="5911850" y="2322513"/>
          <p14:tracePt t="75344" x="5919788" y="2322513"/>
          <p14:tracePt t="75386" x="5929313" y="2322513"/>
          <p14:tracePt t="75427" x="5938838" y="2312988"/>
          <p14:tracePt t="75475" x="5946775" y="2303463"/>
          <p14:tracePt t="75491" x="5956300" y="2303463"/>
          <p14:tracePt t="75562" x="5956300" y="2295525"/>
          <p14:tracePt t="75566" x="5965825" y="2295525"/>
          <p14:tracePt t="76067" x="5965825" y="2286000"/>
          <p14:tracePt t="77538" x="5956300" y="2286000"/>
          <p14:tracePt t="77563" x="5946775" y="2286000"/>
          <p14:tracePt t="77619" x="5938838" y="2286000"/>
          <p14:tracePt t="77646" x="5929313" y="2286000"/>
          <p14:tracePt t="77674" x="5919788" y="2286000"/>
          <p14:tracePt t="77730" x="5911850" y="2286000"/>
          <p14:tracePt t="78114" x="5911850" y="2295525"/>
          <p14:tracePt t="78122" x="5919788" y="2303463"/>
          <p14:tracePt t="78133" x="5919788" y="2312988"/>
          <p14:tracePt t="78143" x="5929313" y="2322513"/>
          <p14:tracePt t="78150" x="5965825" y="2347913"/>
          <p14:tracePt t="78183" x="5991225" y="2357438"/>
          <p14:tracePt t="78189" x="6010275" y="2366963"/>
          <p14:tracePt t="78200" x="6045200" y="2384425"/>
          <p14:tracePt t="78215" x="6099175" y="2384425"/>
          <p14:tracePt t="78284" x="6108700" y="2366963"/>
          <p14:tracePt t="78284" x="6108700" y="2357438"/>
          <p14:tracePt t="78315" x="6108700" y="2322513"/>
          <p14:tracePt t="78371" x="5983288" y="2251075"/>
          <p14:tracePt t="78429" x="5919788" y="2214563"/>
          <p14:tracePt t="78448" x="5875338" y="2197100"/>
          <p14:tracePt t="78448" x="5857875" y="2187575"/>
          <p14:tracePt t="78466" x="5848350" y="2187575"/>
          <p14:tracePt t="78482" x="5795963" y="2160588"/>
          <p14:tracePt t="78500" x="5715000" y="2133600"/>
          <p14:tracePt t="78543" x="5688013" y="2125663"/>
          <p14:tracePt t="78565" x="5670550" y="2116138"/>
          <p14:tracePt t="78566" x="5626100" y="2108200"/>
          <p14:tracePt t="78583" x="5608638" y="2108200"/>
          <p14:tracePt t="78599" x="5589588" y="2108200"/>
          <p14:tracePt t="78616" x="5581650" y="2108200"/>
          <p14:tracePt t="78632" x="5572125" y="2108200"/>
          <p14:tracePt t="78649" x="5572125" y="2116138"/>
          <p14:tracePt t="78665" x="5562600" y="2116138"/>
          <p14:tracePt t="78665" x="5562600" y="2125663"/>
          <p14:tracePt t="78683" x="5562600" y="2143125"/>
          <p14:tracePt t="78699" x="5554663" y="2143125"/>
          <p14:tracePt t="78716" x="5554663" y="2160588"/>
          <p14:tracePt t="78732" x="5554663" y="2170113"/>
          <p14:tracePt t="78749" x="5554663" y="2179638"/>
          <p14:tracePt t="78765" x="5562600" y="2205038"/>
          <p14:tracePt t="78783" x="5581650" y="2224088"/>
          <p14:tracePt t="78799" x="5608638" y="2232025"/>
          <p14:tracePt t="78816" x="5616575" y="2241550"/>
          <p14:tracePt t="78833" x="5634038" y="2259013"/>
          <p14:tracePt t="78849" x="5661025" y="2268538"/>
          <p14:tracePt t="78865" x="5697538" y="2276475"/>
          <p14:tracePt t="78883" x="5715000" y="2276475"/>
          <p14:tracePt t="78900" x="5732463" y="2276475"/>
          <p14:tracePt t="78915" x="5751513" y="2276475"/>
          <p14:tracePt t="78933" x="5768975" y="2259013"/>
          <p14:tracePt t="78949" x="5768975" y="2241550"/>
          <p14:tracePt t="78966" x="5776913" y="2187575"/>
          <p14:tracePt t="79005" x="5776913" y="2133600"/>
          <p14:tracePt t="79049" x="5715000" y="2081213"/>
          <p14:tracePt t="79093" x="5705475" y="2071688"/>
          <p14:tracePt t="79121" x="5697538" y="2071688"/>
          <p14:tracePt t="79133" x="5626100" y="2044700"/>
          <p14:tracePt t="79133" x="5608638" y="2036763"/>
          <p14:tracePt t="79179" x="5572125" y="2027238"/>
          <p14:tracePt t="79200" x="5537200" y="2009775"/>
          <p14:tracePt t="79215" x="5500688" y="2000250"/>
          <p14:tracePt t="79233" x="5473700" y="2000250"/>
          <p14:tracePt t="79249" x="5456238" y="1990725"/>
          <p14:tracePt t="79249" x="5446713" y="1990725"/>
          <p14:tracePt t="79267" x="5438775" y="1990725"/>
          <p14:tracePt t="79282" x="5429250" y="1990725"/>
          <p14:tracePt t="79299" x="5419725" y="1990725"/>
          <p14:tracePt t="79315" x="5394325" y="2054225"/>
          <p14:tracePt t="79401" x="5384800" y="2071688"/>
          <p14:tracePt t="79434" x="5384800" y="2081213"/>
          <p14:tracePt t="79451" x="5384800" y="2089150"/>
          <p14:tracePt t="79452" x="5384800" y="2098675"/>
          <p14:tracePt t="79484" x="5384800" y="2108200"/>
          <p14:tracePt t="79516" x="5456238" y="2143125"/>
          <p14:tracePt t="79593" x="5491163" y="2152650"/>
          <p14:tracePt t="79618" x="5500688" y="2152650"/>
          <p14:tracePt t="79619" x="5518150" y="2152650"/>
          <p14:tracePt t="79632" x="5545138" y="2160588"/>
          <p14:tracePt t="79649" x="5572125" y="2160588"/>
          <p14:tracePt t="79665" x="5589588" y="2160588"/>
          <p14:tracePt t="79665" x="5608638" y="2160588"/>
          <p14:tracePt t="79683" x="5616575" y="2160588"/>
          <p14:tracePt t="79699" x="5626100" y="2160588"/>
          <p14:tracePt t="79716" x="5634038" y="2152650"/>
          <p14:tracePt t="79732" x="5643563" y="2125663"/>
          <p14:tracePt t="79749" x="5653088" y="2108200"/>
          <p14:tracePt t="79766" x="5653088" y="2098675"/>
          <p14:tracePt t="79782" x="5653088" y="2062163"/>
          <p14:tracePt t="79799" x="5653088" y="2054225"/>
          <p14:tracePt t="79815" x="5643563" y="2036763"/>
          <p14:tracePt t="79832" x="5616575" y="2017713"/>
          <p14:tracePt t="79849" x="5589588" y="2000250"/>
          <p14:tracePt t="79865" x="5562600" y="1982788"/>
          <p14:tracePt t="79865" x="5545138" y="1973263"/>
          <p14:tracePt t="79882" x="5527675" y="1965325"/>
          <p14:tracePt t="79900" x="5510213" y="1955800"/>
          <p14:tracePt t="79915" x="5483225" y="1946275"/>
          <p14:tracePt t="79932" x="5456238" y="1946275"/>
          <p14:tracePt t="79948" x="5419725" y="1946275"/>
          <p14:tracePt t="79966" x="5384800" y="1946275"/>
          <p14:tracePt t="79982" x="5313363" y="1946275"/>
          <p14:tracePt t="80018" x="5295900" y="1955800"/>
          <p14:tracePt t="80019" x="5286375" y="1965325"/>
          <p14:tracePt t="80032" x="5268913" y="1973263"/>
          <p14:tracePt t="80048" x="5259388" y="1990725"/>
          <p14:tracePt t="80048" x="5251450" y="1990725"/>
          <p14:tracePt t="80067" x="5241925" y="2000250"/>
          <p14:tracePt t="80083" x="5241925" y="2017713"/>
          <p14:tracePt t="80099" x="5241925" y="2036763"/>
          <p14:tracePt t="80115" x="5241925" y="2054225"/>
          <p14:tracePt t="80132" x="5241925" y="2062163"/>
          <p14:tracePt t="80149" x="5251450" y="2081213"/>
          <p14:tracePt t="80165" x="5259388" y="2098675"/>
          <p14:tracePt t="80183" x="5276850" y="2098675"/>
          <p14:tracePt t="80199" x="5286375" y="2098675"/>
          <p14:tracePt t="80216" x="5303838" y="2108200"/>
          <p14:tracePt t="80232" x="5322888" y="2116138"/>
          <p14:tracePt t="80249" x="5340350" y="2116138"/>
          <p14:tracePt t="80265" x="5367338" y="2116138"/>
          <p14:tracePt t="80265" x="5375275" y="2116138"/>
          <p14:tracePt t="80283" x="5394325" y="2116138"/>
          <p14:tracePt t="80298" x="5411788" y="2116138"/>
          <p14:tracePt t="80316" x="5429250" y="2116138"/>
          <p14:tracePt t="80332" x="5438775" y="2116138"/>
          <p14:tracePt t="80348" x="5446713" y="2108200"/>
          <p14:tracePt t="80366" x="5446713" y="2098675"/>
          <p14:tracePt t="80382" x="5456238" y="2098675"/>
          <p14:tracePt t="80399" x="5465763" y="2089150"/>
          <p14:tracePt t="80416" x="5465763" y="2062163"/>
          <p14:tracePt t="80475" x="5465763" y="2054225"/>
          <p14:tracePt t="80507" x="5465763" y="2044700"/>
          <p14:tracePt t="80508" x="5465763" y="2036763"/>
          <p14:tracePt t="80548" x="5465763" y="2027238"/>
          <p14:tracePt t="80555" x="5456238" y="2027238"/>
          <p14:tracePt t="80567" x="5456238" y="2017713"/>
          <p14:tracePt t="80576" x="5402263" y="1990725"/>
          <p14:tracePt t="80576" x="5394325" y="1990725"/>
          <p14:tracePt t="80651" x="5384800" y="1982788"/>
          <p14:tracePt t="80683" x="5375275" y="1982788"/>
          <p14:tracePt t="80683" x="5367338" y="1982788"/>
          <p14:tracePt t="80698" x="5357813" y="1982788"/>
          <p14:tracePt t="80715" x="5340350" y="1982788"/>
          <p14:tracePt t="80732" x="5313363" y="1982788"/>
          <p14:tracePt t="80748" x="5303838" y="1982788"/>
          <p14:tracePt t="80765" x="5295900" y="1982788"/>
          <p14:tracePt t="80781" x="5286375" y="1982788"/>
          <p14:tracePt t="80799" x="5286375" y="1990725"/>
          <p14:tracePt t="80834" x="5276850" y="1990725"/>
          <p14:tracePt t="80835" x="5276850" y="2000250"/>
          <p14:tracePt t="81091" x="5286375" y="2000250"/>
          <p14:tracePt t="81283" x="5295900" y="2000250"/>
          <p14:tracePt t="82507" x="5303838" y="2000250"/>
          <p14:tracePt t="82564" x="5313363" y="2000250"/>
          <p14:tracePt t="82572" x="5313363" y="1990725"/>
          <p14:tracePt t="82584" x="5322888" y="1990725"/>
          <p14:tracePt t="82589" x="5330825" y="1990725"/>
          <p14:tracePt t="82676" x="5340350" y="1990725"/>
          <p14:tracePt t="82724" x="5340350" y="1982788"/>
          <p14:tracePt t="82750" x="5348288" y="1982788"/>
          <p14:tracePt t="82753" x="5357813" y="1982788"/>
          <p14:tracePt t="82766" x="5367338" y="1982788"/>
          <p14:tracePt t="82767" x="5384800" y="1982788"/>
          <p14:tracePt t="82784" x="5411788" y="1982788"/>
          <p14:tracePt t="82800" x="5465763" y="1982788"/>
          <p14:tracePt t="82850" x="5483225" y="1982788"/>
          <p14:tracePt t="82866" x="5527675" y="1982788"/>
          <p14:tracePt t="82892" x="5537200" y="1982788"/>
          <p14:tracePt t="82900" x="5562600" y="1982788"/>
          <p14:tracePt t="82916" x="5599113" y="1982788"/>
          <p14:tracePt t="82933" x="5616575" y="1982788"/>
          <p14:tracePt t="82950" x="5626100" y="1982788"/>
          <p14:tracePt t="82966" x="5643563" y="1982788"/>
          <p14:tracePt t="82982" x="5680075" y="1982788"/>
          <p14:tracePt t="83000" x="5724525" y="1982788"/>
          <p14:tracePt t="83016" x="5768975" y="1990725"/>
          <p14:tracePt t="83032" x="5803900" y="2000250"/>
          <p14:tracePt t="83049" x="5830888" y="2000250"/>
          <p14:tracePt t="83066" x="5848350" y="2009775"/>
          <p14:tracePt t="83082" x="5884863" y="2009775"/>
          <p14:tracePt t="83100" x="5911850" y="2017713"/>
          <p14:tracePt t="83116" x="5946775" y="2027238"/>
          <p14:tracePt t="83134" x="5991225" y="2027238"/>
          <p14:tracePt t="83160" x="6010275" y="2027238"/>
          <p14:tracePt t="83166" x="6045200" y="2036763"/>
          <p14:tracePt t="83183" x="6072188" y="2044700"/>
          <p14:tracePt t="83201" x="6089650" y="2044700"/>
          <p14:tracePt t="83216" x="6126163" y="2054225"/>
          <p14:tracePt t="83234" x="6161088" y="2071688"/>
          <p14:tracePt t="83250" x="6205538" y="2089150"/>
          <p14:tracePt t="83250" x="6215063" y="2089150"/>
          <p14:tracePt t="83267" x="6232525" y="2098675"/>
          <p14:tracePt t="83282" x="6251575" y="2108200"/>
          <p14:tracePt t="83299" x="6251575" y="2116138"/>
          <p14:tracePt t="83316" x="6269038" y="2133600"/>
          <p14:tracePt t="83333" x="6276975" y="2160588"/>
          <p14:tracePt t="83350" x="6296025" y="2187575"/>
          <p14:tracePt t="83366" x="6313488" y="2214563"/>
          <p14:tracePt t="83382" x="6323013" y="2259013"/>
          <p14:tracePt t="83400" x="6330950" y="2286000"/>
          <p14:tracePt t="83415" x="6340475" y="2295525"/>
          <p14:tracePt t="83432" x="6340475" y="2312988"/>
          <p14:tracePt t="83450" x="6340475" y="2322513"/>
          <p14:tracePt t="83491" x="6340475" y="2330450"/>
          <p14:tracePt t="83515" x="6340475" y="2339975"/>
          <p14:tracePt t="83523" x="6340475" y="2347913"/>
          <p14:tracePt t="83533" x="6340475" y="2357438"/>
          <p14:tracePt t="83550" x="6340475" y="2374900"/>
          <p14:tracePt t="83552" x="6348413" y="2384425"/>
          <p14:tracePt t="83565" x="6357938" y="2393950"/>
          <p14:tracePt t="83583" x="6357938" y="2411413"/>
          <p14:tracePt t="83599" x="6367463" y="2428875"/>
          <p14:tracePt t="83616" x="6375400" y="2438400"/>
          <p14:tracePt t="83632" x="6384925" y="2446338"/>
          <p14:tracePt t="83650" x="6402388" y="2455863"/>
          <p14:tracePt t="83665" x="6419850" y="2465388"/>
          <p14:tracePt t="83682" x="6456363" y="2465388"/>
          <p14:tracePt t="83699" x="6491288" y="2465388"/>
          <p14:tracePt t="83716" x="6537325" y="2465388"/>
          <p14:tracePt t="83732" x="6581775" y="2465388"/>
          <p14:tracePt t="83749" x="6616700" y="2465388"/>
          <p14:tracePt t="83765" x="6653213" y="2465388"/>
          <p14:tracePt t="83782" x="6661150" y="2465388"/>
          <p14:tracePt t="83799" x="6680200" y="2465388"/>
          <p14:tracePt t="83875" x="6688138" y="2465388"/>
          <p14:tracePt t="83887" x="6697663" y="2465388"/>
          <p14:tracePt t="83906" x="6705600" y="2465388"/>
          <p14:tracePt t="83916" x="6715125" y="2455863"/>
          <p14:tracePt t="83933" x="6724650" y="2446338"/>
          <p14:tracePt t="83949" x="6724650" y="2438400"/>
          <p14:tracePt t="83966" x="6742113" y="2428875"/>
          <p14:tracePt t="83982" x="6742113" y="2419350"/>
          <p14:tracePt t="84000" x="6742113" y="2411413"/>
          <p14:tracePt t="84015" x="6742113" y="2401888"/>
          <p14:tracePt t="84163" x="6742113" y="2411413"/>
          <p14:tracePt t="84171" x="6742113" y="2419350"/>
          <p14:tracePt t="84185" x="6742113" y="2428875"/>
          <p14:tracePt t="84195" x="6732588" y="2428875"/>
          <p14:tracePt t="84199" x="6732588" y="2438400"/>
          <p14:tracePt t="84216" x="6732588" y="2446338"/>
          <p14:tracePt t="84233" x="6732588" y="2465388"/>
          <p14:tracePt t="84265" x="6742113" y="2473325"/>
          <p14:tracePt t="84266" x="6751638" y="2490788"/>
          <p14:tracePt t="84283" x="6769100" y="2509838"/>
          <p14:tracePt t="84300" x="6777038" y="2517775"/>
          <p14:tracePt t="84318" x="6796088" y="2517775"/>
          <p14:tracePt t="84333" x="6804025" y="2527300"/>
          <p14:tracePt t="84351" x="6823075" y="2536825"/>
          <p14:tracePt t="84366" x="6848475" y="2544763"/>
          <p14:tracePt t="84384" x="6875463" y="2544763"/>
          <p14:tracePt t="84400" x="6894513" y="2544763"/>
          <p14:tracePt t="84417" x="6902450" y="2544763"/>
          <p14:tracePt t="84708" x="6902450" y="2554288"/>
          <p14:tracePt t="84729" x="6902450" y="2562225"/>
          <p14:tracePt t="84756" x="6902450" y="2571750"/>
          <p14:tracePt t="84788" x="6902450" y="2581275"/>
          <p14:tracePt t="84820" x="6902450" y="2589213"/>
          <p14:tracePt t="84852" x="6902450" y="2598738"/>
          <p14:tracePt t="84876" x="6902450" y="2608263"/>
          <p14:tracePt t="84892" x="6902450" y="2616200"/>
          <p14:tracePt t="84908" x="6902450" y="2625725"/>
          <p14:tracePt t="85300" x="6902450" y="2616200"/>
          <p14:tracePt t="85691" x="6894513" y="2616200"/>
          <p14:tracePt t="85771" x="6884988" y="2625725"/>
          <p14:tracePt t="85803" x="6875463" y="2625725"/>
          <p14:tracePt t="85811" x="6867525" y="2625725"/>
          <p14:tracePt t="85835" x="6858000" y="2625725"/>
          <p14:tracePt t="85849" x="6848475" y="2625725"/>
          <p14:tracePt t="85875" x="6848475" y="2633663"/>
          <p14:tracePt t="85875" x="6840538" y="2633663"/>
          <p14:tracePt t="85891" x="6831013" y="2633663"/>
          <p14:tracePt t="85907" x="6831013" y="2643188"/>
          <p14:tracePt t="85910" x="6823075" y="2643188"/>
          <p14:tracePt t="85916" x="6813550" y="2643188"/>
          <p14:tracePt t="85932" x="6796088" y="2652713"/>
          <p14:tracePt t="85949" x="6777038" y="2660650"/>
          <p14:tracePt t="85965" x="6759575" y="2670175"/>
          <p14:tracePt t="85983" x="6732588" y="2679700"/>
          <p14:tracePt t="85999" x="6724650" y="2687638"/>
          <p14:tracePt t="86015" x="6715125" y="2687638"/>
          <p14:tracePt t="86083" x="6715125" y="2697163"/>
          <p14:tracePt t="86104" x="6715125" y="2714625"/>
          <p14:tracePt t="86244" x="6715125" y="2732088"/>
          <p14:tracePt t="86499" x="6705600" y="2724150"/>
          <p14:tracePt t="86507" x="6705600" y="2714625"/>
          <p14:tracePt t="86523" x="6697663" y="2705100"/>
          <p14:tracePt t="86563" x="6697663" y="2697163"/>
          <p14:tracePt t="86603" x="6688138" y="2697163"/>
          <p14:tracePt t="86635" x="6688138" y="2687638"/>
          <p14:tracePt t="86651" x="6688138" y="2679700"/>
          <p14:tracePt t="86675" x="6688138" y="2670175"/>
          <p14:tracePt t="86676" x="6688138" y="2652713"/>
          <p14:tracePt t="86707" x="6697663" y="2643188"/>
          <p14:tracePt t="86835" x="6697663" y="2652713"/>
          <p14:tracePt t="86843" x="6697663" y="2660650"/>
          <p14:tracePt t="86859" x="6697663" y="2670175"/>
          <p14:tracePt t="86872" x="6680200" y="2679700"/>
          <p14:tracePt t="86875" x="6680200" y="2687638"/>
          <p14:tracePt t="86882" x="6670675" y="2705100"/>
          <p14:tracePt t="86899" x="6661150" y="2714625"/>
          <p14:tracePt t="87003" x="6661150" y="2705100"/>
          <p14:tracePt t="87011" x="6661150" y="2697163"/>
          <p14:tracePt t="87019" x="6661150" y="2687638"/>
          <p14:tracePt t="87027" x="6680200" y="2670175"/>
          <p14:tracePt t="87035" x="6697663" y="2633663"/>
          <p14:tracePt t="87050" x="6715125" y="2608263"/>
          <p14:tracePt t="87065" x="6724650" y="2571750"/>
          <p14:tracePt t="87065" x="6724650" y="2562225"/>
          <p14:tracePt t="87084" x="6732588" y="2554288"/>
          <p14:tracePt t="87099" x="6742113" y="2554288"/>
          <p14:tracePt t="87251" x="6724650" y="2571750"/>
          <p14:tracePt t="87260" x="6643688" y="2751138"/>
          <p14:tracePt t="87383" x="6643688" y="2759075"/>
          <p14:tracePt t="87399" x="6643688" y="2768600"/>
          <p14:tracePt t="87423" x="6643688" y="2786063"/>
          <p14:tracePt t="87459" x="6643688" y="2795588"/>
          <p14:tracePt t="87467" x="6653213" y="2795588"/>
          <p14:tracePt t="87482" x="6680200" y="2813050"/>
          <p14:tracePt t="87483" x="6688138" y="2813050"/>
          <p14:tracePt t="87483" x="6705600" y="2822575"/>
          <p14:tracePt t="87500" x="6742113" y="2830513"/>
          <p14:tracePt t="87516" x="6777038" y="2830513"/>
          <p14:tracePt t="87532" x="6804025" y="2830513"/>
          <p14:tracePt t="87550" x="6831013" y="2830513"/>
          <p14:tracePt t="87565" x="6848475" y="2830513"/>
          <p14:tracePt t="87584" x="6867525" y="2813050"/>
          <p14:tracePt t="87599" x="6867525" y="2795588"/>
          <p14:tracePt t="87616" x="6875463" y="2751138"/>
          <p14:tracePt t="87632" x="6875463" y="2724150"/>
          <p14:tracePt t="87649" x="6875463" y="2687638"/>
          <p14:tracePt t="87665" x="6840538" y="2643188"/>
          <p14:tracePt t="87682" x="6732588" y="2581275"/>
          <p14:tracePt t="87721" x="6661150" y="2571750"/>
          <p14:tracePt t="87744" x="6643688" y="2571750"/>
          <p14:tracePt t="87749" x="6589713" y="2571750"/>
          <p14:tracePt t="87766" x="6545263" y="2581275"/>
          <p14:tracePt t="87784" x="6483350" y="2608263"/>
          <p14:tracePt t="87799" x="6438900" y="2652713"/>
          <p14:tracePt t="87817" x="6394450" y="2705100"/>
          <p14:tracePt t="87833" x="6348413" y="2759075"/>
          <p14:tracePt t="87850" x="6340475" y="2813050"/>
          <p14:tracePt t="87866" x="6330950" y="2847975"/>
          <p14:tracePt t="87866" x="6330950" y="2867025"/>
          <p14:tracePt t="87900" x="6330950" y="2874963"/>
          <p14:tracePt t="87901" x="6340475" y="2901950"/>
          <p14:tracePt t="87917" x="6367463" y="2911475"/>
          <p14:tracePt t="87932" x="6394450" y="2928938"/>
          <p14:tracePt t="87949" x="6438900" y="2938463"/>
          <p14:tracePt t="87965" x="6473825" y="2946400"/>
          <p14:tracePt t="87982" x="6510338" y="2955925"/>
          <p14:tracePt t="88000" x="6537325" y="2965450"/>
          <p14:tracePt t="88015" x="6572250" y="2965450"/>
          <p14:tracePt t="88032" x="6608763" y="2965450"/>
          <p14:tracePt t="88048" x="6634163" y="2973388"/>
          <p14:tracePt t="88065" x="6653213" y="2973388"/>
          <p14:tracePt t="88082" x="6661150" y="2973388"/>
          <p14:tracePt t="88131" x="6670675" y="2973388"/>
          <p14:tracePt t="88148" x="6680200" y="2973388"/>
          <p14:tracePt t="88155" x="6688138" y="2965450"/>
          <p14:tracePt t="88171" x="6697663" y="2965450"/>
          <p14:tracePt t="88189" x="6697663" y="2955925"/>
          <p14:tracePt t="88192" x="6705600" y="2955925"/>
          <p14:tracePt t="88199" x="6705600" y="2946400"/>
          <p14:tracePt t="88215" x="6715125" y="2938463"/>
          <p14:tracePt t="88233" x="6724650" y="2928938"/>
          <p14:tracePt t="88248" x="6724650" y="2803525"/>
          <p14:tracePt t="88352" x="6705600" y="2759075"/>
          <p14:tracePt t="88406" x="6697663" y="2759075"/>
          <p14:tracePt t="88416" x="6688138" y="2751138"/>
          <p14:tracePt t="88467" x="6680200" y="2751138"/>
          <p14:tracePt t="88491" x="6670675" y="2751138"/>
          <p14:tracePt t="88507" x="6653213" y="2759075"/>
          <p14:tracePt t="88507" x="6643688" y="2768600"/>
          <p14:tracePt t="88539" x="6634163" y="2776538"/>
          <p14:tracePt t="88540" x="6626225" y="2776538"/>
          <p14:tracePt t="88549" x="6616700" y="2795588"/>
          <p14:tracePt t="88565" x="6608763" y="2813050"/>
          <p14:tracePt t="88583" x="6599238" y="2830513"/>
          <p14:tracePt t="88599" x="6599238" y="2840038"/>
          <p14:tracePt t="88615" x="6599238" y="2847975"/>
          <p14:tracePt t="88632" x="6599238" y="2857500"/>
          <p14:tracePt t="88649" x="6599238" y="2867025"/>
          <p14:tracePt t="88665" x="6608763" y="2867025"/>
          <p14:tracePt t="88706" x="6616700" y="2867025"/>
          <p14:tracePt t="88723" x="6626225" y="2867025"/>
          <p14:tracePt t="88747" x="6634163" y="2867025"/>
          <p14:tracePt t="88756" x="6643688" y="2867025"/>
          <p14:tracePt t="88851" x="6653213" y="2867025"/>
          <p14:tracePt t="89419" x="6653213" y="2874963"/>
          <p14:tracePt t="89426" x="6653213" y="2894013"/>
          <p14:tracePt t="89426" x="6653213" y="2901950"/>
          <p14:tracePt t="89484" x="6661150" y="2911475"/>
          <p14:tracePt t="89547" x="6661150" y="2919413"/>
          <p14:tracePt t="89995" x="6661150" y="2928938"/>
          <p14:tracePt t="90019" x="6661150" y="2938463"/>
          <p14:tracePt t="90027" x="6661150" y="2946400"/>
          <p14:tracePt t="90043" x="6661150" y="2955925"/>
          <p14:tracePt t="90059" x="6661150" y="2965450"/>
          <p14:tracePt t="90075" x="6661150" y="2973388"/>
          <p14:tracePt t="90115" x="6661150" y="2982913"/>
          <p14:tracePt t="90219" x="6670675" y="2982913"/>
          <p14:tracePt t="90235" x="6680200" y="2982913"/>
          <p14:tracePt t="90238" x="6688138" y="2982913"/>
          <p14:tracePt t="90249" x="6705600" y="2965450"/>
          <p14:tracePt t="90265" x="6742113" y="2928938"/>
          <p14:tracePt t="90310" x="6751638" y="2919413"/>
          <p14:tracePt t="90315" x="6759575" y="2901950"/>
          <p14:tracePt t="90332" x="6769100" y="2857500"/>
          <p14:tracePt t="90350" x="6777038" y="2822575"/>
          <p14:tracePt t="90365" x="6777038" y="2776538"/>
          <p14:tracePt t="90383" x="6777038" y="2741613"/>
          <p14:tracePt t="90399" x="6769100" y="2687638"/>
          <p14:tracePt t="90415" x="6751638" y="2652713"/>
          <p14:tracePt t="90433" x="6732588" y="2608263"/>
          <p14:tracePt t="90449" x="6715125" y="2571750"/>
          <p14:tracePt t="90466" x="6688138" y="2509838"/>
          <p14:tracePt t="90487" x="6670675" y="2490788"/>
          <p14:tracePt t="90500" x="6661150" y="2473325"/>
          <p14:tracePt t="90515" x="6616700" y="2428875"/>
          <p14:tracePt t="90604" x="6608763" y="2419350"/>
          <p14:tracePt t="90622" x="6599238" y="2419350"/>
          <p14:tracePt t="90632" x="6581775" y="2419350"/>
          <p14:tracePt t="90649" x="6554788" y="2438400"/>
          <p14:tracePt t="90649" x="6545263" y="2438400"/>
          <p14:tracePt t="90716" x="6527800" y="2517775"/>
          <p14:tracePt t="90760" x="6518275" y="2562225"/>
          <p14:tracePt t="90782" x="6518275" y="2589213"/>
          <p14:tracePt t="90783" x="6518275" y="2625725"/>
          <p14:tracePt t="90799" x="6518275" y="2660650"/>
          <p14:tracePt t="90815" x="6518275" y="2679700"/>
          <p14:tracePt t="90832" x="6527800" y="2697163"/>
          <p14:tracePt t="90849" x="6545263" y="2714625"/>
          <p14:tracePt t="90866" x="6554788" y="2724150"/>
          <p14:tracePt t="90882" x="6599238" y="2741613"/>
          <p14:tracePt t="90899" x="6626225" y="2751138"/>
          <p14:tracePt t="90917" x="6643688" y="2759075"/>
          <p14:tracePt t="90932" x="6670675" y="2759075"/>
          <p14:tracePt t="90950" x="6680200" y="2759075"/>
          <p14:tracePt t="90987" x="6688138" y="2759075"/>
          <p14:tracePt t="90995" x="6697663" y="2759075"/>
          <p14:tracePt t="91007" x="6705600" y="2759075"/>
          <p14:tracePt t="91016" x="6724650" y="2759075"/>
          <p14:tracePt t="91032" x="6732588" y="2759075"/>
          <p14:tracePt t="91049" x="6751638" y="2751138"/>
          <p14:tracePt t="91065" x="6769100" y="2732088"/>
          <p14:tracePt t="91065" x="6777038" y="2714625"/>
          <p14:tracePt t="91083" x="6786563" y="2705100"/>
          <p14:tracePt t="91099" x="6813550" y="2670175"/>
          <p14:tracePt t="91116" x="6831013" y="2633663"/>
          <p14:tracePt t="91132" x="6840538" y="2589213"/>
          <p14:tracePt t="91149" x="6840538" y="2544763"/>
          <p14:tracePt t="91165" x="6840538" y="2500313"/>
          <p14:tracePt t="91182" x="6840538" y="2465388"/>
          <p14:tracePt t="91199" x="6831013" y="2419350"/>
          <p14:tracePt t="91215" x="6823075" y="2393950"/>
          <p14:tracePt t="91232" x="6796088" y="2357438"/>
          <p14:tracePt t="91249" x="6777038" y="2347913"/>
          <p14:tracePt t="91266" x="6751638" y="2330450"/>
          <p14:tracePt t="91282" x="6724650" y="2303463"/>
          <p14:tracePt t="91306" x="6697663" y="2286000"/>
          <p14:tracePt t="91306" x="6688138" y="2286000"/>
          <p14:tracePt t="91331" x="6680200" y="2286000"/>
          <p14:tracePt t="91345" x="6661150" y="2276475"/>
          <p14:tracePt t="91349" x="6643688" y="2268538"/>
          <p14:tracePt t="91366" x="6616700" y="2268538"/>
          <p14:tracePt t="91398" x="6589713" y="2268538"/>
          <p14:tracePt t="91429" x="6581775" y="2268538"/>
          <p14:tracePt t="91451" x="6572250" y="2268538"/>
          <p14:tracePt t="91452" x="6562725" y="2268538"/>
          <p14:tracePt t="91465" x="6554788" y="2268538"/>
          <p14:tracePt t="91482" x="6545263" y="2268538"/>
          <p14:tracePt t="91482" x="6545263" y="2276475"/>
          <p14:tracePt t="91500" x="6527800" y="2295525"/>
          <p14:tracePt t="91515" x="6500813" y="2322513"/>
          <p14:tracePt t="91532" x="6483350" y="2347913"/>
          <p14:tracePt t="91549" x="6473825" y="2374900"/>
          <p14:tracePt t="91565" x="6465888" y="2401888"/>
          <p14:tracePt t="91582" x="6456363" y="2428875"/>
          <p14:tracePt t="91599" x="6446838" y="2455863"/>
          <p14:tracePt t="91615" x="6446838" y="2509838"/>
          <p14:tracePt t="91647" x="6446838" y="2562225"/>
          <p14:tracePt t="91668" x="6518275" y="2660650"/>
          <p14:tracePt t="91736" x="6537325" y="2679700"/>
          <p14:tracePt t="91750" x="6680200" y="2687638"/>
          <p14:tracePt t="91851" x="6697663" y="2687638"/>
          <p14:tracePt t="91852" x="6715125" y="2670175"/>
          <p14:tracePt t="91865" x="6732588" y="2652713"/>
          <p14:tracePt t="91882" x="6751638" y="2633663"/>
          <p14:tracePt t="91898" x="6769100" y="2608263"/>
          <p14:tracePt t="91916" x="6777038" y="2598738"/>
          <p14:tracePt t="91933" x="6777038" y="2581275"/>
          <p14:tracePt t="91949" x="6786563" y="2562225"/>
          <p14:tracePt t="91965" x="6786563" y="2554288"/>
          <p14:tracePt t="91982" x="6786563" y="2536825"/>
          <p14:tracePt t="91999" x="6786563" y="2509838"/>
          <p14:tracePt t="92015" x="6786563" y="2490788"/>
          <p14:tracePt t="92032" x="6786563" y="2465388"/>
          <p14:tracePt t="92049" x="6786563" y="2438400"/>
          <p14:tracePt t="92066" x="6777038" y="2411413"/>
          <p14:tracePt t="92082" x="6769100" y="2366963"/>
          <p14:tracePt t="92100" x="6751638" y="2347913"/>
          <p14:tracePt t="92115" x="6732588" y="2330450"/>
          <p14:tracePt t="92133" x="6724650" y="2322513"/>
          <p14:tracePt t="92149" x="6688138" y="2312988"/>
          <p14:tracePt t="92166" x="6653213" y="2303463"/>
          <p14:tracePt t="92182" x="6608763" y="2295525"/>
          <p14:tracePt t="92199" x="6572250" y="2295525"/>
          <p14:tracePt t="92215" x="6545263" y="2295525"/>
          <p14:tracePt t="92233" x="6537325" y="2295525"/>
          <p14:tracePt t="92249" x="6527800" y="2295525"/>
          <p14:tracePt t="92266" x="6518275" y="2303463"/>
          <p14:tracePt t="92282" x="6491288" y="2330450"/>
          <p14:tracePt t="92300" x="6491288" y="2347913"/>
          <p14:tracePt t="92316" x="6473825" y="2401888"/>
          <p14:tracePt t="92362" x="6473825" y="2411413"/>
          <p14:tracePt t="92365" x="6473825" y="2419350"/>
          <p14:tracePt t="92382" x="6473825" y="2446338"/>
          <p14:tracePt t="92399" x="6473825" y="2465388"/>
          <p14:tracePt t="92415" x="6491288" y="2473325"/>
          <p14:tracePt t="92432" x="6491288" y="2490788"/>
          <p14:tracePt t="92449" x="6500813" y="2509838"/>
          <p14:tracePt t="92466" x="6510338" y="2536825"/>
          <p14:tracePt t="92482" x="6518275" y="2554288"/>
          <p14:tracePt t="92482" x="6527800" y="2562225"/>
          <p14:tracePt t="92500" x="6537325" y="2581275"/>
          <p14:tracePt t="92516" x="6554788" y="2598738"/>
          <p14:tracePt t="92532" x="6562725" y="2608263"/>
          <p14:tracePt t="92549" x="6572250" y="2625725"/>
          <p14:tracePt t="92565" x="6581775" y="2625725"/>
          <p14:tracePt t="92583" x="6589713" y="2633663"/>
          <p14:tracePt t="92599" x="6599238" y="2643188"/>
          <p14:tracePt t="92635" x="6608763" y="2643188"/>
          <p14:tracePt t="92667" x="6616700" y="2643188"/>
          <p14:tracePt t="92691" x="6626225" y="2643188"/>
          <p14:tracePt t="92691" x="6634163" y="2633663"/>
          <p14:tracePt t="92724" x="6643688" y="2633663"/>
          <p14:tracePt t="92731" x="6661150" y="2625725"/>
          <p14:tracePt t="92947" x="6661150" y="2633663"/>
          <p14:tracePt t="92955" x="6661150" y="2652713"/>
          <p14:tracePt t="92982" x="6661150" y="2670175"/>
          <p14:tracePt t="92983" x="6670675" y="2679700"/>
          <p14:tracePt t="93000" x="6670675" y="2687638"/>
          <p14:tracePt t="93034" x="6670675" y="2697163"/>
          <p14:tracePt t="93048" x="6670675" y="2705100"/>
          <p14:tracePt t="93049" x="6670675" y="2714625"/>
          <p14:tracePt t="93066" x="6670675" y="2724150"/>
          <p14:tracePt t="93082" x="6680200" y="2741613"/>
          <p14:tracePt t="93116" x="6680200" y="2751138"/>
          <p14:tracePt t="93627" x="6680200" y="2759075"/>
          <p14:tracePt t="93939" x="6680200" y="2768600"/>
          <p14:tracePt t="93963" x="6680200" y="2776538"/>
          <p14:tracePt t="93995" x="6680200" y="2786063"/>
          <p14:tracePt t="94019" x="6680200" y="2795588"/>
          <p14:tracePt t="94075" x="6680200" y="2803525"/>
          <p14:tracePt t="94131" x="6670675" y="2813050"/>
          <p14:tracePt t="94259" x="6670675" y="2822575"/>
          <p14:tracePt t="94323" x="6670675" y="2830513"/>
          <p14:tracePt t="94779" x="6670675" y="2840038"/>
          <p14:tracePt t="94827" x="6670675" y="2847975"/>
          <p14:tracePt t="94875" x="6670675" y="2857500"/>
          <p14:tracePt t="95787" x="6670675" y="2867025"/>
          <p14:tracePt t="96003" x="6670675" y="2874963"/>
          <p14:tracePt t="96108" x="6670675" y="2884488"/>
          <p14:tracePt t="97107" x="6670675" y="2894013"/>
          <p14:tracePt t="97243" x="6670675" y="2901950"/>
          <p14:tracePt t="97308" x="6670675" y="2911475"/>
          <p14:tracePt t="97355" x="6670675" y="2919413"/>
          <p14:tracePt t="97356" x="6670675" y="2928938"/>
          <p14:tracePt t="97563" x="6670675" y="2938463"/>
          <p14:tracePt t="97707" x="6670675" y="2946400"/>
          <p14:tracePt t="97787" x="6670675" y="2955925"/>
          <p14:tracePt t="97820" x="6670675" y="2965450"/>
          <p14:tracePt t="97835" x="6680200" y="2965450"/>
          <p14:tracePt t="97899" x="6688138" y="2965450"/>
          <p14:tracePt t="98059" x="6688138" y="2973388"/>
          <p14:tracePt t="98131" x="6697663" y="2973388"/>
          <p14:tracePt t="98154" x="6697663" y="2982913"/>
          <p14:tracePt t="98180" x="6705600" y="2982913"/>
          <p14:tracePt t="98219" x="6715125" y="2982913"/>
          <p14:tracePt t="98235" x="6724650" y="2982913"/>
          <p14:tracePt t="98259" x="6732588" y="2982913"/>
          <p14:tracePt t="98272" x="6769100" y="2919413"/>
          <p14:tracePt t="98335" x="6769100" y="2901950"/>
          <p14:tracePt t="98349" x="6769100" y="2874963"/>
          <p14:tracePt t="98365" x="6724650" y="2840038"/>
          <p14:tracePt t="98382" x="6680200" y="2803525"/>
          <p14:tracePt t="98398" x="6599238" y="2776538"/>
          <p14:tracePt t="98435" x="6589713" y="2768600"/>
          <p14:tracePt t="98437" x="6572250" y="2768600"/>
          <p14:tracePt t="98448" x="6527800" y="2776538"/>
          <p14:tracePt t="98448" x="6510338" y="2786063"/>
          <p14:tracePt t="98499" x="6465888" y="2840038"/>
          <p14:tracePt t="98548" x="6456363" y="2919413"/>
          <p14:tracePt t="98621" x="6456363" y="2938463"/>
          <p14:tracePt t="98631" x="6465888" y="2955925"/>
          <p14:tracePt t="98648" x="6483350" y="2973388"/>
          <p14:tracePt t="98664" x="6491288" y="2982913"/>
          <p14:tracePt t="98699" x="6500813" y="2982913"/>
          <p14:tracePt t="98700" x="6500813" y="2990850"/>
          <p14:tracePt t="98715" x="6518275" y="2990850"/>
          <p14:tracePt t="98732" x="6527800" y="2990850"/>
          <p14:tracePt t="98748" x="6554788" y="2990850"/>
          <p14:tracePt t="98765" x="6581775" y="2990850"/>
          <p14:tracePt t="98781" x="6608763" y="2990850"/>
          <p14:tracePt t="98819" x="6616700" y="2990850"/>
          <p14:tracePt t="98858" x="6626225" y="2982913"/>
          <p14:tracePt t="98875" x="6626225" y="2973388"/>
          <p14:tracePt t="98883" x="6634163" y="2965450"/>
          <p14:tracePt t="98889" x="6634163" y="2955925"/>
          <p14:tracePt t="98898" x="6634163" y="2938463"/>
          <p14:tracePt t="98914" x="6643688" y="2919413"/>
          <p14:tracePt t="98932" x="6643688" y="2911475"/>
          <p14:tracePt t="98988" x="6643688" y="2901950"/>
          <p14:tracePt t="99035" x="6643688" y="2894013"/>
          <p14:tracePt t="99107" x="6634163" y="2894013"/>
          <p14:tracePt t="99155" x="6626225" y="2894013"/>
          <p14:tracePt t="99171" x="6616700" y="2894013"/>
          <p14:tracePt t="99227" x="6616700" y="2901950"/>
          <p14:tracePt t="99275" x="6616700" y="2911475"/>
          <p14:tracePt t="99651" x="6608763" y="2911475"/>
          <p14:tracePt t="99715" x="6608763" y="2919413"/>
          <p14:tracePt t="102708" x="6608763" y="2911475"/>
          <p14:tracePt t="102731" x="6608763" y="2901950"/>
          <p14:tracePt t="102763" x="6608763" y="2894013"/>
          <p14:tracePt t="102971" x="6608763" y="2884488"/>
          <p14:tracePt t="103003" x="6608763" y="2874963"/>
          <p14:tracePt t="103066" x="6608763" y="2867025"/>
          <p14:tracePt t="103123" x="6616700" y="2867025"/>
          <p14:tracePt t="103131" x="6626225" y="2867025"/>
          <p14:tracePt t="103155" x="6634163" y="2867025"/>
          <p14:tracePt t="103171" x="6643688" y="2867025"/>
          <p14:tracePt t="103203" x="6653213" y="2867025"/>
          <p14:tracePt t="103211" x="6661150" y="2867025"/>
          <p14:tracePt t="103227" x="6670675" y="2867025"/>
          <p14:tracePt t="103235" x="6680200" y="2867025"/>
          <p14:tracePt t="103248" x="6688138" y="2867025"/>
          <p14:tracePt t="103249" x="6715125" y="2874963"/>
          <p14:tracePt t="103264" x="6742113" y="2884488"/>
          <p14:tracePt t="103281" x="6751638" y="2884488"/>
          <p14:tracePt t="103297" x="6759575" y="2894013"/>
          <p14:tracePt t="103355" x="6769100" y="2894013"/>
          <p14:tracePt t="103363" x="6777038" y="2901950"/>
          <p14:tracePt t="103382" x="6786563" y="2901950"/>
          <p14:tracePt t="103398" x="6796088" y="2901950"/>
          <p14:tracePt t="103415" x="6804025" y="2911475"/>
          <p14:tracePt t="103431" x="6823075" y="2911475"/>
          <p14:tracePt t="103448" x="6848475" y="2919413"/>
          <p14:tracePt t="103464" x="6884988" y="2928938"/>
          <p14:tracePt t="103481" x="6929438" y="2928938"/>
          <p14:tracePt t="103497" x="6956425" y="2928938"/>
          <p14:tracePt t="103497" x="6965950" y="2928938"/>
          <p14:tracePt t="103515" x="6983413" y="2938463"/>
          <p14:tracePt t="103531" x="7037388" y="2946400"/>
          <p14:tracePt t="103548" x="7099300" y="2955925"/>
          <p14:tracePt t="103564" x="7161213" y="2965450"/>
          <p14:tracePt t="103581" x="7215188" y="2973388"/>
          <p14:tracePt t="103598" x="7277100" y="2990850"/>
          <p14:tracePt t="103614" x="7331075" y="2990850"/>
          <p14:tracePt t="103631" x="7375525" y="2990850"/>
          <p14:tracePt t="103647" x="7429500" y="2990850"/>
          <p14:tracePt t="103666" x="7473950" y="2990850"/>
          <p14:tracePt t="103680" x="7518400" y="2982913"/>
          <p14:tracePt t="103715" x="7527925" y="2982913"/>
          <p14:tracePt t="103716" x="7537450" y="2982913"/>
          <p14:tracePt t="103731" x="7545388" y="2973388"/>
          <p14:tracePt t="103748" x="7562850" y="2973388"/>
          <p14:tracePt t="103765" x="7562850" y="2965450"/>
          <p14:tracePt t="103781" x="7581900" y="2946400"/>
          <p14:tracePt t="103798" x="7599363" y="2928938"/>
          <p14:tracePt t="103814" x="7626350" y="2919413"/>
          <p14:tracePt t="103831" x="7653338" y="2901950"/>
          <p14:tracePt t="103857" x="7661275" y="2884488"/>
          <p14:tracePt t="103864" x="7688263" y="2867025"/>
          <p14:tracePt t="103880" x="7751763" y="2822575"/>
          <p14:tracePt t="103880" x="7759700" y="2813050"/>
          <p14:tracePt t="103916" x="7823200" y="2741613"/>
          <p14:tracePt t="103975" x="7840663" y="2714625"/>
          <p14:tracePt t="103994" x="7875588" y="2687638"/>
          <p14:tracePt t="104036" x="7912100" y="2679700"/>
          <p14:tracePt t="104089" x="7947025" y="2679700"/>
          <p14:tracePt t="104111" x="7966075" y="2679700"/>
          <p14:tracePt t="104122" x="7974013" y="2679700"/>
          <p14:tracePt t="104122" x="7983538" y="2687638"/>
          <p14:tracePt t="104131" x="8045450" y="2705100"/>
          <p14:tracePt t="104149" x="8099425" y="2732088"/>
          <p14:tracePt t="104164" x="8161338" y="2759075"/>
          <p14:tracePt t="104182" x="8197850" y="2768600"/>
          <p14:tracePt t="104198" x="8215313" y="2776538"/>
          <p14:tracePt t="104235" x="8224838" y="2776538"/>
          <p14:tracePt t="104239" x="8224838" y="2786063"/>
          <p14:tracePt t="104248" x="8224838" y="2795588"/>
          <p14:tracePt t="104264" x="8232775" y="2803525"/>
          <p14:tracePt t="104281" x="8232775" y="2813050"/>
          <p14:tracePt t="104297" x="8242300" y="2822575"/>
          <p14:tracePt t="104315" x="8251825" y="2830513"/>
          <p14:tracePt t="104331" x="8259763" y="2830513"/>
          <p14:tracePt t="104348" x="8259763" y="2840038"/>
          <p14:tracePt t="104364" x="8304213" y="2867025"/>
          <p14:tracePt t="104398" x="8331200" y="2867025"/>
          <p14:tracePt t="104414" x="8367713" y="2867025"/>
          <p14:tracePt t="104431" x="8402638" y="2867025"/>
          <p14:tracePt t="104448" x="8439150" y="2867025"/>
          <p14:tracePt t="104465" x="8474075" y="2867025"/>
          <p14:tracePt t="104480" x="8518525" y="2847975"/>
          <p14:tracePt t="104497" x="8572500" y="2813050"/>
          <p14:tracePt t="104515" x="8599488" y="2786063"/>
          <p14:tracePt t="104532" x="8616950" y="2768600"/>
          <p14:tracePt t="104548" x="8634413" y="2751138"/>
          <p14:tracePt t="104565" x="8634413" y="2732088"/>
          <p14:tracePt t="104581" x="8634413" y="2724150"/>
          <p14:tracePt t="104598" x="8634413" y="2705100"/>
          <p14:tracePt t="104614" x="8634413" y="2679700"/>
          <p14:tracePt t="104632" x="8634413" y="2670175"/>
          <p14:tracePt t="104647" x="8634413" y="2652713"/>
          <p14:tracePt t="104665" x="8626475" y="2633663"/>
          <p14:tracePt t="104680" x="8616950" y="2625725"/>
          <p14:tracePt t="104698" x="8589963" y="2598738"/>
          <p14:tracePt t="104730" x="8582025" y="2598738"/>
          <p14:tracePt t="104748" x="8572500" y="2589213"/>
          <p14:tracePt t="104764" x="8562975" y="2589213"/>
          <p14:tracePt t="104781" x="8555038" y="2589213"/>
          <p14:tracePt t="104798" x="8545513" y="2598738"/>
          <p14:tracePt t="104814" x="8528050" y="2616200"/>
          <p14:tracePt t="104831" x="8510588" y="2643188"/>
          <p14:tracePt t="104847" x="8510588" y="2679700"/>
          <p14:tracePt t="104864" x="8510588" y="2697163"/>
          <p14:tracePt t="104881" x="8510588" y="2714625"/>
          <p14:tracePt t="104898" x="8510588" y="2732088"/>
          <p14:tracePt t="104915" x="8510588" y="2741613"/>
          <p14:tracePt t="104930" x="8510588" y="2759075"/>
          <p14:tracePt t="104949" x="8528050" y="2768600"/>
          <p14:tracePt t="104964" x="8545513" y="2768600"/>
          <p14:tracePt t="104982" x="8572500" y="2776538"/>
          <p14:tracePt t="104998" x="8661400" y="2759075"/>
          <p14:tracePt t="105102" x="8661400" y="2751138"/>
          <p14:tracePt t="105102" x="8661400" y="2741613"/>
          <p14:tracePt t="105115" x="8661400" y="2732088"/>
          <p14:tracePt t="105131" x="8661400" y="2705100"/>
          <p14:tracePt t="105149" x="8653463" y="2687638"/>
          <p14:tracePt t="105164" x="8643938" y="2670175"/>
          <p14:tracePt t="105181" x="8634413" y="2660650"/>
          <p14:tracePt t="105219" x="8626475" y="2660650"/>
          <p14:tracePt t="105235" x="8616950" y="2660650"/>
          <p14:tracePt t="105251" x="8609013" y="2660650"/>
          <p14:tracePt t="105259" x="8582025" y="2687638"/>
          <p14:tracePt t="105297" x="8572500" y="2705100"/>
          <p14:tracePt t="105299" x="8572500" y="2714625"/>
          <p14:tracePt t="105314" x="8555038" y="2741613"/>
          <p14:tracePt t="105332" x="8545513" y="2768600"/>
          <p14:tracePt t="105348" x="8545513" y="2776538"/>
          <p14:tracePt t="105365" x="8545513" y="2786063"/>
          <p14:tracePt t="105380" x="8545513" y="2795588"/>
          <p14:tracePt t="105398" x="8537575" y="2795588"/>
          <p14:tracePt t="105435" x="8537575" y="2803525"/>
          <p14:tracePt t="105488" x="8537575" y="2813050"/>
          <p14:tracePt t="105515" x="8537575" y="2822575"/>
          <p14:tracePt t="105531" x="8545513" y="2822575"/>
          <p14:tracePt t="105539" x="8545513" y="2830513"/>
          <p14:tracePt t="105539" x="8555038" y="2830513"/>
          <p14:tracePt t="105612" x="8562975" y="2822575"/>
          <p14:tracePt t="105627" x="8562975" y="2813050"/>
          <p14:tracePt t="105635" x="8572500" y="2813050"/>
          <p14:tracePt t="105643" x="8572500" y="2803525"/>
          <p14:tracePt t="105651" x="8572500" y="2795588"/>
          <p14:tracePt t="105664" x="8572500" y="2776538"/>
          <p14:tracePt t="105681" x="8572500" y="2759075"/>
          <p14:tracePt t="105698" x="8572500" y="2741613"/>
          <p14:tracePt t="105715" x="8572500" y="2732088"/>
          <p14:tracePt t="105731" x="8562975" y="2714625"/>
          <p14:tracePt t="105748" x="8555038" y="2705100"/>
          <p14:tracePt t="105764" x="8545513" y="2705100"/>
          <p14:tracePt t="105781" x="8537575" y="2697163"/>
          <p14:tracePt t="105797" x="8528050" y="2697163"/>
          <p14:tracePt t="105814" x="8518525" y="2697163"/>
          <p14:tracePt t="105830" x="8510588" y="2705100"/>
          <p14:tracePt t="105848" x="8491538" y="2724150"/>
          <p14:tracePt t="105865" x="8491538" y="2732088"/>
          <p14:tracePt t="105887" x="8491538" y="2751138"/>
          <p14:tracePt t="105898" x="8483600" y="2759075"/>
          <p14:tracePt t="105898" x="8483600" y="2768600"/>
          <p14:tracePt t="105931" x="8483600" y="2776538"/>
          <p14:tracePt t="105932" x="8483600" y="2795588"/>
          <p14:tracePt t="105948" x="8491538" y="2813050"/>
          <p14:tracePt t="105964" x="8491538" y="2822575"/>
          <p14:tracePt t="105982" x="8510588" y="2822575"/>
          <p14:tracePt t="105999" x="8510588" y="2830513"/>
          <p14:tracePt t="106015" x="8528050" y="2830513"/>
          <p14:tracePt t="106031" x="8537575" y="2830513"/>
          <p14:tracePt t="106048" x="8555038" y="2830513"/>
          <p14:tracePt t="106064" x="8562975" y="2830513"/>
          <p14:tracePt t="106081" x="8609013" y="2830513"/>
          <p14:tracePt t="106123" x="8616950" y="2830513"/>
          <p14:tracePt t="106131" x="8626475" y="2830513"/>
          <p14:tracePt t="106137" x="8634413" y="2830513"/>
          <p14:tracePt t="106148" x="8634413" y="2813050"/>
          <p14:tracePt t="106165" x="8634413" y="2803525"/>
          <p14:tracePt t="106181" x="8634413" y="2786063"/>
          <p14:tracePt t="106198" x="8634413" y="2759075"/>
          <p14:tracePt t="106214" x="8626475" y="2732088"/>
          <p14:tracePt t="106231" x="8616950" y="2714625"/>
          <p14:tracePt t="106248" x="8589963" y="2697163"/>
          <p14:tracePt t="106265" x="8562975" y="2670175"/>
          <p14:tracePt t="106281" x="8501063" y="2643188"/>
          <p14:tracePt t="106322" x="8483600" y="2643188"/>
          <p14:tracePt t="106322" x="8483600" y="2633663"/>
          <p14:tracePt t="106331" x="8456613" y="2633663"/>
          <p14:tracePt t="106347" x="8439150" y="2643188"/>
          <p14:tracePt t="106364" x="8429625" y="2643188"/>
          <p14:tracePt t="106381" x="8420100" y="2670175"/>
          <p14:tracePt t="106398" x="8402638" y="2705100"/>
          <p14:tracePt t="106435" x="8394700" y="2714625"/>
          <p14:tracePt t="106443" x="8394700" y="2732088"/>
          <p14:tracePt t="106452" x="8394700" y="2741613"/>
          <p14:tracePt t="106464" x="8394700" y="2751138"/>
          <p14:tracePt t="106481" x="8394700" y="2759075"/>
          <p14:tracePt t="106515" x="8402638" y="2768600"/>
          <p14:tracePt t="106531" x="8412163" y="2768600"/>
          <p14:tracePt t="106532" x="8420100" y="2768600"/>
          <p14:tracePt t="106548" x="8429625" y="2768600"/>
          <p14:tracePt t="106564" x="8447088" y="2768600"/>
          <p14:tracePt t="106582" x="8456613" y="2768600"/>
          <p14:tracePt t="106597" x="8474075" y="2751138"/>
          <p14:tracePt t="106636" x="8483600" y="2741613"/>
          <p14:tracePt t="106651" x="8483600" y="2732088"/>
          <p14:tracePt t="106667" x="8483600" y="2724150"/>
          <p14:tracePt t="106683" x="8483600" y="2714625"/>
          <p14:tracePt t="106700" x="8483600" y="2697163"/>
          <p14:tracePt t="106714" x="8483600" y="2687638"/>
          <p14:tracePt t="106715" x="8483600" y="2679700"/>
          <p14:tracePt t="106731" x="8483600" y="2652713"/>
          <p14:tracePt t="106748" x="8483600" y="2633663"/>
          <p14:tracePt t="106764" x="8483600" y="2616200"/>
          <p14:tracePt t="106788" x="8466138" y="2616200"/>
          <p14:tracePt t="106851" x="8456613" y="2616200"/>
          <p14:tracePt t="106883" x="8447088" y="2616200"/>
          <p14:tracePt t="106891" x="8447088" y="2625725"/>
          <p14:tracePt t="106907" x="8439150" y="2633663"/>
          <p14:tracePt t="106923" x="8429625" y="2652713"/>
          <p14:tracePt t="106947" x="8429625" y="2660650"/>
          <p14:tracePt t="106958" x="8429625" y="2670175"/>
          <p14:tracePt t="106964" x="8429625" y="2679700"/>
          <p14:tracePt t="107027" x="8429625" y="2687638"/>
          <p14:tracePt t="107259" x="8429625" y="2679700"/>
          <p14:tracePt t="107307" x="8429625" y="2670175"/>
          <p14:tracePt t="108555" x="8439150" y="2670175"/>
          <p14:tracePt t="108563" x="8474075" y="2670175"/>
          <p14:tracePt t="108627" x="8483600" y="2670175"/>
          <p14:tracePt t="108667" x="8483600" y="2660650"/>
          <p14:tracePt t="108683" x="8491538" y="2660650"/>
          <p14:tracePt t="108715" x="8501063" y="2660650"/>
          <p14:tracePt t="108723" x="8510588" y="2660650"/>
          <p14:tracePt t="108747" x="8510588" y="2652713"/>
          <p14:tracePt t="108755" x="8518525" y="2652713"/>
          <p14:tracePt t="108796" x="8528050" y="2643188"/>
          <p14:tracePt t="108811" x="8537575" y="2643188"/>
          <p14:tracePt t="108819" x="8545513" y="2633663"/>
          <p14:tracePt t="108851" x="8555038" y="2633663"/>
          <p14:tracePt t="108883" x="8562975" y="2633663"/>
          <p14:tracePt t="108886" x="8562975" y="2625725"/>
          <p14:tracePt t="108912" x="8572500" y="2616200"/>
          <p14:tracePt t="108929" x="8582025" y="2608263"/>
          <p14:tracePt t="108947" x="8582025" y="2598738"/>
          <p14:tracePt t="108971" x="8582025" y="2589213"/>
          <p14:tracePt t="108987" x="8589963" y="2581275"/>
          <p14:tracePt t="108997" x="8589963" y="2571750"/>
          <p14:tracePt t="109014" x="8589963" y="2562225"/>
          <p14:tracePt t="109016" x="8589963" y="2554288"/>
          <p14:tracePt t="109031" x="8589963" y="2544763"/>
          <p14:tracePt t="109048" x="8589963" y="2536825"/>
          <p14:tracePt t="109063" x="8589963" y="2527300"/>
          <p14:tracePt t="109283" x="8599488" y="2527300"/>
          <p14:tracePt t="109315" x="8609013" y="2527300"/>
          <p14:tracePt t="109427" x="8616950" y="2527300"/>
          <p14:tracePt t="109451" x="8626475" y="2527300"/>
          <p14:tracePt t="109467" x="8634413" y="2527300"/>
          <p14:tracePt t="109468" x="8643938" y="2500313"/>
          <p14:tracePt t="109498" x="8653463" y="2455863"/>
          <p14:tracePt t="109535" x="8653463" y="2438400"/>
          <p14:tracePt t="109550" x="8653463" y="2401888"/>
          <p14:tracePt t="109572" x="8643938" y="2384425"/>
          <p14:tracePt t="109580" x="8634413" y="2366963"/>
          <p14:tracePt t="109598" x="8616950" y="2339975"/>
          <p14:tracePt t="109614" x="8340725" y="2170113"/>
          <p14:tracePt t="109614" x="8331200" y="2170113"/>
          <p14:tracePt t="109699" x="8323263" y="2170113"/>
          <p14:tracePt t="109700" x="8304213" y="2170113"/>
          <p14:tracePt t="109714" x="8296275" y="2170113"/>
          <p14:tracePt t="109748" x="8286750" y="2170113"/>
          <p14:tracePt t="109749" x="8277225" y="2170113"/>
          <p14:tracePt t="109765" x="8269288" y="2170113"/>
          <p14:tracePt t="109781" x="8251825" y="2179638"/>
          <p14:tracePt t="109798" x="8242300" y="2187575"/>
          <p14:tracePt t="109814" x="8232775" y="2197100"/>
          <p14:tracePt t="109831" x="8224838" y="2214563"/>
          <p14:tracePt t="109849" x="8215313" y="2224088"/>
          <p14:tracePt t="109864" x="8215313" y="2232025"/>
          <p14:tracePt t="109882" x="8215313" y="2251075"/>
          <p14:tracePt t="109897" x="8215313" y="2259013"/>
          <p14:tracePt t="109897" x="8215313" y="2268538"/>
          <p14:tracePt t="109915" x="8215313" y="2286000"/>
          <p14:tracePt t="109938" x="8224838" y="2295525"/>
          <p14:tracePt t="109948" x="8242300" y="2303463"/>
          <p14:tracePt t="109964" x="8259763" y="2312988"/>
          <p14:tracePt t="109981" x="8277225" y="2322513"/>
          <p14:tracePt t="109998" x="8323263" y="2330450"/>
          <p14:tracePt t="110014" x="8358188" y="2330450"/>
          <p14:tracePt t="110036" x="8367713" y="2330450"/>
          <p14:tracePt t="110047" x="8385175" y="2322513"/>
          <p14:tracePt t="110064" x="8402638" y="2303463"/>
          <p14:tracePt t="110081" x="8412163" y="2286000"/>
          <p14:tracePt t="110097" x="8420100" y="2268538"/>
          <p14:tracePt t="110097" x="8420100" y="2251075"/>
          <p14:tracePt t="110132" x="8420100" y="2232025"/>
          <p14:tracePt t="110132" x="8420100" y="2205038"/>
          <p14:tracePt t="110148" x="8420100" y="2179638"/>
          <p14:tracePt t="110164" x="8412163" y="2170113"/>
          <p14:tracePt t="110181" x="8394700" y="2152650"/>
          <p14:tracePt t="110197" x="8375650" y="2143125"/>
          <p14:tracePt t="110214" x="8358188" y="2125663"/>
          <p14:tracePt t="110230" x="8340725" y="2125663"/>
          <p14:tracePt t="110247" x="8313738" y="2125663"/>
          <p14:tracePt t="110264" x="8304213" y="2125663"/>
          <p14:tracePt t="110281" x="8296275" y="2125663"/>
          <p14:tracePt t="110298" x="8286750" y="2125663"/>
          <p14:tracePt t="110314" x="8286750" y="2152650"/>
          <p14:tracePt t="110331" x="8286750" y="2179638"/>
          <p14:tracePt t="110348" x="8286750" y="2197100"/>
          <p14:tracePt t="110366" x="8286750" y="2214563"/>
          <p14:tracePt t="110381" x="8304213" y="2232025"/>
          <p14:tracePt t="110399" x="8313738" y="2241550"/>
          <p14:tracePt t="110414" x="8340725" y="2259013"/>
          <p14:tracePt t="110431" x="8367713" y="2276475"/>
          <p14:tracePt t="110447" x="8394700" y="2295525"/>
          <p14:tracePt t="110464" x="8439150" y="2303463"/>
          <p14:tracePt t="110480" x="8474075" y="2322513"/>
          <p14:tracePt t="110498" x="8510588" y="2330450"/>
          <p14:tracePt t="110513" x="8537575" y="2339975"/>
          <p14:tracePt t="110513" x="8545513" y="2339975"/>
          <p14:tracePt t="110531" x="8562975" y="2357438"/>
          <p14:tracePt t="110547" x="8582025" y="2357438"/>
          <p14:tracePt t="110564" x="8616950" y="2374900"/>
          <p14:tracePt t="110623" x="8643938" y="2401888"/>
          <p14:tracePt t="110681" x="8653463" y="2411413"/>
          <p14:tracePt t="110755" x="8653463" y="2419350"/>
          <p14:tracePt t="110769" x="8653463" y="2482850"/>
          <p14:tracePt t="110830" x="8653463" y="2490788"/>
          <p14:tracePt t="110847" x="8653463" y="2500313"/>
          <p14:tracePt t="110891" x="8653463" y="2509838"/>
          <p14:tracePt t="110923" x="8653463" y="2517775"/>
          <p14:tracePt t="111322" x="8653463" y="2527300"/>
          <p14:tracePt t="111859" x="8653463" y="2536825"/>
          <p14:tracePt t="111915" x="8653463" y="2544763"/>
          <p14:tracePt t="111930" x="8653463" y="2554288"/>
          <p14:tracePt t="111989" x="8653463" y="2562225"/>
          <p14:tracePt t="112011" x="8653463" y="2571750"/>
          <p14:tracePt t="112021" x="8653463" y="2581275"/>
          <p14:tracePt t="112027" x="8653463" y="2589213"/>
          <p14:tracePt t="112050" x="8653463" y="2598738"/>
          <p14:tracePt t="112067" x="8653463" y="2608263"/>
          <p14:tracePt t="112086" x="8653463" y="2616200"/>
          <p14:tracePt t="112099" x="8653463" y="2625725"/>
          <p14:tracePt t="112115" x="8653463" y="2633663"/>
          <p14:tracePt t="112139" x="8653463" y="2643188"/>
          <p14:tracePt t="112144" x="8634413" y="2652713"/>
          <p14:tracePt t="112171" x="8626475" y="2660650"/>
          <p14:tracePt t="112172" x="8616950" y="2670175"/>
          <p14:tracePt t="112180" x="8599488" y="2687638"/>
          <p14:tracePt t="112198" x="8572500" y="2687638"/>
          <p14:tracePt t="112213" x="8528050" y="2705100"/>
          <p14:tracePt t="112230" x="8466138" y="2714625"/>
          <p14:tracePt t="112246" x="8375650" y="2724150"/>
          <p14:tracePt t="112264" x="8313738" y="2724150"/>
          <p14:tracePt t="112280" x="8269288" y="2714625"/>
          <p14:tracePt t="112297" x="8242300" y="2687638"/>
          <p14:tracePt t="112313" x="8224838" y="2643188"/>
          <p14:tracePt t="112330" x="8215313" y="2562225"/>
          <p14:tracePt t="112348" x="8215313" y="2509838"/>
          <p14:tracePt t="112363" x="8224838" y="2446338"/>
          <p14:tracePt t="112381" x="8224838" y="2384425"/>
          <p14:tracePt t="112397" x="8251825" y="2339975"/>
          <p14:tracePt t="112415" x="8259763" y="2303463"/>
          <p14:tracePt t="112431" x="8277225" y="2276475"/>
          <p14:tracePt t="112448" x="8286750" y="2259013"/>
          <p14:tracePt t="112463" x="8296275" y="2259013"/>
          <p14:tracePt t="112481" x="8304213" y="2259013"/>
          <p14:tracePt t="112498" x="8313738" y="2259013"/>
          <p14:tracePt t="112514" x="8323263" y="2259013"/>
          <p14:tracePt t="112531" x="8348663" y="2259013"/>
          <p14:tracePt t="112548" x="8358188" y="2259013"/>
          <p14:tracePt t="112564" x="8375650" y="2268538"/>
          <p14:tracePt t="112581" x="8394700" y="2276475"/>
          <p14:tracePt t="112597" x="8402638" y="2286000"/>
          <p14:tracePt t="112614" x="8420100" y="2295525"/>
          <p14:tracePt t="112630" x="8429625" y="2312988"/>
          <p14:tracePt t="112648" x="8456613" y="2347913"/>
          <p14:tracePt t="112664" x="8474075" y="2374900"/>
          <p14:tracePt t="112681" x="8491538" y="2411413"/>
          <p14:tracePt t="112697" x="8491538" y="2438400"/>
          <p14:tracePt t="112715" x="8491538" y="2465388"/>
          <p14:tracePt t="112730" x="8491538" y="2490788"/>
          <p14:tracePt t="112748" x="8474075" y="2517775"/>
          <p14:tracePt t="112765" x="8466138" y="2536825"/>
          <p14:tracePt t="112781" x="8447088" y="2554288"/>
          <p14:tracePt t="112797" x="8420100" y="2598738"/>
          <p14:tracePt t="112871" x="8420100" y="2625725"/>
          <p14:tracePt t="112919" x="8429625" y="2633663"/>
          <p14:tracePt t="112930" x="8439150" y="2643188"/>
          <p14:tracePt t="112947" x="8447088" y="2652713"/>
          <p14:tracePt t="112981" x="8510588" y="2679700"/>
          <p14:tracePt t="113050" x="8518525" y="2679700"/>
          <p14:tracePt t="113051" x="8518525" y="2687638"/>
          <p14:tracePt t="113089" x="8537575" y="2705100"/>
          <p14:tracePt t="113171" x="8537575" y="2714625"/>
          <p14:tracePt t="116075" x="8528050" y="2732088"/>
          <p14:tracePt t="116099" x="8518525" y="2732088"/>
          <p14:tracePt t="116108" x="8518525" y="2741613"/>
          <p14:tracePt t="116131" x="8510588" y="2741613"/>
          <p14:tracePt t="116667" x="8510588" y="2751138"/>
          <p14:tracePt t="116691" x="8510588" y="2759075"/>
          <p14:tracePt t="116699" x="8510588" y="2786063"/>
          <p14:tracePt t="116739" x="8510588" y="2795588"/>
          <p14:tracePt t="116748" x="8510588" y="2803525"/>
          <p14:tracePt t="116748" x="8510588" y="2822575"/>
          <p14:tracePt t="116763" x="8501063" y="2847975"/>
          <p14:tracePt t="116780" x="8491538" y="2867025"/>
          <p14:tracePt t="116797" x="8466138" y="2894013"/>
          <p14:tracePt t="116813" x="8439150" y="2928938"/>
          <p14:tracePt t="116830" x="8412163" y="2965450"/>
          <p14:tracePt t="116847" x="8394700" y="2982913"/>
          <p14:tracePt t="116863" x="8375650" y="3017838"/>
          <p14:tracePt t="116880" x="8358188" y="3044825"/>
          <p14:tracePt t="116896" x="8340725" y="3062288"/>
          <p14:tracePt t="116913" x="8323263" y="3081338"/>
          <p14:tracePt t="116913" x="8323263" y="3098800"/>
          <p14:tracePt t="116931" x="8313738" y="3116263"/>
          <p14:tracePt t="116946" x="8277225" y="3143250"/>
          <p14:tracePt t="116964" x="8269288" y="3170238"/>
          <p14:tracePt t="116980" x="8251825" y="3197225"/>
          <p14:tracePt t="116998" x="8224838" y="3214688"/>
          <p14:tracePt t="117013" x="8205788" y="3232150"/>
          <p14:tracePt t="117031" x="8197850" y="3259138"/>
          <p14:tracePt t="117046" x="8180388" y="3276600"/>
          <p14:tracePt t="117064" x="8126413" y="3322638"/>
          <p14:tracePt t="117093" x="8099425" y="3330575"/>
          <p14:tracePt t="117103" x="8081963" y="3340100"/>
          <p14:tracePt t="117113" x="8018463" y="3348038"/>
          <p14:tracePt t="117113" x="7947025" y="3348038"/>
          <p14:tracePt t="117131" x="7840663" y="3348038"/>
          <p14:tracePt t="117147" x="7688263" y="3348038"/>
          <p14:tracePt t="117164" x="7562850" y="3348038"/>
          <p14:tracePt t="117180" x="7456488" y="3348038"/>
          <p14:tracePt t="117197" x="7358063" y="3348038"/>
          <p14:tracePt t="117213" x="7205663" y="3313113"/>
          <p14:tracePt t="117252" x="7188200" y="3295650"/>
          <p14:tracePt t="117263" x="7161213" y="3276600"/>
          <p14:tracePt t="117280" x="7108825" y="3133725"/>
          <p14:tracePt t="117280" x="7108825" y="3089275"/>
          <p14:tracePt t="117323" x="7099300" y="3054350"/>
          <p14:tracePt t="117339" x="7099300" y="3017838"/>
          <p14:tracePt t="117339" x="7099300" y="2982913"/>
          <p14:tracePt t="117348" x="7116763" y="2928938"/>
          <p14:tracePt t="117363" x="7143750" y="2867025"/>
          <p14:tracePt t="117381" x="7188200" y="2803525"/>
          <p14:tracePt t="117398" x="7367588" y="2697163"/>
          <p14:tracePt t="117423" x="7439025" y="2670175"/>
          <p14:tracePt t="117430" x="7634288" y="2589213"/>
          <p14:tracePt t="117447" x="7840663" y="2544763"/>
          <p14:tracePt t="117463" x="8045450" y="2527300"/>
          <p14:tracePt t="117481" x="8180388" y="2527300"/>
          <p14:tracePt t="117497" x="8348663" y="2652713"/>
          <p14:tracePt t="117532" x="8367713" y="2697163"/>
          <p14:tracePt t="117543" x="8367713" y="2768600"/>
          <p14:tracePt t="117563" x="8367713" y="2813050"/>
          <p14:tracePt t="117564" x="8358188" y="2928938"/>
          <p14:tracePt t="117580" x="8170863" y="3276600"/>
          <p14:tracePt t="117634" x="8054975" y="3384550"/>
          <p14:tracePt t="117646" x="7929563" y="3473450"/>
          <p14:tracePt t="117663" x="7796213" y="3527425"/>
          <p14:tracePt t="117680" x="7705725" y="3562350"/>
          <p14:tracePt t="117696" x="7653338" y="3589338"/>
          <p14:tracePt t="117794" x="7653338" y="3581400"/>
          <p14:tracePt t="117803" x="7653338" y="3571875"/>
          <p14:tracePt t="117804" x="7653338" y="3562350"/>
          <p14:tracePt t="117830" x="7653338" y="3544888"/>
          <p14:tracePt t="117831" x="7653338" y="3536950"/>
          <p14:tracePt t="117846" x="7653338" y="3527425"/>
          <p14:tracePt t="117864" x="7653338" y="3517900"/>
          <p14:tracePt t="117864" x="7661275" y="3517900"/>
          <p14:tracePt t="117973" x="7670800" y="3517900"/>
          <p14:tracePt t="118059" x="7670800" y="3527425"/>
          <p14:tracePt t="118163" x="7670800" y="3536950"/>
          <p14:tracePt t="118195" x="7670800" y="3544888"/>
          <p14:tracePt t="118203" x="7680325" y="3544888"/>
          <p14:tracePt t="118864" x="7680325" y="3554413"/>
          <p14:tracePt t="118915" x="7680325" y="3562350"/>
          <p14:tracePt t="118931" x="7670800" y="3562350"/>
          <p14:tracePt t="121035" x="7670800" y="3571875"/>
          <p14:tracePt t="121051" x="7670800" y="3589338"/>
          <p14:tracePt t="121063" x="7670800" y="3598863"/>
          <p14:tracePt t="121084" x="7670800" y="3608388"/>
          <p14:tracePt t="121091" x="7670800" y="3616325"/>
          <p14:tracePt t="121097" x="7670800" y="3625850"/>
          <p14:tracePt t="121113" x="7680325" y="3633788"/>
          <p14:tracePt t="121113" x="7680325" y="3643313"/>
          <p14:tracePt t="121131" x="7680325" y="3652838"/>
          <p14:tracePt t="121146" x="7680325" y="3697288"/>
          <p14:tracePt t="121184" x="7680325" y="3724275"/>
          <p14:tracePt t="121197" x="7680325" y="3741738"/>
          <p14:tracePt t="121213" x="7680325" y="3776663"/>
          <p14:tracePt t="121230" x="7670800" y="3795713"/>
          <p14:tracePt t="121247" x="7653338" y="3830638"/>
          <p14:tracePt t="121264" x="7616825" y="3875088"/>
          <p14:tracePt t="121280" x="7518400" y="3946525"/>
          <p14:tracePt t="121303" x="7483475" y="3973513"/>
          <p14:tracePt t="121314" x="7385050" y="4044950"/>
          <p14:tracePt t="121331" x="7259638" y="4108450"/>
          <p14:tracePt t="121346" x="7037388" y="4214813"/>
          <p14:tracePt t="121365" x="6867525" y="4286250"/>
          <p14:tracePt t="121380" x="6661150" y="4367213"/>
          <p14:tracePt t="121398" x="6411913" y="4429125"/>
          <p14:tracePt t="121413" x="6170613" y="4473575"/>
          <p14:tracePt t="121431" x="5911850" y="4510088"/>
          <p14:tracePt t="121446" x="5705475" y="4527550"/>
          <p14:tracePt t="121463" x="5483225" y="4527550"/>
          <p14:tracePt t="121481" x="5330825" y="4518025"/>
          <p14:tracePt t="121497" x="5232400" y="4491038"/>
          <p14:tracePt t="121514" x="5197475" y="4456113"/>
          <p14:tracePt t="121530" x="5170488" y="4419600"/>
          <p14:tracePt t="121530" x="5170488" y="4394200"/>
          <p14:tracePt t="121548" x="5160963" y="4340225"/>
          <p14:tracePt t="121563" x="5153025" y="4276725"/>
          <p14:tracePt t="121581" x="5133975" y="4187825"/>
          <p14:tracePt t="121596" x="5126038" y="4098925"/>
          <p14:tracePt t="121614" x="5126038" y="4000500"/>
          <p14:tracePt t="121630" x="5133975" y="3929063"/>
          <p14:tracePt t="121648" x="5170488" y="3857625"/>
          <p14:tracePt t="121663" x="5205413" y="3822700"/>
          <p14:tracePt t="121680" x="5295900" y="3768725"/>
          <p14:tracePt t="121696" x="5419725" y="3759200"/>
          <p14:tracePt t="121714" x="5626100" y="3759200"/>
          <p14:tracePt t="121729" x="5875338" y="3759200"/>
          <p14:tracePt t="121729" x="5983288" y="3786188"/>
          <p14:tracePt t="121748" x="6108700" y="3813175"/>
          <p14:tracePt t="121763" x="6661150" y="4133850"/>
          <p14:tracePt t="121857" x="6661150" y="4187825"/>
          <p14:tracePt t="121863" x="6670675" y="4251325"/>
          <p14:tracePt t="121881" x="6670675" y="4322763"/>
          <p14:tracePt t="121897" x="6634163" y="4394200"/>
          <p14:tracePt t="121913" x="6562725" y="4473575"/>
          <p14:tracePt t="121929" x="6402388" y="4589463"/>
          <p14:tracePt t="121929" x="6367463" y="4616450"/>
          <p14:tracePt t="121963" x="6153150" y="4652963"/>
          <p14:tracePt t="121963" x="6116638" y="4652963"/>
          <p14:tracePt t="121963" x="6099175" y="4652963"/>
          <p14:tracePt t="122021" x="6054725" y="4625975"/>
          <p14:tracePt t="122052" x="6045200" y="4608513"/>
          <p14:tracePt t="122063" x="6027738" y="4589463"/>
          <p14:tracePt t="122080" x="6027738" y="4581525"/>
          <p14:tracePt t="122096" x="6018213" y="4572000"/>
          <p14:tracePt t="122132" x="6010275" y="4572000"/>
          <p14:tracePt t="122499" x="6000750" y="4581525"/>
          <p14:tracePt t="122515" x="6000750" y="4598988"/>
          <p14:tracePt t="122531" x="6000750" y="4608513"/>
          <p14:tracePt t="122555" x="5991225" y="4616450"/>
          <p14:tracePt t="122563" x="5991225" y="4625975"/>
          <p14:tracePt t="122587" x="5991225" y="4633913"/>
          <p14:tracePt t="122603" x="5991225" y="4643438"/>
          <p14:tracePt t="122613" x="5991225" y="4652963"/>
          <p14:tracePt t="122613" x="5983288" y="4660900"/>
          <p14:tracePt t="122629" x="5965825" y="4670425"/>
          <p14:tracePt t="122646" x="5956300" y="4687888"/>
          <p14:tracePt t="122662" x="5938838" y="4714875"/>
          <p14:tracePt t="122680" x="5929313" y="4732338"/>
          <p14:tracePt t="122697" x="5919788" y="4741863"/>
          <p14:tracePt t="122713" x="5911850" y="4751388"/>
          <p14:tracePt t="122730" x="5894388" y="4759325"/>
          <p14:tracePt t="122746" x="5884863" y="4759325"/>
          <p14:tracePt t="122764" x="5867400" y="4768850"/>
          <p14:tracePt t="122780" x="5867400" y="4776788"/>
          <p14:tracePt t="122797" x="5857875" y="4786313"/>
          <p14:tracePt t="122813" x="5848350" y="4786313"/>
          <p14:tracePt t="122830" x="5830888" y="4795838"/>
          <p14:tracePt t="122863" x="5822950" y="4795838"/>
          <p14:tracePt t="123563" x="5822950" y="4803775"/>
          <p14:tracePt t="123587" x="5822950" y="4813300"/>
          <p14:tracePt t="123651" x="5822950" y="4822825"/>
          <p14:tracePt t="123657" x="5813425" y="4822825"/>
          <p14:tracePt t="123667" x="5803900" y="4822825"/>
          <p14:tracePt t="123675" x="5795963" y="4822825"/>
          <p14:tracePt t="123683" x="5776913" y="4840288"/>
          <p14:tracePt t="123697" x="5751513" y="4840288"/>
          <p14:tracePt t="123713" x="5724525" y="4840288"/>
          <p14:tracePt t="123731" x="5697538" y="4840288"/>
          <p14:tracePt t="123746" x="5680075" y="4848225"/>
          <p14:tracePt t="123746" x="5661025" y="4848225"/>
          <p14:tracePt t="123764" x="5643563" y="4848225"/>
          <p14:tracePt t="123780" x="5608638" y="4848225"/>
          <p14:tracePt t="123797" x="5581650" y="4848225"/>
          <p14:tracePt t="123813" x="5537200" y="4848225"/>
          <p14:tracePt t="123830" x="5491163" y="4840288"/>
          <p14:tracePt t="123847" x="5429250" y="4822825"/>
          <p14:tracePt t="123863" x="5224463" y="4741863"/>
          <p14:tracePt t="123904" x="5197475" y="4732338"/>
          <p14:tracePt t="123913" x="5126038" y="4679950"/>
          <p14:tracePt t="123930" x="5062538" y="4625975"/>
          <p14:tracePt t="123930" x="5037138" y="4608513"/>
          <p14:tracePt t="123948" x="4991100" y="4554538"/>
          <p14:tracePt t="123963" x="4965700" y="4518025"/>
          <p14:tracePt t="123981" x="4938713" y="4473575"/>
          <p14:tracePt t="123997" x="4919663" y="4419600"/>
          <p14:tracePt t="124014" x="4956175" y="4224338"/>
          <p14:tracePt t="124065" x="5187950" y="3938588"/>
          <p14:tracePt t="124121" x="5232400" y="3911600"/>
          <p14:tracePt t="124130" x="5295900" y="3848100"/>
          <p14:tracePt t="124130" x="5330825" y="3822700"/>
          <p14:tracePt t="124148" x="5375275" y="3830638"/>
          <p14:tracePt t="124262" x="5375275" y="3857625"/>
          <p14:tracePt t="124269" x="5357813" y="3875088"/>
          <p14:tracePt t="124280" x="5340350" y="3911600"/>
          <p14:tracePt t="124296" x="5303838" y="3938588"/>
          <p14:tracePt t="124313" x="5276850" y="3965575"/>
          <p14:tracePt t="124331" x="5232400" y="4000500"/>
          <p14:tracePt t="124363" x="5205413" y="4027488"/>
          <p14:tracePt t="124365" x="5170488" y="4037013"/>
          <p14:tracePt t="124380" x="5133975" y="4054475"/>
          <p14:tracePt t="124398" x="5099050" y="4062413"/>
          <p14:tracePt t="124413" x="5054600" y="4071938"/>
          <p14:tracePt t="124439" x="5037138" y="4071938"/>
          <p14:tracePt t="124446" x="5018088" y="4071938"/>
          <p14:tracePt t="124463" x="5000625" y="4071938"/>
          <p14:tracePt t="124480" x="4991100" y="4081463"/>
          <p14:tracePt t="124497" x="4983163" y="4081463"/>
          <p14:tracePt t="124513" x="4973638" y="4081463"/>
          <p14:tracePt t="124530" x="4956175" y="4098925"/>
          <p14:tracePt t="124546" x="4911725" y="4116388"/>
          <p14:tracePt t="124563" x="4867275" y="4133850"/>
          <p14:tracePt t="124579" x="4840288" y="4152900"/>
          <p14:tracePt t="124596" x="4822825" y="4160838"/>
          <p14:tracePt t="124612" x="4803775" y="4179888"/>
          <p14:tracePt t="124630" x="4795838" y="4187825"/>
          <p14:tracePt t="124646" x="4786313" y="4187825"/>
          <p14:tracePt t="124662" x="4786313" y="4197350"/>
          <p14:tracePt t="124708" x="4786313" y="4205288"/>
          <p14:tracePt t="124739" x="4786313" y="4214813"/>
          <p14:tracePt t="124746" x="4786313" y="4232275"/>
          <p14:tracePt t="124779" x="4786313" y="4241800"/>
          <p14:tracePt t="124803" x="4786313" y="4251325"/>
          <p14:tracePt t="124811" x="4786313" y="4268788"/>
          <p14:tracePt t="124862" x="4751388" y="4348163"/>
          <p14:tracePt t="139371" x="4759325" y="4348163"/>
          <p14:tracePt t="139394" x="4759325" y="4340225"/>
          <p14:tracePt t="139403" x="4768850" y="4340225"/>
          <p14:tracePt t="139410"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DSC ontogeny.&#10;Differentiation of neutrophils and mononuclear cells in 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318" y="864380"/>
            <a:ext cx="5993493" cy="428106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044024" y="464270"/>
            <a:ext cx="5226111" cy="400110"/>
          </a:xfrm>
          <a:prstGeom prst="rect">
            <a:avLst/>
          </a:prstGeom>
          <a:noFill/>
        </p:spPr>
        <p:txBody>
          <a:bodyPr wrap="none" rtlCol="0">
            <a:spAutoFit/>
          </a:bodyPr>
          <a:lstStyle/>
          <a:p>
            <a:r>
              <a:rPr lang="en-GB" sz="2000" dirty="0" smtClean="0">
                <a:latin typeface="Comic Sans MS" panose="030F0702030302020204" pitchFamily="66" charset="0"/>
              </a:rPr>
              <a:t>Myeloid derived suppressor cells (MDSCs)</a:t>
            </a:r>
            <a:endParaRPr lang="en-GB" sz="2000" dirty="0">
              <a:latin typeface="Comic Sans MS" panose="030F0702030302020204" pitchFamily="66" charset="0"/>
            </a:endParaRPr>
          </a:p>
        </p:txBody>
      </p:sp>
      <p:sp>
        <p:nvSpPr>
          <p:cNvPr id="5" name="CasellaDiTesto 4"/>
          <p:cNvSpPr txBox="1"/>
          <p:nvPr/>
        </p:nvSpPr>
        <p:spPr>
          <a:xfrm>
            <a:off x="6369281" y="5488253"/>
            <a:ext cx="2335063" cy="307777"/>
          </a:xfrm>
          <a:prstGeom prst="rect">
            <a:avLst/>
          </a:prstGeom>
          <a:noFill/>
        </p:spPr>
        <p:txBody>
          <a:bodyPr wrap="none" rtlCol="0">
            <a:spAutoFit/>
          </a:bodyPr>
          <a:lstStyle/>
          <a:p>
            <a:r>
              <a:rPr lang="en-GB" sz="1400" dirty="0" smtClean="0"/>
              <a:t>Marvel and </a:t>
            </a:r>
            <a:r>
              <a:rPr lang="en-GB" sz="1400" dirty="0" err="1"/>
              <a:t>G</a:t>
            </a:r>
            <a:r>
              <a:rPr lang="en-GB" sz="1400" dirty="0" err="1" smtClean="0"/>
              <a:t>abrilovich</a:t>
            </a:r>
            <a:r>
              <a:rPr lang="en-GB" sz="1400" dirty="0" smtClean="0"/>
              <a:t>, 2015</a:t>
            </a:r>
            <a:endParaRPr lang="en-GB" sz="1400" dirty="0"/>
          </a:p>
        </p:txBody>
      </p:sp>
      <p:sp>
        <p:nvSpPr>
          <p:cNvPr id="6" name="CasellaDiTesto 5"/>
          <p:cNvSpPr txBox="1"/>
          <p:nvPr/>
        </p:nvSpPr>
        <p:spPr>
          <a:xfrm>
            <a:off x="126832" y="5758121"/>
            <a:ext cx="9060494" cy="923330"/>
          </a:xfrm>
          <a:prstGeom prst="rect">
            <a:avLst/>
          </a:prstGeom>
          <a:noFill/>
        </p:spPr>
        <p:txBody>
          <a:bodyPr wrap="none" rtlCol="0">
            <a:spAutoFit/>
          </a:bodyPr>
          <a:lstStyle/>
          <a:p>
            <a:r>
              <a:rPr lang="en-GB" dirty="0" err="1" smtClean="0">
                <a:latin typeface="Comic Sans MS" panose="030F0702030302020204" pitchFamily="66" charset="0"/>
              </a:rPr>
              <a:t>Tumor</a:t>
            </a:r>
            <a:r>
              <a:rPr lang="en-GB" dirty="0" smtClean="0">
                <a:latin typeface="Comic Sans MS" panose="030F0702030302020204" pitchFamily="66" charset="0"/>
              </a:rPr>
              <a:t> reprograms myeloid cells to create an </a:t>
            </a:r>
            <a:r>
              <a:rPr lang="en-GB" dirty="0" err="1" smtClean="0">
                <a:latin typeface="Comic Sans MS" panose="030F0702030302020204" pitchFamily="66" charset="0"/>
              </a:rPr>
              <a:t>immunosuoppressive</a:t>
            </a:r>
            <a:r>
              <a:rPr lang="en-GB" dirty="0" smtClean="0">
                <a:latin typeface="Comic Sans MS" panose="030F0702030302020204" pitchFamily="66" charset="0"/>
              </a:rPr>
              <a:t> environment</a:t>
            </a:r>
          </a:p>
          <a:p>
            <a:r>
              <a:rPr lang="en-GB" dirty="0" smtClean="0">
                <a:latin typeface="Comic Sans MS" panose="030F0702030302020204" pitchFamily="66" charset="0"/>
              </a:rPr>
              <a:t> </a:t>
            </a:r>
          </a:p>
          <a:p>
            <a:r>
              <a:rPr lang="en-GB" dirty="0" smtClean="0">
                <a:latin typeface="Comic Sans MS" panose="030F0702030302020204" pitchFamily="66" charset="0"/>
              </a:rPr>
              <a:t>MDSC potential role as prognostic/diagnostic biomarkers and therapeutic targets </a:t>
            </a:r>
            <a:endParaRPr lang="en-GB" dirty="0">
              <a:latin typeface="Comic Sans MS" panose="030F0702030302020204"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8970538"/>
      </p:ext>
    </p:extLst>
  </p:cSld>
  <p:clrMapOvr>
    <a:masterClrMapping/>
  </p:clrMapOvr>
  <p:transition spd="med" advTm="1176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7762" x="1204913" y="0"/>
          <p14:tracePt t="27764" x="1196975" y="0"/>
          <p14:tracePt t="27774" x="1169988" y="0"/>
          <p14:tracePt t="27791" x="1152525" y="0"/>
          <p14:tracePt t="27809" x="1125538" y="0"/>
          <p14:tracePt t="27824" x="1089025" y="0"/>
          <p14:tracePt t="27841" x="1054100" y="0"/>
          <p14:tracePt t="27857" x="982663" y="0"/>
          <p14:tracePt t="27874" x="928688" y="0"/>
          <p14:tracePt t="27891" x="893763" y="0"/>
          <p14:tracePt t="27907" x="839788" y="0"/>
          <p14:tracePt t="27941" x="795338" y="0"/>
          <p14:tracePt t="27946" x="723900" y="0"/>
          <p14:tracePt t="27957" x="615950" y="0"/>
          <p14:tracePt t="27978" x="500063" y="0"/>
          <p14:tracePt t="27994" x="366713" y="0"/>
          <p14:tracePt t="28010" x="214313" y="0"/>
          <p14:tracePt t="28026" x="53975" y="0"/>
          <p14:tracePt t="28386" x="17463" y="258763"/>
          <p14:tracePt t="28402" x="26988" y="268288"/>
          <p14:tracePt t="28410" x="53975" y="295275"/>
          <p14:tracePt t="28418" x="71438" y="303213"/>
          <p14:tracePt t="28426" x="107950" y="322263"/>
          <p14:tracePt t="28441" x="152400" y="339725"/>
          <p14:tracePt t="28458" x="214313" y="347663"/>
          <p14:tracePt t="28475" x="250825" y="347663"/>
          <p14:tracePt t="28492" x="276225" y="347663"/>
          <p14:tracePt t="28508" x="285750" y="347663"/>
          <p14:tracePt t="28554" x="295275" y="347663"/>
          <p14:tracePt t="28570" x="295275" y="339725"/>
          <p14:tracePt t="28586" x="303213" y="339725"/>
          <p14:tracePt t="28602" x="312738" y="330200"/>
          <p14:tracePt t="28618" x="322263" y="330200"/>
          <p14:tracePt t="28618" x="322263" y="322263"/>
          <p14:tracePt t="28658" x="330200" y="322263"/>
          <p14:tracePt t="28715" x="347663" y="322263"/>
          <p14:tracePt t="28722" x="509588" y="401638"/>
          <p14:tracePt t="28816" x="536575" y="438150"/>
          <p14:tracePt t="28841" x="554038" y="455613"/>
          <p14:tracePt t="28842" x="588963" y="509588"/>
          <p14:tracePt t="28842" x="608013" y="554038"/>
          <p14:tracePt t="28859" x="642938" y="669925"/>
          <p14:tracePt t="28875" x="741363" y="901700"/>
          <p14:tracePt t="28904" x="768350" y="973138"/>
          <p14:tracePt t="28908" x="822325" y="1133475"/>
          <p14:tracePt t="28925" x="893763" y="1268413"/>
          <p14:tracePt t="28941" x="946150" y="1401763"/>
          <p14:tracePt t="28958" x="1000125" y="1500188"/>
          <p14:tracePt t="28974" x="1062038" y="1581150"/>
          <p14:tracePt t="28991" x="1125538" y="1643063"/>
          <p14:tracePt t="29008" x="1179513" y="1687513"/>
          <p14:tracePt t="29025" x="1223963" y="1714500"/>
          <p14:tracePt t="29040" x="1241425" y="1724025"/>
          <p14:tracePt t="29058" x="1258888" y="1724025"/>
          <p14:tracePt t="29075" x="1285875" y="1731963"/>
          <p14:tracePt t="29118" x="1295400" y="1731963"/>
          <p14:tracePt t="29124" x="1330325" y="1751013"/>
          <p14:tracePt t="29142" x="1374775" y="1768475"/>
          <p14:tracePt t="29158" x="1455738" y="1795463"/>
          <p14:tracePt t="29175" x="1536700" y="1866900"/>
          <p14:tracePt t="29191" x="1625600" y="1911350"/>
          <p14:tracePt t="29208" x="1731963" y="1982788"/>
          <p14:tracePt t="29224" x="1830388" y="2062163"/>
          <p14:tracePt t="29242" x="1938338" y="2143125"/>
          <p14:tracePt t="29258" x="2116138" y="2276475"/>
          <p14:tracePt t="29275" x="2214563" y="2347913"/>
          <p14:tracePt t="29291" x="2339975" y="2411413"/>
          <p14:tracePt t="29308" x="2482850" y="2465388"/>
          <p14:tracePt t="29325" x="2643188" y="2509838"/>
          <p14:tracePt t="29342" x="2759075" y="2527300"/>
          <p14:tracePt t="29359" x="2894013" y="2527300"/>
          <p14:tracePt t="29375" x="3027363" y="2527300"/>
          <p14:tracePt t="29391" x="3125788" y="2517775"/>
          <p14:tracePt t="29408" x="3197225" y="2500313"/>
          <p14:tracePt t="29424" x="3251200" y="2473325"/>
          <p14:tracePt t="29441" x="3330575" y="2465388"/>
          <p14:tracePt t="29457" x="3482975" y="2438400"/>
          <p14:tracePt t="29475" x="3562350" y="2419350"/>
          <p14:tracePt t="29491" x="3633788" y="2411413"/>
          <p14:tracePt t="29508" x="3697288" y="2401888"/>
          <p14:tracePt t="29525" x="3759200" y="2393950"/>
          <p14:tracePt t="29540" x="3840163" y="2374900"/>
          <p14:tracePt t="29558" x="3911600" y="2357438"/>
          <p14:tracePt t="29574" x="4017963" y="2347913"/>
          <p14:tracePt t="29591" x="4089400" y="2339975"/>
          <p14:tracePt t="29607" x="4143375" y="2312988"/>
          <p14:tracePt t="29624" x="4179888" y="2303463"/>
          <p14:tracePt t="29641" x="4214813" y="2286000"/>
          <p14:tracePt t="29641" x="4214813" y="2276475"/>
          <p14:tracePt t="29659" x="4303713" y="2241550"/>
          <p14:tracePt t="29701" x="4357688" y="2224088"/>
          <p14:tracePt t="29721" x="4384675" y="2214563"/>
          <p14:tracePt t="29728" x="4411663" y="2197100"/>
          <p14:tracePt t="29742" x="4438650" y="2179638"/>
          <p14:tracePt t="29758" x="4465638" y="2152650"/>
          <p14:tracePt t="29774" x="4491038" y="2133600"/>
          <p14:tracePt t="29796" x="4500563" y="2125663"/>
          <p14:tracePt t="29807" x="4510088" y="2125663"/>
          <p14:tracePt t="29824" x="4518025" y="2116138"/>
          <p14:tracePt t="29841" x="4527550" y="2108200"/>
          <p14:tracePt t="29841" x="4537075" y="2098675"/>
          <p14:tracePt t="29859" x="4589463" y="2071688"/>
          <p14:tracePt t="29924" x="4616450" y="2044700"/>
          <p14:tracePt t="29978" x="4616450" y="2036763"/>
          <p14:tracePt t="29979" x="4625975" y="2036763"/>
          <p14:tracePt t="29991" x="4625975" y="2027238"/>
          <p14:tracePt t="30008" x="4633913" y="2009775"/>
          <p14:tracePt t="30024" x="4643438" y="2000250"/>
          <p14:tracePt t="30041" x="4652963" y="1990725"/>
          <p14:tracePt t="30057" x="4652963" y="1982788"/>
          <p14:tracePt t="30074" x="4652963" y="1973263"/>
          <p14:tracePt t="30227" x="4643438" y="1973263"/>
          <p14:tracePt t="30231" x="4633913" y="1973263"/>
          <p14:tracePt t="30242" x="4562475" y="2009775"/>
          <p14:tracePt t="30298" x="4545013" y="2017713"/>
          <p14:tracePt t="30308" x="4527550" y="2036763"/>
          <p14:tracePt t="30325" x="4510088" y="2044700"/>
          <p14:tracePt t="30342" x="4500563" y="2054225"/>
          <p14:tracePt t="30359" x="4491038" y="2062163"/>
          <p14:tracePt t="30375" x="4483100" y="2071688"/>
          <p14:tracePt t="30391" x="4473575" y="2071688"/>
          <p14:tracePt t="30408" x="4456113" y="2081213"/>
          <p14:tracePt t="30425" x="4438650" y="2081213"/>
          <p14:tracePt t="30441" x="4411663" y="2089150"/>
          <p14:tracePt t="30441" x="4394200" y="2089150"/>
          <p14:tracePt t="30459" x="4340225" y="2098675"/>
          <p14:tracePt t="30474" x="4268788" y="2098675"/>
          <p14:tracePt t="30492" x="4170363" y="2098675"/>
          <p14:tracePt t="30507" x="4108450" y="2098675"/>
          <p14:tracePt t="30525" x="4071938" y="2098675"/>
          <p14:tracePt t="30541" x="4027488" y="2089150"/>
          <p14:tracePt t="30564" x="4010025" y="2081213"/>
          <p14:tracePt t="30574" x="3973513" y="2062163"/>
          <p14:tracePt t="30591" x="3929063" y="2044700"/>
          <p14:tracePt t="30607" x="3875088" y="2017713"/>
          <p14:tracePt t="30625" x="3803650" y="1990725"/>
          <p14:tracePt t="30641" x="3759200" y="1973263"/>
          <p14:tracePt t="30641" x="3732213" y="1955800"/>
          <p14:tracePt t="30659" x="3679825" y="1946275"/>
          <p14:tracePt t="30675" x="3633788" y="1928813"/>
          <p14:tracePt t="30692" x="3490913" y="1911350"/>
          <p14:tracePt t="30726" x="3411538" y="1893888"/>
          <p14:tracePt t="30741" x="3303588" y="1874838"/>
          <p14:tracePt t="30758" x="3205163" y="1857375"/>
          <p14:tracePt t="30774" x="3143250" y="1847850"/>
          <p14:tracePt t="30791" x="3098800" y="1839913"/>
          <p14:tracePt t="30807" x="3071813" y="1839913"/>
          <p14:tracePt t="30825" x="3062288" y="1839913"/>
          <p14:tracePt t="30841" x="3054350" y="1839913"/>
          <p14:tracePt t="30859" x="3044825" y="1839913"/>
          <p14:tracePt t="30875" x="3027363" y="1839913"/>
          <p14:tracePt t="30891" x="3009900" y="1839913"/>
          <p14:tracePt t="30909" x="2973388" y="1847850"/>
          <p14:tracePt t="30934" x="2965450" y="1857375"/>
          <p14:tracePt t="30941" x="2938463" y="1866900"/>
          <p14:tracePt t="30958" x="2867025" y="1893888"/>
          <p14:tracePt t="30958" x="2847975" y="1901825"/>
          <p14:tracePt t="31011" x="2840038" y="1901825"/>
          <p14:tracePt t="31011" x="2822575" y="1911350"/>
          <p14:tracePt t="31024" x="2813050" y="1919288"/>
          <p14:tracePt t="31041" x="2803525" y="1919288"/>
          <p14:tracePt t="31058" x="2768600" y="1938338"/>
          <p14:tracePt t="31075" x="2759075" y="1938338"/>
          <p14:tracePt t="31093" x="2705100" y="1946275"/>
          <p14:tracePt t="31118" x="2697163" y="1946275"/>
          <p14:tracePt t="31141" x="2660650" y="1946275"/>
          <p14:tracePt t="31143" x="2643188" y="1946275"/>
          <p14:tracePt t="31158" x="2616200" y="1946275"/>
          <p14:tracePt t="31174" x="2589213" y="1946275"/>
          <p14:tracePt t="31190" x="2536825" y="1946275"/>
          <p14:tracePt t="31208" x="2490788" y="1946275"/>
          <p14:tracePt t="31224" x="2455863" y="1946275"/>
          <p14:tracePt t="31224" x="2438400" y="1946275"/>
          <p14:tracePt t="31242" x="2419350" y="1946275"/>
          <p14:tracePt t="31257" x="2357438" y="1946275"/>
          <p14:tracePt t="31274" x="2241550" y="1938338"/>
          <p14:tracePt t="31326" x="2224088" y="1938338"/>
          <p14:tracePt t="31386" x="2214563" y="1938338"/>
          <p14:tracePt t="31402" x="2205038" y="1938338"/>
          <p14:tracePt t="31410" x="2197100" y="1938338"/>
          <p14:tracePt t="31426" x="2179638" y="1938338"/>
          <p14:tracePt t="31441" x="2170113" y="1938338"/>
          <p14:tracePt t="31441" x="2152650" y="1938338"/>
          <p14:tracePt t="31441" x="2133600" y="1946275"/>
          <p14:tracePt t="31474" x="2125663" y="1946275"/>
          <p14:tracePt t="31475" x="2108200" y="1965325"/>
          <p14:tracePt t="31492" x="2098675" y="1973263"/>
          <p14:tracePt t="31507" x="2081213" y="1990725"/>
          <p14:tracePt t="31525" x="2071688" y="2009775"/>
          <p14:tracePt t="31541" x="2062163" y="2017713"/>
          <p14:tracePt t="31558" x="2054225" y="2044700"/>
          <p14:tracePt t="31574" x="2044700" y="2071688"/>
          <p14:tracePt t="31591" x="2036763" y="2098675"/>
          <p14:tracePt t="31607" x="2027238" y="2133600"/>
          <p14:tracePt t="31625" x="2009775" y="2170113"/>
          <p14:tracePt t="31641" x="2009775" y="2205038"/>
          <p14:tracePt t="31641" x="2009775" y="2214563"/>
          <p14:tracePt t="31659" x="2009775" y="2224088"/>
          <p14:tracePt t="31659" x="2009775" y="2232025"/>
          <p14:tracePt t="31674" x="2009775" y="2259013"/>
          <p14:tracePt t="31691" x="2009775" y="2276475"/>
          <p14:tracePt t="31707" x="2009775" y="2303463"/>
          <p14:tracePt t="31753" x="2009775" y="2312988"/>
          <p14:tracePt t="31778" x="2009775" y="2330450"/>
          <p14:tracePt t="31797" x="2009775" y="2339975"/>
          <p14:tracePt t="31802" x="2009775" y="2347913"/>
          <p14:tracePt t="31808" x="2009775" y="2366963"/>
          <p14:tracePt t="31824" x="2017713" y="2384425"/>
          <p14:tracePt t="31841" x="2017713" y="2401888"/>
          <p14:tracePt t="31858" x="2017713" y="2428875"/>
          <p14:tracePt t="31858" x="2027238" y="2438400"/>
          <p14:tracePt t="31875" x="2027238" y="2465388"/>
          <p14:tracePt t="31890" x="2027238" y="2482850"/>
          <p14:tracePt t="31908" x="2027238" y="2490788"/>
          <p14:tracePt t="31924" x="2027238" y="2536825"/>
          <p14:tracePt t="31957" x="2027238" y="2554288"/>
          <p14:tracePt t="31963" x="2027238" y="2571750"/>
          <p14:tracePt t="31975" x="2027238" y="2608263"/>
          <p14:tracePt t="31990" x="2027238" y="2616200"/>
          <p14:tracePt t="32008" x="2027238" y="2633663"/>
          <p14:tracePt t="32024" x="2027238" y="2643188"/>
          <p14:tracePt t="32041" x="2027238" y="2660650"/>
          <p14:tracePt t="32057" x="2027238" y="2687638"/>
          <p14:tracePt t="32074" x="2027238" y="2714625"/>
          <p14:tracePt t="32091" x="2027238" y="2786063"/>
          <p14:tracePt t="32144" x="2027238" y="2830513"/>
          <p14:tracePt t="32174" x="2027238" y="2847975"/>
          <p14:tracePt t="32174" x="2027238" y="2874963"/>
          <p14:tracePt t="32191" x="2027238" y="2901950"/>
          <p14:tracePt t="32207" x="2027238" y="2928938"/>
          <p14:tracePt t="32224" x="2027238" y="2965450"/>
          <p14:tracePt t="32240" x="2027238" y="2990850"/>
          <p14:tracePt t="32240" x="2027238" y="3009900"/>
          <p14:tracePt t="32258" x="2027238" y="3036888"/>
          <p14:tracePt t="32274" x="2027238" y="3089275"/>
          <p14:tracePt t="32291" x="2027238" y="3125788"/>
          <p14:tracePt t="32307" x="2027238" y="3170238"/>
          <p14:tracePt t="32325" x="2027238" y="3224213"/>
          <p14:tracePt t="32340" x="2027238" y="3286125"/>
          <p14:tracePt t="32359" x="2027238" y="3340100"/>
          <p14:tracePt t="32374" x="2017713" y="3394075"/>
          <p14:tracePt t="32391" x="2009775" y="3446463"/>
          <p14:tracePt t="32424" x="2009775" y="3465513"/>
          <p14:tracePt t="32424" x="2000250" y="3509963"/>
          <p14:tracePt t="32440" x="1990725" y="3544888"/>
          <p14:tracePt t="32440" x="1982788" y="3562350"/>
          <p14:tracePt t="32459" x="1982788" y="3581400"/>
          <p14:tracePt t="32473" x="1973263" y="3633788"/>
          <p14:tracePt t="32491" x="1965325" y="3679825"/>
          <p14:tracePt t="32507" x="1965325" y="3705225"/>
          <p14:tracePt t="32524" x="1955800" y="3741738"/>
          <p14:tracePt t="32540" x="1946275" y="3786188"/>
          <p14:tracePt t="32557" x="1946275" y="3830638"/>
          <p14:tracePt t="32574" x="1946275" y="3875088"/>
          <p14:tracePt t="32591" x="1928813" y="3929063"/>
          <p14:tracePt t="32607" x="1911350" y="3990975"/>
          <p14:tracePt t="32624" x="1911350" y="4044950"/>
          <p14:tracePt t="32641" x="1901825" y="4108450"/>
          <p14:tracePt t="32657" x="1884363" y="4179888"/>
          <p14:tracePt t="32657" x="1874838" y="4232275"/>
          <p14:tracePt t="32674" x="1857375" y="4313238"/>
          <p14:tracePt t="32690" x="1857375" y="4394200"/>
          <p14:tracePt t="32708" x="1857375" y="4456113"/>
          <p14:tracePt t="32724" x="1857375" y="4705350"/>
          <p14:tracePt t="32783" x="1857375" y="4732338"/>
          <p14:tracePt t="32790" x="1857375" y="4813300"/>
          <p14:tracePt t="32816" x="1857375" y="4848225"/>
          <p14:tracePt t="32830" x="1857375" y="4875213"/>
          <p14:tracePt t="32841" x="1866900" y="4911725"/>
          <p14:tracePt t="32858" x="1866900" y="4919663"/>
          <p14:tracePt t="32858" x="1866900" y="4938713"/>
          <p14:tracePt t="32874" x="1874838" y="4946650"/>
          <p14:tracePt t="32891" x="1874838" y="4956175"/>
          <p14:tracePt t="32959" x="1884363" y="4956175"/>
          <p14:tracePt t="32971" x="1901825" y="4956175"/>
          <p14:tracePt t="32981" x="1928813" y="4956175"/>
          <p14:tracePt t="32987" x="1955800" y="4956175"/>
          <p14:tracePt t="32994" x="2036763" y="4946650"/>
          <p14:tracePt t="33007" x="2125663" y="4938713"/>
          <p14:tracePt t="33024" x="2224088" y="4911725"/>
          <p14:tracePt t="33042" x="2322513" y="4894263"/>
          <p14:tracePt t="33058" x="2482850" y="4840288"/>
          <p14:tracePt t="33075" x="2652713" y="4759325"/>
          <p14:tracePt t="33092" x="2857500" y="4670425"/>
          <p14:tracePt t="33108" x="3071813" y="4545013"/>
          <p14:tracePt t="33125" x="3276600" y="4411663"/>
          <p14:tracePt t="33141" x="3562350" y="4179888"/>
          <p14:tracePt t="33166" x="3643313" y="4098925"/>
          <p14:tracePt t="33174" x="3840163" y="3902075"/>
          <p14:tracePt t="33192" x="4027488" y="3705225"/>
          <p14:tracePt t="33208" x="4795838" y="2357438"/>
          <p14:tracePt t="33292" x="4813300" y="2071688"/>
          <p14:tracePt t="33292" x="4813300" y="1946275"/>
          <p14:tracePt t="33324" x="4776788" y="1660525"/>
          <p14:tracePt t="33357" x="4732338" y="1554163"/>
          <p14:tracePt t="33358" x="4643438" y="1401763"/>
          <p14:tracePt t="33374" x="4518025" y="1268413"/>
          <p14:tracePt t="33392" x="4375150" y="1143000"/>
          <p14:tracePt t="33408" x="4205288" y="1036638"/>
          <p14:tracePt t="33424" x="4071938" y="973138"/>
          <p14:tracePt t="33441" x="3929063" y="911225"/>
          <p14:tracePt t="33441" x="3875088" y="884238"/>
          <p14:tracePt t="33459" x="3803650" y="866775"/>
          <p14:tracePt t="33474" x="3660775" y="847725"/>
          <p14:tracePt t="33492" x="3562350" y="830263"/>
          <p14:tracePt t="33509" x="2973388" y="911225"/>
          <p14:tracePt t="33596" x="2857500" y="1017588"/>
          <p14:tracePt t="33641" x="2830513" y="1054100"/>
          <p14:tracePt t="33642" x="2786063" y="1116013"/>
          <p14:tracePt t="33658" x="2751138" y="1179513"/>
          <p14:tracePt t="33658" x="2751138" y="1204913"/>
          <p14:tracePt t="33675" x="2741613" y="1295400"/>
          <p14:tracePt t="33691" x="2741613" y="1374775"/>
          <p14:tracePt t="33708" x="2786063" y="1455738"/>
          <p14:tracePt t="33724" x="2822575" y="1536700"/>
          <p14:tracePt t="33742" x="2901950" y="1670050"/>
          <p14:tracePt t="33796" x="2938463" y="1704975"/>
          <p14:tracePt t="33845" x="2946400" y="1704975"/>
          <p14:tracePt t="33858" x="2982913" y="1724025"/>
          <p14:tracePt t="33875" x="3036888" y="1741488"/>
          <p14:tracePt t="33891" x="3081338" y="1751013"/>
          <p14:tracePt t="33908" x="3143250" y="1758950"/>
          <p14:tracePt t="33924" x="3214688" y="1776413"/>
          <p14:tracePt t="33941" x="3286125" y="1785938"/>
          <p14:tracePt t="33958" x="3384550" y="1795463"/>
          <p14:tracePt t="33983" x="3429000" y="1803400"/>
          <p14:tracePt t="33991" x="3509963" y="1803400"/>
          <p14:tracePt t="34008" x="3571875" y="1803400"/>
          <p14:tracePt t="34025" x="3633788" y="1803400"/>
          <p14:tracePt t="34041" x="3705225" y="1803400"/>
          <p14:tracePt t="34058" x="3768725" y="1795463"/>
          <p14:tracePt t="34074" x="3830638" y="1776413"/>
          <p14:tracePt t="34092" x="3867150" y="1751013"/>
          <p14:tracePt t="34108" x="3911600" y="1741488"/>
          <p14:tracePt t="34125" x="3946525" y="1704975"/>
          <p14:tracePt t="34141" x="3983038" y="1679575"/>
          <p14:tracePt t="34158" x="4017963" y="1652588"/>
          <p14:tracePt t="34174" x="4054475" y="1625600"/>
          <p14:tracePt t="34192" x="4089400" y="1598613"/>
          <p14:tracePt t="34208" x="4133850" y="1554163"/>
          <p14:tracePt t="34242" x="4133850" y="1536700"/>
          <p14:tracePt t="34267" x="4143375" y="1536700"/>
          <p14:tracePt t="34379" x="4133850" y="1536700"/>
          <p14:tracePt t="34380" x="4089400" y="1536700"/>
          <p14:tracePt t="34408" x="4027488" y="1536700"/>
          <p14:tracePt t="34441" x="4010025" y="1544638"/>
          <p14:tracePt t="34442" x="3983038" y="1554163"/>
          <p14:tracePt t="34458" x="3965575" y="1562100"/>
          <p14:tracePt t="34458" x="3956050" y="1562100"/>
          <p14:tracePt t="34475" x="3946525" y="1562100"/>
          <p14:tracePt t="34491" x="3946525" y="1571625"/>
          <p14:tracePt t="34554" x="3938588" y="1571625"/>
          <p14:tracePt t="34562" x="3938588" y="1581150"/>
          <p14:tracePt t="34658" x="3938588" y="1589088"/>
          <p14:tracePt t="34661" x="3911600" y="1625600"/>
          <p14:tracePt t="34707" x="3875088" y="1625600"/>
          <p14:tracePt t="34708" x="3803650" y="1633538"/>
          <p14:tracePt t="34723" x="3705225" y="1633538"/>
          <p14:tracePt t="34740" x="3598863" y="1633538"/>
          <p14:tracePt t="34757" x="3482975" y="1633538"/>
          <p14:tracePt t="34774" x="3384550" y="1633538"/>
          <p14:tracePt t="34790" x="3187700" y="1616075"/>
          <p14:tracePt t="34822" x="3017838" y="1581150"/>
          <p14:tracePt t="34863" x="2965450" y="1571625"/>
          <p14:tracePt t="34874" x="2830513" y="1562100"/>
          <p14:tracePt t="34891" x="2714625" y="1544638"/>
          <p14:tracePt t="34907" x="2616200" y="1536700"/>
          <p14:tracePt t="34925" x="2554288" y="1536700"/>
          <p14:tracePt t="34941" x="2490788" y="1536700"/>
          <p14:tracePt t="34958" x="2446338" y="1562100"/>
          <p14:tracePt t="34974" x="2393950" y="1598613"/>
          <p14:tracePt t="34992" x="2339975" y="1643063"/>
          <p14:tracePt t="35007" x="2286000" y="1679575"/>
          <p14:tracePt t="35024" x="2224088" y="1751013"/>
          <p14:tracePt t="35041" x="2152650" y="1812925"/>
          <p14:tracePt t="35041" x="2133600" y="1839913"/>
          <p14:tracePt t="35058" x="2089150" y="1874838"/>
          <p14:tracePt t="35074" x="2027238" y="1946275"/>
          <p14:tracePt t="35074" x="2009775" y="1955800"/>
          <p14:tracePt t="35091" x="1982788" y="2000250"/>
          <p14:tracePt t="35107" x="1965325" y="2017713"/>
          <p14:tracePt t="35123" x="1955800" y="2036763"/>
          <p14:tracePt t="35299" x="1955800" y="2027238"/>
          <p14:tracePt t="35338" x="1955800" y="2017713"/>
          <p14:tracePt t="35355" x="1965325" y="2017713"/>
          <p14:tracePt t="35363" x="1965325" y="2009775"/>
          <p14:tracePt t="35371" x="1965325" y="2000250"/>
          <p14:tracePt t="35375" x="1990725" y="1973263"/>
          <p14:tracePt t="35391" x="2009775" y="1955800"/>
          <p14:tracePt t="35408" x="2036763" y="1911350"/>
          <p14:tracePt t="35424" x="2098675" y="1822450"/>
          <p14:tracePt t="35424" x="2125663" y="1795463"/>
          <p14:tracePt t="35458" x="2160588" y="1741488"/>
          <p14:tracePt t="35459" x="2187575" y="1704975"/>
          <p14:tracePt t="35459" x="2214563" y="1670050"/>
          <p14:tracePt t="35476" x="2295525" y="1554163"/>
          <p14:tracePt t="35491" x="2401888" y="1446213"/>
          <p14:tracePt t="35508" x="2517775" y="1330325"/>
          <p14:tracePt t="35524" x="2652713" y="1241425"/>
          <p14:tracePt t="35540" x="2786063" y="1133475"/>
          <p14:tracePt t="35557" x="2919413" y="1044575"/>
          <p14:tracePt t="35574" x="3062288" y="946150"/>
          <p14:tracePt t="35591" x="3214688" y="874713"/>
          <p14:tracePt t="35608" x="3330575" y="830263"/>
          <p14:tracePt t="35624" x="3465513" y="803275"/>
          <p14:tracePt t="35642" x="3608388" y="803275"/>
          <p14:tracePt t="35657" x="3751263" y="803275"/>
          <p14:tracePt t="35657" x="3822700" y="812800"/>
          <p14:tracePt t="35675" x="3938588" y="839788"/>
          <p14:tracePt t="35691" x="4062413" y="884238"/>
          <p14:tracePt t="35708" x="4187825" y="938213"/>
          <p14:tracePt t="35725" x="4562475" y="1250950"/>
          <p14:tracePt t="35725" x="4581525" y="1295400"/>
          <p14:tracePt t="35808" x="4268788" y="1687513"/>
          <p14:tracePt t="35808" x="4197350" y="1687513"/>
          <p14:tracePt t="35916" x="4000500" y="1625600"/>
          <p14:tracePt t="35941" x="3919538" y="1571625"/>
          <p14:tracePt t="35953" x="3857625" y="1509713"/>
          <p14:tracePt t="35958" x="3732213" y="1374775"/>
          <p14:tracePt t="35974" x="3616325" y="1214438"/>
          <p14:tracePt t="35992" x="3544888" y="1071563"/>
          <p14:tracePt t="36007" x="3536950" y="938213"/>
          <p14:tracePt t="36025" x="3544888" y="830263"/>
          <p14:tracePt t="36041" x="3608388" y="768350"/>
          <p14:tracePt t="36057" x="3679825" y="714375"/>
          <p14:tracePt t="36073" x="3813175" y="696913"/>
          <p14:tracePt t="36091" x="3911600" y="696913"/>
          <p14:tracePt t="36107" x="3983038" y="731838"/>
          <p14:tracePt t="36124" x="4089400" y="785813"/>
          <p14:tracePt t="36141" x="4197350" y="884238"/>
          <p14:tracePt t="36157" x="4303713" y="1009650"/>
          <p14:tracePt t="36174" x="4429125" y="1169988"/>
          <p14:tracePt t="36190" x="4537075" y="1312863"/>
          <p14:tracePt t="36207" x="4589463" y="1446213"/>
          <p14:tracePt t="36223" x="4589463" y="1562100"/>
          <p14:tracePt t="36241" x="4562475" y="1652588"/>
          <p14:tracePt t="36257" x="4510088" y="1687513"/>
          <p14:tracePt t="36274" x="4419600" y="1714500"/>
          <p14:tracePt t="36291" x="4367213" y="1697038"/>
          <p14:tracePt t="36308" x="4330700" y="1652588"/>
          <p14:tracePt t="36324" x="4295775" y="1608138"/>
          <p14:tracePt t="36342" x="4268788" y="1517650"/>
          <p14:tracePt t="36359" x="4268788" y="1428750"/>
          <p14:tracePt t="36375" x="4286250" y="1312863"/>
          <p14:tracePt t="36390" x="4322763" y="1231900"/>
          <p14:tracePt t="36408" x="4402138" y="1169988"/>
          <p14:tracePt t="36423" x="4491038" y="1108075"/>
          <p14:tracePt t="36441" x="4608513" y="1062038"/>
          <p14:tracePt t="36456" x="4732338" y="1054100"/>
          <p14:tracePt t="36456" x="4776788" y="1054100"/>
          <p14:tracePt t="36475" x="4875213" y="1054100"/>
          <p14:tracePt t="36490" x="4956175" y="1098550"/>
          <p14:tracePt t="36507" x="5037138" y="1160463"/>
          <p14:tracePt t="36523" x="5108575" y="1250950"/>
          <p14:tracePt t="36540" x="5099050" y="1455738"/>
          <p14:tracePt t="36540" x="5037138" y="1465263"/>
          <p14:tracePt t="36611" x="4973638" y="1465263"/>
          <p14:tracePt t="36624" x="4732338" y="1428750"/>
          <p14:tracePt t="36657" x="4643438" y="1374775"/>
          <p14:tracePt t="36657" x="4572000" y="1339850"/>
          <p14:tracePt t="36658" x="4500563" y="1295400"/>
          <p14:tracePt t="36673" x="4438650" y="1179513"/>
          <p14:tracePt t="36691" x="4438650" y="1116013"/>
          <p14:tracePt t="36707" x="4483100" y="1054100"/>
          <p14:tracePt t="36724" x="4572000" y="990600"/>
          <p14:tracePt t="36740" x="4633913" y="965200"/>
          <p14:tracePt t="36757" x="4697413" y="946150"/>
          <p14:tracePt t="36773" x="4732338" y="946150"/>
          <p14:tracePt t="36791" x="4786313" y="946150"/>
          <p14:tracePt t="36807" x="4830763" y="990600"/>
          <p14:tracePt t="36824" x="5081588" y="1322388"/>
          <p14:tracePt t="37536" x="5089525" y="1322388"/>
          <p14:tracePt t="37571" x="5099050" y="1312863"/>
          <p14:tracePt t="37579" x="5108575" y="1303338"/>
          <p14:tracePt t="37591" x="5116513" y="1295400"/>
          <p14:tracePt t="37592" x="5126038" y="1276350"/>
          <p14:tracePt t="37607" x="5126038" y="1258888"/>
          <p14:tracePt t="37625" x="5126038" y="1223963"/>
          <p14:tracePt t="37641" x="5108575" y="1160463"/>
          <p14:tracePt t="37669" x="4956175" y="1000125"/>
          <p14:tracePt t="37669" x="4929188" y="982663"/>
          <p14:tracePt t="37732" x="4894263" y="955675"/>
          <p14:tracePt t="37732" x="4867275" y="938213"/>
          <p14:tracePt t="37741" x="4803775" y="884238"/>
          <p14:tracePt t="37758" x="4714875" y="857250"/>
          <p14:tracePt t="37774" x="4616450" y="812800"/>
          <p14:tracePt t="37791" x="4562475" y="795338"/>
          <p14:tracePt t="37807" x="4510088" y="785813"/>
          <p14:tracePt t="37825" x="4465638" y="776288"/>
          <p14:tracePt t="37841" x="4411663" y="776288"/>
          <p14:tracePt t="37858" x="4367213" y="776288"/>
          <p14:tracePt t="37874" x="4322763" y="795338"/>
          <p14:tracePt t="37891" x="4286250" y="795338"/>
          <p14:tracePt t="37924" x="4276725" y="795338"/>
          <p14:tracePt t="38043" x="4276725" y="803275"/>
          <p14:tracePt t="38652" x="4276725" y="812800"/>
          <p14:tracePt t="38667" x="4268788" y="822325"/>
          <p14:tracePt t="38675" x="4251325" y="830263"/>
          <p14:tracePt t="38681" x="4232275" y="839788"/>
          <p14:tracePt t="38691" x="4197350" y="866775"/>
          <p14:tracePt t="38707" x="4160838" y="893763"/>
          <p14:tracePt t="38730" x="4098925" y="928688"/>
          <p14:tracePt t="38741" x="4037013" y="973138"/>
          <p14:tracePt t="38757" x="3956050" y="1000125"/>
          <p14:tracePt t="38773" x="3697288" y="1098550"/>
          <p14:tracePt t="38823" x="3438525" y="1179513"/>
          <p14:tracePt t="38877" x="3357563" y="1196975"/>
          <p14:tracePt t="38890" x="3295650" y="1204913"/>
          <p14:tracePt t="38908" x="3133725" y="1258888"/>
          <p14:tracePt t="38973" x="3108325" y="1268413"/>
          <p14:tracePt t="38990" x="3071813" y="1276350"/>
          <p14:tracePt t="39008" x="3036888" y="1295400"/>
          <p14:tracePt t="39024" x="2965450" y="1322388"/>
          <p14:tracePt t="39046" x="2946400" y="1322388"/>
          <p14:tracePt t="39057" x="2884488" y="1330325"/>
          <p14:tracePt t="39057" x="2857500" y="1347788"/>
          <p14:tracePt t="39075" x="2776538" y="1384300"/>
          <p14:tracePt t="39107" x="2741613" y="1401763"/>
          <p14:tracePt t="39108" x="2697163" y="1419225"/>
          <p14:tracePt t="39124" x="2633663" y="1438275"/>
          <p14:tracePt t="39141" x="2598738" y="1465263"/>
          <p14:tracePt t="39157" x="2562225" y="1482725"/>
          <p14:tracePt t="39174" x="2527300" y="1509713"/>
          <p14:tracePt t="39191" x="2500313" y="1536700"/>
          <p14:tracePt t="39207" x="2455863" y="1562100"/>
          <p14:tracePt t="39225" x="2419350" y="1589088"/>
          <p14:tracePt t="39241" x="2384425" y="1625600"/>
          <p14:tracePt t="39241" x="2374900" y="1643063"/>
          <p14:tracePt t="39258" x="2366963" y="1660525"/>
          <p14:tracePt t="39273" x="2330450" y="1724025"/>
          <p14:tracePt t="39292" x="2312988" y="1776413"/>
          <p14:tracePt t="39307" x="2295525" y="1822450"/>
          <p14:tracePt t="39324" x="2276475" y="1866900"/>
          <p14:tracePt t="39340" x="2259013" y="1911350"/>
          <p14:tracePt t="39358" x="2241550" y="1955800"/>
          <p14:tracePt t="39374" x="2224088" y="2009775"/>
          <p14:tracePt t="39391" x="2187575" y="2054225"/>
          <p14:tracePt t="39406" x="2170113" y="2098675"/>
          <p14:tracePt t="39424" x="2152650" y="2133600"/>
          <p14:tracePt t="39440" x="2133600" y="2170113"/>
          <p14:tracePt t="39457" x="2116138" y="2197100"/>
          <p14:tracePt t="39474" x="2089150" y="2214563"/>
          <p14:tracePt t="39492" x="2089150" y="2224088"/>
          <p14:tracePt t="39603" x="2081213" y="2224088"/>
          <p14:tracePt t="39611" x="2081213" y="2205038"/>
          <p14:tracePt t="39635" x="2081213" y="2197100"/>
          <p14:tracePt t="39643" x="2071688" y="2197100"/>
          <p14:tracePt t="39667" x="2071688" y="2187575"/>
          <p14:tracePt t="39688" x="2071688" y="2179638"/>
          <p14:tracePt t="39703" x="2071688" y="2170113"/>
          <p14:tracePt t="39715" x="2071688" y="2160588"/>
          <p14:tracePt t="39727" x="2071688" y="2152650"/>
          <p14:tracePt t="39741" x="2062163" y="2133600"/>
          <p14:tracePt t="39757" x="2062163" y="2125663"/>
          <p14:tracePt t="39775" x="2062163" y="2108200"/>
          <p14:tracePt t="39791" x="2062163" y="2089150"/>
          <p14:tracePt t="39808" x="2054225" y="2081213"/>
          <p14:tracePt t="39824" x="2054225" y="2062163"/>
          <p14:tracePt t="39841" x="2054225" y="2044700"/>
          <p14:tracePt t="39858" x="2044700" y="2036763"/>
          <p14:tracePt t="39891" x="2044700" y="2027238"/>
          <p14:tracePt t="40099" x="2044700" y="2036763"/>
          <p14:tracePt t="40115" x="2044700" y="2054225"/>
          <p14:tracePt t="40148" x="2044700" y="2062163"/>
          <p14:tracePt t="40179" x="2044700" y="2071688"/>
          <p14:tracePt t="40190" x="2044700" y="2098675"/>
          <p14:tracePt t="40245" x="2044700" y="2125663"/>
          <p14:tracePt t="40245" x="2044700" y="2143125"/>
          <p14:tracePt t="40276" x="2044700" y="2152650"/>
          <p14:tracePt t="40276" x="2054225" y="2160588"/>
          <p14:tracePt t="40291" x="2054225" y="2187575"/>
          <p14:tracePt t="40307" x="2062163" y="2205038"/>
          <p14:tracePt t="40325" x="2062163" y="2232025"/>
          <p14:tracePt t="40341" x="2062163" y="2259013"/>
          <p14:tracePt t="40359" x="2062163" y="2268538"/>
          <p14:tracePt t="40374" x="2062163" y="2286000"/>
          <p14:tracePt t="40392" x="2071688" y="2295525"/>
          <p14:tracePt t="40407" x="2071688" y="2303463"/>
          <p14:tracePt t="40424" x="2071688" y="2322513"/>
          <p14:tracePt t="40441" x="2071688" y="2330450"/>
          <p14:tracePt t="40457" x="2071688" y="2347913"/>
          <p14:tracePt t="40474" x="2071688" y="2366963"/>
          <p14:tracePt t="40491" x="2071688" y="2384425"/>
          <p14:tracePt t="40507" x="2071688" y="2411413"/>
          <p14:tracePt t="40524" x="2071688" y="2438400"/>
          <p14:tracePt t="40541" x="2071688" y="2465388"/>
          <p14:tracePt t="40558" x="2071688" y="2490788"/>
          <p14:tracePt t="40574" x="2062163" y="2509838"/>
          <p14:tracePt t="40591" x="2062163" y="2536825"/>
          <p14:tracePt t="40608" x="2062163" y="2554288"/>
          <p14:tracePt t="40624" x="2054225" y="2571750"/>
          <p14:tracePt t="40641" x="2054225" y="2589213"/>
          <p14:tracePt t="40657" x="2054225" y="2608263"/>
          <p14:tracePt t="40674" x="2044700" y="2625725"/>
          <p14:tracePt t="40702" x="2036763" y="2633663"/>
          <p14:tracePt t="40713" x="2036763" y="2643188"/>
          <p14:tracePt t="40746" x="2036763" y="2652713"/>
          <p14:tracePt t="40754" x="2027238" y="2660650"/>
          <p14:tracePt t="40767" x="2027238" y="2670175"/>
          <p14:tracePt t="40773" x="2027238" y="2679700"/>
          <p14:tracePt t="40790" x="2017713" y="2697163"/>
          <p14:tracePt t="40807" x="2017713" y="2724150"/>
          <p14:tracePt t="40823" x="2009775" y="2751138"/>
          <p14:tracePt t="40841" x="2000250" y="2768600"/>
          <p14:tracePt t="40857" x="2000250" y="2813050"/>
          <p14:tracePt t="40857" x="2000250" y="2830513"/>
          <p14:tracePt t="40874" x="2000250" y="2840038"/>
          <p14:tracePt t="40890" x="1982788" y="2901950"/>
          <p14:tracePt t="40907" x="1982788" y="2919413"/>
          <p14:tracePt t="40923" x="1982788" y="2955925"/>
          <p14:tracePt t="40940" x="1973263" y="2973388"/>
          <p14:tracePt t="40956" x="1965325" y="3000375"/>
          <p14:tracePt t="40974" x="1965325" y="3017838"/>
          <p14:tracePt t="40991" x="1965325" y="3036888"/>
          <p14:tracePt t="41008" x="1965325" y="3054350"/>
          <p14:tracePt t="41025" x="1955800" y="3071813"/>
          <p14:tracePt t="41040" x="1946275" y="3089275"/>
          <p14:tracePt t="41057" x="1946275" y="3108325"/>
          <p14:tracePt t="41074" x="1946275" y="3133725"/>
          <p14:tracePt t="41091" x="1946275" y="3160713"/>
          <p14:tracePt t="41113" x="1928813" y="3241675"/>
          <p14:tracePt t="41174" x="1928813" y="3251200"/>
          <p14:tracePt t="41179" x="1919288" y="3259138"/>
          <p14:tracePt t="41190" x="1919288" y="3268663"/>
          <p14:tracePt t="41207" x="1919288" y="3295650"/>
          <p14:tracePt t="41224" x="1919288" y="3303588"/>
          <p14:tracePt t="41240" x="1911350" y="3322638"/>
          <p14:tracePt t="41257" x="1911350" y="3340100"/>
          <p14:tracePt t="41273" x="1911350" y="3348038"/>
          <p14:tracePt t="41273" x="1901825" y="3367088"/>
          <p14:tracePt t="41291" x="1901825" y="3375025"/>
          <p14:tracePt t="41306" x="1901825" y="3402013"/>
          <p14:tracePt t="41324" x="1893888" y="3429000"/>
          <p14:tracePt t="41340" x="1884363" y="3500438"/>
          <p14:tracePt t="41406" x="1884363" y="3517900"/>
          <p14:tracePt t="41407" x="1874838" y="3562350"/>
          <p14:tracePt t="41423" x="1866900" y="3608388"/>
          <p14:tracePt t="41440" x="1857375" y="3652838"/>
          <p14:tracePt t="41457" x="1847850" y="3732213"/>
          <p14:tracePt t="41475" x="1830388" y="3803650"/>
          <p14:tracePt t="41491" x="1822450" y="3875088"/>
          <p14:tracePt t="41507" x="1822450" y="3929063"/>
          <p14:tracePt t="41523" x="1803400" y="4010025"/>
          <p14:tracePt t="41541" x="1785938" y="4071938"/>
          <p14:tracePt t="41557" x="1785938" y="4125913"/>
          <p14:tracePt t="41574" x="1768475" y="4187825"/>
          <p14:tracePt t="41589" x="1758950" y="4259263"/>
          <p14:tracePt t="41607" x="1751013" y="4313238"/>
          <p14:tracePt t="41623" x="1731963" y="4384675"/>
          <p14:tracePt t="41641" x="1714500" y="4438650"/>
          <p14:tracePt t="41656" x="1714500" y="4483100"/>
          <p14:tracePt t="41656" x="1697038" y="4510088"/>
          <p14:tracePt t="41674" x="1687513" y="4537075"/>
          <p14:tracePt t="41689" x="1660525" y="4598988"/>
          <p14:tracePt t="41708" x="1643063" y="4643438"/>
          <p14:tracePt t="41723" x="1633538" y="4670425"/>
          <p14:tracePt t="41740" x="1616075" y="4705350"/>
          <p14:tracePt t="41757" x="1608138" y="4724400"/>
          <p14:tracePt t="41773" x="1598613" y="4741863"/>
          <p14:tracePt t="41789" x="1598613" y="4768850"/>
          <p14:tracePt t="41806" x="1581150" y="4786313"/>
          <p14:tracePt t="41824" x="1562100" y="4803775"/>
          <p14:tracePt t="41841" x="1544638" y="4822825"/>
          <p14:tracePt t="41857" x="1536700" y="4830763"/>
          <p14:tracePt t="41874" x="1517650" y="4848225"/>
          <p14:tracePt t="41874" x="1517650" y="4857750"/>
          <p14:tracePt t="41891" x="1490663" y="4867275"/>
          <p14:tracePt t="41906" x="1465263" y="4884738"/>
          <p14:tracePt t="41925" x="1438275" y="4911725"/>
          <p14:tracePt t="41940" x="1401763" y="4919663"/>
          <p14:tracePt t="41957" x="1374775" y="4929188"/>
          <p14:tracePt t="41973" x="1357313" y="4946650"/>
          <p14:tracePt t="41991" x="1339850" y="4946650"/>
          <p14:tracePt t="42007" x="1268413" y="4973638"/>
          <p14:tracePt t="42046" x="1250950" y="4973638"/>
          <p14:tracePt t="42057" x="1231900" y="4983163"/>
          <p14:tracePt t="42074" x="1214438" y="4983163"/>
          <p14:tracePt t="42091" x="1204913" y="4983163"/>
          <p14:tracePt t="42155" x="1204913" y="4991100"/>
          <p14:tracePt t="42163" x="1196975" y="4991100"/>
          <p14:tracePt t="42171" x="1187450" y="5010150"/>
          <p14:tracePt t="42179" x="1179513" y="5018088"/>
          <p14:tracePt t="42191" x="1169988" y="5037138"/>
          <p14:tracePt t="42207" x="1160463" y="5081588"/>
          <p14:tracePt t="42224" x="1152525" y="5276850"/>
          <p14:tracePt t="42277" x="1179513" y="5357813"/>
          <p14:tracePt t="42307" x="1187450" y="5384800"/>
          <p14:tracePt t="42330" x="1231900" y="5429250"/>
          <p14:tracePt t="42331" x="1250950" y="5438775"/>
          <p14:tracePt t="42341" x="1330325" y="5473700"/>
          <p14:tracePt t="42357" x="1411288" y="5500688"/>
          <p14:tracePt t="42374" x="1490663" y="5518150"/>
          <p14:tracePt t="42390" x="1554163" y="5527675"/>
          <p14:tracePt t="42407" x="1616075" y="5527675"/>
          <p14:tracePt t="42440" x="1643063" y="5518150"/>
          <p14:tracePt t="42481" x="1652588" y="5510213"/>
          <p14:tracePt t="42490" x="1670050" y="5456238"/>
          <p14:tracePt t="42508" x="1687513" y="5419725"/>
          <p14:tracePt t="42523" x="1697038" y="5375275"/>
          <p14:tracePt t="42540" x="1704975" y="5340350"/>
          <p14:tracePt t="42556" x="1714500" y="5303838"/>
          <p14:tracePt t="42573" x="1714500" y="5259388"/>
          <p14:tracePt t="42590" x="1714500" y="5251450"/>
          <p14:tracePt t="42607" x="1714500" y="5232400"/>
          <p14:tracePt t="42651" x="1714500" y="5224463"/>
          <p14:tracePt t="42675" x="1714500" y="5214938"/>
          <p14:tracePt t="42691" x="1704975" y="5197475"/>
          <p14:tracePt t="42707" x="1697038" y="5180013"/>
          <p14:tracePt t="42715" x="1687513" y="5170488"/>
          <p14:tracePt t="42723" x="1687513" y="5153025"/>
          <p14:tracePt t="42730" x="1660525" y="5116513"/>
          <p14:tracePt t="42740" x="1633538" y="5081588"/>
          <p14:tracePt t="42757" x="1536700" y="5000625"/>
          <p14:tracePt t="42788" x="1517650" y="4983163"/>
          <p14:tracePt t="42795" x="1500188" y="4973638"/>
          <p14:tracePt t="42807" x="1455738" y="4956175"/>
          <p14:tracePt t="42823" x="1411288" y="4956175"/>
          <p14:tracePt t="42840" x="1374775" y="4956175"/>
          <p14:tracePt t="42857" x="1339850" y="4965700"/>
          <p14:tracePt t="42873" x="1295400" y="5000625"/>
          <p14:tracePt t="42873" x="1268413" y="5010150"/>
          <p14:tracePt t="42891" x="1231900" y="5054600"/>
          <p14:tracePt t="42906" x="1214438" y="5089525"/>
          <p14:tracePt t="42924" x="1196975" y="5126038"/>
          <p14:tracePt t="42940" x="1196975" y="5153025"/>
          <p14:tracePt t="42957" x="1196975" y="5180013"/>
          <p14:tracePt t="42973" x="1196975" y="5205413"/>
          <p14:tracePt t="42990" x="1196975" y="5224463"/>
          <p14:tracePt t="43006" x="1196975" y="5241925"/>
          <p14:tracePt t="43024" x="1214438" y="5268913"/>
          <p14:tracePt t="43040" x="1322388" y="5330825"/>
          <p14:tracePt t="43074" x="1347788" y="5348288"/>
          <p14:tracePt t="43075" x="1428750" y="5375275"/>
          <p14:tracePt t="43091" x="1482725" y="5384800"/>
          <p14:tracePt t="43106" x="1536700" y="5394325"/>
          <p14:tracePt t="43123" x="1562100" y="5394325"/>
          <p14:tracePt t="43123" x="1581150" y="5394325"/>
          <p14:tracePt t="43156" x="1589088" y="5394325"/>
          <p14:tracePt t="43157" x="1616075" y="5375275"/>
          <p14:tracePt t="43173" x="1652588" y="5348288"/>
          <p14:tracePt t="43190" x="1679575" y="5322888"/>
          <p14:tracePt t="43207" x="1697038" y="5286375"/>
          <p14:tracePt t="43224" x="1714500" y="5251450"/>
          <p14:tracePt t="43242" x="1731963" y="5214938"/>
          <p14:tracePt t="43257" x="1741488" y="5187950"/>
          <p14:tracePt t="43257" x="1741488" y="5180013"/>
          <p14:tracePt t="43275" x="1741488" y="5170488"/>
          <p14:tracePt t="43290" x="1741488" y="5126038"/>
          <p14:tracePt t="43308" x="1741488" y="5099050"/>
          <p14:tracePt t="43324" x="1741488" y="5062538"/>
          <p14:tracePt t="43341" x="1731963" y="5027613"/>
          <p14:tracePt t="43358" x="1704975" y="5000625"/>
          <p14:tracePt t="43375" x="1554163" y="4938713"/>
          <p14:tracePt t="43457" x="1527175" y="4938713"/>
          <p14:tracePt t="43457" x="1482725" y="4956175"/>
          <p14:tracePt t="43457" x="1465263" y="4965700"/>
          <p14:tracePt t="43475" x="1438275" y="4991100"/>
          <p14:tracePt t="43491" x="1347788" y="5062538"/>
          <p14:tracePt t="43508" x="1303338" y="5116513"/>
          <p14:tracePt t="43524" x="1223963" y="5232400"/>
          <p14:tracePt t="43558" x="1187450" y="5295900"/>
          <p14:tracePt t="43574" x="1169988" y="5384800"/>
          <p14:tracePt t="43607" x="1169988" y="5402263"/>
          <p14:tracePt t="43623" x="1169988" y="5411788"/>
          <p14:tracePt t="43624" x="1160463" y="5438775"/>
          <p14:tracePt t="43640" x="1160463" y="5456238"/>
          <p14:tracePt t="43656" x="1160463" y="5465763"/>
          <p14:tracePt t="43673" x="1169988" y="5473700"/>
          <p14:tracePt t="43673" x="1179513" y="5483225"/>
          <p14:tracePt t="43691" x="1214438" y="5491163"/>
          <p14:tracePt t="43706" x="1258888" y="5510213"/>
          <p14:tracePt t="43724" x="1322388" y="5537200"/>
          <p14:tracePt t="43740" x="1366838" y="5554663"/>
          <p14:tracePt t="43756" x="1438275" y="5589588"/>
          <p14:tracePt t="43773" x="1500188" y="5599113"/>
          <p14:tracePt t="43790" x="1571625" y="5626100"/>
          <p14:tracePt t="43806" x="1633538" y="5634038"/>
          <p14:tracePt t="43824" x="1704975" y="5643563"/>
          <p14:tracePt t="43840" x="1758950" y="5653088"/>
          <p14:tracePt t="43857" x="1822450" y="5661025"/>
          <p14:tracePt t="43873" x="1919288" y="5680075"/>
          <p14:tracePt t="43891" x="1990725" y="5688013"/>
          <p14:tracePt t="43906" x="2054225" y="5697538"/>
          <p14:tracePt t="43923" x="2098675" y="5697538"/>
          <p14:tracePt t="43939" x="2133600" y="5697538"/>
          <p14:tracePt t="43957" x="2170113" y="5697538"/>
          <p14:tracePt t="43973" x="2187575" y="5697538"/>
          <p14:tracePt t="43990" x="2205038" y="5697538"/>
          <p14:tracePt t="44007" x="2241550" y="5697538"/>
          <p14:tracePt t="44023" x="2268538" y="5697538"/>
          <p14:tracePt t="44039" x="2303463" y="5688013"/>
          <p14:tracePt t="44057" x="2347913" y="5688013"/>
          <p14:tracePt t="44073" x="2401888" y="5688013"/>
          <p14:tracePt t="44073" x="2428875" y="5688013"/>
          <p14:tracePt t="44091" x="2465388" y="5688013"/>
          <p14:tracePt t="44106" x="2490788" y="5688013"/>
          <p14:tracePt t="44124" x="2536825" y="5688013"/>
          <p14:tracePt t="44140" x="2616200" y="5688013"/>
          <p14:tracePt t="44164" x="2714625" y="5688013"/>
          <p14:tracePt t="44205" x="2724150" y="5688013"/>
          <p14:tracePt t="44223" x="2732088" y="5688013"/>
          <p14:tracePt t="44224" x="2741613" y="5688013"/>
          <p14:tracePt t="44241" x="2751138" y="5680075"/>
          <p14:tracePt t="44283" x="2751138" y="5670550"/>
          <p14:tracePt t="44307" x="2751138" y="5653088"/>
          <p14:tracePt t="44314" x="2751138" y="5643563"/>
          <p14:tracePt t="44331" x="2751138" y="5626100"/>
          <p14:tracePt t="44333" x="2751138" y="5616575"/>
          <p14:tracePt t="44340" x="2741613" y="5589588"/>
          <p14:tracePt t="44357" x="2724150" y="5572125"/>
          <p14:tracePt t="44375" x="2679700" y="5545138"/>
          <p14:tracePt t="44389" x="2643188" y="5527675"/>
          <p14:tracePt t="44407" x="2581275" y="5510213"/>
          <p14:tracePt t="44423" x="2536825" y="5483225"/>
          <p14:tracePt t="44440" x="2490788" y="5473700"/>
          <p14:tracePt t="44456" x="2374900" y="5456238"/>
          <p14:tracePt t="44504" x="2357438" y="5456238"/>
          <p14:tracePt t="44511" x="2330450" y="5473700"/>
          <p14:tracePt t="44523" x="2312988" y="5491163"/>
          <p14:tracePt t="44540" x="2303463" y="5518150"/>
          <p14:tracePt t="44540" x="2295525" y="5518150"/>
          <p14:tracePt t="44562" x="2286000" y="5537200"/>
          <p14:tracePt t="44573" x="2276475" y="5554663"/>
          <p14:tracePt t="44590" x="2276475" y="5589588"/>
          <p14:tracePt t="44606" x="2276475" y="5626100"/>
          <p14:tracePt t="44623" x="2276475" y="5670550"/>
          <p14:tracePt t="44640" x="2357438" y="5776913"/>
          <p14:tracePt t="44640" x="2384425" y="5795963"/>
          <p14:tracePt t="44691" x="2401888" y="5803900"/>
          <p14:tracePt t="44706" x="2527300" y="5867400"/>
          <p14:tracePt t="44725" x="2643188" y="5911850"/>
          <p14:tracePt t="44740" x="2751138" y="5929313"/>
          <p14:tracePt t="44758" x="2884488" y="5946775"/>
          <p14:tracePt t="44773" x="3017838" y="5965825"/>
          <p14:tracePt t="44791" x="3143250" y="5991225"/>
          <p14:tracePt t="44807" x="3268663" y="6000750"/>
          <p14:tracePt t="44824" x="3402013" y="6000750"/>
          <p14:tracePt t="44840" x="3554413" y="6000750"/>
          <p14:tracePt t="44858" x="3697288" y="6000750"/>
          <p14:tracePt t="44873" x="3867150" y="5973763"/>
          <p14:tracePt t="44873" x="3938588" y="5956300"/>
          <p14:tracePt t="44891" x="4108450" y="5929313"/>
          <p14:tracePt t="44906" x="4348163" y="5875338"/>
          <p14:tracePt t="44932" x="4473575" y="5813425"/>
          <p14:tracePt t="44956" x="4545013" y="5768975"/>
          <p14:tracePt t="44957" x="4660900" y="5724525"/>
          <p14:tracePt t="44973" x="4724400" y="5688013"/>
          <p14:tracePt t="44990" x="4776788" y="5653088"/>
          <p14:tracePt t="45006" x="4822825" y="5616575"/>
          <p14:tracePt t="45023" x="4840288" y="5581650"/>
          <p14:tracePt t="45040" x="4848225" y="5554663"/>
          <p14:tracePt t="45056" x="4857750" y="5456238"/>
          <p14:tracePt t="45102" x="4857750" y="5429250"/>
          <p14:tracePt t="45106" x="4830763" y="5394325"/>
          <p14:tracePt t="45123" x="4803775" y="5330825"/>
          <p14:tracePt t="45141" x="4776788" y="5286375"/>
          <p14:tracePt t="45156" x="4741863" y="5241925"/>
          <p14:tracePt t="45174" x="4714875" y="5205413"/>
          <p14:tracePt t="45189" x="4679950" y="5180013"/>
          <p14:tracePt t="45207" x="4652963" y="5160963"/>
          <p14:tracePt t="45223" x="4625975" y="5143500"/>
          <p14:tracePt t="45241" x="4598988" y="5143500"/>
          <p14:tracePt t="45256" x="4572000" y="5143500"/>
          <p14:tracePt t="45256" x="4562475" y="5143500"/>
          <p14:tracePt t="45274" x="4562475" y="5153025"/>
          <p14:tracePt t="45289" x="4537075" y="5197475"/>
          <p14:tracePt t="45307" x="4537075" y="5241925"/>
          <p14:tracePt t="45323" x="4537075" y="5276850"/>
          <p14:tracePt t="45340" x="4537075" y="5330825"/>
          <p14:tracePt t="45357" x="4545013" y="5384800"/>
          <p14:tracePt t="45373" x="4589463" y="5438775"/>
          <p14:tracePt t="45389" x="4633913" y="5491163"/>
          <p14:tracePt t="45406" x="4724400" y="5545138"/>
          <p14:tracePt t="45422" x="4848225" y="5608638"/>
          <p14:tracePt t="45439" x="4973638" y="5653088"/>
          <p14:tracePt t="45457" x="5099050" y="5680075"/>
          <p14:tracePt t="45472" x="5214938" y="5688013"/>
          <p14:tracePt t="45472" x="5259388" y="5688013"/>
          <p14:tracePt t="45491" x="5348288" y="5688013"/>
          <p14:tracePt t="45506" x="5419725" y="5670550"/>
          <p14:tracePt t="45524" x="5483225" y="5653088"/>
          <p14:tracePt t="45539" x="5527675" y="5608638"/>
          <p14:tracePt t="45558" x="5608638" y="5500688"/>
          <p14:tracePt t="45597" x="5626100" y="5483225"/>
          <p14:tracePt t="45607" x="5653088" y="5446713"/>
          <p14:tracePt t="45624" x="5680075" y="5411788"/>
          <p14:tracePt t="45640" x="5697538" y="5375275"/>
          <p14:tracePt t="45657" x="5697538" y="5348288"/>
          <p14:tracePt t="45673" x="5715000" y="5330825"/>
          <p14:tracePt t="45673" x="5715000" y="5322888"/>
          <p14:tracePt t="45707" x="5715000" y="5313363"/>
          <p14:tracePt t="45755" x="5724525" y="5322888"/>
          <p14:tracePt t="45763" x="5857875" y="5491163"/>
          <p14:tracePt t="45808" x="6099175" y="5608638"/>
          <p14:tracePt t="45846" x="6153150" y="5626100"/>
          <p14:tracePt t="45857" x="6242050" y="5634038"/>
          <p14:tracePt t="45874" x="6303963" y="5643563"/>
          <p14:tracePt t="45890" x="6419850" y="5643563"/>
          <p14:tracePt t="45908" x="6527800" y="5634038"/>
          <p14:tracePt t="45924" x="6626225" y="5616575"/>
          <p14:tracePt t="45941" x="6751638" y="5589588"/>
          <p14:tracePt t="45957" x="7018338" y="5473700"/>
          <p14:tracePt t="45992" x="7099300" y="5446713"/>
          <p14:tracePt t="45998" x="7215188" y="5394325"/>
          <p14:tracePt t="46014" x="7304088" y="5348288"/>
          <p14:tracePt t="46023" x="7456488" y="5286375"/>
          <p14:tracePt t="46041" x="7599363" y="5214938"/>
          <p14:tracePt t="46056" x="7697788" y="5170488"/>
          <p14:tracePt t="46074" x="7759700" y="5126038"/>
          <p14:tracePt t="46090" x="7823200" y="5072063"/>
          <p14:tracePt t="46113" x="7823200" y="5054600"/>
          <p14:tracePt t="46124" x="7823200" y="5045075"/>
          <p14:tracePt t="46259" x="7823200" y="5054600"/>
          <p14:tracePt t="46275" x="7823200" y="5062538"/>
          <p14:tracePt t="46283" x="7831138" y="5072063"/>
          <p14:tracePt t="46283" x="7848600" y="5072063"/>
          <p14:tracePt t="46307" x="7858125" y="5081588"/>
          <p14:tracePt t="46308" x="7885113" y="5081588"/>
          <p14:tracePt t="46324" x="7939088" y="5081588"/>
          <p14:tracePt t="46340" x="8001000" y="5081588"/>
          <p14:tracePt t="46359" x="8072438" y="5062538"/>
          <p14:tracePt t="46373" x="8126413" y="5045075"/>
          <p14:tracePt t="46391" x="8188325" y="5010150"/>
          <p14:tracePt t="46406" x="8224838" y="4973638"/>
          <p14:tracePt t="46424" x="8242300" y="4929188"/>
          <p14:tracePt t="46440" x="8259763" y="4884738"/>
          <p14:tracePt t="46457" x="8259763" y="4830763"/>
          <p14:tracePt t="46473" x="8259763" y="4776788"/>
          <p14:tracePt t="46473" x="8251825" y="4732338"/>
          <p14:tracePt t="46491" x="8205788" y="4643438"/>
          <p14:tracePt t="46507" x="8134350" y="4545013"/>
          <p14:tracePt t="46524" x="8037513" y="4438650"/>
          <p14:tracePt t="46540" x="7894638" y="4340225"/>
          <p14:tracePt t="46558" x="7759700" y="4286250"/>
          <p14:tracePt t="46573" x="7643813" y="4276725"/>
          <p14:tracePt t="46591" x="7562850" y="4276725"/>
          <p14:tracePt t="46607" x="7510463" y="4313238"/>
          <p14:tracePt t="46624" x="7483475" y="4357688"/>
          <p14:tracePt t="46640" x="7483475" y="4429125"/>
          <p14:tracePt t="46657" x="7527925" y="4527550"/>
          <p14:tracePt t="46673" x="8037513" y="4714875"/>
          <p14:tracePt t="46760" x="8072438" y="4705350"/>
          <p14:tracePt t="46767" x="8170863" y="4670425"/>
          <p14:tracePt t="46780" x="8205788" y="4643438"/>
          <p14:tracePt t="46790" x="8269288" y="4598988"/>
          <p14:tracePt t="46807" x="8313738" y="4554538"/>
          <p14:tracePt t="46823" x="8340725" y="4510088"/>
          <p14:tracePt t="46840" x="8358188" y="4465638"/>
          <p14:tracePt t="46857" x="8367713" y="4411663"/>
          <p14:tracePt t="46874" x="8385175" y="3857625"/>
          <p14:tracePt t="46973" x="8323263" y="3536950"/>
          <p14:tracePt t="46973" x="8296275" y="3446463"/>
          <p14:tracePt t="47027" x="8277225" y="3384550"/>
          <p14:tracePt t="47031" x="8242300" y="3330575"/>
          <p14:tracePt t="47040" x="8188325" y="3187700"/>
          <p14:tracePt t="47056" x="8134350" y="3054350"/>
          <p14:tracePt t="47074" x="8062913" y="2965450"/>
          <p14:tracePt t="47090" x="7991475" y="2874963"/>
          <p14:tracePt t="47108" x="7974013" y="2847975"/>
          <p14:tracePt t="47124" x="7966075" y="2830513"/>
          <p14:tracePt t="47140" x="7947025" y="2822575"/>
          <p14:tracePt t="47219" x="7939088" y="2822575"/>
          <p14:tracePt t="47251" x="7929563" y="2822575"/>
          <p14:tracePt t="47267" x="7929563" y="2830513"/>
          <p14:tracePt t="47635" x="7929563" y="2822575"/>
          <p14:tracePt t="47651" x="7929563" y="2813050"/>
          <p14:tracePt t="47659" x="7929563" y="2803525"/>
          <p14:tracePt t="47666" x="7929563" y="2795588"/>
          <p14:tracePt t="47674" x="7929563" y="2786063"/>
          <p14:tracePt t="47690" x="7920038" y="2768600"/>
          <p14:tracePt t="47708" x="7920038" y="2759075"/>
          <p14:tracePt t="47723" x="7920038" y="2751138"/>
          <p14:tracePt t="47740" x="7912100" y="2741613"/>
          <p14:tracePt t="47757" x="7912100" y="2732088"/>
          <p14:tracePt t="47773" x="7902575" y="2660650"/>
          <p14:tracePt t="47839" x="7858125" y="2562225"/>
          <p14:tracePt t="47839" x="7840663" y="2544763"/>
          <p14:tracePt t="47882" x="7831138" y="2490788"/>
          <p14:tracePt t="47891" x="7813675" y="2465388"/>
          <p14:tracePt t="47897" x="7751763" y="2393950"/>
          <p14:tracePt t="47907" x="7680325" y="2295525"/>
          <p14:tracePt t="47923" x="7599363" y="2205038"/>
          <p14:tracePt t="47940" x="7473950" y="2108200"/>
          <p14:tracePt t="47957" x="7313613" y="2009775"/>
          <p14:tracePt t="47973" x="7126288" y="1938338"/>
          <p14:tracePt t="47990" x="6313488" y="1598613"/>
          <p14:tracePt t="48082" x="6286500" y="1598613"/>
          <p14:tracePt t="48090" x="6224588" y="1616075"/>
          <p14:tracePt t="48108" x="6099175" y="1704975"/>
          <p14:tracePt t="48151" x="6062663" y="1731963"/>
          <p14:tracePt t="48157" x="6010275" y="1758950"/>
          <p14:tracePt t="48173" x="5956300" y="1776413"/>
          <p14:tracePt t="48190" x="5911850" y="1795463"/>
          <p14:tracePt t="48206" x="5867400" y="1803400"/>
          <p14:tracePt t="48223" x="5822950" y="1803400"/>
          <p14:tracePt t="48239" x="5759450" y="1803400"/>
          <p14:tracePt t="48256" x="5697538" y="1795463"/>
          <p14:tracePt t="48273" x="5599113" y="1785938"/>
          <p14:tracePt t="48273" x="5572125" y="1776413"/>
          <p14:tracePt t="48290" x="5491163" y="1776413"/>
          <p14:tracePt t="48306" x="5429250" y="1776413"/>
          <p14:tracePt t="48324" x="5357813" y="1776413"/>
          <p14:tracePt t="48339" x="5276850" y="1768475"/>
          <p14:tracePt t="48358" x="5180013" y="1751013"/>
          <p14:tracePt t="48372" x="5054600" y="1724025"/>
          <p14:tracePt t="48390" x="4929188" y="1704975"/>
          <p14:tracePt t="48406" x="4830763" y="1687513"/>
          <p14:tracePt t="48424" x="4732338" y="1679575"/>
          <p14:tracePt t="48439" x="4652963" y="1670050"/>
          <p14:tracePt t="48456" x="4581525" y="1670050"/>
          <p14:tracePt t="48473" x="4500563" y="1670050"/>
          <p14:tracePt t="48473" x="4473575" y="1670050"/>
          <p14:tracePt t="48491" x="4402138" y="1679575"/>
          <p14:tracePt t="48506" x="4322763" y="1687513"/>
          <p14:tracePt t="48523" x="4232275" y="1697038"/>
          <p14:tracePt t="48540" x="4170363" y="1714500"/>
          <p14:tracePt t="48556" x="4081463" y="1731963"/>
          <p14:tracePt t="48573" x="4017963" y="1731963"/>
          <p14:tracePt t="48589" x="3946525" y="1751013"/>
          <p14:tracePt t="48607" x="3902075" y="1758950"/>
          <p14:tracePt t="48623" x="3875088" y="1768475"/>
          <p14:tracePt t="48640" x="3803650" y="1785938"/>
          <p14:tracePt t="48656" x="3759200" y="1795463"/>
          <p14:tracePt t="48674" x="3705225" y="1803400"/>
          <p14:tracePt t="48690" x="3652838" y="1812925"/>
          <p14:tracePt t="48690" x="3625850" y="1822450"/>
          <p14:tracePt t="48707" x="3581400" y="1822450"/>
          <p14:tracePt t="48723" x="3544888" y="1830388"/>
          <p14:tracePt t="48741" x="3509963" y="1839913"/>
          <p14:tracePt t="48757" x="3465513" y="1847850"/>
          <p14:tracePt t="48774" x="3402013" y="1847850"/>
          <p14:tracePt t="48790" x="3348038" y="1857375"/>
          <p14:tracePt t="48807" x="3295650" y="1857375"/>
          <p14:tracePt t="48823" x="3251200" y="1866900"/>
          <p14:tracePt t="48840" x="3205163" y="1866900"/>
          <p14:tracePt t="48856" x="3170238" y="1866900"/>
          <p14:tracePt t="48873" x="3125788" y="1866900"/>
          <p14:tracePt t="48889" x="3081338" y="1874838"/>
          <p14:tracePt t="48907" x="3062288" y="1884363"/>
          <p14:tracePt t="48923" x="2965450" y="1919288"/>
          <p14:tracePt t="48979" x="2938463" y="1928813"/>
          <p14:tracePt t="48995" x="2919413" y="1938338"/>
          <p14:tracePt t="49006" x="2884488" y="1946275"/>
          <p14:tracePt t="49024" x="2840038" y="1965325"/>
          <p14:tracePt t="49040" x="2813050" y="1973263"/>
          <p14:tracePt t="49057" x="2732088" y="2009775"/>
          <p14:tracePt t="49090" x="2697163" y="2027238"/>
          <p14:tracePt t="49107" x="2652713" y="2044700"/>
          <p14:tracePt t="49124" x="2554288" y="2071688"/>
          <p14:tracePt t="49192" x="2517775" y="2081213"/>
          <p14:tracePt t="49230" x="2509838" y="2081213"/>
          <p14:tracePt t="49267" x="2500313" y="2081213"/>
          <p14:tracePt t="49283" x="2490788" y="2081213"/>
          <p14:tracePt t="49284" x="2482850" y="2081213"/>
          <p14:tracePt t="49323" x="2473325" y="2081213"/>
          <p14:tracePt t="49331" x="2465388" y="2081213"/>
          <p14:tracePt t="49346" x="2455863" y="2081213"/>
          <p14:tracePt t="49347" x="2438400" y="2081213"/>
          <p14:tracePt t="49356" x="2419350" y="2089150"/>
          <p14:tracePt t="49373" x="2393950" y="2098675"/>
          <p14:tracePt t="49389" x="2366963" y="2098675"/>
          <p14:tracePt t="49407" x="2357438" y="2098675"/>
          <p14:tracePt t="49874" x="2330450" y="2098675"/>
          <p14:tracePt t="49882" x="2303463" y="2098675"/>
          <p14:tracePt t="49889" x="2286000" y="2098675"/>
          <p14:tracePt t="49894" x="2251075" y="2098675"/>
          <p14:tracePt t="49906" x="2170113" y="2098675"/>
          <p14:tracePt t="49924" x="2125663" y="2098675"/>
          <p14:tracePt t="49939" x="2089150" y="2098675"/>
          <p14:tracePt t="49957" x="2081213" y="2098675"/>
          <p14:tracePt t="49973" x="2071688" y="2098675"/>
          <p14:tracePt t="49990" x="2071688" y="2116138"/>
          <p14:tracePt t="50034" x="2062163" y="2116138"/>
          <p14:tracePt t="50037" x="2062163" y="2125663"/>
          <p14:tracePt t="50066" x="2062163" y="2133600"/>
          <p14:tracePt t="50074" x="2062163" y="2187575"/>
          <p14:tracePt t="50116" x="2062163" y="2197100"/>
          <p14:tracePt t="50123" x="2054225" y="2241550"/>
          <p14:tracePt t="50139" x="2044700" y="2286000"/>
          <p14:tracePt t="50158" x="2036763" y="2339975"/>
          <p14:tracePt t="50173" x="2027238" y="2438400"/>
          <p14:tracePt t="50201" x="2017713" y="2473325"/>
          <p14:tracePt t="50206" x="2009775" y="2527300"/>
          <p14:tracePt t="50223" x="2009775" y="2751138"/>
          <p14:tracePt t="50325" x="2009775" y="2776538"/>
          <p14:tracePt t="50356" x="2009775" y="2786063"/>
          <p14:tracePt t="50357" x="2000250" y="2813050"/>
          <p14:tracePt t="50373" x="2000250" y="2830513"/>
          <p14:tracePt t="50389" x="1990725" y="2857500"/>
          <p14:tracePt t="50406" x="1990725" y="2894013"/>
          <p14:tracePt t="50423" x="1982788" y="2919413"/>
          <p14:tracePt t="50440" x="1973263" y="2955925"/>
          <p14:tracePt t="50456" x="1965325" y="2973388"/>
          <p14:tracePt t="50473" x="1965325" y="3009900"/>
          <p14:tracePt t="50489" x="1965325" y="3036888"/>
          <p14:tracePt t="50489" x="1965325" y="3054350"/>
          <p14:tracePt t="50507" x="1965325" y="3071813"/>
          <p14:tracePt t="50523" x="1965325" y="3089275"/>
          <p14:tracePt t="50540" x="1955800" y="3116263"/>
          <p14:tracePt t="50556" x="1955800" y="3125788"/>
          <p14:tracePt t="50573" x="1955800" y="3143250"/>
          <p14:tracePt t="50589" x="1955800" y="3152775"/>
          <p14:tracePt t="50606" x="1955800" y="3160713"/>
          <p14:tracePt t="50623" x="1955800" y="3179763"/>
          <p14:tracePt t="50640" x="1946275" y="3197225"/>
          <p14:tracePt t="50656" x="1946275" y="3214688"/>
          <p14:tracePt t="50674" x="1938338" y="3224213"/>
          <p14:tracePt t="50689" x="1938338" y="3241675"/>
          <p14:tracePt t="50689" x="1938338" y="3259138"/>
          <p14:tracePt t="50707" x="1938338" y="3276600"/>
          <p14:tracePt t="50723" x="1928813" y="3303588"/>
          <p14:tracePt t="50740" x="1928813" y="3330575"/>
          <p14:tracePt t="50757" x="1919288" y="3348038"/>
          <p14:tracePt t="50773" x="1919288" y="3367088"/>
          <p14:tracePt t="50790" x="1919288" y="3384550"/>
          <p14:tracePt t="50806" x="1919288" y="3402013"/>
          <p14:tracePt t="50824" x="1919288" y="3411538"/>
          <p14:tracePt t="50840" x="1919288" y="3429000"/>
          <p14:tracePt t="50857" x="1919288" y="3446463"/>
          <p14:tracePt t="50873" x="1919288" y="3473450"/>
          <p14:tracePt t="50890" x="1919288" y="3500438"/>
          <p14:tracePt t="50906" x="1919288" y="3554413"/>
          <p14:tracePt t="50924" x="1919288" y="3581400"/>
          <p14:tracePt t="50939" x="1919288" y="3608388"/>
          <p14:tracePt t="50956" x="1919288" y="3633788"/>
          <p14:tracePt t="50972" x="1919288" y="3660775"/>
          <p14:tracePt t="50990" x="1919288" y="3670300"/>
          <p14:tracePt t="51006" x="1919288" y="3697288"/>
          <p14:tracePt t="51023" x="1919288" y="3705225"/>
          <p14:tracePt t="51039" x="1919288" y="3714750"/>
          <p14:tracePt t="51056" x="1919288" y="3724275"/>
          <p14:tracePt t="51098" x="1919288" y="3732213"/>
          <p14:tracePt t="51178" x="1919288" y="3741738"/>
          <p14:tracePt t="51179" x="1919288" y="3786188"/>
          <p14:tracePt t="51179" x="1919288" y="3795713"/>
          <p14:tracePt t="51235" x="1911350" y="3830638"/>
          <p14:tracePt t="51258" x="1901825" y="3848100"/>
          <p14:tracePt t="51259" x="1893888" y="3919538"/>
          <p14:tracePt t="51291" x="1893888" y="3938588"/>
          <p14:tracePt t="51291" x="1884363" y="3956050"/>
          <p14:tracePt t="51306" x="1874838" y="4037013"/>
          <p14:tracePt t="51332" x="1874838" y="4054475"/>
          <p14:tracePt t="51339" x="1857375" y="4116388"/>
          <p14:tracePt t="51339" x="1857375" y="4133850"/>
          <p14:tracePt t="51379" x="1857375" y="4143375"/>
          <p14:tracePt t="51380" x="1857375" y="4170363"/>
          <p14:tracePt t="51398" x="1847850" y="4179888"/>
          <p14:tracePt t="51406" x="1839913" y="4179888"/>
          <p14:tracePt t="51450" x="1839913" y="4187825"/>
          <p14:tracePt t="51586" x="1839913" y="4197350"/>
          <p14:tracePt t="51591" x="1839913" y="4205288"/>
          <p14:tracePt t="51595" x="1839913" y="4214813"/>
          <p14:tracePt t="51605" x="1839913" y="4251325"/>
          <p14:tracePt t="51623" x="1822450" y="4313238"/>
          <p14:tracePt t="51639" x="1812925" y="4375150"/>
          <p14:tracePt t="51656" x="1803400" y="4446588"/>
          <p14:tracePt t="51672" x="1795463" y="4518025"/>
          <p14:tracePt t="51672" x="1785938" y="4545013"/>
          <p14:tracePt t="51691" x="1776413" y="4562475"/>
          <p14:tracePt t="51691" x="1776413" y="4581525"/>
          <p14:tracePt t="51706" x="1776413" y="4589463"/>
          <p14:tracePt t="51802" x="1776413" y="4581525"/>
          <p14:tracePt t="56339" x="1776413" y="4572000"/>
          <p14:tracePt t="56347" x="1776413" y="4562475"/>
          <p14:tracePt t="56363" x="1776413" y="4554538"/>
          <p14:tracePt t="56373" x="1776413" y="4545013"/>
          <p14:tracePt t="56373" x="1785938" y="4545013"/>
          <p14:tracePt t="56379" x="1785938" y="4537075"/>
          <p14:tracePt t="56389" x="1785938" y="4527550"/>
          <p14:tracePt t="56406" x="1785938" y="4510088"/>
          <p14:tracePt t="56423" x="1785938" y="4491038"/>
          <p14:tracePt t="56439" x="1785938" y="4473575"/>
          <p14:tracePt t="56456" x="1785938" y="4419600"/>
          <p14:tracePt t="56456" x="1785938" y="4402138"/>
          <p14:tracePt t="56491" x="1785938" y="4375150"/>
          <p14:tracePt t="56491" x="1768475" y="4322763"/>
          <p14:tracePt t="56507" x="1741488" y="4251325"/>
          <p14:tracePt t="56523" x="1724025" y="4187825"/>
          <p14:tracePt t="56540" x="1704975" y="4133850"/>
          <p14:tracePt t="56556" x="1704975" y="4089400"/>
          <p14:tracePt t="56574" x="1687513" y="4044950"/>
          <p14:tracePt t="56589" x="1687513" y="4010025"/>
          <p14:tracePt t="56607" x="1679575" y="3956050"/>
          <p14:tracePt t="56622" x="1679575" y="3929063"/>
          <p14:tracePt t="56640" x="1670050" y="3884613"/>
          <p14:tracePt t="56656" x="1670050" y="3840163"/>
          <p14:tracePt t="56673" x="1670050" y="3795713"/>
          <p14:tracePt t="56689" x="1687513" y="3751263"/>
          <p14:tracePt t="56689" x="1697038" y="3724275"/>
          <p14:tracePt t="56707" x="1704975" y="3697288"/>
          <p14:tracePt t="56722" x="1768475" y="3562350"/>
          <p14:tracePt t="56740" x="1812925" y="3465513"/>
          <p14:tracePt t="56755" x="1839913" y="3367088"/>
          <p14:tracePt t="56773" x="1884363" y="3268663"/>
          <p14:tracePt t="56789" x="1919288" y="3179763"/>
          <p14:tracePt t="56807" x="2044700" y="2884488"/>
          <p14:tracePt t="56807" x="2062163" y="2847975"/>
          <p14:tracePt t="56861" x="2098675" y="2768600"/>
          <p14:tracePt t="56876" x="2143125" y="2652713"/>
          <p14:tracePt t="56906" x="2160588" y="2625725"/>
          <p14:tracePt t="56913" x="2214563" y="2500313"/>
          <p14:tracePt t="56913" x="2214563" y="2490788"/>
          <p14:tracePt t="56976" x="2214563" y="2473325"/>
          <p14:tracePt t="56997" x="2214563" y="2465388"/>
          <p14:tracePt t="57006" x="2214563" y="2438400"/>
          <p14:tracePt t="57075" x="2214563" y="2428875"/>
          <p14:tracePt t="57075" x="2214563" y="2419350"/>
          <p14:tracePt t="57089" x="2214563" y="2393950"/>
          <p14:tracePt t="57105" x="2214563" y="2339975"/>
          <p14:tracePt t="57123" x="2214563" y="2312988"/>
          <p14:tracePt t="57138" x="2214563" y="2276475"/>
          <p14:tracePt t="57156" x="2214563" y="2259013"/>
          <p14:tracePt t="57172" x="2214563" y="2241550"/>
          <p14:tracePt t="57189" x="2214563" y="2232025"/>
          <p14:tracePt t="57205" x="2214563" y="2224088"/>
          <p14:tracePt t="57222" x="2214563" y="2205038"/>
          <p14:tracePt t="57290" x="2214563" y="2197100"/>
          <p14:tracePt t="57347" x="2205038" y="2187575"/>
          <p14:tracePt t="57371" x="2187575" y="2187575"/>
          <p14:tracePt t="57391" x="2179638" y="2187575"/>
          <p14:tracePt t="57395" x="2170113" y="2179638"/>
          <p14:tracePt t="57405" x="2160588" y="2170113"/>
          <p14:tracePt t="57423" x="2152650" y="2170113"/>
          <p14:tracePt t="57423" x="2133600" y="2160588"/>
          <p14:tracePt t="57440" x="2116138" y="2160588"/>
          <p14:tracePt t="57456" x="2089150" y="2143125"/>
          <p14:tracePt t="57473" x="2054225" y="2133600"/>
          <p14:tracePt t="57497" x="2044700" y="2125663"/>
          <p14:tracePt t="57497" x="2036763" y="2125663"/>
          <p14:tracePt t="57531" x="2017713" y="2125663"/>
          <p14:tracePt t="57546" x="2009775" y="2125663"/>
          <p14:tracePt t="57555" x="1990725" y="2125663"/>
          <p14:tracePt t="57563" x="1965325" y="2133600"/>
          <p14:tracePt t="57573" x="1955800" y="2133600"/>
          <p14:tracePt t="57589" x="1946275" y="2143125"/>
          <p14:tracePt t="57606" x="1928813" y="2152650"/>
          <p14:tracePt t="57622" x="1928813" y="2170113"/>
          <p14:tracePt t="57639" x="1911350" y="2187575"/>
          <p14:tracePt t="57655" x="1893888" y="2224088"/>
          <p14:tracePt t="57672" x="1884363" y="2259013"/>
          <p14:tracePt t="57688" x="1874838" y="2312988"/>
          <p14:tracePt t="57688" x="1866900" y="2339975"/>
          <p14:tracePt t="57706" x="1866900" y="2366963"/>
          <p14:tracePt t="57722" x="1857375" y="2446338"/>
          <p14:tracePt t="57739" x="1847850" y="2500313"/>
          <p14:tracePt t="57756" x="1830388" y="2554288"/>
          <p14:tracePt t="57773" x="1830388" y="2598738"/>
          <p14:tracePt t="57789" x="1822450" y="2652713"/>
          <p14:tracePt t="57806" x="1822450" y="2714625"/>
          <p14:tracePt t="57823" x="1822450" y="2768600"/>
          <p14:tracePt t="57840" x="1822450" y="2822575"/>
          <p14:tracePt t="57857" x="1830388" y="2874963"/>
          <p14:tracePt t="57872" x="1830388" y="2919413"/>
          <p14:tracePt t="57890" x="1847850" y="3009900"/>
          <p14:tracePt t="57916" x="1847850" y="3044825"/>
          <p14:tracePt t="57923" x="1847850" y="3098800"/>
          <p14:tracePt t="57939" x="1847850" y="3232150"/>
          <p14:tracePt t="57984" x="1847850" y="3259138"/>
          <p14:tracePt t="57989" x="1847850" y="3313113"/>
          <p14:tracePt t="58005" x="1822450" y="3509963"/>
          <p14:tracePt t="58062" x="1803400" y="3652838"/>
          <p14:tracePt t="58096" x="1795463" y="3679825"/>
          <p14:tracePt t="58105" x="1776413" y="3768725"/>
          <p14:tracePt t="58105" x="1768475" y="3813175"/>
          <p14:tracePt t="58123" x="1758950" y="3894138"/>
          <p14:tracePt t="58139" x="1741488" y="3965575"/>
          <p14:tracePt t="58156" x="1741488" y="4017963"/>
          <p14:tracePt t="58172" x="1741488" y="4071938"/>
          <p14:tracePt t="58190" x="1731963" y="4125913"/>
          <p14:tracePt t="58206" x="1724025" y="4152900"/>
          <p14:tracePt t="58222" x="1724025" y="4179888"/>
          <p14:tracePt t="58238" x="1724025" y="4187825"/>
          <p14:tracePt t="58256" x="1724025" y="4205288"/>
          <p14:tracePt t="60034" x="1731963" y="4205288"/>
          <p14:tracePt t="60037" x="1751013" y="4205288"/>
          <p14:tracePt t="60044" x="1776413" y="4205288"/>
          <p14:tracePt t="60055" x="1822450" y="4214813"/>
          <p14:tracePt t="60072" x="1874838" y="4224338"/>
          <p14:tracePt t="60088" x="1928813" y="4224338"/>
          <p14:tracePt t="60105" x="1982788" y="4232275"/>
          <p14:tracePt t="60122" x="2089150" y="4232275"/>
          <p14:tracePt t="60139" x="2160588" y="4232275"/>
          <p14:tracePt t="60155" x="2251075" y="4232275"/>
          <p14:tracePt t="60173" x="2347913" y="4232275"/>
          <p14:tracePt t="60188" x="2608263" y="4143375"/>
          <p14:tracePt t="60188" x="2633663" y="4125913"/>
          <p14:tracePt t="60259" x="2857500" y="3732213"/>
          <p14:tracePt t="60361" x="2874963" y="3687763"/>
          <p14:tracePt t="60372" x="2894013" y="3625850"/>
          <p14:tracePt t="60388" x="2919413" y="3581400"/>
          <p14:tracePt t="60406" x="2938463" y="3536950"/>
          <p14:tracePt t="60422" x="2946400" y="3482975"/>
          <p14:tracePt t="60439" x="2955925" y="3419475"/>
          <p14:tracePt t="60455" x="2965450" y="3367088"/>
          <p14:tracePt t="60472" x="2965450" y="3322638"/>
          <p14:tracePt t="60489" x="2965450" y="3276600"/>
          <p14:tracePt t="60505" x="2928938" y="3152775"/>
          <p14:tracePt t="60505" x="2911475" y="3133725"/>
          <p14:tracePt t="60563" x="2901950" y="3125788"/>
          <p14:tracePt t="60564" x="2894013" y="3108325"/>
          <p14:tracePt t="60572" x="2874963" y="3098800"/>
          <p14:tracePt t="60589" x="2857500" y="3098800"/>
          <p14:tracePt t="60648" x="2847975" y="3098800"/>
          <p14:tracePt t="60674" x="2847975" y="3108325"/>
          <p14:tracePt t="60682" x="2847975" y="3116263"/>
          <p14:tracePt t="60691" x="2847975" y="3125788"/>
          <p14:tracePt t="60692" x="2847975" y="3143250"/>
          <p14:tracePt t="60706" x="2847975" y="3170238"/>
          <p14:tracePt t="60706" x="2847975" y="3187700"/>
          <p14:tracePt t="60723" x="2894013" y="3214688"/>
          <p14:tracePt t="60739" x="2946400" y="3251200"/>
          <p14:tracePt t="60756" x="3027363" y="3276600"/>
          <p14:tracePt t="60772" x="3116263" y="3303588"/>
          <p14:tracePt t="60789" x="3197225" y="3313113"/>
          <p14:tracePt t="60806" x="3268663" y="3322638"/>
          <p14:tracePt t="60822" x="3330575" y="3322638"/>
          <p14:tracePt t="60839" x="3384550" y="3322638"/>
          <p14:tracePt t="60856" x="3429000" y="3303588"/>
          <p14:tracePt t="60872" x="3455988" y="3276600"/>
          <p14:tracePt t="60889" x="3482975" y="3251200"/>
          <p14:tracePt t="60905" x="3500438" y="3187700"/>
          <p14:tracePt t="60905" x="3509963" y="3170238"/>
          <p14:tracePt t="60923" x="3517900" y="3098800"/>
          <p14:tracePt t="60940" x="3517900" y="3009900"/>
          <p14:tracePt t="60955" x="3517900" y="2928938"/>
          <p14:tracePt t="60973" x="3500438" y="2847975"/>
          <p14:tracePt t="60988" x="3482975" y="2795588"/>
          <p14:tracePt t="61006" x="3465513" y="2751138"/>
          <p14:tracePt t="61022" x="3446463" y="2724150"/>
          <p14:tracePt t="61039" x="3438525" y="2705100"/>
          <p14:tracePt t="61055" x="3419475" y="2697163"/>
          <p14:tracePt t="61073" x="3394075" y="2697163"/>
          <p14:tracePt t="61090" x="3357563" y="2697163"/>
          <p14:tracePt t="61114" x="3348038" y="2697163"/>
          <p14:tracePt t="61122" x="3322638" y="2741613"/>
          <p14:tracePt t="61140" x="3303588" y="2768600"/>
          <p14:tracePt t="61156" x="3286125" y="2822575"/>
          <p14:tracePt t="61172" x="3286125" y="2867025"/>
          <p14:tracePt t="61189" x="3286125" y="2911475"/>
          <p14:tracePt t="61206" x="3286125" y="2955925"/>
          <p14:tracePt t="61222" x="3322638" y="3000375"/>
          <p14:tracePt t="61240" x="3348038" y="3017838"/>
          <p14:tracePt t="61256" x="3384550" y="3044825"/>
          <p14:tracePt t="61272" x="3446463" y="3044825"/>
          <p14:tracePt t="61289" x="3509963" y="3054350"/>
          <p14:tracePt t="61289" x="3544888" y="3054350"/>
          <p14:tracePt t="61307" x="3741738" y="2990850"/>
          <p14:tracePt t="61389" x="3697288" y="2786063"/>
          <p14:tracePt t="61475" x="3679825" y="2768600"/>
          <p14:tracePt t="61488" x="3660775" y="2751138"/>
          <p14:tracePt t="61489" x="3616325" y="2724150"/>
          <p14:tracePt t="61506" x="3571875" y="2697163"/>
          <p14:tracePt t="61523" x="3544888" y="2687638"/>
          <p14:tracePt t="61523" x="3527425" y="2687638"/>
          <p14:tracePt t="61579" x="3517900" y="2687638"/>
          <p14:tracePt t="61581" x="3509963" y="2687638"/>
          <p14:tracePt t="61589" x="3490913" y="2697163"/>
          <p14:tracePt t="61605" x="3482975" y="2724150"/>
          <p14:tracePt t="61623" x="3455988" y="2751138"/>
          <p14:tracePt t="61639" x="3438525" y="2786063"/>
          <p14:tracePt t="61657" x="3438525" y="2813050"/>
          <p14:tracePt t="61672" x="3419475" y="2847975"/>
          <p14:tracePt t="61689" x="3419475" y="2884488"/>
          <p14:tracePt t="61705" x="3419475" y="2911475"/>
          <p14:tracePt t="61705" x="3419475" y="2928938"/>
          <p14:tracePt t="61723" x="3429000" y="2973388"/>
          <p14:tracePt t="61738" x="3446463" y="3000375"/>
          <p14:tracePt t="61755" x="3465513" y="3017838"/>
          <p14:tracePt t="61772" x="3500438" y="3054350"/>
          <p14:tracePt t="61788" x="3517900" y="3062288"/>
          <p14:tracePt t="61806" x="3554413" y="3089275"/>
          <p14:tracePt t="61822" x="3571875" y="3089275"/>
          <p14:tracePt t="61839" x="3581400" y="3089275"/>
          <p14:tracePt t="61856" x="3608388" y="3089275"/>
          <p14:tracePt t="61873" x="3625850" y="3081338"/>
          <p14:tracePt t="61889" x="3643313" y="3071813"/>
          <p14:tracePt t="61906" x="3652838" y="3054350"/>
          <p14:tracePt t="61923" x="3660775" y="3009900"/>
          <p14:tracePt t="61940" x="3660775" y="2973388"/>
          <p14:tracePt t="61955" x="3660775" y="2946400"/>
          <p14:tracePt t="61973" x="3660775" y="2919413"/>
          <p14:tracePt t="61989" x="3660775" y="2874963"/>
          <p14:tracePt t="62006" x="3643313" y="2840038"/>
          <p14:tracePt t="62022" x="3616325" y="2813050"/>
          <p14:tracePt t="62039" x="3598863" y="2776538"/>
          <p14:tracePt t="62055" x="3554413" y="2751138"/>
          <p14:tracePt t="62073" x="3517900" y="2714625"/>
          <p14:tracePt t="62089" x="3482975" y="2687638"/>
          <p14:tracePt t="62106" x="3438525" y="2652713"/>
          <p14:tracePt t="62123" x="3402013" y="2643188"/>
          <p14:tracePt t="62139" x="3367088" y="2643188"/>
          <p14:tracePt t="62172" x="3357563" y="2643188"/>
          <p14:tracePt t="62173" x="3340100" y="2643188"/>
          <p14:tracePt t="62188" x="3322638" y="2643188"/>
          <p14:tracePt t="62205" x="3295650" y="2643188"/>
          <p14:tracePt t="62222" x="3241675" y="2670175"/>
          <p14:tracePt t="62238" x="3205163" y="2687638"/>
          <p14:tracePt t="62257" x="3160713" y="2705100"/>
          <p14:tracePt t="62272" x="3125788" y="2714625"/>
          <p14:tracePt t="62289" x="3098800" y="2724150"/>
          <p14:tracePt t="62306" x="3071813" y="2741613"/>
          <p14:tracePt t="62323" x="3054350" y="2751138"/>
          <p14:tracePt t="62339" x="3044825" y="2751138"/>
          <p14:tracePt t="62357" x="3027363" y="2751138"/>
          <p14:tracePt t="62372" x="3017838" y="2759075"/>
          <p14:tracePt t="62372" x="3009900" y="2759075"/>
          <p14:tracePt t="62395" x="3009900" y="2768600"/>
          <p14:tracePt t="62405" x="2990850" y="2776538"/>
          <p14:tracePt t="62423" x="2911475" y="2867025"/>
          <p14:tracePt t="62506" x="2911475" y="2894013"/>
          <p14:tracePt t="62507" x="2894013" y="2928938"/>
          <p14:tracePt t="62507" x="2884488" y="2946400"/>
          <p14:tracePt t="62524" x="2867025" y="3348038"/>
          <p14:tracePt t="62646" x="2884488" y="3429000"/>
          <p14:tracePt t="62675" x="2884488" y="3455988"/>
          <p14:tracePt t="62676" x="2901950" y="3473450"/>
          <p14:tracePt t="62689" x="2919413" y="3517900"/>
          <p14:tracePt t="62689" x="2938463" y="3544888"/>
          <p14:tracePt t="62707" x="2946400" y="3554413"/>
          <p14:tracePt t="62721" x="3009900" y="3598863"/>
          <p14:tracePt t="62739" x="3044825" y="3625850"/>
          <p14:tracePt t="62755" x="3089275" y="3633788"/>
          <p14:tracePt t="62773" x="3143250" y="3633788"/>
          <p14:tracePt t="62789" x="3187700" y="3633788"/>
          <p14:tracePt t="62805" x="3214688" y="3625850"/>
          <p14:tracePt t="62822" x="3232150" y="3616325"/>
          <p14:tracePt t="62839" x="3251200" y="3608388"/>
          <p14:tracePt t="62855" x="3259138" y="3598863"/>
          <p14:tracePt t="62873" x="3259138" y="3581400"/>
          <p14:tracePt t="62888" x="3268663" y="3571875"/>
          <p14:tracePt t="62888" x="3268663" y="3562350"/>
          <p14:tracePt t="62906" x="3268663" y="3554413"/>
          <p14:tracePt t="62921" x="3268663" y="3527425"/>
          <p14:tracePt t="62939" x="3268663" y="3473450"/>
          <p14:tracePt t="62955" x="3268663" y="3429000"/>
          <p14:tracePt t="62972" x="3241675" y="3357563"/>
          <p14:tracePt t="62988" x="3205163" y="3286125"/>
          <p14:tracePt t="63005" x="3160713" y="3232150"/>
          <p14:tracePt t="63022" x="3125788" y="3187700"/>
          <p14:tracePt t="63039" x="3098800" y="3160713"/>
          <p14:tracePt t="63056" x="3071813" y="3152775"/>
          <p14:tracePt t="63072" x="3044825" y="3143250"/>
          <p14:tracePt t="63088" x="3009900" y="3143250"/>
          <p14:tracePt t="63106" x="2965450" y="3160713"/>
          <p14:tracePt t="63122" x="2884488" y="3224213"/>
          <p14:tracePt t="63139" x="2830513" y="3276600"/>
          <p14:tracePt t="63156" x="2786063" y="3330575"/>
          <p14:tracePt t="63172" x="2759075" y="3384550"/>
          <p14:tracePt t="63189" x="2741613" y="3473450"/>
          <p14:tracePt t="63205" x="2724150" y="3571875"/>
          <p14:tracePt t="63222" x="2724150" y="3697288"/>
          <p14:tracePt t="63238" x="2768600" y="3956050"/>
          <p14:tracePt t="63272" x="2786063" y="4081463"/>
          <p14:tracePt t="63289" x="2803525" y="4170363"/>
          <p14:tracePt t="63306" x="2813050" y="4232275"/>
          <p14:tracePt t="63306" x="2830513" y="4268788"/>
          <p14:tracePt t="63323" x="2857500" y="4330700"/>
          <p14:tracePt t="63339" x="2884488" y="4367213"/>
          <p14:tracePt t="63357" x="2911475" y="4402138"/>
          <p14:tracePt t="63372" x="2928938" y="4411663"/>
          <p14:tracePt t="63390" x="2955925" y="4429125"/>
          <p14:tracePt t="63405" x="2990850" y="4429125"/>
          <p14:tracePt t="63423" x="3036888" y="4429125"/>
          <p14:tracePt t="63438" x="3081338" y="4429125"/>
          <p14:tracePt t="63456" x="3125788" y="4429125"/>
          <p14:tracePt t="63471" x="3152775" y="4429125"/>
          <p14:tracePt t="63489" x="3187700" y="4419600"/>
          <p14:tracePt t="63505" x="3197225" y="4419600"/>
          <p14:tracePt t="63505" x="3205163" y="4411663"/>
          <p14:tracePt t="63539" x="3205163" y="4402138"/>
          <p14:tracePt t="63540" x="3214688" y="4394200"/>
          <p14:tracePt t="63556" x="3241675" y="4322763"/>
          <p14:tracePt t="63628" x="3241675" y="4214813"/>
          <p14:tracePt t="63707" x="3232150" y="4187825"/>
          <p14:tracePt t="63707" x="3232150" y="4179888"/>
          <p14:tracePt t="63748" x="3224213" y="4170363"/>
          <p14:tracePt t="63770" x="3224213" y="4160838"/>
          <p14:tracePt t="63779" x="3214688" y="4160838"/>
          <p14:tracePt t="63819" x="3205163" y="4160838"/>
          <p14:tracePt t="63851" x="3197225" y="4170363"/>
          <p14:tracePt t="63859" x="3187700" y="4179888"/>
          <p14:tracePt t="63861" x="3187700" y="4187825"/>
          <p14:tracePt t="63872" x="3187700" y="4205288"/>
          <p14:tracePt t="63889" x="3187700" y="4224338"/>
          <p14:tracePt t="63922" x="3187700" y="4232275"/>
          <p14:tracePt t="63922" x="3187700" y="4241800"/>
          <p14:tracePt t="64050" x="3197225" y="4241800"/>
          <p14:tracePt t="64053" x="3205163" y="4241800"/>
          <p14:tracePt t="64075" x="3214688" y="4241800"/>
          <p14:tracePt t="65290" x="3214688" y="4251325"/>
          <p14:tracePt t="65362" x="3214688" y="4259263"/>
          <p14:tracePt t="67746" x="3232150" y="4259263"/>
          <p14:tracePt t="67762" x="3241675" y="4259263"/>
          <p14:tracePt t="67778" x="3251200" y="4259263"/>
          <p14:tracePt t="67794" x="3259138" y="4259263"/>
          <p14:tracePt t="68090" x="3268663" y="4268788"/>
          <p14:tracePt t="68123" x="3268663" y="4276725"/>
          <p14:tracePt t="69675" x="3276600" y="4276725"/>
          <p14:tracePt t="69691" x="3286125" y="4276725"/>
          <p14:tracePt t="69699" x="3286125" y="4286250"/>
          <p14:tracePt t="69747" x="3295650" y="4286250"/>
          <p14:tracePt t="69956" x="3303588" y="4286250"/>
          <p14:tracePt t="70116" x="3295650" y="4286250"/>
          <p14:tracePt t="70123" x="3286125" y="4276725"/>
          <p14:tracePt t="70139" x="3268663" y="4268788"/>
          <p14:tracePt t="70140" x="3251200" y="4259263"/>
          <p14:tracePt t="70155" x="3214688" y="4251325"/>
          <p14:tracePt t="70172" x="3187700" y="4232275"/>
          <p14:tracePt t="70190" x="3152775" y="4214813"/>
          <p14:tracePt t="70205" x="3125788" y="4205288"/>
          <p14:tracePt t="70222" x="3108325" y="4205288"/>
          <p14:tracePt t="70238" x="3081338" y="4205288"/>
          <p14:tracePt t="70256" x="2955925" y="4205288"/>
          <p14:tracePt t="70256" x="2938463" y="4205288"/>
          <p14:tracePt t="70341" x="2919413" y="4205288"/>
          <p14:tracePt t="70363" x="2911475" y="4205288"/>
          <p14:tracePt t="70364" x="2901950" y="4205288"/>
          <p14:tracePt t="70372" x="2894013" y="4205288"/>
          <p14:tracePt t="70389" x="2803525" y="4214813"/>
          <p14:tracePt t="70505" x="2786063" y="4214813"/>
          <p14:tracePt t="70506" x="2776538" y="4224338"/>
          <p14:tracePt t="70523" x="2751138" y="4224338"/>
          <p14:tracePt t="70572" x="2741613" y="4224338"/>
          <p14:tracePt t="70575" x="2741613" y="4232275"/>
          <p14:tracePt t="70612" x="2732088" y="4232275"/>
          <p14:tracePt t="70620" x="2724150" y="4232275"/>
          <p14:tracePt t="70627" x="2724150" y="4241800"/>
          <p14:tracePt t="70668" x="2714625" y="4241800"/>
          <p14:tracePt t="70732" x="2714625" y="4251325"/>
          <p14:tracePt t="70763" x="2714625" y="4259263"/>
          <p14:tracePt t="70787" x="2714625" y="4268788"/>
          <p14:tracePt t="70812" x="2714625" y="4276725"/>
          <p14:tracePt t="70819" x="2732088" y="4286250"/>
          <p14:tracePt t="70830" x="2741613" y="4295775"/>
          <p14:tracePt t="70839" x="2768600" y="4303713"/>
          <p14:tracePt t="70856" x="2822575" y="4303713"/>
          <p14:tracePt t="70873" x="2867025" y="4303713"/>
          <p14:tracePt t="70889" x="2901950" y="4303713"/>
          <p14:tracePt t="70906" x="2928938" y="4303713"/>
          <p14:tracePt t="70922" x="2938463" y="4303713"/>
          <p14:tracePt t="70939" x="2946400" y="4303713"/>
          <p14:tracePt t="70987" x="2955925" y="4295775"/>
          <p14:tracePt t="70995" x="2965450" y="4295775"/>
          <p14:tracePt t="71011" x="2973388" y="4295775"/>
          <p14:tracePt t="71019" x="2982913" y="4276725"/>
          <p14:tracePt t="71028" x="2990850" y="4268788"/>
          <p14:tracePt t="71039" x="3027363" y="4224338"/>
          <p14:tracePt t="71039" x="3036888" y="4205288"/>
          <p14:tracePt t="71076" x="3044825" y="4187825"/>
          <p14:tracePt t="71090" x="3054350" y="4133850"/>
          <p14:tracePt t="71106" x="3054350" y="4098925"/>
          <p14:tracePt t="71123" x="3054350" y="4062413"/>
          <p14:tracePt t="71139" x="3027363" y="4027488"/>
          <p14:tracePt t="71157" x="2990850" y="4010025"/>
          <p14:tracePt t="71172" x="2928938" y="4010025"/>
          <p14:tracePt t="71189" x="2874963" y="4010025"/>
          <p14:tracePt t="71205" x="2830513" y="4017963"/>
          <p14:tracePt t="71223" x="2795588" y="4037013"/>
          <p14:tracePt t="71238" x="2751138" y="4054475"/>
          <p14:tracePt t="71256" x="2724150" y="4081463"/>
          <p14:tracePt t="71272" x="2687638" y="4098925"/>
          <p14:tracePt t="71290" x="2660650" y="4125913"/>
          <p14:tracePt t="71306" x="2643188" y="4133850"/>
          <p14:tracePt t="71323" x="2643188" y="4160838"/>
          <p14:tracePt t="71339" x="2633663" y="4214813"/>
          <p14:tracePt t="71358" x="2633663" y="4251325"/>
          <p14:tracePt t="71373" x="2643188" y="4295775"/>
          <p14:tracePt t="71390" x="2660650" y="4348163"/>
          <p14:tracePt t="71406" x="2759075" y="4491038"/>
          <p14:tracePt t="71462" x="2867025" y="4545013"/>
          <p14:tracePt t="71490" x="3197225" y="4589463"/>
          <p14:tracePt t="71490" x="3251200" y="4589463"/>
          <p14:tracePt t="71532" x="3384550" y="4572000"/>
          <p14:tracePt t="71577" x="3402013" y="4545013"/>
          <p14:tracePt t="71627" x="3402013" y="4537075"/>
          <p14:tracePt t="71635" x="3402013" y="4527550"/>
          <p14:tracePt t="71639" x="3402013" y="4510088"/>
          <p14:tracePt t="71655" x="3402013" y="4491038"/>
          <p14:tracePt t="71673" x="3402013" y="4473575"/>
          <p14:tracePt t="71689" x="3394075" y="4446588"/>
          <p14:tracePt t="71722" x="3375025" y="4419600"/>
          <p14:tracePt t="71756" x="3367088" y="4411663"/>
          <p14:tracePt t="71756" x="3357563" y="4411663"/>
          <p14:tracePt t="71795" x="3348038" y="4402138"/>
          <p14:tracePt t="71797" x="3340100" y="4402138"/>
          <p14:tracePt t="71832" x="3330575" y="4402138"/>
          <p14:tracePt t="71839" x="3322638" y="4402138"/>
          <p14:tracePt t="71856" x="3313113" y="4411663"/>
          <p14:tracePt t="71892" x="3303588" y="4411663"/>
          <p14:tracePt t="71893" x="3303588" y="4419600"/>
          <p14:tracePt t="74700" x="3303588" y="4429125"/>
          <p14:tracePt t="74708" x="3303588" y="4438650"/>
          <p14:tracePt t="74719" x="3313113" y="4438650"/>
          <p14:tracePt t="74739" x="3330575" y="4446588"/>
          <p14:tracePt t="74740" x="3367088" y="4456113"/>
          <p14:tracePt t="74793" x="3375025" y="4456113"/>
          <p14:tracePt t="74806" x="3394075" y="4465638"/>
          <p14:tracePt t="74823" x="3411538" y="4473575"/>
          <p14:tracePt t="74839" x="3455988" y="4473575"/>
          <p14:tracePt t="74856" x="3517900" y="4483100"/>
          <p14:tracePt t="74872" x="3562350" y="4491038"/>
          <p14:tracePt t="74889" x="3616325" y="4500563"/>
          <p14:tracePt t="74906" x="3660775" y="4510088"/>
          <p14:tracePt t="74923" x="3965575" y="4562475"/>
          <p14:tracePt t="75015" x="3990975" y="4562475"/>
          <p14:tracePt t="75022" x="4062413" y="4562475"/>
          <p14:tracePt t="75040" x="4116388" y="4562475"/>
          <p14:tracePt t="75055" x="4179888" y="4562475"/>
          <p14:tracePt t="75073" x="4232275" y="4562475"/>
          <p14:tracePt t="75088" x="4286250" y="4562475"/>
          <p14:tracePt t="75105" x="4340225" y="4562475"/>
          <p14:tracePt t="75122" x="4394200" y="4562475"/>
          <p14:tracePt t="75139" x="4465638" y="4537075"/>
          <p14:tracePt t="75156" x="4500563" y="4518025"/>
          <p14:tracePt t="75173" x="4537075" y="4491038"/>
          <p14:tracePt t="75189" x="4562475" y="4473575"/>
          <p14:tracePt t="75207" x="4581525" y="4429125"/>
          <p14:tracePt t="75222" x="4598988" y="4384675"/>
          <p14:tracePt t="75239" x="4616450" y="4330700"/>
          <p14:tracePt t="75255" x="4625975" y="4268788"/>
          <p14:tracePt t="75273" x="4633913" y="4224338"/>
          <p14:tracePt t="75289" x="4633913" y="4205288"/>
          <p14:tracePt t="75306" x="4633913" y="4197350"/>
          <p14:tracePt t="75347" x="4625975" y="4197350"/>
          <p14:tracePt t="75357" x="4616450" y="4197350"/>
          <p14:tracePt t="75360" x="4581525" y="4224338"/>
          <p14:tracePt t="75372" x="4562475" y="4251325"/>
          <p14:tracePt t="75389" x="4554538" y="4286250"/>
          <p14:tracePt t="75406" x="4554538" y="4340225"/>
          <p14:tracePt t="75422" x="4589463" y="4411663"/>
          <p14:tracePt t="75439" x="4633913" y="4465638"/>
          <p14:tracePt t="75455" x="4687888" y="4500563"/>
          <p14:tracePt t="75473" x="4867275" y="4545013"/>
          <p14:tracePt t="75508" x="4929188" y="4554538"/>
          <p14:tracePt t="75508" x="4983163" y="4554538"/>
          <p14:tracePt t="75522" x="5072063" y="4554538"/>
          <p14:tracePt t="75538" x="5187950" y="4554538"/>
          <p14:tracePt t="75556" x="5214938" y="4554538"/>
          <p14:tracePt t="75572" x="5224463" y="4545013"/>
          <p14:tracePt t="75621" x="5224463" y="4537075"/>
          <p14:tracePt t="75635" x="5224463" y="4527550"/>
          <p14:tracePt t="75643" x="5224463" y="4518025"/>
          <p14:tracePt t="75649" x="5224463" y="4510088"/>
          <p14:tracePt t="75655" x="5214938" y="4491038"/>
          <p14:tracePt t="75672" x="5197475" y="4473575"/>
          <p14:tracePt t="75689" x="5180013" y="4456113"/>
          <p14:tracePt t="75705" x="5160963" y="4438650"/>
          <p14:tracePt t="75723" x="5126038" y="4438650"/>
          <p14:tracePt t="75738" x="5081588" y="4429125"/>
          <p14:tracePt t="75757" x="5037138" y="4429125"/>
          <p14:tracePt t="75772" x="4991100" y="4429125"/>
          <p14:tracePt t="75789" x="4946650" y="4465638"/>
          <p14:tracePt t="75805" x="4919663" y="4491038"/>
          <p14:tracePt t="75822" x="4911725" y="4527550"/>
          <p14:tracePt t="75838" x="4938713" y="4679950"/>
          <p14:tracePt t="75894" x="5000625" y="4741863"/>
          <p14:tracePt t="75894" x="5018088" y="4751388"/>
          <p14:tracePt t="75955" x="5054600" y="4759325"/>
          <p14:tracePt t="75956" x="5153025" y="4776788"/>
          <p14:tracePt t="75973" x="5251450" y="4795838"/>
          <p14:tracePt t="75988" x="5384800" y="4795838"/>
          <p14:tracePt t="76014" x="5402263" y="4795838"/>
          <p14:tracePt t="76022" x="5446713" y="4795838"/>
          <p14:tracePt t="76039" x="5465763" y="4795838"/>
          <p14:tracePt t="76055" x="5483225" y="4768850"/>
          <p14:tracePt t="76072" x="5483225" y="4687888"/>
          <p14:tracePt t="76105" x="5483225" y="4643438"/>
          <p14:tracePt t="76105" x="5483225" y="4625975"/>
          <p14:tracePt t="76125" x="5402263" y="4518025"/>
          <p14:tracePt t="76183" x="5375275" y="4500563"/>
          <p14:tracePt t="76188" x="5340350" y="4491038"/>
          <p14:tracePt t="76206" x="5303838" y="4483100"/>
          <p14:tracePt t="76221" x="5276850" y="4483100"/>
          <p14:tracePt t="76238" x="5232400" y="4483100"/>
          <p14:tracePt t="76255" x="5205413" y="4483100"/>
          <p14:tracePt t="76272" x="5180013" y="4491038"/>
          <p14:tracePt t="76288" x="5153025" y="4510088"/>
          <p14:tracePt t="76305" x="5126038" y="4527550"/>
          <p14:tracePt t="76322" x="5116513" y="4554538"/>
          <p14:tracePt t="76339" x="5108575" y="4589463"/>
          <p14:tracePt t="76356" x="5108575" y="4608513"/>
          <p14:tracePt t="76372" x="5108575" y="4633913"/>
          <p14:tracePt t="76394" x="5126038" y="4652963"/>
          <p14:tracePt t="76405" x="5133975" y="4670425"/>
          <p14:tracePt t="76422" x="5143500" y="4687888"/>
          <p14:tracePt t="76438" x="5160963" y="4705350"/>
          <p14:tracePt t="76455" x="5187950" y="4714875"/>
          <p14:tracePt t="76471" x="5232400" y="4724400"/>
          <p14:tracePt t="76488" x="5303838" y="4724400"/>
          <p14:tracePt t="76523" x="5313363" y="4724400"/>
          <p14:tracePt t="76524" x="5330825" y="4724400"/>
          <p14:tracePt t="76538" x="5367338" y="4714875"/>
          <p14:tracePt t="76538" x="5367338" y="4705350"/>
          <p14:tracePt t="76556" x="5394325" y="4679950"/>
          <p14:tracePt t="76572" x="5394325" y="4670425"/>
          <p14:tracePt t="76589" x="5402263" y="4643438"/>
          <p14:tracePt t="76605" x="5402263" y="4608513"/>
          <p14:tracePt t="76622" x="5402263" y="4572000"/>
          <p14:tracePt t="76638" x="5384800" y="4545013"/>
          <p14:tracePt t="76655" x="5375275" y="4518025"/>
          <p14:tracePt t="76672" x="5348288" y="4491038"/>
          <p14:tracePt t="76689" x="5322888" y="4483100"/>
          <p14:tracePt t="76705" x="5303838" y="4465638"/>
          <p14:tracePt t="76722" x="5259388" y="4456113"/>
          <p14:tracePt t="76738" x="5205413" y="4456113"/>
          <p14:tracePt t="76756" x="5170488" y="4456113"/>
          <p14:tracePt t="76772" x="5133975" y="4456113"/>
          <p14:tracePt t="76789" x="5099050" y="4473575"/>
          <p14:tracePt t="76805" x="5081588" y="4500563"/>
          <p14:tracePt t="76822" x="5072063" y="4537075"/>
          <p14:tracePt t="76838" x="5054600" y="4572000"/>
          <p14:tracePt t="76856" x="5054600" y="4616450"/>
          <p14:tracePt t="76872" x="5045075" y="4660900"/>
          <p14:tracePt t="76888" x="5045075" y="4697413"/>
          <p14:tracePt t="76905" x="5045075" y="4741863"/>
          <p14:tracePt t="76922" x="5045075" y="4768850"/>
          <p14:tracePt t="76938" x="5062538" y="4813300"/>
          <p14:tracePt t="76955" x="5170488" y="4902200"/>
          <p14:tracePt t="77028" x="5205413" y="4919663"/>
          <p14:tracePt t="77047" x="5224463" y="4919663"/>
          <p14:tracePt t="77054" x="5259388" y="4919663"/>
          <p14:tracePt t="77072" x="5276850" y="4919663"/>
          <p14:tracePt t="77088" x="5286375" y="4919663"/>
          <p14:tracePt t="77123" x="5295900" y="4919663"/>
          <p14:tracePt t="77267" x="5295900" y="4929188"/>
          <p14:tracePt t="77283" x="5295900" y="4938713"/>
          <p14:tracePt t="77287" x="5286375" y="4946650"/>
          <p14:tracePt t="77293" x="5286375" y="4956175"/>
          <p14:tracePt t="77305" x="5268913" y="4965700"/>
          <p14:tracePt t="77323" x="5259388" y="4991100"/>
          <p14:tracePt t="77338" x="5224463" y="5037138"/>
          <p14:tracePt t="77357" x="5205413" y="5062538"/>
          <p14:tracePt t="77372" x="5205413" y="5089525"/>
          <p14:tracePt t="77389" x="5187950" y="5116513"/>
          <p14:tracePt t="77405" x="5187950" y="5133975"/>
          <p14:tracePt t="77422" x="5180013" y="5153025"/>
          <p14:tracePt t="77438" x="5170488" y="5170488"/>
          <p14:tracePt t="78179" x="5170488" y="5180013"/>
          <p14:tracePt t="78267" x="5180013" y="5180013"/>
          <p14:tracePt t="78291" x="5187950" y="5180013"/>
          <p14:tracePt t="78307" x="5197475" y="5180013"/>
          <p14:tracePt t="78308" x="5205413" y="5180013"/>
          <p14:tracePt t="78723" x="5205413" y="5187950"/>
          <p14:tracePt t="78755" x="5205413" y="5197475"/>
          <p14:tracePt t="78779" x="5205413" y="5205413"/>
          <p14:tracePt t="78859" x="5205413" y="5214938"/>
          <p14:tracePt t="78899" x="5197475" y="5224463"/>
          <p14:tracePt t="78927" x="5187950" y="5232400"/>
          <p14:tracePt t="78939" x="5170488" y="5241925"/>
          <p14:tracePt t="78940" x="5153025" y="5241925"/>
          <p14:tracePt t="78954" x="5081588" y="5259388"/>
          <p14:tracePt t="78972" x="5037138" y="5268913"/>
          <p14:tracePt t="78988" x="5010150" y="5268913"/>
          <p14:tracePt t="79005" x="4983163" y="5268913"/>
          <p14:tracePt t="79021" x="4938713" y="5268913"/>
          <p14:tracePt t="79038" x="4875213" y="5268913"/>
          <p14:tracePt t="79055" x="4759325" y="5268913"/>
          <p14:tracePt t="79071" x="4616450" y="5268913"/>
          <p14:tracePt t="79088" x="4456113" y="5268913"/>
          <p14:tracePt t="79104" x="4367213" y="5268913"/>
          <p14:tracePt t="79121" x="4276725" y="5268913"/>
          <p14:tracePt t="79138" x="4187825" y="5268913"/>
          <p14:tracePt t="79156" x="4125913" y="5276850"/>
          <p14:tracePt t="79171" x="3759200" y="5286375"/>
          <p14:tracePt t="79262" x="3724275" y="5286375"/>
          <p14:tracePt t="79271" x="3652838" y="5286375"/>
          <p14:tracePt t="79289" x="3589338" y="5286375"/>
          <p14:tracePt t="79305" x="3536950" y="5286375"/>
          <p14:tracePt t="79322" x="3473450" y="5295900"/>
          <p14:tracePt t="79338" x="3411538" y="5303838"/>
          <p14:tracePt t="79375" x="3411538" y="5313363"/>
          <p14:tracePt t="79443" x="3402013" y="5313363"/>
          <p14:tracePt t="79475" x="3402013" y="5322888"/>
          <p14:tracePt t="79508" x="3402013" y="5330825"/>
          <p14:tracePt t="79508" x="3455988" y="5357813"/>
          <p14:tracePt t="79508" x="3490913" y="5357813"/>
          <p14:tracePt t="79540" x="3616325" y="5384800"/>
          <p14:tracePt t="79565" x="3670300" y="5394325"/>
          <p14:tracePt t="79572" x="3776663" y="5411788"/>
          <p14:tracePt t="79588" x="3867150" y="5419725"/>
          <p14:tracePt t="79606" x="3938588" y="5419725"/>
          <p14:tracePt t="79622" x="3956050" y="5419725"/>
          <p14:tracePt t="79659" x="3956050" y="5411788"/>
          <p14:tracePt t="79662" x="3956050" y="5402263"/>
          <p14:tracePt t="79672" x="3956050" y="5367338"/>
          <p14:tracePt t="79688" x="3956050" y="5330825"/>
          <p14:tracePt t="79705" x="3938588" y="5276850"/>
          <p14:tracePt t="79721" x="3875088" y="5224463"/>
          <p14:tracePt t="79738" x="3795713" y="5160963"/>
          <p14:tracePt t="79754" x="3589338" y="5072063"/>
          <p14:tracePt t="79772" x="3419475" y="5010150"/>
          <p14:tracePt t="79788" x="3251200" y="4983163"/>
          <p14:tracePt t="79805" x="3081338" y="4973638"/>
          <p14:tracePt t="79821" x="2982913" y="4983163"/>
          <p14:tracePt t="79838" x="2928938" y="5010150"/>
          <p14:tracePt t="79855" x="2919413" y="5037138"/>
          <p14:tracePt t="79871" x="2919413" y="5072063"/>
          <p14:tracePt t="79888" x="2919413" y="5099050"/>
          <p14:tracePt t="79905" x="2928938" y="5116513"/>
          <p14:tracePt t="79921" x="2965450" y="5143500"/>
          <p14:tracePt t="79939" x="3017838" y="5160963"/>
          <p14:tracePt t="79939" x="3036888" y="5180013"/>
          <p14:tracePt t="79956" x="3062288" y="5187950"/>
          <p14:tracePt t="79972" x="3081338" y="5197475"/>
          <p14:tracePt t="79990" x="3089275" y="5197475"/>
          <p14:tracePt t="80005" x="3116263" y="5205413"/>
          <p14:tracePt t="80022" x="3187700" y="5205413"/>
          <p14:tracePt t="80048" x="3214688" y="5205413"/>
          <p14:tracePt t="80055" x="3303588" y="5205413"/>
          <p14:tracePt t="80071" x="3367088" y="5205413"/>
          <p14:tracePt t="80088" x="3402013" y="5205413"/>
          <p14:tracePt t="80104" x="3419475" y="5197475"/>
          <p14:tracePt t="80122" x="3419475" y="5187950"/>
          <p14:tracePt t="80138" x="3419475" y="5170488"/>
          <p14:tracePt t="80138" x="3419475" y="5153025"/>
          <p14:tracePt t="80156" x="3419475" y="5133975"/>
          <p14:tracePt t="80172" x="3402013" y="5108575"/>
          <p14:tracePt t="80189" x="3348038" y="5081588"/>
          <p14:tracePt t="80205" x="3276600" y="5062538"/>
          <p14:tracePt t="80224" x="3187700" y="5054600"/>
          <p14:tracePt t="80239" x="3125788" y="5054600"/>
          <p14:tracePt t="80255" x="3071813" y="5062538"/>
          <p14:tracePt t="80272" x="3054350" y="5089525"/>
          <p14:tracePt t="80289" x="3036888" y="5126038"/>
          <p14:tracePt t="80305" x="3036888" y="5160963"/>
          <p14:tracePt t="80323" x="3036888" y="5180013"/>
          <p14:tracePt t="80338" x="3125788" y="5205413"/>
          <p14:tracePt t="80391" x="3251200" y="5232400"/>
          <p14:tracePt t="80440" x="3268663" y="5232400"/>
          <p14:tracePt t="80455" x="3286125" y="5241925"/>
          <p14:tracePt t="80456" x="3330575" y="5251450"/>
          <p14:tracePt t="80471" x="3367088" y="5259388"/>
          <p14:tracePt t="80488" x="3402013" y="5259388"/>
          <p14:tracePt t="80505" x="3446463" y="5259388"/>
          <p14:tracePt t="80521" x="3455988" y="5259388"/>
          <p14:tracePt t="80538" x="3500438" y="5180013"/>
          <p14:tracePt t="80623" x="3500438" y="5160963"/>
          <p14:tracePt t="80638" x="3473450" y="5143500"/>
          <p14:tracePt t="80654" x="3438525" y="5116513"/>
          <p14:tracePt t="80672" x="3375025" y="5099050"/>
          <p14:tracePt t="80688" x="3303588" y="5072063"/>
          <p14:tracePt t="80705" x="3214688" y="5062538"/>
          <p14:tracePt t="80721" x="3160713" y="5062538"/>
          <p14:tracePt t="80738" x="3133725" y="5072063"/>
          <p14:tracePt t="80754" x="3116263" y="5108575"/>
          <p14:tracePt t="80772" x="3116263" y="5126038"/>
          <p14:tracePt t="80788" x="3133725" y="5153025"/>
          <p14:tracePt t="80805" x="3170238" y="5170488"/>
          <p14:tracePt t="80823" x="3197225" y="5187950"/>
          <p14:tracePt t="80838" x="3224213" y="5187950"/>
          <p14:tracePt t="80856" x="3251200" y="5197475"/>
          <p14:tracePt t="80871" x="3259138" y="5197475"/>
          <p14:tracePt t="80907" x="3268663" y="5197475"/>
          <p14:tracePt t="80923" x="3276600" y="5197475"/>
          <p14:tracePt t="80924" x="3286125" y="5205413"/>
          <p14:tracePt t="80938" x="3322638" y="5205413"/>
          <p14:tracePt t="80938" x="3330575" y="5205413"/>
          <p14:tracePt t="80955" x="3367088" y="5205413"/>
          <p14:tracePt t="80971" x="3394075" y="5205413"/>
          <p14:tracePt t="81387" x="3394075" y="5214938"/>
          <p14:tracePt t="81443" x="3384550" y="5214938"/>
          <p14:tracePt t="81460" x="3367088" y="5214938"/>
          <p14:tracePt t="81508" x="3367088" y="5205413"/>
          <p14:tracePt t="81521" x="3357563" y="5205413"/>
          <p14:tracePt t="81539" x="3348038" y="5205413"/>
          <p14:tracePt t="81540" x="3322638" y="5205413"/>
          <p14:tracePt t="81540" x="3322638" y="5197475"/>
          <p14:tracePt t="81580" x="3313113" y="5197475"/>
          <p14:tracePt t="82244" x="3303588" y="5197475"/>
          <p14:tracePt t="91243" x="3303588" y="5187950"/>
          <p14:tracePt t="91259" x="3303588" y="5180013"/>
          <p14:tracePt t="91299" x="3303588" y="5170488"/>
          <p14:tracePt t="96991"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dm5migu4zj3pb.cloudfront.net/manuscripts/80000/80005/large/JCI80005.f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422" y="1446122"/>
            <a:ext cx="4933099" cy="3067821"/>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274128" y="492833"/>
            <a:ext cx="6495689" cy="400110"/>
          </a:xfrm>
          <a:prstGeom prst="rect">
            <a:avLst/>
          </a:prstGeom>
          <a:noFill/>
        </p:spPr>
        <p:txBody>
          <a:bodyPr wrap="none" rtlCol="0">
            <a:spAutoFit/>
          </a:bodyPr>
          <a:lstStyle/>
          <a:p>
            <a:r>
              <a:rPr lang="en-GB" sz="2000" dirty="0" smtClean="0">
                <a:latin typeface="Comic Sans MS" panose="030F0702030302020204" pitchFamily="66" charset="0"/>
              </a:rPr>
              <a:t>Myeloid derived suppressor cells (MDSCs) targeting </a:t>
            </a:r>
            <a:endParaRPr lang="en-GB" sz="2000" dirty="0">
              <a:latin typeface="Comic Sans MS" panose="030F0702030302020204"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9593894"/>
      </p:ext>
    </p:extLst>
  </p:cSld>
  <p:clrMapOvr>
    <a:masterClrMapping/>
  </p:clrMapOvr>
  <p:transition spd="med" advTm="543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2121" x="2339975" y="2840038"/>
          <p14:tracePt t="22247" x="2330450" y="2840038"/>
          <p14:tracePt t="22263" x="2322513" y="2847975"/>
          <p14:tracePt t="22271" x="2312988" y="2857500"/>
          <p14:tracePt t="22279" x="2303463" y="2867025"/>
          <p14:tracePt t="22284" x="2268538" y="3062288"/>
          <p14:tracePt t="22385" x="2286000" y="3081338"/>
          <p14:tracePt t="22391" x="2303463" y="3098800"/>
          <p14:tracePt t="22401" x="2322513" y="3108325"/>
          <p14:tracePt t="22423" x="2357438" y="3125788"/>
          <p14:tracePt t="22435" x="2401888" y="3125788"/>
          <p14:tracePt t="22455" x="2455863" y="3125788"/>
          <p14:tracePt t="22471" x="2581275" y="3125788"/>
          <p14:tracePt t="22503" x="2616200" y="3125788"/>
          <p14:tracePt t="22511" x="2670175" y="3125788"/>
          <p14:tracePt t="22519" x="2751138" y="3125788"/>
          <p14:tracePt t="22535" x="2847975" y="3125788"/>
          <p14:tracePt t="22535" x="2884488" y="3125788"/>
          <p14:tracePt t="22551" x="2955925" y="3125788"/>
          <p14:tracePt t="22575" x="3009900" y="3125788"/>
          <p14:tracePt t="22584" x="3062288" y="3116263"/>
          <p14:tracePt t="22601" x="3152775" y="3009900"/>
          <p14:tracePt t="22683" x="3160713" y="3000375"/>
          <p14:tracePt t="22700" x="3160713" y="2990850"/>
          <p14:tracePt t="22717" x="3170238" y="2982913"/>
          <p14:tracePt t="22717" x="3170238" y="2973388"/>
          <p14:tracePt t="22735" x="3170238" y="2965450"/>
          <p14:tracePt t="22751" x="3170238" y="2928938"/>
          <p14:tracePt t="22767" x="3170238" y="2901950"/>
          <p14:tracePt t="22785" x="3170238" y="2867025"/>
          <p14:tracePt t="22800" x="3170238" y="2822575"/>
          <p14:tracePt t="22818" x="3170238" y="2759075"/>
          <p14:tracePt t="22833" x="3143250" y="2705100"/>
          <p14:tracePt t="22851" x="3098800" y="2608263"/>
          <p14:tracePt t="22867" x="3009900" y="2509838"/>
          <p14:tracePt t="22884" x="2867025" y="2393950"/>
          <p14:tracePt t="22900" x="2732088" y="2322513"/>
          <p14:tracePt t="22917" x="2633663" y="2295525"/>
          <p14:tracePt t="22934" x="2544763" y="2295525"/>
          <p14:tracePt t="22952" x="2500313" y="2322513"/>
          <p14:tracePt t="22967" x="2411413" y="2438400"/>
          <p14:tracePt t="22991" x="2384425" y="2490788"/>
          <p14:tracePt t="23000" x="2347913" y="2589213"/>
          <p14:tracePt t="23018" x="2322513" y="2670175"/>
          <p14:tracePt t="23034" x="2312988" y="2724150"/>
          <p14:tracePt t="23051" x="2312988" y="2776538"/>
          <p14:tracePt t="23067" x="2322513" y="2830513"/>
          <p14:tracePt t="23084" x="2347913" y="2901950"/>
          <p14:tracePt t="23100" x="2393950" y="2955925"/>
          <p14:tracePt t="23118" x="2446338" y="3000375"/>
          <p14:tracePt t="23134" x="2527300" y="3036888"/>
          <p14:tracePt t="23134" x="2571750" y="3044825"/>
          <p14:tracePt t="23151" x="2660650" y="3071813"/>
          <p14:tracePt t="23168" x="2768600" y="3071813"/>
          <p14:tracePt t="23184" x="2901950" y="3071813"/>
          <p14:tracePt t="23200" x="3027363" y="3036888"/>
          <p14:tracePt t="23217" x="3108325" y="2990850"/>
          <p14:tracePt t="23234" x="3170238" y="2901950"/>
          <p14:tracePt t="23250" x="3197225" y="2822575"/>
          <p14:tracePt t="23267" x="3197225" y="2724150"/>
          <p14:tracePt t="23284" x="3170238" y="2598738"/>
          <p14:tracePt t="23301" x="3125788" y="2490788"/>
          <p14:tracePt t="23317" x="3054350" y="2419350"/>
          <p14:tracePt t="23334" x="2982913" y="2366963"/>
          <p14:tracePt t="23350" x="2867025" y="2303463"/>
          <p14:tracePt t="23368" x="2679700" y="2286000"/>
          <p14:tracePt t="23417" x="2589213" y="2312988"/>
          <p14:tracePt t="23418" x="2428875" y="2428875"/>
          <p14:tracePt t="23455" x="2339975" y="2554288"/>
          <p14:tracePt t="23475" x="2322513" y="2598738"/>
          <p14:tracePt t="23484" x="2295525" y="2679700"/>
          <p14:tracePt t="23501" x="2465388" y="3071813"/>
          <p14:tracePt t="23501" x="2490788" y="3098800"/>
          <p14:tracePt t="23585" x="2616200" y="3152775"/>
          <p14:tracePt t="23611" x="2822575" y="3160713"/>
          <p14:tracePt t="23661" x="2955925" y="3108325"/>
          <p14:tracePt t="23683" x="3116263" y="2965450"/>
          <p14:tracePt t="23744" x="3133725" y="2901950"/>
          <p14:tracePt t="23750" x="3152775" y="2874963"/>
          <p14:tracePt t="23751" x="3170238" y="2813050"/>
          <p14:tracePt t="23767" x="3170238" y="2768600"/>
          <p14:tracePt t="23785" x="3179763" y="2732088"/>
          <p14:tracePt t="23800" x="3179763" y="2697163"/>
          <p14:tracePt t="23818" x="3170238" y="2670175"/>
          <p14:tracePt t="23834" x="3143250" y="2652713"/>
          <p14:tracePt t="23851" x="3098800" y="2652713"/>
          <p14:tracePt t="23867" x="3054350" y="2652713"/>
          <p14:tracePt t="23885" x="2965450" y="2687638"/>
          <p14:tracePt t="23900" x="2867025" y="2732088"/>
          <p14:tracePt t="23918" x="2768600" y="2795588"/>
          <p14:tracePt t="23934" x="2660650" y="2874963"/>
          <p14:tracePt t="23934" x="2589213" y="2938463"/>
          <p14:tracePt t="23952" x="2509838" y="3062288"/>
          <p14:tracePt t="23967" x="2455863" y="3187700"/>
          <p14:tracePt t="23984" x="2419350" y="3295650"/>
          <p14:tracePt t="24000" x="2401888" y="3411538"/>
          <p14:tracePt t="24017" x="2401888" y="3536950"/>
          <p14:tracePt t="24034" x="2446338" y="3670300"/>
          <p14:tracePt t="24051" x="2517775" y="3776663"/>
          <p14:tracePt t="24067" x="2608263" y="3884613"/>
          <p14:tracePt t="24084" x="2687638" y="3938588"/>
          <p14:tracePt t="24101" x="2759075" y="3983038"/>
          <p14:tracePt t="24117" x="2813050" y="4000500"/>
          <p14:tracePt t="24134" x="2857500" y="4010025"/>
          <p14:tracePt t="24150" x="2911475" y="4010025"/>
          <p14:tracePt t="24168" x="2938463" y="4010025"/>
          <p14:tracePt t="24184" x="2973388" y="4010025"/>
          <p14:tracePt t="24201" x="3000375" y="4000500"/>
          <p14:tracePt t="24217" x="3027363" y="3990975"/>
          <p14:tracePt t="24235" x="3044825" y="3973513"/>
          <p14:tracePt t="24251" x="3054350" y="3946525"/>
          <p14:tracePt t="24268" x="3054350" y="3929063"/>
          <p14:tracePt t="24284" x="3054350" y="3911600"/>
          <p14:tracePt t="24302" x="3054350" y="3884613"/>
          <p14:tracePt t="24317" x="3054350" y="3875088"/>
          <p14:tracePt t="24334" x="3044825" y="3875088"/>
          <p14:tracePt t="24350" x="3000375" y="3875088"/>
          <p14:tracePt t="24368" x="2938463" y="3919538"/>
          <p14:tracePt t="24384" x="2867025" y="3990975"/>
          <p14:tracePt t="24401" x="2822575" y="4054475"/>
          <p14:tracePt t="24417" x="2776538" y="4125913"/>
          <p14:tracePt t="24436" x="2751138" y="4197350"/>
          <p14:tracePt t="24450" x="2741613" y="4259263"/>
          <p14:tracePt t="24468" x="2741613" y="4330700"/>
          <p14:tracePt t="24484" x="2741613" y="4384675"/>
          <p14:tracePt t="24501" x="2776538" y="4473575"/>
          <p14:tracePt t="24541" x="2786063" y="4473575"/>
          <p14:tracePt t="24541" x="2795588" y="4483100"/>
          <p14:tracePt t="24552" x="2813050" y="4483100"/>
          <p14:tracePt t="24567" x="2822575" y="4483100"/>
          <p14:tracePt t="24597" x="2830513" y="4483100"/>
          <p14:tracePt t="24601" x="2840038" y="4483100"/>
          <p14:tracePt t="24618" x="2857500" y="4483100"/>
          <p14:tracePt t="24651" x="2884488" y="4491038"/>
          <p14:tracePt t="25047" x="2884488" y="4500563"/>
          <p14:tracePt t="25055" x="2894013" y="4500563"/>
          <p14:tracePt t="25061" x="2901950" y="4500563"/>
          <p14:tracePt t="25067" x="2938463" y="4518025"/>
          <p14:tracePt t="25083" x="3000375" y="4537075"/>
          <p14:tracePt t="25101" x="3081338" y="4554538"/>
          <p14:tracePt t="25117" x="3152775" y="4572000"/>
          <p14:tracePt t="25134" x="3205163" y="4572000"/>
          <p14:tracePt t="25150" x="3251200" y="4581525"/>
          <p14:tracePt t="25199" x="3259138" y="4581525"/>
          <p14:tracePt t="25239" x="3268663" y="4581525"/>
          <p14:tracePt t="25247" x="3276600" y="4581525"/>
          <p14:tracePt t="25271" x="3286125" y="4581525"/>
          <p14:tracePt t="25295" x="3295650" y="4581525"/>
          <p14:tracePt t="25312" x="3295650" y="4572000"/>
          <p14:tracePt t="25423" x="3286125" y="4572000"/>
          <p14:tracePt t="25440" x="3268663" y="4572000"/>
          <p14:tracePt t="25440" x="3259138" y="4572000"/>
          <p14:tracePt t="25453" x="3241675" y="4572000"/>
          <p14:tracePt t="25467" x="3232150" y="4562475"/>
          <p14:tracePt t="25485" x="3205163" y="4554538"/>
          <p14:tracePt t="25501" x="3179763" y="4554538"/>
          <p14:tracePt t="25518" x="3152775" y="4537075"/>
          <p14:tracePt t="25533" x="3116263" y="4510088"/>
          <p14:tracePt t="25533" x="3098800" y="4491038"/>
          <p14:tracePt t="25551" x="3054350" y="4456113"/>
          <p14:tracePt t="25567" x="3017838" y="4411663"/>
          <p14:tracePt t="25584" x="2919413" y="4160838"/>
          <p14:tracePt t="25642" x="2874963" y="3983038"/>
          <p14:tracePt t="25676" x="2874963" y="3956050"/>
          <p14:tracePt t="25684" x="2857500" y="3875088"/>
          <p14:tracePt t="25700" x="2847975" y="3830638"/>
          <p14:tracePt t="25718" x="2840038" y="3776663"/>
          <p14:tracePt t="25734" x="2830513" y="3724275"/>
          <p14:tracePt t="25734" x="2830513" y="3697288"/>
          <p14:tracePt t="25751" x="2830513" y="3625850"/>
          <p14:tracePt t="25767" x="2884488" y="3152775"/>
          <p14:tracePt t="25850" x="3000375" y="2894013"/>
          <p14:tracePt t="25900" x="3036888" y="2847975"/>
          <p14:tracePt t="25902" x="3098800" y="2776538"/>
          <p14:tracePt t="25917" x="3152775" y="2697163"/>
          <p14:tracePt t="25917" x="3197225" y="2660650"/>
          <p14:tracePt t="25936" x="3241675" y="2633663"/>
          <p14:tracePt t="25950" x="3357563" y="2544763"/>
          <p14:tracePt t="25969" x="3429000" y="2490788"/>
          <p14:tracePt t="25984" x="3509963" y="2446338"/>
          <p14:tracePt t="26001" x="3589338" y="2419350"/>
          <p14:tracePt t="26017" x="3652838" y="2393950"/>
          <p14:tracePt t="26034" x="3697288" y="2366963"/>
          <p14:tracePt t="26050" x="3741738" y="2347913"/>
          <p14:tracePt t="26067" x="3795713" y="2330450"/>
          <p14:tracePt t="26084" x="3840163" y="2330450"/>
          <p14:tracePt t="26101" x="3902075" y="2330450"/>
          <p14:tracePt t="26117" x="3946525" y="2330450"/>
          <p14:tracePt t="26117" x="3965575" y="2347913"/>
          <p14:tracePt t="26135" x="4000500" y="2357438"/>
          <p14:tracePt t="26150" x="4044950" y="2393950"/>
          <p14:tracePt t="26168" x="4071938" y="2411413"/>
          <p14:tracePt t="26184" x="4098925" y="2438400"/>
          <p14:tracePt t="26200" x="4116388" y="2455863"/>
          <p14:tracePt t="26217" x="4133850" y="2482850"/>
          <p14:tracePt t="26234" x="4152900" y="2527300"/>
          <p14:tracePt t="26256" x="4152900" y="2536825"/>
          <p14:tracePt t="26267" x="4160838" y="2581275"/>
          <p14:tracePt t="26285" x="4160838" y="2616200"/>
          <p14:tracePt t="26301" x="4160838" y="2660650"/>
          <p14:tracePt t="26318" x="4143375" y="2714625"/>
          <p14:tracePt t="26334" x="4108450" y="2776538"/>
          <p14:tracePt t="26334" x="4108450" y="2803525"/>
          <p14:tracePt t="26351" x="4054475" y="2874963"/>
          <p14:tracePt t="26368" x="4010025" y="2946400"/>
          <p14:tracePt t="26385" x="3938588" y="3036888"/>
          <p14:tracePt t="26400" x="3867150" y="3116263"/>
          <p14:tracePt t="26418" x="3768725" y="3197225"/>
          <p14:tracePt t="26435" x="3652838" y="3276600"/>
          <p14:tracePt t="26451" x="3536950" y="3357563"/>
          <p14:tracePt t="26467" x="3438525" y="3402013"/>
          <p14:tracePt t="26485" x="3348038" y="3446463"/>
          <p14:tracePt t="26500" x="3295650" y="3465513"/>
          <p14:tracePt t="26518" x="3268663" y="3473450"/>
          <p14:tracePt t="26534" x="3251200" y="3473450"/>
          <p14:tracePt t="26575" x="3251200" y="3465513"/>
          <p14:tracePt t="26584" x="3251200" y="3455988"/>
          <p14:tracePt t="26585" x="3251200" y="3429000"/>
          <p14:tracePt t="26604" x="3251200" y="3384550"/>
          <p14:tracePt t="26617" x="3251200" y="3340100"/>
          <p14:tracePt t="26634" x="3259138" y="3322638"/>
          <p14:tracePt t="26651" x="3268663" y="3303588"/>
          <p14:tracePt t="26667" x="3276600" y="3303588"/>
          <p14:tracePt t="26684" x="3286125" y="3303588"/>
          <p14:tracePt t="26740" x="3357563" y="3357563"/>
          <p14:tracePt t="26788" x="3429000" y="3402013"/>
          <p14:tracePt t="26834" x="3616325" y="3411538"/>
          <p14:tracePt t="27351" x="3625850" y="3411538"/>
          <p14:tracePt t="27356" x="3660775" y="3394075"/>
          <p14:tracePt t="27384" x="3679825" y="3375025"/>
          <p14:tracePt t="27401" x="3714750" y="3348038"/>
          <p14:tracePt t="27417" x="3751263" y="3322638"/>
          <p14:tracePt t="27435" x="3768725" y="3303588"/>
          <p14:tracePt t="27451" x="3795713" y="3286125"/>
          <p14:tracePt t="27467" x="3813175" y="3268663"/>
          <p14:tracePt t="27484" x="3822700" y="3259138"/>
          <p14:tracePt t="27500" x="3830638" y="3259138"/>
          <p14:tracePt t="27518" x="3848100" y="3259138"/>
          <p14:tracePt t="27534" x="3857625" y="3251200"/>
          <p14:tracePt t="27551" x="3867150" y="3251200"/>
          <p14:tracePt t="27591" x="3875088" y="3251200"/>
          <p14:tracePt t="28352" x="3884613" y="3251200"/>
          <p14:tracePt t="28368" x="3894138" y="3251200"/>
          <p14:tracePt t="28384" x="3902075" y="3259138"/>
          <p14:tracePt t="28400" x="3911600" y="3259138"/>
          <p14:tracePt t="28406" x="3919538" y="3259138"/>
          <p14:tracePt t="28432" x="3919538" y="3268663"/>
          <p14:tracePt t="28436" x="3929063" y="3268663"/>
          <p14:tracePt t="28442" x="3929063" y="3276600"/>
          <p14:tracePt t="28451" x="3938588" y="3276600"/>
          <p14:tracePt t="28469" x="3946525" y="3276600"/>
          <p14:tracePt t="28512" x="3956050" y="3276600"/>
          <p14:tracePt t="28528" x="3965575" y="3276600"/>
          <p14:tracePt t="28552" x="3983038" y="3276600"/>
          <p14:tracePt t="28561" x="3990975" y="3276600"/>
          <p14:tracePt t="28571" x="4000500" y="3276600"/>
          <p14:tracePt t="28585" x="4017963" y="3268663"/>
          <p14:tracePt t="28602" x="4027488" y="3268663"/>
          <p14:tracePt t="28618" x="4027488" y="3259138"/>
          <p14:tracePt t="28704" x="4027488" y="3251200"/>
          <p14:tracePt t="28712" x="4027488" y="3241675"/>
          <p14:tracePt t="28744" x="4027488" y="3232150"/>
          <p14:tracePt t="28784" x="4027488" y="3224213"/>
          <p14:tracePt t="29000" x="4037013" y="3232150"/>
          <p14:tracePt t="29015" x="4044950" y="3241675"/>
          <p14:tracePt t="29040" x="4054475" y="3251200"/>
          <p14:tracePt t="29128" x="4062413" y="3251200"/>
          <p14:tracePt t="29544" x="4062413" y="3259138"/>
          <p14:tracePt t="29560" x="4044950" y="3259138"/>
          <p14:tracePt t="29567" x="4027488" y="3295650"/>
          <p14:tracePt t="29585" x="4017963" y="3322638"/>
          <p14:tracePt t="29602" x="3990975" y="3357563"/>
          <p14:tracePt t="29618" x="3983038" y="3411538"/>
          <p14:tracePt t="29635" x="3965575" y="3455988"/>
          <p14:tracePt t="29651" x="3965575" y="3509963"/>
          <p14:tracePt t="29669" x="3965575" y="3554413"/>
          <p14:tracePt t="29685" x="3965575" y="3608388"/>
          <p14:tracePt t="29702" x="3965575" y="3660775"/>
          <p14:tracePt t="29718" x="3965575" y="3714750"/>
          <p14:tracePt t="29735" x="3973513" y="3768725"/>
          <p14:tracePt t="29752" x="4000500" y="3875088"/>
          <p14:tracePt t="29769" x="4037013" y="3946525"/>
          <p14:tracePt t="29785" x="4160838" y="4098925"/>
          <p14:tracePt t="29839" x="4224338" y="4133850"/>
          <p14:tracePt t="29852" x="4286250" y="4160838"/>
          <p14:tracePt t="29868" x="4340225" y="4170363"/>
          <p14:tracePt t="29885" x="4384675" y="4170363"/>
          <p14:tracePt t="29902" x="4419600" y="4170363"/>
          <p14:tracePt t="29919" x="4473575" y="4170363"/>
          <p14:tracePt t="29919" x="4500563" y="4170363"/>
          <p14:tracePt t="29953" x="4518025" y="4170363"/>
          <p14:tracePt t="29953" x="4581525" y="4152900"/>
          <p14:tracePt t="29969" x="4643438" y="4143375"/>
          <p14:tracePt t="29986" x="4687888" y="4143375"/>
          <p14:tracePt t="30002" x="4732338" y="4125913"/>
          <p14:tracePt t="30019" x="4848225" y="4089400"/>
          <p14:tracePt t="30052" x="4929188" y="4037013"/>
          <p14:tracePt t="30079" x="4938713" y="4027488"/>
          <p14:tracePt t="30085" x="5018088" y="3902075"/>
          <p14:tracePt t="30122" x="5027613" y="3875088"/>
          <p14:tracePt t="30135" x="5045075" y="3830638"/>
          <p14:tracePt t="30135" x="5054600" y="3813175"/>
          <p14:tracePt t="30153" x="5054600" y="3776663"/>
          <p14:tracePt t="30169" x="5054600" y="3732213"/>
          <p14:tracePt t="30186" x="5054600" y="3697288"/>
          <p14:tracePt t="30202" x="5054600" y="3660775"/>
          <p14:tracePt t="30219" x="5027613" y="3608388"/>
          <p14:tracePt t="30235" x="4919663" y="3500438"/>
          <p14:tracePt t="30262" x="4848225" y="3446463"/>
          <p14:tracePt t="30278" x="4813300" y="3411538"/>
          <p14:tracePt t="30285" x="4741863" y="3367088"/>
          <p14:tracePt t="30302" x="4483100" y="3286125"/>
          <p14:tracePt t="30302" x="4446588" y="3286125"/>
          <p14:tracePt t="30369" x="4152900" y="3616325"/>
          <p14:tracePt t="30445" x="4125913" y="3679825"/>
          <p14:tracePt t="30452" x="4071938" y="3803650"/>
          <p14:tracePt t="30470" x="4037013" y="3894138"/>
          <p14:tracePt t="30485" x="3990975" y="4000500"/>
          <p14:tracePt t="30502" x="3973513" y="4089400"/>
          <p14:tracePt t="30517" x="3946525" y="4170363"/>
          <p14:tracePt t="30535" x="3919538" y="4251325"/>
          <p14:tracePt t="30551" x="3902075" y="4357688"/>
          <p14:tracePt t="30569" x="3884613" y="4411663"/>
          <p14:tracePt t="30585" x="3867150" y="4465638"/>
          <p14:tracePt t="30601" x="3830638" y="4518025"/>
          <p14:tracePt t="30618" x="3813175" y="4562475"/>
          <p14:tracePt t="30635" x="3786188" y="4608513"/>
          <p14:tracePt t="30651" x="3732213" y="4652963"/>
          <p14:tracePt t="30668" x="3679825" y="4687888"/>
          <p14:tracePt t="30686" x="3625850" y="4724400"/>
          <p14:tracePt t="30701" x="3581400" y="4751388"/>
          <p14:tracePt t="30719" x="3554413" y="4776788"/>
          <p14:tracePt t="30734" x="3544888" y="4776788"/>
          <p14:tracePt t="30776" x="3536950" y="4776788"/>
          <p14:tracePt t="30800" x="3536950" y="4751388"/>
          <p14:tracePt t="30808" x="3536950" y="4741863"/>
          <p14:tracePt t="30813" x="3536950" y="4724400"/>
          <p14:tracePt t="30818" x="3536950" y="4697413"/>
          <p14:tracePt t="30834" x="3536950" y="4660900"/>
          <p14:tracePt t="30860" x="3544888" y="4643438"/>
          <p14:tracePt t="30868" x="3554413" y="4625975"/>
          <p14:tracePt t="30885" x="3562350" y="4616450"/>
          <p14:tracePt t="30901" x="3571875" y="4608513"/>
          <p14:tracePt t="30918" x="3571875" y="4598988"/>
          <p14:tracePt t="30935" x="3589338" y="4581525"/>
          <p14:tracePt t="30935" x="3608388" y="4562475"/>
          <p14:tracePt t="30968" x="3616325" y="4545013"/>
          <p14:tracePt t="30969" x="3643313" y="4518025"/>
          <p14:tracePt t="30987" x="3679825" y="4465638"/>
          <p14:tracePt t="31018" x="3687763" y="4456113"/>
          <p14:tracePt t="31019" x="3714750" y="4419600"/>
          <p14:tracePt t="31035" x="3732213" y="4394200"/>
          <p14:tracePt t="31051" x="3751263" y="4357688"/>
          <p14:tracePt t="31068" x="3768725" y="4340225"/>
          <p14:tracePt t="31084" x="3776663" y="4303713"/>
          <p14:tracePt t="31102" x="3795713" y="4276725"/>
          <p14:tracePt t="31119" x="3803650" y="4251325"/>
          <p14:tracePt t="31136" x="3830638" y="4160838"/>
          <p14:tracePt t="31201" x="3830638" y="4152900"/>
          <p14:tracePt t="31203" x="3830638" y="4143375"/>
          <p14:tracePt t="31368" x="3822700" y="4143375"/>
          <p14:tracePt t="31376" x="3813175" y="4143375"/>
          <p14:tracePt t="31384" x="3813175" y="4152900"/>
          <p14:tracePt t="31384" x="3803650" y="4152900"/>
          <p14:tracePt t="31401" x="3803650" y="4160838"/>
          <p14:tracePt t="31402" x="3795713" y="4179888"/>
          <p14:tracePt t="31418" x="3786188" y="4205288"/>
          <p14:tracePt t="31544" x="3786188" y="4214813"/>
          <p14:tracePt t="31576" x="3776663" y="4214813"/>
          <p14:tracePt t="31608" x="3776663" y="4224338"/>
          <p14:tracePt t="32464" x="3786188" y="4224338"/>
          <p14:tracePt t="32473" x="3795713" y="4224338"/>
          <p14:tracePt t="32480" x="3813175" y="4224338"/>
          <p14:tracePt t="32485" x="3857625" y="4224338"/>
          <p14:tracePt t="32501" x="3929063" y="4224338"/>
          <p14:tracePt t="32518" x="4017963" y="4232275"/>
          <p14:tracePt t="32534" x="4108450" y="4241800"/>
          <p14:tracePt t="32534" x="4143375" y="4251325"/>
          <p14:tracePt t="32552" x="4179888" y="4251325"/>
          <p14:tracePt t="32568" x="4313238" y="4251325"/>
          <p14:tracePt t="32585" x="4500563" y="4251325"/>
          <p14:tracePt t="32620" x="4537075" y="4251325"/>
          <p14:tracePt t="32634" x="4562475" y="4251325"/>
          <p14:tracePt t="32635" x="4625975" y="4241800"/>
          <p14:tracePt t="32652" x="4679950" y="4232275"/>
          <p14:tracePt t="32668" x="4732338" y="4224338"/>
          <p14:tracePt t="32685" x="4759325" y="4205288"/>
          <p14:tracePt t="32701" x="4795838" y="4187825"/>
          <p14:tracePt t="32718" x="4813300" y="4179888"/>
          <p14:tracePt t="32734" x="4830763" y="4160838"/>
          <p14:tracePt t="32734" x="4848225" y="4143375"/>
          <p14:tracePt t="32752" x="4867275" y="4133850"/>
          <p14:tracePt t="32767" x="4902200" y="4081463"/>
          <p14:tracePt t="32785" x="4956175" y="4017963"/>
          <p14:tracePt t="32801" x="4991100" y="3938588"/>
          <p14:tracePt t="32818" x="5037138" y="3848100"/>
          <p14:tracePt t="32834" x="5081588" y="3751263"/>
          <p14:tracePt t="32851" x="5153025" y="3581400"/>
          <p14:tracePt t="32851" x="5180013" y="3536950"/>
          <p14:tracePt t="32889" x="5205413" y="3446463"/>
          <p14:tracePt t="32920" x="5214938" y="3429000"/>
          <p14:tracePt t="32934" x="5214938" y="3411538"/>
          <p14:tracePt t="32934" x="5232400" y="3394075"/>
          <p14:tracePt t="32937" x="5232400" y="3375025"/>
          <p14:tracePt t="32951" x="5241925" y="3313113"/>
          <p14:tracePt t="32969" x="5241925" y="3276600"/>
          <p14:tracePt t="32984" x="5251450" y="3241675"/>
          <p14:tracePt t="33002" x="5259388" y="3197225"/>
          <p14:tracePt t="33018" x="5268913" y="3160713"/>
          <p14:tracePt t="33036" x="5276850" y="3108325"/>
          <p14:tracePt t="33051" x="5286375" y="3044825"/>
          <p14:tracePt t="33069" x="5295900" y="2973388"/>
          <p14:tracePt t="33085" x="5303838" y="2901950"/>
          <p14:tracePt t="33102" x="5322888" y="2822575"/>
          <p14:tracePt t="33118" x="5330825" y="2759075"/>
          <p14:tracePt t="33135" x="5340350" y="2714625"/>
          <p14:tracePt t="33151" x="5357813" y="2687638"/>
          <p14:tracePt t="33169" x="5367338" y="2679700"/>
          <p14:tracePt t="33185" x="5375275" y="2670175"/>
          <p14:tracePt t="33240" x="5384800" y="2670175"/>
          <p14:tracePt t="33250" x="5411788" y="2679700"/>
          <p14:tracePt t="33255" x="5473700" y="2705100"/>
          <p14:tracePt t="33268" x="5608638" y="2724150"/>
          <p14:tracePt t="33284" x="5759450" y="2741613"/>
          <p14:tracePt t="33301" x="5894388" y="2751138"/>
          <p14:tracePt t="33318" x="6037263" y="2751138"/>
          <p14:tracePt t="33335" x="6323013" y="2741613"/>
          <p14:tracePt t="33422" x="6348413" y="2741613"/>
          <p14:tracePt t="33422" x="6357938" y="2741613"/>
          <p14:tracePt t="33464" x="6375400" y="2741613"/>
          <p14:tracePt t="33480" x="6384925" y="2741613"/>
          <p14:tracePt t="33488" x="6394450" y="2741613"/>
          <p14:tracePt t="33496" x="6402388" y="2741613"/>
          <p14:tracePt t="33504" x="6429375" y="2741613"/>
          <p14:tracePt t="33518" x="6446838" y="2741613"/>
          <p14:tracePt t="33535" x="6473825" y="2732088"/>
          <p14:tracePt t="33535" x="6483350" y="2732088"/>
          <p14:tracePt t="33553" x="6500813" y="2724150"/>
          <p14:tracePt t="33568" x="6545263" y="2697163"/>
          <p14:tracePt t="33586" x="6572250" y="2670175"/>
          <p14:tracePt t="33601" x="6616700" y="2633663"/>
          <p14:tracePt t="33618" x="6653213" y="2589213"/>
          <p14:tracePt t="33634" x="6680200" y="2536825"/>
          <p14:tracePt t="33652" x="6759575" y="2330450"/>
          <p14:tracePt t="33652" x="6777038" y="2295525"/>
          <p14:tracePt t="33706" x="6796088" y="2251075"/>
          <p14:tracePt t="33718" x="6848475" y="2143125"/>
          <p14:tracePt t="33742" x="6875463" y="2098675"/>
          <p14:tracePt t="33751" x="6919913" y="1973263"/>
          <p14:tracePt t="33769" x="6938963" y="1911350"/>
          <p14:tracePt t="33784" x="6946900" y="1847850"/>
          <p14:tracePt t="33802" x="6956425" y="1803400"/>
          <p14:tracePt t="33818" x="6956425" y="1751013"/>
          <p14:tracePt t="33835" x="6946900" y="1704975"/>
          <p14:tracePt t="33851" x="6911975" y="1670050"/>
          <p14:tracePt t="33868" x="6867525" y="1625600"/>
          <p14:tracePt t="33884" x="6751638" y="1544638"/>
          <p14:tracePt t="33884" x="6732588" y="1527175"/>
          <p14:tracePt t="33921" x="6705600" y="1517650"/>
          <p14:tracePt t="33935" x="6643688" y="1490663"/>
          <p14:tracePt t="33952" x="6572250" y="1482725"/>
          <p14:tracePt t="33969" x="6518275" y="1473200"/>
          <p14:tracePt t="33984" x="6456363" y="1473200"/>
          <p14:tracePt t="34002" x="6402388" y="1473200"/>
          <p14:tracePt t="34018" x="6323013" y="1473200"/>
          <p14:tracePt t="34040" x="6296025" y="1482725"/>
          <p14:tracePt t="34050" x="6232525" y="1509713"/>
          <p14:tracePt t="34067" x="6170613" y="1527175"/>
          <p14:tracePt t="34084" x="6116638" y="1554163"/>
          <p14:tracePt t="34101" x="6062663" y="1581150"/>
          <p14:tracePt t="34117" x="6010275" y="1598613"/>
          <p14:tracePt t="34135" x="5973763" y="1616075"/>
          <p14:tracePt t="34150" x="5938838" y="1633538"/>
          <p14:tracePt t="34150" x="5929313" y="1652588"/>
          <p14:tracePt t="34168" x="5902325" y="1687513"/>
          <p14:tracePt t="34184" x="5884863" y="1714500"/>
          <p14:tracePt t="34201" x="5867400" y="1758950"/>
          <p14:tracePt t="34218" x="5867400" y="1803400"/>
          <p14:tracePt t="34234" x="5857875" y="1839913"/>
          <p14:tracePt t="34251" x="5848350" y="1893888"/>
          <p14:tracePt t="34267" x="5848350" y="1965325"/>
          <p14:tracePt t="34286" x="5902325" y="2071688"/>
          <p14:tracePt t="34301" x="5991225" y="2160588"/>
          <p14:tracePt t="34319" x="6108700" y="2241550"/>
          <p14:tracePt t="34334" x="6224588" y="2330450"/>
          <p14:tracePt t="34352" x="6330950" y="2384425"/>
          <p14:tracePt t="34368" x="6491288" y="2411413"/>
          <p14:tracePt t="34385" x="6608763" y="2411413"/>
          <p14:tracePt t="34401" x="6697663" y="2393950"/>
          <p14:tracePt t="34418" x="6777038" y="2339975"/>
          <p14:tracePt t="34434" x="6831013" y="2268538"/>
          <p14:tracePt t="34453" x="6867525" y="2187575"/>
          <p14:tracePt t="34468" x="6732588" y="1625600"/>
          <p14:tracePt t="34561" x="6670675" y="1581150"/>
          <p14:tracePt t="34569" x="6608763" y="1562100"/>
          <p14:tracePt t="34572" x="6510338" y="1527175"/>
          <p14:tracePt t="34584" x="6384925" y="1509713"/>
          <p14:tracePt t="34601" x="6269038" y="1500188"/>
          <p14:tracePt t="34618" x="6180138" y="1500188"/>
          <p14:tracePt t="34635" x="6072188" y="1509713"/>
          <p14:tracePt t="34651" x="5965825" y="1527175"/>
          <p14:tracePt t="34668" x="5875338" y="1562100"/>
          <p14:tracePt t="34684" x="5776913" y="1589088"/>
          <p14:tracePt t="34701" x="5680075" y="1633538"/>
          <p14:tracePt t="34717" x="5581650" y="1670050"/>
          <p14:tracePt t="34735" x="5456238" y="1795463"/>
          <p14:tracePt t="34764" x="5429250" y="1822450"/>
          <p14:tracePt t="34768" x="5384800" y="1901825"/>
          <p14:tracePt t="34784" x="5340350" y="2000250"/>
          <p14:tracePt t="34802" x="5286375" y="2197100"/>
          <p14:tracePt t="34851" x="5286375" y="2232025"/>
          <p14:tracePt t="34851" x="5276850" y="2295525"/>
          <p14:tracePt t="34868" x="5276850" y="2357438"/>
          <p14:tracePt t="34884" x="5276850" y="2401888"/>
          <p14:tracePt t="34902" x="5276850" y="2438400"/>
          <p14:tracePt t="34918" x="5276850" y="2465388"/>
          <p14:tracePt t="34918" x="5286375" y="2465388"/>
          <p14:tracePt t="34952" x="5295900" y="2473325"/>
          <p14:tracePt t="34992" x="5303838" y="2473325"/>
          <p14:tracePt t="35008" x="5313363" y="2455863"/>
          <p14:tracePt t="35016" x="5322888" y="2446338"/>
          <p14:tracePt t="35016" x="5330825" y="2428875"/>
          <p14:tracePt t="35024" x="5340350" y="2411413"/>
          <p14:tracePt t="35034" x="5348288" y="2374900"/>
          <p14:tracePt t="35057" x="5357813" y="2357438"/>
          <p14:tracePt t="35067" x="5357813" y="2330450"/>
          <p14:tracePt t="35085" x="5357813" y="2322513"/>
          <p14:tracePt t="35280" x="5357813" y="2330450"/>
          <p14:tracePt t="35304" x="5357813" y="2339975"/>
          <p14:tracePt t="35368" x="5357813" y="2347913"/>
          <p14:tracePt t="35592" x="5357813" y="2357438"/>
          <p14:tracePt t="35624" x="5357813" y="2366963"/>
          <p14:tracePt t="35631" x="5375275" y="2393950"/>
          <p14:tracePt t="35684" x="5384800" y="2393950"/>
          <p14:tracePt t="35685" x="5402263" y="2401888"/>
          <p14:tracePt t="35702" x="5446713" y="2401888"/>
          <p14:tracePt t="35718" x="5518150" y="2419350"/>
          <p14:tracePt t="35734" x="5581650" y="2428875"/>
          <p14:tracePt t="35751" x="5643563" y="2428875"/>
          <p14:tracePt t="35751" x="5661025" y="2428875"/>
          <p14:tracePt t="35769" x="5697538" y="2428875"/>
          <p14:tracePt t="35784" x="5732463" y="2428875"/>
          <p14:tracePt t="35801" x="5759450" y="2428875"/>
          <p14:tracePt t="35817" x="5795963" y="2428875"/>
          <p14:tracePt t="35834" x="5848350" y="2411413"/>
          <p14:tracePt t="35867" x="5875338" y="2411413"/>
          <p14:tracePt t="35868" x="5929313" y="2401888"/>
          <p14:tracePt t="35884" x="6037263" y="2347913"/>
          <p14:tracePt t="35948" x="6072188" y="2312988"/>
          <p14:tracePt t="35990" x="6072188" y="2295525"/>
          <p14:tracePt t="36001" x="6072188" y="2268538"/>
          <p14:tracePt t="36018" x="6072188" y="2241550"/>
          <p14:tracePt t="36034" x="6045200" y="2205038"/>
          <p14:tracePt t="36051" x="6018213" y="2170113"/>
          <p14:tracePt t="36067" x="5991225" y="2143125"/>
          <p14:tracePt t="36085" x="5973763" y="2133600"/>
          <p14:tracePt t="36100" x="5946775" y="2116138"/>
          <p14:tracePt t="36118" x="5902325" y="2116138"/>
          <p14:tracePt t="36134" x="5848350" y="2108200"/>
          <p14:tracePt t="36151" x="5803900" y="2108200"/>
          <p14:tracePt t="36167" x="5724525" y="2143125"/>
          <p14:tracePt t="36185" x="5680075" y="2205038"/>
          <p14:tracePt t="36201" x="5634038" y="2268538"/>
          <p14:tracePt t="36218" x="5599113" y="2330450"/>
          <p14:tracePt t="36234" x="5545138" y="2419350"/>
          <p14:tracePt t="36234" x="5545138" y="2446338"/>
          <p14:tracePt t="36268" x="5545138" y="2465388"/>
          <p14:tracePt t="36273" x="5545138" y="2490788"/>
          <p14:tracePt t="36284" x="5545138" y="2527300"/>
          <p14:tracePt t="36301" x="5545138" y="2562225"/>
          <p14:tracePt t="36318" x="5545138" y="2581275"/>
          <p14:tracePt t="36334" x="5554663" y="2598738"/>
          <p14:tracePt t="36334" x="5562600" y="2598738"/>
          <p14:tracePt t="36352" x="5599113" y="2616200"/>
          <p14:tracePt t="36385" x="5626100" y="2616200"/>
          <p14:tracePt t="36386" x="5661025" y="2616200"/>
          <p14:tracePt t="36401" x="5705475" y="2616200"/>
          <p14:tracePt t="36418" x="5751513" y="2616200"/>
          <p14:tracePt t="36437" x="5786438" y="2616200"/>
          <p14:tracePt t="36451" x="5822950" y="2616200"/>
          <p14:tracePt t="36474" x="5840413" y="2616200"/>
          <p14:tracePt t="36484" x="5848350" y="2616200"/>
          <p14:tracePt t="36501" x="5867400" y="2608263"/>
          <p14:tracePt t="36517" x="5884863" y="2581275"/>
          <p14:tracePt t="36535" x="5902325" y="2562225"/>
          <p14:tracePt t="36551" x="5919788" y="2536825"/>
          <p14:tracePt t="36551" x="5929313" y="2517775"/>
          <p14:tracePt t="36568" x="5938838" y="2500313"/>
          <p14:tracePt t="36584" x="5946775" y="2490788"/>
          <p14:tracePt t="36602" x="5946775" y="2482850"/>
          <p14:tracePt t="36617" x="5946775" y="2473325"/>
          <p14:tracePt t="36656" x="5946775" y="2465388"/>
          <p14:tracePt t="36728" x="5946775" y="2473325"/>
          <p14:tracePt t="36738" x="5946775" y="2517775"/>
          <p14:tracePt t="36738" x="5946775" y="2527300"/>
          <p14:tracePt t="36777" x="5946775" y="2536825"/>
          <p14:tracePt t="36777" x="5946775" y="2544763"/>
          <p14:tracePt t="36792" x="5946775" y="2554288"/>
          <p14:tracePt t="36801" x="5956300" y="2562225"/>
          <p14:tracePt t="36817" x="5973763" y="2581275"/>
          <p14:tracePt t="36834" x="6010275" y="2598738"/>
          <p14:tracePt t="36851" x="6089650" y="2633663"/>
          <p14:tracePt t="36867" x="6215063" y="2679700"/>
          <p14:tracePt t="36885" x="6375400" y="2705100"/>
          <p14:tracePt t="36901" x="6518275" y="2741613"/>
          <p14:tracePt t="36918" x="6616700" y="2776538"/>
          <p14:tracePt t="36934" x="6661150" y="2786063"/>
          <p14:tracePt t="36952" x="6688138" y="2795588"/>
          <p14:tracePt t="37027" x="6688138" y="2776538"/>
          <p14:tracePt t="37034" x="6688138" y="2714625"/>
          <p14:tracePt t="37088" x="6680200" y="2705100"/>
          <p14:tracePt t="37096" x="6670675" y="2687638"/>
          <p14:tracePt t="37107" x="6670675" y="2670175"/>
          <p14:tracePt t="37118" x="6653213" y="2660650"/>
          <p14:tracePt t="37134" x="6643688" y="2652713"/>
          <p14:tracePt t="37151" x="6608763" y="2643188"/>
          <p14:tracePt t="37167" x="6518275" y="2616200"/>
          <p14:tracePt t="37185" x="6429375" y="2608263"/>
          <p14:tracePt t="37201" x="6357938" y="2608263"/>
          <p14:tracePt t="37218" x="6303963" y="2608263"/>
          <p14:tracePt t="37234" x="6251575" y="2625725"/>
          <p14:tracePt t="37251" x="6205538" y="2652713"/>
          <p14:tracePt t="37267" x="6161088" y="2687638"/>
          <p14:tracePt t="37284" x="6126163" y="2732088"/>
          <p14:tracePt t="37301" x="6108700" y="2795588"/>
          <p14:tracePt t="37317" x="6108700" y="2857500"/>
          <p14:tracePt t="37334" x="6116638" y="2911475"/>
          <p14:tracePt t="37350" x="6161088" y="2973388"/>
          <p14:tracePt t="37350" x="6188075" y="2990850"/>
          <p14:tracePt t="37368" x="6232525" y="3017838"/>
          <p14:tracePt t="37384" x="6340475" y="3071813"/>
          <p14:tracePt t="37401" x="6402388" y="3071813"/>
          <p14:tracePt t="37417" x="6491288" y="3071813"/>
          <p14:tracePt t="37437" x="6572250" y="3054350"/>
          <p14:tracePt t="37450" x="6661150" y="3009900"/>
          <p14:tracePt t="37468" x="6751638" y="2965450"/>
          <p14:tracePt t="37484" x="6840538" y="2901950"/>
          <p14:tracePt t="37501" x="6894513" y="2830513"/>
          <p14:tracePt t="37517" x="6929438" y="2776538"/>
          <p14:tracePt t="37534" x="6938963" y="2724150"/>
          <p14:tracePt t="37550" x="6946900" y="2679700"/>
          <p14:tracePt t="37568" x="6946900" y="2660650"/>
          <p14:tracePt t="37584" x="6946900" y="2633663"/>
          <p14:tracePt t="37600" x="6946900" y="2616200"/>
          <p14:tracePt t="37617" x="6946900" y="2608263"/>
          <p14:tracePt t="37634" x="6946900" y="2598738"/>
          <p14:tracePt t="37650" x="6938963" y="2598738"/>
          <p14:tracePt t="37667" x="6919913" y="2581275"/>
          <p14:tracePt t="37684" x="6911975" y="2571750"/>
          <p14:tracePt t="37751" x="6911975" y="2581275"/>
          <p14:tracePt t="37760" x="6911975" y="2589213"/>
          <p14:tracePt t="37768" x="6911975" y="2598738"/>
          <p14:tracePt t="37776" x="6911975" y="2616200"/>
          <p14:tracePt t="37784" x="6911975" y="2643188"/>
          <p14:tracePt t="37801" x="6911975" y="2670175"/>
          <p14:tracePt t="37818" x="6911975" y="2687638"/>
          <p14:tracePt t="38615" x="6911975" y="2697163"/>
          <p14:tracePt t="38631" x="6911975" y="2705100"/>
          <p14:tracePt t="38655" x="6911975" y="2714625"/>
          <p14:tracePt t="38672" x="6929438" y="2724150"/>
          <p14:tracePt t="38679" x="6929438" y="2732088"/>
          <p14:tracePt t="38683" x="6929438" y="2741613"/>
          <p14:tracePt t="38700" x="6929438" y="2759075"/>
          <p14:tracePt t="38717" x="6929438" y="2776538"/>
          <p14:tracePt t="38732" x="6929438" y="2795588"/>
          <p14:tracePt t="38750" x="6919913" y="2813050"/>
          <p14:tracePt t="38766" x="6894513" y="2822575"/>
          <p14:tracePt t="38766" x="6875463" y="2830513"/>
          <p14:tracePt t="38783" x="6823075" y="2857500"/>
          <p14:tracePt t="38799" x="6751638" y="2867025"/>
          <p14:tracePt t="38817" x="6634163" y="2874963"/>
          <p14:tracePt t="38833" x="6491288" y="2901950"/>
          <p14:tracePt t="38850" x="6394450" y="2901950"/>
          <p14:tracePt t="38867" x="6348413" y="2901950"/>
          <p14:tracePt t="38884" x="6340475" y="2901950"/>
          <p14:tracePt t="38927" x="6340475" y="2894013"/>
          <p14:tracePt t="38935" x="6348413" y="2759075"/>
          <p14:tracePt t="38987" x="6348413" y="2724150"/>
          <p14:tracePt t="39005" x="6348413" y="2697163"/>
          <p14:tracePt t="39007" x="6348413" y="2625725"/>
          <p14:tracePt t="39017" x="6296025" y="2490788"/>
          <p14:tracePt t="39017" x="6259513" y="2482850"/>
          <p14:tracePt t="39056" x="6232525" y="2473325"/>
          <p14:tracePt t="39067" x="6180138" y="2473325"/>
          <p14:tracePt t="39083" x="6089650" y="2490788"/>
          <p14:tracePt t="39100" x="6010275" y="2517775"/>
          <p14:tracePt t="39117" x="5938838" y="2581275"/>
          <p14:tracePt t="39134" x="5875338" y="2625725"/>
          <p14:tracePt t="39150" x="5822950" y="2660650"/>
          <p14:tracePt t="39150" x="5803900" y="2679700"/>
          <p14:tracePt t="39167" x="5786438" y="2714625"/>
          <p14:tracePt t="39183" x="5776913" y="2741613"/>
          <p14:tracePt t="39200" x="5786438" y="2803525"/>
          <p14:tracePt t="39242" x="5786438" y="2813050"/>
          <p14:tracePt t="39243" x="5795963" y="2822575"/>
          <p14:tracePt t="39249" x="5803900" y="2830513"/>
          <p14:tracePt t="39266" x="5822950" y="2847975"/>
          <p14:tracePt t="39282" x="5875338" y="2884488"/>
          <p14:tracePt t="39300" x="5983288" y="2946400"/>
          <p14:tracePt t="39316" x="6126163" y="3009900"/>
          <p14:tracePt t="39333" x="6215063" y="3044825"/>
          <p14:tracePt t="39349" x="6330950" y="3081338"/>
          <p14:tracePt t="39349" x="6384925" y="3089275"/>
          <p14:tracePt t="39367" x="6446838" y="3089275"/>
          <p14:tracePt t="39383" x="6491288" y="3098800"/>
          <p14:tracePt t="39400" x="6527800" y="3098800"/>
          <p14:tracePt t="39416" x="6562725" y="3098800"/>
          <p14:tracePt t="39433" x="6589713" y="3071813"/>
          <p14:tracePt t="39450" x="6626225" y="3036888"/>
          <p14:tracePt t="39467" x="6688138" y="2973388"/>
          <p14:tracePt t="39493" x="6705600" y="2946400"/>
          <p14:tracePt t="39499" x="6724650" y="2894013"/>
          <p14:tracePt t="39517" x="6732588" y="2874963"/>
          <p14:tracePt t="39532" x="6732588" y="2867025"/>
          <p14:tracePt t="39550" x="6724650" y="2857500"/>
          <p14:tracePt t="39566" x="6634163" y="2847975"/>
          <p14:tracePt t="39584" x="6500813" y="2847975"/>
          <p14:tracePt t="39599" x="6303963" y="2847975"/>
          <p14:tracePt t="39616" x="6116638" y="2847975"/>
          <p14:tracePt t="39633" x="5919788" y="2894013"/>
          <p14:tracePt t="39650" x="5732463" y="3009900"/>
          <p14:tracePt t="39671" x="5705475" y="3054350"/>
          <p14:tracePt t="39683" x="5661025" y="3143250"/>
          <p14:tracePt t="39699" x="5653088" y="3232150"/>
          <p14:tracePt t="39717" x="5643563" y="3340100"/>
          <p14:tracePt t="39732" x="5643563" y="3465513"/>
          <p14:tracePt t="39750" x="5661025" y="3608388"/>
          <p14:tracePt t="39766" x="5705475" y="3786188"/>
          <p14:tracePt t="39784" x="5732463" y="3884613"/>
          <p14:tracePt t="39799" x="5759450" y="3983038"/>
          <p14:tracePt t="39816" x="5776913" y="4054475"/>
          <p14:tracePt t="39833" x="5803900" y="4116388"/>
          <p14:tracePt t="39849" x="5830888" y="4197350"/>
          <p14:tracePt t="39866" x="5875338" y="4251325"/>
          <p14:tracePt t="39883" x="5911850" y="4295775"/>
          <p14:tracePt t="39899" x="5956300" y="4322763"/>
          <p14:tracePt t="39916" x="5991225" y="4348163"/>
          <p14:tracePt t="39949" x="6027738" y="4375150"/>
          <p14:tracePt t="39950" x="6072188" y="4384675"/>
          <p14:tracePt t="39950" x="6089650" y="4394200"/>
          <p14:tracePt t="39968" x="6116638" y="4394200"/>
          <p14:tracePt t="39983" x="6197600" y="4394200"/>
          <p14:tracePt t="40087" x="6205538" y="4394200"/>
          <p14:tracePt t="40111" x="6215063" y="4394200"/>
          <p14:tracePt t="40121" x="6224588" y="4394200"/>
          <p14:tracePt t="40159" x="6232525" y="4384675"/>
          <p14:tracePt t="40175" x="6251575" y="4375150"/>
          <p14:tracePt t="40183" x="6259513" y="4375150"/>
          <p14:tracePt t="40183" x="6276975" y="4367213"/>
          <p14:tracePt t="40192" x="6303963" y="4357688"/>
          <p14:tracePt t="40199" x="6384925" y="4330700"/>
          <p14:tracePt t="40216" x="6456363" y="4295775"/>
          <p14:tracePt t="40233" x="6537325" y="4241800"/>
          <p14:tracePt t="40249" x="6616700" y="4179888"/>
          <p14:tracePt t="40266" x="6670675" y="4098925"/>
          <p14:tracePt t="40282" x="6724650" y="4010025"/>
          <p14:tracePt t="40299" x="6786563" y="3768725"/>
          <p14:tracePt t="40333" x="6796088" y="3652838"/>
          <p14:tracePt t="40349" x="6759575" y="3455988"/>
          <p14:tracePt t="40374" x="6715125" y="3367088"/>
          <p14:tracePt t="40382" x="6554788" y="3214688"/>
          <p14:tracePt t="40400" x="6357938" y="3133725"/>
          <p14:tracePt t="40417" x="6143625" y="3081338"/>
          <p14:tracePt t="40432" x="5919788" y="3081338"/>
          <p14:tracePt t="40451" x="5741988" y="3125788"/>
          <p14:tracePt t="40466" x="5599113" y="3224213"/>
          <p14:tracePt t="40484" x="5429250" y="3438525"/>
          <p14:tracePt t="40505" x="5394325" y="3509963"/>
          <p14:tracePt t="40516" x="5295900" y="3697288"/>
          <p14:tracePt t="40533" x="5214938" y="3875088"/>
          <p14:tracePt t="40550" x="5180013" y="4037013"/>
          <p14:tracePt t="40566" x="5180013" y="4170363"/>
          <p14:tracePt t="40566" x="5187950" y="4232275"/>
          <p14:tracePt t="40584" x="5241925" y="4357688"/>
          <p14:tracePt t="40600" x="5313363" y="4473575"/>
          <p14:tracePt t="40617" x="5384800" y="4572000"/>
          <p14:tracePt t="40633" x="5446713" y="4660900"/>
          <p14:tracePt t="40650" x="5545138" y="4714875"/>
          <p14:tracePt t="40667" x="5661025" y="4768850"/>
          <p14:tracePt t="40684" x="5751513" y="4803775"/>
          <p14:tracePt t="40699" x="5830888" y="4830763"/>
          <p14:tracePt t="40717" x="5919788" y="4840288"/>
          <p14:tracePt t="40733" x="6010275" y="4840288"/>
          <p14:tracePt t="40750" x="6108700" y="4840288"/>
          <p14:tracePt t="40766" x="6215063" y="4840288"/>
          <p14:tracePt t="40766" x="6259513" y="4840288"/>
          <p14:tracePt t="40783" x="6357938" y="4840288"/>
          <p14:tracePt t="40799" x="6456363" y="4822825"/>
          <p14:tracePt t="40816" x="6518275" y="4795838"/>
          <p14:tracePt t="40832" x="6562725" y="4776788"/>
          <p14:tracePt t="40849" x="6599238" y="4759325"/>
          <p14:tracePt t="40866" x="6626225" y="4732338"/>
          <p14:tracePt t="40882" x="6661150" y="4687888"/>
          <p14:tracePt t="40906" x="6688138" y="4670425"/>
          <p14:tracePt t="40916" x="6705600" y="4633913"/>
          <p14:tracePt t="40949" x="6742113" y="4589463"/>
          <p14:tracePt t="40949" x="6786563" y="4527550"/>
          <p14:tracePt t="40949" x="6804025" y="4510088"/>
          <p14:tracePt t="40968" x="6823075" y="4473575"/>
          <p14:tracePt t="40983" x="6867525" y="4402138"/>
          <p14:tracePt t="41001" x="6902450" y="4348163"/>
          <p14:tracePt t="41017" x="6929438" y="4295775"/>
          <p14:tracePt t="41033" x="6938963" y="4241800"/>
          <p14:tracePt t="41049" x="6956425" y="4187825"/>
          <p14:tracePt t="41066" x="6965950" y="4125913"/>
          <p14:tracePt t="41083" x="6965950" y="4062413"/>
          <p14:tracePt t="41100" x="6946900" y="3990975"/>
          <p14:tracePt t="41116" x="6840538" y="3813175"/>
          <p14:tracePt t="41189" x="6661150" y="3751263"/>
          <p14:tracePt t="41237" x="6562725" y="3741738"/>
          <p14:tracePt t="41249" x="6473825" y="3741738"/>
          <p14:tracePt t="41266" x="6419850" y="3741738"/>
          <p14:tracePt t="41284" x="6348413" y="3741738"/>
          <p14:tracePt t="41299" x="6296025" y="3759200"/>
          <p14:tracePt t="41317" x="6232525" y="3768725"/>
          <p14:tracePt t="41333" x="6161088" y="3803650"/>
          <p14:tracePt t="41350" x="6108700" y="3822700"/>
          <p14:tracePt t="41366" x="5911850" y="4017963"/>
          <p14:tracePt t="41434" x="5894388" y="4071938"/>
          <p14:tracePt t="41444" x="5884863" y="4098925"/>
          <p14:tracePt t="41449" x="5848350" y="4187825"/>
          <p14:tracePt t="41466" x="5813425" y="4286250"/>
          <p14:tracePt t="41484" x="5795963" y="4367213"/>
          <p14:tracePt t="41499" x="5786438" y="4446588"/>
          <p14:tracePt t="41517" x="5768975" y="4518025"/>
          <p14:tracePt t="41532" x="5759450" y="4581525"/>
          <p14:tracePt t="41550" x="5751513" y="4625975"/>
          <p14:tracePt t="41566" x="5751513" y="4660900"/>
          <p14:tracePt t="41566" x="5751513" y="4670425"/>
          <p14:tracePt t="41584" x="5751513" y="4687888"/>
          <p14:tracePt t="41599" x="5751513" y="4697413"/>
          <p14:tracePt t="41672" x="5759450" y="4697413"/>
          <p14:tracePt t="41680" x="5768975" y="4697413"/>
          <p14:tracePt t="41689" x="5786438" y="4697413"/>
          <p14:tracePt t="41696" x="5786438" y="4687888"/>
          <p14:tracePt t="41702" x="5803900" y="4679950"/>
          <p14:tracePt t="41717" x="5813425" y="4679950"/>
          <p14:tracePt t="41733" x="5822950" y="4679950"/>
          <p14:tracePt t="41750" x="5840413" y="4679950"/>
          <p14:tracePt t="41768" x="5857875" y="4679950"/>
          <p14:tracePt t="41788" x="5875338" y="4679950"/>
          <p14:tracePt t="41823" x="5884863" y="4679950"/>
          <p14:tracePt t="41838" x="5894388" y="4679950"/>
          <p14:tracePt t="41870" x="5902325" y="4679950"/>
          <p14:tracePt t="41887" x="5911850" y="4687888"/>
          <p14:tracePt t="41893" x="5956300" y="4697413"/>
          <p14:tracePt t="41921" x="5965825" y="4697413"/>
          <p14:tracePt t="41932" x="5991225" y="4697413"/>
          <p14:tracePt t="41949" x="6037263" y="4705350"/>
          <p14:tracePt t="41949" x="6045200" y="4714875"/>
          <p14:tracePt t="41967" x="6062663" y="4714875"/>
          <p14:tracePt t="41982" x="6108700" y="4724400"/>
          <p14:tracePt t="42000" x="6134100" y="4724400"/>
          <p14:tracePt t="42021" x="6143625" y="4724400"/>
          <p14:tracePt t="42032" x="6161088" y="4724400"/>
          <p14:tracePt t="42049" x="6170613" y="4724400"/>
          <p14:tracePt t="42066" x="6180138" y="4724400"/>
          <p14:tracePt t="42351" x="6170613" y="4724400"/>
          <p14:tracePt t="42372" x="6161088" y="4724400"/>
          <p14:tracePt t="42383" x="6153150" y="4724400"/>
          <p14:tracePt t="42399" x="6143625" y="4732338"/>
          <p14:tracePt t="42399" x="6134100" y="4732338"/>
          <p14:tracePt t="42407" x="6116638" y="4741863"/>
          <p14:tracePt t="42434" x="6099175" y="4751388"/>
          <p14:tracePt t="42448" x="6081713" y="4751388"/>
          <p14:tracePt t="42449" x="6054725" y="4768850"/>
          <p14:tracePt t="42466" x="5857875" y="4902200"/>
          <p14:tracePt t="42556" x="5830888" y="5027613"/>
          <p14:tracePt t="42603" x="5830888" y="5045075"/>
          <p14:tracePt t="42616" x="5830888" y="5072063"/>
          <p14:tracePt t="42616" x="5830888" y="5089525"/>
          <p14:tracePt t="42634" x="5830888" y="5099050"/>
          <p14:tracePt t="42649" x="5830888" y="5108575"/>
          <p14:tracePt t="42687" x="5840413" y="5108575"/>
          <p14:tracePt t="42695" x="5848350" y="5108575"/>
          <p14:tracePt t="42699" x="5857875" y="5108575"/>
          <p14:tracePt t="42716" x="5884863" y="5108575"/>
          <p14:tracePt t="42732" x="5902325" y="5108575"/>
          <p14:tracePt t="42749" x="5938838" y="5099050"/>
          <p14:tracePt t="42767" x="5983288" y="5072063"/>
          <p14:tracePt t="42804" x="5991225" y="5054600"/>
          <p14:tracePt t="42816" x="5991225" y="5018088"/>
          <p14:tracePt t="42833" x="5991225" y="4946650"/>
          <p14:tracePt t="42849" x="5956300" y="4830763"/>
          <p14:tracePt t="42867" x="5875338" y="4679950"/>
          <p14:tracePt t="42882" x="5768975" y="4527550"/>
          <p14:tracePt t="42900" x="5643563" y="4402138"/>
          <p14:tracePt t="42916" x="5537200" y="4330700"/>
          <p14:tracePt t="42933" x="5367338" y="4411663"/>
          <p14:tracePt t="42983" x="5348288" y="4473575"/>
          <p14:tracePt t="42983" x="5303838" y="4598988"/>
          <p14:tracePt t="43000" x="5268913" y="4946650"/>
          <p14:tracePt t="43065" x="5286375" y="4973638"/>
          <p14:tracePt t="43083" x="5313363" y="4991100"/>
          <p14:tracePt t="43099" x="5348288" y="4991100"/>
          <p14:tracePt t="43116" x="5446713" y="4991100"/>
          <p14:tracePt t="43132" x="5554663" y="4991100"/>
          <p14:tracePt t="43149" x="5697538" y="4973638"/>
          <p14:tracePt t="43166" x="5813425" y="4973638"/>
          <p14:tracePt t="43166" x="5867400" y="4973638"/>
          <p14:tracePt t="43183" x="5973763" y="4973638"/>
          <p14:tracePt t="43199" x="6054725" y="4965700"/>
          <p14:tracePt t="43217" x="6126163" y="4956175"/>
          <p14:tracePt t="43232" x="6170613" y="4946650"/>
          <p14:tracePt t="43249" x="6251575" y="4946650"/>
          <p14:tracePt t="43266" x="6330950" y="4946650"/>
          <p14:tracePt t="43283" x="6411913" y="4946650"/>
          <p14:tracePt t="43299" x="6491288" y="4946650"/>
          <p14:tracePt t="43316" x="6554788" y="4946650"/>
          <p14:tracePt t="43332" x="6616700" y="4946650"/>
          <p14:tracePt t="43350" x="6732588" y="4938713"/>
          <p14:tracePt t="43406" x="6751638" y="4938713"/>
          <p14:tracePt t="43427" x="6777038" y="4938713"/>
          <p14:tracePt t="43458" x="6786563" y="4938713"/>
          <p14:tracePt t="43466" x="6804025" y="4929188"/>
          <p14:tracePt t="43482" x="6813550" y="4919663"/>
          <p14:tracePt t="43499" x="6831013" y="4911725"/>
          <p14:tracePt t="43516" x="6848475" y="4902200"/>
          <p14:tracePt t="43533" x="6858000" y="4884738"/>
          <p14:tracePt t="43549" x="6875463" y="4857750"/>
          <p14:tracePt t="43566" x="6894513" y="4830763"/>
          <p14:tracePt t="43582" x="6902450" y="4768850"/>
          <p14:tracePt t="43600" x="6902450" y="4643438"/>
          <p14:tracePt t="43600" x="6902450" y="4608513"/>
          <p14:tracePt t="43649" x="6902450" y="4581525"/>
          <p14:tracePt t="43658" x="6902450" y="4527550"/>
          <p14:tracePt t="43666" x="6884988" y="4438650"/>
          <p14:tracePt t="43682" x="6840538" y="4340225"/>
          <p14:tracePt t="43699" x="6786563" y="4214813"/>
          <p14:tracePt t="43716" x="6732588" y="4125913"/>
          <p14:tracePt t="43733" x="6680200" y="4054475"/>
          <p14:tracePt t="43749" x="6608763" y="3973513"/>
          <p14:tracePt t="43749" x="6581775" y="3956050"/>
          <p14:tracePt t="43767" x="6545263" y="3929063"/>
          <p14:tracePt t="43782" x="6438900" y="3884613"/>
          <p14:tracePt t="43801" x="6348413" y="3875088"/>
          <p14:tracePt t="43821" x="6269038" y="3875088"/>
          <p14:tracePt t="43832" x="6180138" y="3911600"/>
          <p14:tracePt t="43849" x="6089650" y="3983038"/>
          <p14:tracePt t="43866" x="6010275" y="4044950"/>
          <p14:tracePt t="43882" x="5965825" y="4116388"/>
          <p14:tracePt t="43899" x="5929313" y="4179888"/>
          <p14:tracePt t="43916" x="5902325" y="4251325"/>
          <p14:tracePt t="43932" x="5884863" y="4313238"/>
          <p14:tracePt t="43932" x="5884863" y="4348163"/>
          <p14:tracePt t="43951" x="5884863" y="4375150"/>
          <p14:tracePt t="43965" x="5884863" y="4429125"/>
          <p14:tracePt t="43965" x="5884863" y="4446588"/>
          <p14:tracePt t="43983" x="5902325" y="4500563"/>
          <p14:tracePt t="43999" x="5929313" y="4545013"/>
          <p14:tracePt t="44016" x="5956300" y="4581525"/>
          <p14:tracePt t="44033" x="5983288" y="4616450"/>
          <p14:tracePt t="44050" x="6018213" y="4633913"/>
          <p14:tracePt t="44066" x="6054725" y="4652963"/>
          <p14:tracePt t="44083" x="6081713" y="4660900"/>
          <p14:tracePt t="44099" x="6116638" y="4679950"/>
          <p14:tracePt t="44117" x="6134100" y="4679950"/>
          <p14:tracePt t="44132" x="6161088" y="4679950"/>
          <p14:tracePt t="44150" x="6188075" y="4687888"/>
          <p14:tracePt t="44166" x="6224588" y="4697413"/>
          <p14:tracePt t="44166" x="6251575" y="4697413"/>
          <p14:tracePt t="44183" x="6286500" y="4697413"/>
          <p14:tracePt t="44199" x="6330950" y="4705350"/>
          <p14:tracePt t="44217" x="6394450" y="4705350"/>
          <p14:tracePt t="44246" x="6411913" y="4705350"/>
          <p14:tracePt t="44250" x="6438900" y="4705350"/>
          <p14:tracePt t="44266" x="6465888" y="4705350"/>
          <p14:tracePt t="44283" x="6483350" y="4705350"/>
          <p14:tracePt t="44299" x="6510338" y="4705350"/>
          <p14:tracePt t="44317" x="6537325" y="4697413"/>
          <p14:tracePt t="44333" x="6562725" y="4687888"/>
          <p14:tracePt t="44350" x="6581775" y="4679950"/>
          <p14:tracePt t="44366" x="6616700" y="4670425"/>
          <p14:tracePt t="44382" x="6661150" y="4643438"/>
          <p14:tracePt t="44400" x="6680200" y="4625975"/>
          <p14:tracePt t="44416" x="6705600" y="4608513"/>
          <p14:tracePt t="44448" x="6732588" y="4581525"/>
          <p14:tracePt t="44449" x="6786563" y="4554538"/>
          <p14:tracePt t="44502" x="6796088" y="4554538"/>
          <p14:tracePt t="44515" x="6804025" y="4545013"/>
          <p14:tracePt t="44533" x="6813550" y="4545013"/>
          <p14:tracePt t="44571" x="6823075" y="4545013"/>
          <p14:tracePt t="44582" x="6831013" y="4545013"/>
          <p14:tracePt t="44599" x="6840538" y="4545013"/>
          <p14:tracePt t="44615" x="6848475" y="4537075"/>
          <p14:tracePt t="44633" x="6858000" y="4537075"/>
          <p14:tracePt t="44649" x="6875463" y="4537075"/>
          <p14:tracePt t="44666" x="6894513" y="4537075"/>
          <p14:tracePt t="44682" x="6911975" y="4537075"/>
          <p14:tracePt t="44927" x="6911975" y="4545013"/>
          <p14:tracePt t="44943" x="6902450" y="4545013"/>
          <p14:tracePt t="44975" x="6902450" y="4554538"/>
          <p14:tracePt t="44984" x="6894513" y="4554538"/>
          <p14:tracePt t="44985" x="6894513" y="4562475"/>
          <p14:tracePt t="44999" x="6884988" y="4562475"/>
          <p14:tracePt t="45055" x="6884988" y="4572000"/>
          <p14:tracePt t="45065" x="6875463" y="4572000"/>
          <p14:tracePt t="45087" x="6867525" y="4572000"/>
          <p14:tracePt t="45119" x="6867525" y="4581525"/>
          <p14:tracePt t="45343" x="6858000" y="4581525"/>
          <p14:tracePt t="45383" x="6848475" y="4581525"/>
          <p14:tracePt t="45543" x="6848475" y="4572000"/>
          <p14:tracePt t="45551" x="6867525" y="4518025"/>
          <p14:tracePt t="45568" x="6956425" y="4276725"/>
          <p14:tracePt t="45665" x="6956425" y="4214813"/>
          <p14:tracePt t="45666" x="6938963" y="4152900"/>
          <p14:tracePt t="45682" x="6894513" y="4062413"/>
          <p14:tracePt t="45699" x="6813550" y="4000500"/>
          <p14:tracePt t="45716" x="6732588" y="3956050"/>
          <p14:tracePt t="45732" x="6680200" y="3946525"/>
          <p14:tracePt t="45749" x="6634163" y="3946525"/>
          <p14:tracePt t="45766" x="6581775" y="3946525"/>
          <p14:tracePt t="45766" x="6554788" y="3946525"/>
          <p14:tracePt t="45784" x="6518275" y="3973513"/>
          <p14:tracePt t="45799" x="6483350" y="4010025"/>
          <p14:tracePt t="45817" x="6411913" y="4108450"/>
          <p14:tracePt t="45850" x="6394450" y="4286250"/>
          <p14:tracePt t="45889" x="6394450" y="4313238"/>
          <p14:tracePt t="45899" x="6394450" y="4357688"/>
          <p14:tracePt t="45917" x="6411913" y="4402138"/>
          <p14:tracePt t="45933" x="6429375" y="4438650"/>
          <p14:tracePt t="45951" x="6491288" y="4491038"/>
          <p14:tracePt t="45984" x="6518275" y="4510088"/>
          <p14:tracePt t="45984" x="6581775" y="4518025"/>
          <p14:tracePt t="46000" x="6643688" y="4527550"/>
          <p14:tracePt t="46017" x="6697663" y="4527550"/>
          <p14:tracePt t="46033" x="6732588" y="4527550"/>
          <p14:tracePt t="46050" x="6769100" y="4527550"/>
          <p14:tracePt t="46066" x="6796088" y="4518025"/>
          <p14:tracePt t="46083" x="6823075" y="4500563"/>
          <p14:tracePt t="46099" x="6840538" y="4473575"/>
          <p14:tracePt t="46116" x="6858000" y="4446588"/>
          <p14:tracePt t="46133" x="6867525" y="4429125"/>
          <p14:tracePt t="46149" x="6884988" y="4402138"/>
          <p14:tracePt t="46166" x="6884988" y="4384675"/>
          <p14:tracePt t="46182" x="6902450" y="4357688"/>
          <p14:tracePt t="46199" x="6902450" y="4348163"/>
          <p14:tracePt t="46221" x="6902450" y="4340225"/>
          <p14:tracePt t="46232" x="6911975" y="4340225"/>
          <p14:tracePt t="46327" x="6919913" y="4340225"/>
          <p14:tracePt t="46343" x="6929438" y="4340225"/>
          <p14:tracePt t="46359" x="6938963" y="4348163"/>
          <p14:tracePt t="46383" x="6938963" y="4357688"/>
          <p14:tracePt t="46390" x="6946900" y="4357688"/>
          <p14:tracePt t="46407" x="6956425" y="4367213"/>
          <p14:tracePt t="46415" x="6965950" y="4367213"/>
          <p14:tracePt t="46422" x="6973888" y="4375150"/>
          <p14:tracePt t="46432" x="6991350" y="4384675"/>
          <p14:tracePt t="46450" x="7010400" y="4394200"/>
          <p14:tracePt t="46465" x="7027863" y="4411663"/>
          <p14:tracePt t="46482" x="7054850" y="4411663"/>
          <p14:tracePt t="46499" x="7072313" y="4411663"/>
          <p14:tracePt t="46516" x="7099300" y="4411663"/>
          <p14:tracePt t="46532" x="7126288" y="4411663"/>
          <p14:tracePt t="46549" x="7143750" y="4411663"/>
          <p14:tracePt t="46566" x="7153275" y="4411663"/>
          <p14:tracePt t="46583" x="7161213" y="4411663"/>
          <p14:tracePt t="46623" x="7170738" y="4411663"/>
          <p14:tracePt t="46643" x="7180263" y="4411663"/>
          <p14:tracePt t="46648" x="7188200" y="4411663"/>
          <p14:tracePt t="46743" x="7197725" y="4411663"/>
          <p14:tracePt t="46799" x="7205663" y="4419600"/>
          <p14:tracePt t="47068"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 cells in Leukemia. Prof. Keiya Ozaw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579" y="1358281"/>
            <a:ext cx="5340702" cy="400971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2235201" y="409601"/>
            <a:ext cx="4636206" cy="400110"/>
          </a:xfrm>
          <a:prstGeom prst="rect">
            <a:avLst/>
          </a:prstGeom>
          <a:noFill/>
        </p:spPr>
        <p:txBody>
          <a:bodyPr wrap="none" rtlCol="0">
            <a:spAutoFit/>
          </a:bodyPr>
          <a:lstStyle/>
          <a:p>
            <a:r>
              <a:rPr lang="en-GB" sz="2000" dirty="0" smtClean="0">
                <a:latin typeface="Comic Sans MS" panose="030F0702030302020204" pitchFamily="66" charset="0"/>
              </a:rPr>
              <a:t>CAR-T cells adoptive immunotherapy </a:t>
            </a:r>
            <a:endParaRPr lang="en-GB" sz="2000" dirty="0">
              <a:latin typeface="Comic Sans MS" panose="030F0702030302020204"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23620911"/>
      </p:ext>
    </p:extLst>
  </p:cSld>
  <p:clrMapOvr>
    <a:masterClrMapping/>
  </p:clrMapOvr>
  <p:transition spd="med" advTm="1090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75" y="546100"/>
            <a:ext cx="69532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016978" y="5367994"/>
            <a:ext cx="2594236" cy="369332"/>
          </a:xfrm>
          <a:prstGeom prst="rect">
            <a:avLst/>
          </a:prstGeom>
          <a:noFill/>
        </p:spPr>
        <p:txBody>
          <a:bodyPr wrap="none" rtlCol="0">
            <a:spAutoFit/>
          </a:bodyPr>
          <a:lstStyle/>
          <a:p>
            <a:r>
              <a:rPr lang="en-GB" dirty="0" err="1" smtClean="0"/>
              <a:t>Hucks</a:t>
            </a:r>
            <a:r>
              <a:rPr lang="en-GB" dirty="0" smtClean="0"/>
              <a:t> and </a:t>
            </a:r>
            <a:r>
              <a:rPr lang="en-GB" dirty="0" err="1" smtClean="0"/>
              <a:t>Reingold</a:t>
            </a:r>
            <a:r>
              <a:rPr lang="en-GB" dirty="0" smtClean="0"/>
              <a:t>, 2019</a:t>
            </a:r>
            <a:endParaRPr lang="en-GB" dirty="0"/>
          </a:p>
        </p:txBody>
      </p:sp>
      <p:sp>
        <p:nvSpPr>
          <p:cNvPr id="4" name="CasellaDiTesto 3"/>
          <p:cNvSpPr txBox="1"/>
          <p:nvPr/>
        </p:nvSpPr>
        <p:spPr>
          <a:xfrm>
            <a:off x="565650" y="5737326"/>
            <a:ext cx="3971280" cy="646331"/>
          </a:xfrm>
          <a:prstGeom prst="rect">
            <a:avLst/>
          </a:prstGeom>
          <a:noFill/>
        </p:spPr>
        <p:txBody>
          <a:bodyPr wrap="none" rtlCol="0">
            <a:spAutoFit/>
          </a:bodyPr>
          <a:lstStyle/>
          <a:p>
            <a:r>
              <a:rPr lang="en-GB" dirty="0" smtClean="0"/>
              <a:t>Acute and chronic lymphocytic </a:t>
            </a:r>
            <a:r>
              <a:rPr lang="en-GB" dirty="0" err="1" smtClean="0"/>
              <a:t>leukemia</a:t>
            </a:r>
            <a:endParaRPr lang="en-GB" dirty="0" smtClean="0"/>
          </a:p>
          <a:p>
            <a:r>
              <a:rPr lang="en-GB" dirty="0" smtClean="0"/>
              <a:t>Solid </a:t>
            </a:r>
            <a:r>
              <a:rPr lang="en-GB" dirty="0" err="1" smtClean="0"/>
              <a:t>tumors</a:t>
            </a:r>
            <a:r>
              <a:rPr lang="en-GB" dirty="0" smtClean="0"/>
              <a:t>?</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6383322"/>
      </p:ext>
    </p:extLst>
  </p:cSld>
  <p:clrMapOvr>
    <a:masterClrMapping/>
  </p:clrMapOvr>
  <p:transition spd="med" advTm="995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6580" x="4938713" y="1285875"/>
          <p14:tracePt t="26854" x="4946650" y="1285875"/>
          <p14:tracePt t="26870" x="4946650" y="1276350"/>
          <p14:tracePt t="26902" x="4946650" y="1268413"/>
          <p14:tracePt t="26950" x="4946650" y="1258888"/>
          <p14:tracePt t="26971" x="4946650" y="1250950"/>
          <p14:tracePt t="27006" x="4946650" y="1241425"/>
          <p14:tracePt t="27030" x="4946650" y="1231900"/>
          <p14:tracePt t="27048" x="4946650" y="1223963"/>
          <p14:tracePt t="27071" x="4946650" y="1214438"/>
          <p14:tracePt t="27082" x="4946650" y="1204913"/>
          <p14:tracePt t="27095" x="4938713" y="1204913"/>
          <p14:tracePt t="27108" x="4929188" y="1196975"/>
          <p14:tracePt t="27135" x="4919663" y="1196975"/>
          <p14:tracePt t="27144" x="4919663" y="1179513"/>
          <p14:tracePt t="27159" x="4902200" y="1169988"/>
          <p14:tracePt t="27166" x="4902200" y="1160463"/>
          <p14:tracePt t="27175" x="4867275" y="1133475"/>
          <p14:tracePt t="27189" x="4830763" y="1116013"/>
          <p14:tracePt t="27205" x="4786313" y="1081088"/>
          <p14:tracePt t="27205" x="4776788" y="1062038"/>
          <p14:tracePt t="27223" x="4741863" y="1044575"/>
          <p14:tracePt t="27239" x="4697413" y="1027113"/>
          <p14:tracePt t="27261" x="4679950" y="1009650"/>
          <p14:tracePt t="27272" x="4660900" y="1009650"/>
          <p14:tracePt t="27290" x="4643438" y="1000125"/>
          <p14:tracePt t="27305" x="4625975" y="990600"/>
          <p14:tracePt t="27322" x="4608513" y="990600"/>
          <p14:tracePt t="27338" x="4598988" y="990600"/>
          <p14:tracePt t="27356" x="4581525" y="990600"/>
          <p14:tracePt t="27399" x="4572000" y="990600"/>
          <p14:tracePt t="27423" x="4562475" y="990600"/>
          <p14:tracePt t="27435" x="4554538" y="990600"/>
          <p14:tracePt t="27448" x="4545013" y="990600"/>
          <p14:tracePt t="27463" x="4537075" y="990600"/>
          <p14:tracePt t="27472" x="4527550" y="990600"/>
          <p14:tracePt t="27473" x="4510088" y="990600"/>
          <p14:tracePt t="27488" x="4500563" y="990600"/>
          <p14:tracePt t="27505" x="4491038" y="990600"/>
          <p14:tracePt t="27522" x="4473575" y="990600"/>
          <p14:tracePt t="27558" x="4465638" y="990600"/>
          <p14:tracePt t="27559" x="4456113" y="1000125"/>
          <p14:tracePt t="27572" x="4446588" y="1000125"/>
          <p14:tracePt t="27589" x="4438650" y="1009650"/>
          <p14:tracePt t="27606" x="4419600" y="1009650"/>
          <p14:tracePt t="27622" x="4411663" y="1017588"/>
          <p14:tracePt t="27640" x="4402138" y="1027113"/>
          <p14:tracePt t="27656" x="4394200" y="1027113"/>
          <p14:tracePt t="27673" x="4286250" y="1125538"/>
          <p14:tracePt t="27862" x="4286250" y="1133475"/>
          <p14:tracePt t="27878" x="4276725" y="1143000"/>
          <p14:tracePt t="27890" x="4276725" y="1160463"/>
          <p14:tracePt t="27905" x="4276725" y="1169988"/>
          <p14:tracePt t="27922" x="4276725" y="1179513"/>
          <p14:tracePt t="27939" x="4276725" y="1196975"/>
          <p14:tracePt t="27956" x="4276725" y="1214438"/>
          <p14:tracePt t="27972" x="4276725" y="1231900"/>
          <p14:tracePt t="27989" x="4276725" y="1250950"/>
          <p14:tracePt t="28005" x="4276725" y="1276350"/>
          <p14:tracePt t="28023" x="4276725" y="1295400"/>
          <p14:tracePt t="28039" x="4276725" y="1312863"/>
          <p14:tracePt t="28056" x="4286250" y="1330325"/>
          <p14:tracePt t="28072" x="4295775" y="1357313"/>
          <p14:tracePt t="28089" x="4322763" y="1384300"/>
          <p14:tracePt t="28105" x="4340225" y="1411288"/>
          <p14:tracePt t="28124" x="4357688" y="1438275"/>
          <p14:tracePt t="28138" x="4375150" y="1455738"/>
          <p14:tracePt t="28156" x="4394200" y="1482725"/>
          <p14:tracePt t="28172" x="4419600" y="1500188"/>
          <p14:tracePt t="28189" x="4446588" y="1527175"/>
          <p14:tracePt t="28205" x="4491038" y="1554163"/>
          <p14:tracePt t="28205" x="4510088" y="1562100"/>
          <p14:tracePt t="28223" x="4562475" y="1598613"/>
          <p14:tracePt t="28238" x="4589463" y="1625600"/>
          <p14:tracePt t="28256" x="4643438" y="1660525"/>
          <p14:tracePt t="28272" x="4670425" y="1679575"/>
          <p14:tracePt t="28289" x="4714875" y="1697038"/>
          <p14:tracePt t="28306" x="4751388" y="1704975"/>
          <p14:tracePt t="28322" x="4786313" y="1724025"/>
          <p14:tracePt t="28339" x="4822825" y="1724025"/>
          <p14:tracePt t="28354" x="4875213" y="1724025"/>
          <p14:tracePt t="28372" x="4919663" y="1724025"/>
          <p14:tracePt t="28388" x="4983163" y="1704975"/>
          <p14:tracePt t="28406" x="5045075" y="1679575"/>
          <p14:tracePt t="28422" x="5133975" y="1616075"/>
          <p14:tracePt t="28439" x="5170488" y="1571625"/>
          <p14:tracePt t="28456" x="5187950" y="1527175"/>
          <p14:tracePt t="28473" x="5205413" y="1482725"/>
          <p14:tracePt t="28489" x="5205413" y="1438275"/>
          <p14:tracePt t="28506" x="5187950" y="1374775"/>
          <p14:tracePt t="28522" x="5126038" y="1295400"/>
          <p14:tracePt t="28539" x="5018088" y="1187450"/>
          <p14:tracePt t="28555" x="4884738" y="1098550"/>
          <p14:tracePt t="28573" x="4741863" y="1000125"/>
          <p14:tracePt t="28589" x="4589463" y="938213"/>
          <p14:tracePt t="28606" x="4276725" y="847725"/>
          <p14:tracePt t="28642" x="4160838" y="839788"/>
          <p14:tracePt t="28655" x="4062413" y="839788"/>
          <p14:tracePt t="28672" x="3956050" y="857250"/>
          <p14:tracePt t="28688" x="3894138" y="884238"/>
          <p14:tracePt t="28705" x="3840163" y="919163"/>
          <p14:tracePt t="28721" x="3776663" y="965200"/>
          <p14:tracePt t="28738" x="3714750" y="1009650"/>
          <p14:tracePt t="28756" x="3660775" y="1044575"/>
          <p14:tracePt t="28772" x="3625850" y="1081088"/>
          <p14:tracePt t="28789" x="3571875" y="1116013"/>
          <p14:tracePt t="28805" x="3536950" y="1179513"/>
          <p14:tracePt t="28805" x="3509963" y="1204913"/>
          <p14:tracePt t="28823" x="3411538" y="1339850"/>
          <p14:tracePt t="28854" x="3276600" y="1857375"/>
          <p14:tracePt t="28955" x="3438525" y="2036763"/>
          <p14:tracePt t="29004" x="3652838" y="2116138"/>
          <p14:tracePt t="29004" x="3697288" y="2125663"/>
          <p14:tracePt t="29072" x="3732213" y="2125663"/>
          <p14:tracePt t="29072" x="3813175" y="2125663"/>
          <p14:tracePt t="29089" x="3894138" y="2125663"/>
          <p14:tracePt t="29105" x="3973513" y="2098675"/>
          <p14:tracePt t="29123" x="4027488" y="2044700"/>
          <p14:tracePt t="29139" x="4062413" y="1990725"/>
          <p14:tracePt t="29155" x="4081463" y="1919288"/>
          <p14:tracePt t="29172" x="4089400" y="1839913"/>
          <p14:tracePt t="29189" x="4089400" y="1751013"/>
          <p14:tracePt t="29206" x="4044950" y="1660525"/>
          <p14:tracePt t="29222" x="3919538" y="1490663"/>
          <p14:tracePt t="29239" x="3786188" y="1393825"/>
          <p14:tracePt t="29255" x="3616325" y="1276350"/>
          <p14:tracePt t="29272" x="3411538" y="1187450"/>
          <p14:tracePt t="29289" x="3205163" y="1108075"/>
          <p14:tracePt t="29306" x="3027363" y="1089025"/>
          <p14:tracePt t="29322" x="2894013" y="1089025"/>
          <p14:tracePt t="29340" x="2803525" y="1089025"/>
          <p14:tracePt t="29355" x="2732088" y="1125538"/>
          <p14:tracePt t="29373" x="2679700" y="1196975"/>
          <p14:tracePt t="29389" x="2616200" y="1285875"/>
          <p14:tracePt t="29406" x="2581275" y="1339850"/>
          <p14:tracePt t="29422" x="2554288" y="1419225"/>
          <p14:tracePt t="29422" x="2554288" y="1446213"/>
          <p14:tracePt t="29439" x="2554288" y="1527175"/>
          <p14:tracePt t="29455" x="2554288" y="1633538"/>
          <p14:tracePt t="29472" x="2598738" y="1741488"/>
          <p14:tracePt t="29489" x="2652713" y="1874838"/>
          <p14:tracePt t="29506" x="2697163" y="1955800"/>
          <p14:tracePt t="29522" x="2759075" y="2017713"/>
          <p14:tracePt t="29539" x="2813050" y="2062163"/>
          <p14:tracePt t="29555" x="2884488" y="2098675"/>
          <p14:tracePt t="29572" x="2965450" y="2125663"/>
          <p14:tracePt t="29589" x="3054350" y="2133600"/>
          <p14:tracePt t="29605" x="3152775" y="2133600"/>
          <p14:tracePt t="29624" x="3205163" y="2133600"/>
          <p14:tracePt t="29639" x="3259138" y="2108200"/>
          <p14:tracePt t="29657" x="3286125" y="2089150"/>
          <p14:tracePt t="29673" x="3313113" y="2062163"/>
          <p14:tracePt t="29690" x="3330575" y="2027238"/>
          <p14:tracePt t="29705" x="3348038" y="2000250"/>
          <p14:tracePt t="29722" x="3367088" y="1982788"/>
          <p14:tracePt t="29738" x="3375025" y="1965325"/>
          <p14:tracePt t="29756" x="3384550" y="1955800"/>
          <p14:tracePt t="29862" x="3384550" y="1973263"/>
          <p14:tracePt t="29870" x="3375025" y="2036763"/>
          <p14:tracePt t="29896" x="3375025" y="2054225"/>
          <p14:tracePt t="29905" x="3367088" y="2081213"/>
          <p14:tracePt t="29922" x="3367088" y="2133600"/>
          <p14:tracePt t="29938" x="3367088" y="2179638"/>
          <p14:tracePt t="29956" x="3367088" y="2224088"/>
          <p14:tracePt t="29972" x="3367088" y="2268538"/>
          <p14:tracePt t="29989" x="3375025" y="2312988"/>
          <p14:tracePt t="30005" x="3384550" y="2357438"/>
          <p14:tracePt t="30005" x="3394075" y="2374900"/>
          <p14:tracePt t="30023" x="3411538" y="2401888"/>
          <p14:tracePt t="30039" x="3429000" y="2446338"/>
          <p14:tracePt t="34166" x="3419475" y="2446338"/>
          <p14:tracePt t="34190" x="3411538" y="2446338"/>
          <p14:tracePt t="34215" x="3402013" y="2446338"/>
          <p14:tracePt t="34231" x="3394075" y="2446338"/>
          <p14:tracePt t="34239" x="3384550" y="2446338"/>
          <p14:tracePt t="34245" x="3375025" y="2446338"/>
          <p14:tracePt t="34255" x="3367088" y="2446338"/>
          <p14:tracePt t="34272" x="3348038" y="2446338"/>
          <p14:tracePt t="34310" x="3340100" y="2438400"/>
          <p14:tracePt t="34311" x="3322638" y="2438400"/>
          <p14:tracePt t="34351" x="3313113" y="2438400"/>
          <p14:tracePt t="34367" x="3303588" y="2438400"/>
          <p14:tracePt t="34367" x="3295650" y="2428875"/>
          <p14:tracePt t="34383" x="3286125" y="2428875"/>
          <p14:tracePt t="34395" x="3268663" y="2428875"/>
          <p14:tracePt t="34395" x="3251200" y="2428875"/>
          <p14:tracePt t="34406" x="3214688" y="2428875"/>
          <p14:tracePt t="34422" x="3179763" y="2428875"/>
          <p14:tracePt t="34422" x="3152775" y="2428875"/>
          <p14:tracePt t="34439" x="3089275" y="2428875"/>
          <p14:tracePt t="34455" x="3027363" y="2428875"/>
          <p14:tracePt t="34473" x="2973388" y="2428875"/>
          <p14:tracePt t="34489" x="2928938" y="2428875"/>
          <p14:tracePt t="34506" x="2884488" y="2428875"/>
          <p14:tracePt t="34521" x="2867025" y="2438400"/>
          <p14:tracePt t="34539" x="2840038" y="2446338"/>
          <p14:tracePt t="34555" x="2795588" y="2455863"/>
          <p14:tracePt t="34571" x="2741613" y="2473325"/>
          <p14:tracePt t="34588" x="2679700" y="2482850"/>
          <p14:tracePt t="34605" x="2616200" y="2490788"/>
          <p14:tracePt t="34622" x="2544763" y="2509838"/>
          <p14:tracePt t="34622" x="2517775" y="2517775"/>
          <p14:tracePt t="34640" x="2482850" y="2536825"/>
          <p14:tracePt t="34655" x="2455863" y="2554288"/>
          <p14:tracePt t="34672" x="2419350" y="2562225"/>
          <p14:tracePt t="34688" x="2401888" y="2589213"/>
          <p14:tracePt t="34705" x="2133600" y="2714625"/>
          <p14:tracePt t="34825" x="1946275" y="2795588"/>
          <p14:tracePt t="34825" x="1919288" y="2813050"/>
          <p14:tracePt t="34911" x="1884363" y="2830513"/>
          <p14:tracePt t="34912" x="1866900" y="2830513"/>
          <p14:tracePt t="34922" x="1812925" y="2867025"/>
          <p14:tracePt t="34939" x="1768475" y="2894013"/>
          <p14:tracePt t="34955" x="1731963" y="2919413"/>
          <p14:tracePt t="34972" x="1697038" y="2955925"/>
          <p14:tracePt t="34989" x="1660525" y="2982913"/>
          <p14:tracePt t="35005" x="1616075" y="3036888"/>
          <p14:tracePt t="35038" x="1589088" y="3081338"/>
          <p14:tracePt t="35039" x="1562100" y="3133725"/>
          <p14:tracePt t="35056" x="1536700" y="3214688"/>
          <p14:tracePt t="35071" x="1490663" y="3295650"/>
          <p14:tracePt t="35088" x="1473200" y="3375025"/>
          <p14:tracePt t="35104" x="1428750" y="3465513"/>
          <p14:tracePt t="35122" x="1401763" y="3562350"/>
          <p14:tracePt t="35139" x="1384300" y="3652838"/>
          <p14:tracePt t="35155" x="1384300" y="3724275"/>
          <p14:tracePt t="35172" x="1384300" y="3840163"/>
          <p14:tracePt t="35193" x="1384300" y="3875088"/>
          <p14:tracePt t="35204" x="1401763" y="3965575"/>
          <p14:tracePt t="35204" x="1401763" y="4010025"/>
          <p14:tracePt t="35223" x="1411288" y="4054475"/>
          <p14:tracePt t="35238" x="1446213" y="4160838"/>
          <p14:tracePt t="35256" x="1465263" y="4224338"/>
          <p14:tracePt t="35271" x="1482725" y="4276725"/>
          <p14:tracePt t="35288" x="1509713" y="4322763"/>
          <p14:tracePt t="35305" x="1536700" y="4375150"/>
          <p14:tracePt t="35321" x="1554163" y="4402138"/>
          <p14:tracePt t="35339" x="1581150" y="4438650"/>
          <p14:tracePt t="35354" x="1608138" y="4473575"/>
          <p14:tracePt t="35372" x="1643063" y="4500563"/>
          <p14:tracePt t="35388" x="1679575" y="4527550"/>
          <p14:tracePt t="35405" x="1751013" y="4545013"/>
          <p14:tracePt t="35421" x="1839913" y="4581525"/>
          <p14:tracePt t="35421" x="1884363" y="4598988"/>
          <p14:tracePt t="35439" x="1946275" y="4625975"/>
          <p14:tracePt t="35455" x="2027238" y="4660900"/>
          <p14:tracePt t="35472" x="2081213" y="4679950"/>
          <p14:tracePt t="35488" x="2125663" y="4697413"/>
          <p14:tracePt t="35506" x="2160588" y="4697413"/>
          <p14:tracePt t="35521" x="2205038" y="4697413"/>
          <p14:tracePt t="35539" x="2232025" y="4697413"/>
          <p14:tracePt t="35555" x="2268538" y="4697413"/>
          <p14:tracePt t="35572" x="2312988" y="4679950"/>
          <p14:tracePt t="35588" x="2347913" y="4660900"/>
          <p14:tracePt t="35605" x="2393950" y="4643438"/>
          <p14:tracePt t="35621" x="2446338" y="4598988"/>
          <p14:tracePt t="35621" x="2473325" y="4581525"/>
          <p14:tracePt t="35640" x="2544763" y="4518025"/>
          <p14:tracePt t="35655" x="2608263" y="4456113"/>
          <p14:tracePt t="35671" x="2660650" y="4367213"/>
          <p14:tracePt t="35688" x="2705100" y="4286250"/>
          <p14:tracePt t="35705" x="2732088" y="4205288"/>
          <p14:tracePt t="35721" x="2751138" y="4116388"/>
          <p14:tracePt t="35738" x="2759075" y="4027488"/>
          <p14:tracePt t="35756" x="2759075" y="3956050"/>
          <p14:tracePt t="35771" x="2759075" y="3884613"/>
          <p14:tracePt t="35788" x="2759075" y="3803650"/>
          <p14:tracePt t="35804" x="2724150" y="3697288"/>
          <p14:tracePt t="35835" x="2697163" y="3670300"/>
          <p14:tracePt t="35854" x="2652713" y="3633788"/>
          <p14:tracePt t="35856" x="2330450" y="3598863"/>
          <p14:tracePt t="35958" x="1928813" y="3983038"/>
          <p14:tracePt t="35958" x="1901825" y="4027488"/>
          <p14:tracePt t="36078" x="1884363" y="4081463"/>
          <p14:tracePt t="36088" x="1884363" y="4125913"/>
          <p14:tracePt t="36088" x="1874838" y="4259263"/>
          <p14:tracePt t="36104" x="1874838" y="4402138"/>
          <p14:tracePt t="36121" x="1901825" y="4554538"/>
          <p14:tracePt t="36140" x="1911350" y="4660900"/>
          <p14:tracePt t="36154" x="1955800" y="4768850"/>
          <p14:tracePt t="36172" x="1990725" y="4822825"/>
          <p14:tracePt t="36187" x="2017713" y="4857750"/>
          <p14:tracePt t="36205" x="2089150" y="4894263"/>
          <p14:tracePt t="36243" x="2125663" y="4894263"/>
          <p14:tracePt t="36244" x="2170113" y="4894263"/>
          <p14:tracePt t="36255" x="2205038" y="4875213"/>
          <p14:tracePt t="36272" x="2232025" y="4857750"/>
          <p14:tracePt t="36289" x="2268538" y="4840288"/>
          <p14:tracePt t="36305" x="2295525" y="4813300"/>
          <p14:tracePt t="36321" x="2322513" y="4786313"/>
          <p14:tracePt t="36339" x="2366963" y="4751388"/>
          <p14:tracePt t="36354" x="2401888" y="4724400"/>
          <p14:tracePt t="36372" x="2438400" y="4660900"/>
          <p14:tracePt t="36388" x="2465388" y="4608513"/>
          <p14:tracePt t="36406" x="2490788" y="4518025"/>
          <p14:tracePt t="36421" x="2500313" y="4394200"/>
          <p14:tracePt t="36440" x="2500313" y="4276725"/>
          <p14:tracePt t="36455" x="2473325" y="4170363"/>
          <p14:tracePt t="36471" x="2438400" y="4071938"/>
          <p14:tracePt t="36488" x="2393950" y="3990975"/>
          <p14:tracePt t="36505" x="2357438" y="3946525"/>
          <p14:tracePt t="36520" x="2295525" y="3894138"/>
          <p14:tracePt t="36538" x="2224088" y="3848100"/>
          <p14:tracePt t="36554" x="2160588" y="3830638"/>
          <p14:tracePt t="36571" x="2081213" y="3795713"/>
          <p14:tracePt t="36588" x="2017713" y="3786188"/>
          <p14:tracePt t="36604" x="1973263" y="3786188"/>
          <p14:tracePt t="36604" x="1955800" y="3786188"/>
          <p14:tracePt t="36638" x="1928813" y="3795713"/>
          <p14:tracePt t="36639" x="1893888" y="3822700"/>
          <p14:tracePt t="36655" x="1857375" y="3875088"/>
          <p14:tracePt t="36671" x="1822450" y="3938588"/>
          <p14:tracePt t="36688" x="1785938" y="4010025"/>
          <p14:tracePt t="36704" x="1758950" y="4089400"/>
          <p14:tracePt t="36721" x="1724025" y="4152900"/>
          <p14:tracePt t="36738" x="1704975" y="4251325"/>
          <p14:tracePt t="36755" x="1687513" y="4313238"/>
          <p14:tracePt t="36771" x="1679575" y="4402138"/>
          <p14:tracePt t="36788" x="1670050" y="4465638"/>
          <p14:tracePt t="36804" x="1670050" y="4554538"/>
          <p14:tracePt t="36823" x="1687513" y="4643438"/>
          <p14:tracePt t="36838" x="1714500" y="4732338"/>
          <p14:tracePt t="36856" x="1741488" y="4795838"/>
          <p14:tracePt t="36871" x="1758950" y="4830763"/>
          <p14:tracePt t="36888" x="1776413" y="4857750"/>
          <p14:tracePt t="36904" x="1776413" y="4867275"/>
          <p14:tracePt t="36922" x="1795463" y="4867275"/>
          <p14:tracePt t="36938" x="1803400" y="4867275"/>
          <p14:tracePt t="36955" x="1812925" y="4867275"/>
          <p14:tracePt t="36971" x="1830388" y="4867275"/>
          <p14:tracePt t="36988" x="1857375" y="4867275"/>
          <p14:tracePt t="37004" x="1874838" y="4875213"/>
          <p14:tracePt t="37021" x="1911350" y="4884738"/>
          <p14:tracePt t="37039" x="1938338" y="4902200"/>
          <p14:tracePt t="37054" x="2108200" y="5062538"/>
          <p14:tracePt t="37221" x="2116138" y="5072063"/>
          <p14:tracePt t="37244" x="2116138" y="5081588"/>
          <p14:tracePt t="37254" x="2125663" y="5081588"/>
          <p14:tracePt t="37303" x="2133600" y="5081588"/>
          <p14:tracePt t="37327" x="2133600" y="5089525"/>
          <p14:tracePt t="37367" x="2143125" y="5089525"/>
          <p14:tracePt t="37583" x="2152650" y="5099050"/>
          <p14:tracePt t="37598" x="2152650" y="5108575"/>
          <p14:tracePt t="37607" x="2160588" y="5116513"/>
          <p14:tracePt t="37614" x="2170113" y="5126038"/>
          <p14:tracePt t="37621" x="2179638" y="5143500"/>
          <p14:tracePt t="37621" x="2179638" y="5153025"/>
          <p14:tracePt t="37639" x="2197100" y="5170488"/>
          <p14:tracePt t="37655" x="2214563" y="5187950"/>
          <p14:tracePt t="37671" x="2224088" y="5197475"/>
          <p14:tracePt t="37688" x="2224088" y="5205413"/>
          <p14:tracePt t="37704" x="2232025" y="5214938"/>
          <p14:tracePt t="38087" x="2241550" y="5214938"/>
          <p14:tracePt t="38438" x="2251075" y="5214938"/>
          <p14:tracePt t="38454" x="2251075" y="5224463"/>
          <p14:tracePt t="38462" x="2259013" y="5224463"/>
          <p14:tracePt t="38478" x="2268538" y="5224463"/>
          <p14:tracePt t="38481" x="2276475" y="5232400"/>
          <p14:tracePt t="38488" x="2295525" y="5232400"/>
          <p14:tracePt t="38504" x="2312988" y="5241925"/>
          <p14:tracePt t="38521" x="2339975" y="5251450"/>
          <p14:tracePt t="38537" x="2374900" y="5268913"/>
          <p14:tracePt t="38555" x="2401888" y="5276850"/>
          <p14:tracePt t="38570" x="2438400" y="5295900"/>
          <p14:tracePt t="38588" x="2482850" y="5313363"/>
          <p14:tracePt t="38604" x="2536825" y="5330825"/>
          <p14:tracePt t="38621" x="2589213" y="5357813"/>
          <p14:tracePt t="38621" x="2625725" y="5375275"/>
          <p14:tracePt t="38638" x="2705100" y="5394325"/>
          <p14:tracePt t="38655" x="2786063" y="5429250"/>
          <p14:tracePt t="38670" x="2894013" y="5446713"/>
          <p14:tracePt t="38688" x="3009900" y="5465763"/>
          <p14:tracePt t="38704" x="3170238" y="5483225"/>
          <p14:tracePt t="38726" x="3232150" y="5483225"/>
          <p14:tracePt t="38737" x="3330575" y="5483225"/>
          <p14:tracePt t="38754" x="3402013" y="5483225"/>
          <p14:tracePt t="38771" x="3482975" y="5473700"/>
          <p14:tracePt t="38787" x="3544888" y="5465763"/>
          <p14:tracePt t="38804" x="3679825" y="5438775"/>
          <p14:tracePt t="38835" x="3786188" y="5402263"/>
          <p14:tracePt t="38871" x="3830638" y="5384800"/>
          <p14:tracePt t="38888" x="3857625" y="5367338"/>
          <p14:tracePt t="38905" x="3884613" y="5340350"/>
          <p14:tracePt t="38920" x="3911600" y="5313363"/>
          <p14:tracePt t="38938" x="3929063" y="5276850"/>
          <p14:tracePt t="38954" x="3956050" y="5241925"/>
          <p14:tracePt t="38971" x="4010025" y="5170488"/>
          <p14:tracePt t="39006" x="4017963" y="5143500"/>
          <p14:tracePt t="39007" x="4027488" y="5116513"/>
          <p14:tracePt t="39020" x="4071938" y="5000625"/>
          <p14:tracePt t="39060" x="4071938" y="4946650"/>
          <p14:tracePt t="39071" x="4071938" y="4911725"/>
          <p14:tracePt t="39088" x="4062413" y="4867275"/>
          <p14:tracePt t="39104" x="4044950" y="4830763"/>
          <p14:tracePt t="39120" x="4027488" y="4813300"/>
          <p14:tracePt t="39139" x="4010025" y="4795838"/>
          <p14:tracePt t="39154" x="3822700" y="4830763"/>
          <p14:tracePt t="39154" x="3795713" y="4867275"/>
          <p14:tracePt t="39254" x="3751263" y="5037138"/>
          <p14:tracePt t="39315" x="3751263" y="5054600"/>
          <p14:tracePt t="39321" x="3786188" y="5099050"/>
          <p14:tracePt t="39337" x="3822700" y="5133975"/>
          <p14:tracePt t="39354" x="3857625" y="5153025"/>
          <p14:tracePt t="39371" x="3919538" y="5187950"/>
          <p14:tracePt t="39388" x="4010025" y="5205413"/>
          <p14:tracePt t="39404" x="4330700" y="5126038"/>
          <p14:tracePt t="39557" x="4330700" y="5116513"/>
          <p14:tracePt t="39638" x="4322763" y="5116513"/>
          <p14:tracePt t="39662" x="4303713" y="5116513"/>
          <p14:tracePt t="39686" x="4295775" y="5126038"/>
          <p14:tracePt t="39710" x="4286250" y="5133975"/>
          <p14:tracePt t="39726" x="4286250" y="5143500"/>
          <p14:tracePt t="39731" x="4286250" y="5153025"/>
          <p14:tracePt t="39738" x="4286250" y="5170488"/>
          <p14:tracePt t="39754" x="4276725" y="5187950"/>
          <p14:tracePt t="39771" x="4276725" y="5197475"/>
          <p14:tracePt t="46815" x="4286250" y="5197475"/>
          <p14:tracePt t="46823" x="4322763" y="5205413"/>
          <p14:tracePt t="46843" x="4367213" y="5214938"/>
          <p14:tracePt t="46854" x="4456113" y="5232400"/>
          <p14:tracePt t="46871" x="4554538" y="5241925"/>
          <p14:tracePt t="46887" x="4679950" y="5259388"/>
          <p14:tracePt t="46904" x="4776788" y="5276850"/>
          <p14:tracePt t="46920" x="4902200" y="5286375"/>
          <p14:tracePt t="46937" x="5010150" y="5286375"/>
          <p14:tracePt t="46953" x="5143500" y="5286375"/>
          <p14:tracePt t="46970" x="5259388" y="5286375"/>
          <p14:tracePt t="46987" x="5367338" y="5286375"/>
          <p14:tracePt t="47003" x="5473700" y="5259388"/>
          <p14:tracePt t="47021" x="5554663" y="5232400"/>
          <p14:tracePt t="47037" x="5589588" y="5214938"/>
          <p14:tracePt t="47037" x="5616575" y="5197475"/>
          <p14:tracePt t="47054" x="5634038" y="5170488"/>
          <p14:tracePt t="47071" x="5653088" y="5153025"/>
          <p14:tracePt t="47088" x="5661025" y="5116513"/>
          <p14:tracePt t="47104" x="5680075" y="5072063"/>
          <p14:tracePt t="47121" x="5688013" y="5018088"/>
          <p14:tracePt t="47138" x="5705475" y="4956175"/>
          <p14:tracePt t="47155" x="5715000" y="4884738"/>
          <p14:tracePt t="47171" x="5724525" y="4803775"/>
          <p14:tracePt t="47189" x="5724525" y="4705350"/>
          <p14:tracePt t="47204" x="5724525" y="4625975"/>
          <p14:tracePt t="47222" x="5715000" y="4510088"/>
          <p14:tracePt t="47237" x="5680075" y="4384675"/>
          <p14:tracePt t="47237" x="5643563" y="4322763"/>
          <p14:tracePt t="47255" x="5626100" y="4268788"/>
          <p14:tracePt t="47255" x="5572125" y="4205288"/>
          <p14:tracePt t="47271" x="5510213" y="4116388"/>
          <p14:tracePt t="47288" x="5465763" y="4054475"/>
          <p14:tracePt t="47304" x="5419725" y="4010025"/>
          <p14:tracePt t="47321" x="5367338" y="3983038"/>
          <p14:tracePt t="47337" x="5313363" y="3965575"/>
          <p14:tracePt t="47353" x="5241925" y="3965575"/>
          <p14:tracePt t="47370" x="5153025" y="3965575"/>
          <p14:tracePt t="47388" x="5089525" y="3973513"/>
          <p14:tracePt t="47404" x="5018088" y="4017963"/>
          <p14:tracePt t="47421" x="4965700" y="4081463"/>
          <p14:tracePt t="47438" x="4929188" y="4483100"/>
          <p14:tracePt t="47520" x="4938713" y="4518025"/>
          <p14:tracePt t="47521" x="5054600" y="4670425"/>
          <p14:tracePt t="47554" x="5205413" y="4786313"/>
          <p14:tracePt t="47554" x="5241925" y="4803775"/>
          <p14:tracePt t="47604" x="5295900" y="4830763"/>
          <p14:tracePt t="47605" x="5527675" y="4867275"/>
          <p14:tracePt t="47605" x="5545138" y="4867275"/>
          <p14:tracePt t="47671" x="5562600" y="4857750"/>
          <p14:tracePt t="47671" x="5608638" y="4830763"/>
          <p14:tracePt t="47688" x="5643563" y="4776788"/>
          <p14:tracePt t="47711" x="5653088" y="4751388"/>
          <p14:tracePt t="47721" x="5670550" y="4679950"/>
          <p14:tracePt t="47737" x="5688013" y="4608513"/>
          <p14:tracePt t="47754" x="5697538" y="4527550"/>
          <p14:tracePt t="47771" x="5697538" y="4456113"/>
          <p14:tracePt t="47787" x="5697538" y="4384675"/>
          <p14:tracePt t="47805" x="5697538" y="4330700"/>
          <p14:tracePt t="47821" x="5697538" y="4276725"/>
          <p14:tracePt t="47837" x="5670550" y="4232275"/>
          <p14:tracePt t="47853" x="5643563" y="4179888"/>
          <p14:tracePt t="47871" x="5599113" y="4143375"/>
          <p14:tracePt t="47904" x="5562600" y="4125913"/>
          <p14:tracePt t="47904" x="5527675" y="4108450"/>
          <p14:tracePt t="47921" x="5483225" y="4089400"/>
          <p14:tracePt t="47937" x="5429250" y="4062413"/>
          <p14:tracePt t="47954" x="5348288" y="4054475"/>
          <p14:tracePt t="47970" x="5268913" y="4054475"/>
          <p14:tracePt t="47988" x="5205413" y="4062413"/>
          <p14:tracePt t="48004" x="5160963" y="4098925"/>
          <p14:tracePt t="48021" x="5116513" y="4160838"/>
          <p14:tracePt t="48037" x="5081588" y="4214813"/>
          <p14:tracePt t="48037" x="5054600" y="4232275"/>
          <p14:tracePt t="48055" x="5045075" y="4286250"/>
          <p14:tracePt t="48055" x="5037138" y="4313238"/>
          <p14:tracePt t="48071" x="5010150" y="4402138"/>
          <p14:tracePt t="48088" x="5010150" y="4500563"/>
          <p14:tracePt t="48104" x="5018088" y="4608513"/>
          <p14:tracePt t="48122" x="5214938" y="4929188"/>
          <p14:tracePt t="48173" x="5446713" y="5133975"/>
          <p14:tracePt t="48217" x="5500688" y="5160963"/>
          <p14:tracePt t="48226" x="5545138" y="5180013"/>
          <p14:tracePt t="48237" x="5634038" y="5197475"/>
          <p14:tracePt t="48237" x="5670550" y="5197475"/>
          <p14:tracePt t="48255" x="5724525" y="5197475"/>
          <p14:tracePt t="48271" x="5776913" y="5197475"/>
          <p14:tracePt t="48288" x="5822950" y="5187950"/>
          <p14:tracePt t="48305" x="5848350" y="5170488"/>
          <p14:tracePt t="48320" x="5867400" y="5160963"/>
          <p14:tracePt t="48337" x="5875338" y="5153025"/>
          <p14:tracePt t="48353" x="5875338" y="5143500"/>
          <p14:tracePt t="48559" x="5884863" y="5143500"/>
          <p14:tracePt t="48599" x="5884863" y="5153025"/>
          <p14:tracePt t="48608" x="5884863" y="5187950"/>
          <p14:tracePt t="48690" x="5884863" y="5197475"/>
          <p14:tracePt t="48711" x="5884863" y="5205413"/>
          <p14:tracePt t="48723" x="5884863" y="5232400"/>
          <p14:tracePt t="48808" x="5884863" y="5241925"/>
          <p14:tracePt t="52279" x="5894388" y="5241925"/>
          <p14:tracePt t="52295" x="5911850" y="5241925"/>
          <p14:tracePt t="52304" x="5929313" y="5241925"/>
          <p14:tracePt t="52311" x="5983288" y="5232400"/>
          <p14:tracePt t="52321" x="6062663" y="5224463"/>
          <p14:tracePt t="52338" x="6153150" y="5205413"/>
          <p14:tracePt t="52354" x="6251575" y="5187950"/>
          <p14:tracePt t="52370" x="6357938" y="5170488"/>
          <p14:tracePt t="52403" x="6429375" y="5133975"/>
          <p14:tracePt t="52404" x="6510338" y="5099050"/>
          <p14:tracePt t="52421" x="6572250" y="5072063"/>
          <p14:tracePt t="52437" x="6643688" y="5027613"/>
          <p14:tracePt t="52437" x="6680200" y="5000625"/>
          <p14:tracePt t="52455" x="6724650" y="4973638"/>
          <p14:tracePt t="52455" x="6759575" y="4929188"/>
          <p14:tracePt t="52471" x="6848475" y="4867275"/>
          <p14:tracePt t="52487" x="6946900" y="4776788"/>
          <p14:tracePt t="52503" x="7027863" y="4697413"/>
          <p14:tracePt t="52520" x="7116763" y="4581525"/>
          <p14:tracePt t="52537" x="7304088" y="4322763"/>
          <p14:tracePt t="52569" x="7385050" y="4170363"/>
          <p14:tracePt t="52587" x="7456488" y="4017963"/>
          <p14:tracePt t="52603" x="7510463" y="3875088"/>
          <p14:tracePt t="52620" x="7572375" y="3741738"/>
          <p14:tracePt t="52620" x="7589838" y="3687763"/>
          <p14:tracePt t="52653" x="7608888" y="3616325"/>
          <p14:tracePt t="52654" x="7653338" y="3500438"/>
          <p14:tracePt t="52670" x="7670800" y="3348038"/>
          <p14:tracePt t="52688" x="7680325" y="3259138"/>
          <p14:tracePt t="52705" x="7680325" y="3179763"/>
          <p14:tracePt t="52721" x="7680325" y="3116263"/>
          <p14:tracePt t="52738" x="7680325" y="3062288"/>
          <p14:tracePt t="52754" x="7661275" y="3017838"/>
          <p14:tracePt t="52771" x="7643813" y="2982913"/>
          <p14:tracePt t="52787" x="7616825" y="2928938"/>
          <p14:tracePt t="52804" x="7572375" y="2894013"/>
          <p14:tracePt t="52820" x="7527925" y="2857500"/>
          <p14:tracePt t="52837" x="7473950" y="2840038"/>
          <p14:tracePt t="52853" x="7385050" y="2803525"/>
          <p14:tracePt t="52903" x="7358063" y="2786063"/>
          <p14:tracePt t="52905" x="7313613" y="2776538"/>
          <p14:tracePt t="52920" x="7277100" y="2776538"/>
          <p14:tracePt t="52937" x="7242175" y="2776538"/>
          <p14:tracePt t="52953" x="7197725" y="2776538"/>
          <p14:tracePt t="52971" x="7143750" y="2776538"/>
          <p14:tracePt t="52987" x="7108825" y="2776538"/>
          <p14:tracePt t="53004" x="7081838" y="2776538"/>
          <p14:tracePt t="53020" x="7062788" y="2786063"/>
          <p14:tracePt t="53037" x="7045325" y="2795588"/>
          <p14:tracePt t="53053" x="7037388" y="2795588"/>
          <p14:tracePt t="53053" x="7037388" y="2803525"/>
          <p14:tracePt t="53223" x="7045325" y="2803525"/>
          <p14:tracePt t="53232" x="7072313" y="2768600"/>
          <p14:tracePt t="53309" x="7099300" y="2741613"/>
          <p14:tracePt t="53341" x="7108825" y="2732088"/>
          <p14:tracePt t="53354" x="7126288" y="2705100"/>
          <p14:tracePt t="53371" x="7143750" y="2687638"/>
          <p14:tracePt t="53388" x="7161213" y="2652713"/>
          <p14:tracePt t="53403" x="7180263" y="2616200"/>
          <p14:tracePt t="53421" x="7197725" y="2562225"/>
          <p14:tracePt t="53437" x="7242175" y="2490788"/>
          <p14:tracePt t="53437" x="7269163" y="2465388"/>
          <p14:tracePt t="53455" x="7269163" y="2428875"/>
          <p14:tracePt t="53470" x="7323138" y="2322513"/>
          <p14:tracePt t="53488" x="7340600" y="2259013"/>
          <p14:tracePt t="53503" x="7367588" y="2179638"/>
          <p14:tracePt t="53520" x="7375525" y="2108200"/>
          <p14:tracePt t="53537" x="7385050" y="2036763"/>
          <p14:tracePt t="53553" x="7394575" y="1919288"/>
          <p14:tracePt t="53584" x="7394575" y="1866900"/>
          <p14:tracePt t="53605" x="7394575" y="1847850"/>
          <p14:tracePt t="53619" x="7385050" y="1830388"/>
          <p14:tracePt t="53620" x="7367588" y="1795463"/>
          <p14:tracePt t="53637" x="7340600" y="1768475"/>
          <p14:tracePt t="53653" x="7331075" y="1758950"/>
          <p14:tracePt t="53653" x="7323138" y="1758950"/>
          <p14:tracePt t="53671" x="7304088" y="1758950"/>
          <p14:tracePt t="53687" x="7296150" y="1758950"/>
          <p14:tracePt t="53703" x="7259638" y="1758950"/>
          <p14:tracePt t="53719" x="7180263" y="1785938"/>
          <p14:tracePt t="53737" x="7045325" y="1812925"/>
          <p14:tracePt t="53753" x="6884988" y="1857375"/>
          <p14:tracePt t="53770" x="6705600" y="1893888"/>
          <p14:tracePt t="53786" x="6545263" y="1946275"/>
          <p14:tracePt t="53803" x="6402388" y="2000250"/>
          <p14:tracePt t="53819" x="6276975" y="2054225"/>
          <p14:tracePt t="53837" x="6180138" y="2098675"/>
          <p14:tracePt t="53853" x="6072188" y="2160588"/>
          <p14:tracePt t="53853" x="6027738" y="2205038"/>
          <p14:tracePt t="53870" x="5911850" y="2303463"/>
          <p14:tracePt t="53903" x="5884863" y="2357438"/>
          <p14:tracePt t="53903" x="5857875" y="2428875"/>
          <p14:tracePt t="53920" x="5822950" y="2509838"/>
          <p14:tracePt t="53937" x="5795963" y="2581275"/>
          <p14:tracePt t="53953" x="5776913" y="2643188"/>
          <p14:tracePt t="53972" x="5768975" y="2697163"/>
          <p14:tracePt t="53987" x="5768975" y="2741613"/>
          <p14:tracePt t="54003" x="5776913" y="2786063"/>
          <p14:tracePt t="54021" x="5803900" y="2822575"/>
          <p14:tracePt t="54036" x="5822950" y="2840038"/>
          <p14:tracePt t="54054" x="5840413" y="2857500"/>
          <p14:tracePt t="54070" x="5867400" y="2867025"/>
          <p14:tracePt t="54088" x="5875338" y="2867025"/>
          <p14:tracePt t="54104" x="5884863" y="2867025"/>
          <p14:tracePt t="54120" x="5894388" y="2867025"/>
          <p14:tracePt t="54137" x="5902325" y="2867025"/>
          <p14:tracePt t="54153" x="5902325" y="2857500"/>
          <p14:tracePt t="54170" x="5911850" y="2847975"/>
          <p14:tracePt t="54187" x="5911850" y="2840038"/>
          <p14:tracePt t="54254" x="5911850" y="2830513"/>
          <p14:tracePt t="54262" x="5919788" y="2830513"/>
          <p14:tracePt t="54286" x="5929313" y="2776538"/>
          <p14:tracePt t="54358" x="5938838" y="2759075"/>
          <p14:tracePt t="54366" x="5938838" y="2751138"/>
          <p14:tracePt t="54371" x="5938838" y="2741613"/>
          <p14:tracePt t="54386" x="5938838" y="2724150"/>
          <p14:tracePt t="54430" x="5938838" y="2714625"/>
          <p14:tracePt t="55847" x="5946775" y="2714625"/>
          <p14:tracePt t="55855" x="5956300" y="2705100"/>
          <p14:tracePt t="55863" x="5956300" y="2697163"/>
          <p14:tracePt t="55871" x="5965825" y="2687638"/>
          <p14:tracePt t="55879" x="5991225" y="2652713"/>
          <p14:tracePt t="55887" x="6018213" y="2616200"/>
          <p14:tracePt t="55903" x="6054725" y="2571750"/>
          <p14:tracePt t="55903" x="6072188" y="2536825"/>
          <p14:tracePt t="55928" x="6081713" y="2517775"/>
          <p14:tracePt t="55937" x="6089650" y="2473325"/>
          <p14:tracePt t="55954" x="6089650" y="2428875"/>
          <p14:tracePt t="55970" x="6081713" y="2384425"/>
          <p14:tracePt t="55987" x="6027738" y="2347913"/>
          <p14:tracePt t="56003" x="5956300" y="2312988"/>
          <p14:tracePt t="56021" x="5848350" y="2295525"/>
          <p14:tracePt t="56037" x="5688013" y="2268538"/>
          <p14:tracePt t="56054" x="5589588" y="2268538"/>
          <p14:tracePt t="56070" x="5473700" y="2312988"/>
          <p14:tracePt t="56088" x="5429250" y="2347913"/>
          <p14:tracePt t="56104" x="5394325" y="2401888"/>
          <p14:tracePt t="56120" x="5384800" y="2473325"/>
          <p14:tracePt t="56153" x="5384800" y="2554288"/>
          <p14:tracePt t="56154" x="5402263" y="2625725"/>
          <p14:tracePt t="56171" x="5465763" y="2687638"/>
          <p14:tracePt t="56186" x="5510213" y="2741613"/>
          <p14:tracePt t="56204" x="5562600" y="2768600"/>
          <p14:tracePt t="56220" x="5616575" y="2786063"/>
          <p14:tracePt t="56237" x="5653088" y="2795588"/>
          <p14:tracePt t="56253" x="5680075" y="2795588"/>
          <p14:tracePt t="56270" x="5715000" y="2795588"/>
          <p14:tracePt t="56270" x="5741988" y="2795588"/>
          <p14:tracePt t="56287" x="5786438" y="2776538"/>
          <p14:tracePt t="56304" x="5830888" y="2751138"/>
          <p14:tracePt t="56320" x="5894388" y="2724150"/>
          <p14:tracePt t="56337" x="5938838" y="2705100"/>
          <p14:tracePt t="56353" x="5965825" y="2697163"/>
          <p14:tracePt t="56370" x="5973763" y="2687638"/>
          <p14:tracePt t="56386" x="5973763" y="2679700"/>
          <p14:tracePt t="56846" x="5983288" y="2679700"/>
          <p14:tracePt t="56958"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164" y="2746940"/>
            <a:ext cx="6048375"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96413" y="840658"/>
            <a:ext cx="7338869" cy="1477328"/>
          </a:xfrm>
          <a:prstGeom prst="rect">
            <a:avLst/>
          </a:prstGeom>
          <a:noFill/>
        </p:spPr>
        <p:txBody>
          <a:bodyPr wrap="none" rtlCol="0">
            <a:spAutoFit/>
          </a:bodyPr>
          <a:lstStyle/>
          <a:p>
            <a:r>
              <a:rPr lang="en-GB" dirty="0" err="1" smtClean="0">
                <a:latin typeface="Comic Sans MS" panose="030F0702030302020204" pitchFamily="66" charset="0"/>
              </a:rPr>
              <a:t>Intertumoral</a:t>
            </a:r>
            <a:r>
              <a:rPr lang="en-GB" dirty="0" smtClean="0">
                <a:latin typeface="Comic Sans MS" panose="030F0702030302020204" pitchFamily="66" charset="0"/>
              </a:rPr>
              <a:t>  	heterogeneity</a:t>
            </a:r>
          </a:p>
          <a:p>
            <a:endParaRPr lang="en-GB" dirty="0">
              <a:latin typeface="Comic Sans MS" panose="030F0702030302020204" pitchFamily="66" charset="0"/>
            </a:endParaRPr>
          </a:p>
          <a:p>
            <a:r>
              <a:rPr lang="en-GB" dirty="0" smtClean="0">
                <a:latin typeface="Comic Sans MS" panose="030F0702030302020204" pitchFamily="66" charset="0"/>
              </a:rPr>
              <a:t>					spatial     heterogeneity</a:t>
            </a:r>
          </a:p>
          <a:p>
            <a:r>
              <a:rPr lang="en-GB" dirty="0" smtClean="0">
                <a:latin typeface="Comic Sans MS" panose="030F0702030302020204" pitchFamily="66" charset="0"/>
              </a:rPr>
              <a:t> </a:t>
            </a:r>
            <a:r>
              <a:rPr lang="en-GB" dirty="0" err="1">
                <a:latin typeface="Comic Sans MS" panose="030F0702030302020204" pitchFamily="66" charset="0"/>
              </a:rPr>
              <a:t>I</a:t>
            </a:r>
            <a:r>
              <a:rPr lang="en-GB" dirty="0" err="1" smtClean="0">
                <a:latin typeface="Comic Sans MS" panose="030F0702030302020204" pitchFamily="66" charset="0"/>
              </a:rPr>
              <a:t>ntratumoral</a:t>
            </a:r>
            <a:r>
              <a:rPr lang="en-GB" dirty="0" smtClean="0">
                <a:latin typeface="Comic Sans MS" panose="030F0702030302020204" pitchFamily="66" charset="0"/>
              </a:rPr>
              <a:t>    	heterogeneity</a:t>
            </a:r>
          </a:p>
          <a:p>
            <a:r>
              <a:rPr lang="en-GB" dirty="0">
                <a:latin typeface="Comic Sans MS" panose="030F0702030302020204" pitchFamily="66" charset="0"/>
              </a:rPr>
              <a:t>	</a:t>
            </a:r>
            <a:r>
              <a:rPr lang="en-GB" dirty="0" smtClean="0">
                <a:latin typeface="Comic Sans MS" panose="030F0702030302020204" pitchFamily="66" charset="0"/>
              </a:rPr>
              <a:t>				temporal heterogeneity</a:t>
            </a:r>
            <a:endParaRPr lang="en-GB" dirty="0">
              <a:latin typeface="Comic Sans MS" panose="030F0702030302020204" pitchFamily="66" charset="0"/>
            </a:endParaRPr>
          </a:p>
        </p:txBody>
      </p:sp>
      <p:sp>
        <p:nvSpPr>
          <p:cNvPr id="6" name="Shape 850"/>
          <p:cNvSpPr/>
          <p:nvPr/>
        </p:nvSpPr>
        <p:spPr>
          <a:xfrm>
            <a:off x="2643975" y="204452"/>
            <a:ext cx="3807132" cy="43088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3000"/>
            </a:lvl1pPr>
          </a:lstStyle>
          <a:p>
            <a:pPr lvl="0">
              <a:defRPr sz="1800"/>
            </a:pPr>
            <a:r>
              <a:rPr sz="2800" b="1" dirty="0" err="1">
                <a:solidFill>
                  <a:srgbClr val="FF0000"/>
                </a:solidFill>
                <a:latin typeface="Comic Sans MS" panose="030F0702030302020204" pitchFamily="66" charset="0"/>
              </a:rPr>
              <a:t>Tumour</a:t>
            </a:r>
            <a:r>
              <a:rPr sz="2800" b="1" dirty="0">
                <a:solidFill>
                  <a:srgbClr val="FF0000"/>
                </a:solidFill>
                <a:latin typeface="Comic Sans MS" panose="030F0702030302020204" pitchFamily="66" charset="0"/>
              </a:rPr>
              <a:t> heterogeneity</a:t>
            </a:r>
          </a:p>
        </p:txBody>
      </p:sp>
      <p:sp>
        <p:nvSpPr>
          <p:cNvPr id="2" name="Parentesi graffa aperta 1"/>
          <p:cNvSpPr/>
          <p:nvPr/>
        </p:nvSpPr>
        <p:spPr>
          <a:xfrm>
            <a:off x="5131398" y="1398494"/>
            <a:ext cx="161364" cy="9194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CasellaDiTesto 6"/>
          <p:cNvSpPr txBox="1"/>
          <p:nvPr/>
        </p:nvSpPr>
        <p:spPr>
          <a:xfrm>
            <a:off x="5943600" y="5962650"/>
            <a:ext cx="2570512" cy="338554"/>
          </a:xfrm>
          <a:prstGeom prst="rect">
            <a:avLst/>
          </a:prstGeom>
          <a:noFill/>
        </p:spPr>
        <p:txBody>
          <a:bodyPr wrap="none" rtlCol="0">
            <a:spAutoFit/>
          </a:bodyPr>
          <a:lstStyle/>
          <a:p>
            <a:r>
              <a:rPr lang="en-GB" sz="1600" dirty="0" err="1" smtClean="0"/>
              <a:t>Dagogo</a:t>
            </a:r>
            <a:r>
              <a:rPr lang="en-GB" sz="1600" dirty="0" smtClean="0"/>
              <a:t>-Jack and Shaw, 2018</a:t>
            </a:r>
            <a:endParaRPr lang="en-GB" sz="1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90724306"/>
      </p:ext>
    </p:extLst>
  </p:cSld>
  <p:clrMapOvr>
    <a:masterClrMapping/>
  </p:clrMapOvr>
  <mc:AlternateContent xmlns:mc="http://schemas.openxmlformats.org/markup-compatibility/2006" xmlns:p14="http://schemas.microsoft.com/office/powerpoint/2010/main">
    <mc:Choice Requires="p14">
      <p:transition spd="slow" p14:dur="2000" advTm="147293"/>
    </mc:Choice>
    <mc:Fallback xmlns="">
      <p:transition spd="slow" advTm="147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Shape 853"/>
          <p:cNvSpPr/>
          <p:nvPr/>
        </p:nvSpPr>
        <p:spPr>
          <a:xfrm>
            <a:off x="2620456" y="408714"/>
            <a:ext cx="3903088" cy="6121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000"/>
            </a:lvl1pPr>
          </a:lstStyle>
          <a:p>
            <a:pPr lvl="0">
              <a:defRPr sz="1800"/>
            </a:pPr>
            <a:r>
              <a:rPr sz="3000"/>
              <a:t>Tumour heterogeneity</a:t>
            </a:r>
          </a:p>
        </p:txBody>
      </p:sp>
      <p:pic>
        <p:nvPicPr>
          <p:cNvPr id="854" name="image41.jpeg"/>
          <p:cNvPicPr/>
          <p:nvPr/>
        </p:nvPicPr>
        <p:blipFill>
          <a:blip r:embed="rId4">
            <a:extLst/>
          </a:blip>
          <a:stretch>
            <a:fillRect/>
          </a:stretch>
        </p:blipFill>
        <p:spPr>
          <a:xfrm>
            <a:off x="407520" y="3499973"/>
            <a:ext cx="8007812" cy="2864998"/>
          </a:xfrm>
          <a:prstGeom prst="rect">
            <a:avLst/>
          </a:prstGeom>
          <a:ln w="12700">
            <a:miter lim="400000"/>
          </a:ln>
        </p:spPr>
      </p:pic>
      <p:sp>
        <p:nvSpPr>
          <p:cNvPr id="855" name="Shape 855"/>
          <p:cNvSpPr/>
          <p:nvPr/>
        </p:nvSpPr>
        <p:spPr>
          <a:xfrm>
            <a:off x="246946" y="1114226"/>
            <a:ext cx="8328960" cy="138499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r>
              <a:rPr b="1" dirty="0"/>
              <a:t>Stochastic </a:t>
            </a:r>
            <a:r>
              <a:rPr lang="it-IT" b="1" dirty="0" smtClean="0"/>
              <a:t> model   </a:t>
            </a:r>
            <a:r>
              <a:rPr lang="it-IT" dirty="0" smtClean="0"/>
              <a:t>casual </a:t>
            </a:r>
            <a:r>
              <a:rPr lang="it-IT" dirty="0" err="1" smtClean="0"/>
              <a:t>mutation</a:t>
            </a:r>
            <a:r>
              <a:rPr lang="it-IT" dirty="0" smtClean="0"/>
              <a:t> /s	        </a:t>
            </a:r>
            <a:r>
              <a:rPr lang="it-IT" dirty="0" err="1" smtClean="0"/>
              <a:t>clonal</a:t>
            </a:r>
            <a:r>
              <a:rPr lang="it-IT" dirty="0" smtClean="0"/>
              <a:t> </a:t>
            </a:r>
            <a:r>
              <a:rPr lang="it-IT" dirty="0" err="1" smtClean="0"/>
              <a:t>expansion</a:t>
            </a:r>
            <a:r>
              <a:rPr lang="it-IT" dirty="0" smtClean="0"/>
              <a:t> 	</a:t>
            </a:r>
            <a:r>
              <a:rPr lang="it-IT" dirty="0" err="1" smtClean="0"/>
              <a:t>tumor</a:t>
            </a:r>
            <a:r>
              <a:rPr lang="it-IT" dirty="0" smtClean="0"/>
              <a:t> </a:t>
            </a:r>
            <a:r>
              <a:rPr lang="it-IT" dirty="0" err="1" smtClean="0"/>
              <a:t>development</a:t>
            </a:r>
            <a:r>
              <a:rPr lang="it-IT" dirty="0" smtClean="0"/>
              <a:t> </a:t>
            </a:r>
          </a:p>
          <a:p>
            <a:r>
              <a:rPr lang="it-IT" b="1" dirty="0"/>
              <a:t>H</a:t>
            </a:r>
            <a:r>
              <a:rPr b="1" dirty="0" err="1" smtClean="0"/>
              <a:t>ierarchical</a:t>
            </a:r>
            <a:r>
              <a:rPr b="1" dirty="0" smtClean="0"/>
              <a:t> models</a:t>
            </a:r>
            <a:r>
              <a:rPr lang="it-IT" b="1" dirty="0" smtClean="0"/>
              <a:t> </a:t>
            </a:r>
            <a:r>
              <a:rPr lang="en-US" dirty="0"/>
              <a:t>cancer stem cells (CSCs) at the </a:t>
            </a:r>
            <a:r>
              <a:rPr lang="en-US" dirty="0" smtClean="0"/>
              <a:t>apex </a:t>
            </a:r>
          </a:p>
          <a:p>
            <a:endParaRPr lang="it-IT" b="1" dirty="0" smtClean="0"/>
          </a:p>
          <a:p>
            <a:pPr lvl="0"/>
            <a:r>
              <a:rPr dirty="0" smtClean="0"/>
              <a:t> </a:t>
            </a:r>
            <a:r>
              <a:rPr lang="it-IT" dirty="0" err="1" smtClean="0"/>
              <a:t>They</a:t>
            </a:r>
            <a:r>
              <a:rPr lang="it-IT" dirty="0" smtClean="0"/>
              <a:t> </a:t>
            </a:r>
            <a:r>
              <a:rPr dirty="0" smtClean="0"/>
              <a:t>are </a:t>
            </a:r>
            <a:r>
              <a:rPr dirty="0"/>
              <a:t>reasonable systems that have been </a:t>
            </a:r>
            <a:r>
              <a:rPr dirty="0" err="1"/>
              <a:t>hypothesised</a:t>
            </a:r>
            <a:r>
              <a:rPr dirty="0"/>
              <a:t> to describe </a:t>
            </a:r>
            <a:r>
              <a:rPr dirty="0" err="1"/>
              <a:t>tumour</a:t>
            </a:r>
            <a:r>
              <a:rPr dirty="0"/>
              <a:t> heterogeneity.</a:t>
            </a:r>
          </a:p>
        </p:txBody>
      </p:sp>
      <p:sp>
        <p:nvSpPr>
          <p:cNvPr id="856" name="Shape 856"/>
          <p:cNvSpPr/>
          <p:nvPr/>
        </p:nvSpPr>
        <p:spPr>
          <a:xfrm>
            <a:off x="300734" y="2580663"/>
            <a:ext cx="8033788" cy="635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dirty="0"/>
              <a:t>Each model alone inadequately explains </a:t>
            </a:r>
            <a:r>
              <a:rPr dirty="0" err="1"/>
              <a:t>tumour</a:t>
            </a:r>
            <a:r>
              <a:rPr dirty="0"/>
              <a:t> diversity, the </a:t>
            </a:r>
            <a:r>
              <a:rPr b="1" dirty="0"/>
              <a:t>two models can be integrated </a:t>
            </a:r>
            <a:r>
              <a:rPr dirty="0"/>
              <a:t>to provide a more comprehensive explanation.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83391936"/>
      </p:ext>
    </p:extLst>
  </p:cSld>
  <p:clrMapOvr>
    <a:masterClrMapping/>
  </p:clrMapOvr>
  <p:transition spd="med" advTm="1219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Shape 847"/>
          <p:cNvSpPr>
            <a:spLocks noGrp="1"/>
          </p:cNvSpPr>
          <p:nvPr>
            <p:ph type="sldNum" sz="quarter" idx="2"/>
          </p:nvPr>
        </p:nvSpPr>
        <p:spPr>
          <a:xfrm>
            <a:off x="6553200" y="6245223"/>
            <a:ext cx="2133600" cy="288825"/>
          </a:xfrm>
          <a:prstGeom prst="rect">
            <a:avLst/>
          </a:prstGeom>
          <a:extLst>
            <a:ext uri="{C572A759-6A51-4108-AA02-DFA0A04FC94B}">
              <ma14:wrappingTextBoxFlag xmlns="" xmlns:ma14="http://schemas.microsoft.com/office/mac/drawingml/2011/main" val="1"/>
            </a:ext>
          </a:extLst>
        </p:spPr>
        <p:txBody>
          <a:bodyPr lIns="0" tIns="0" rIns="0" bIns="0">
            <a:normAutofit/>
          </a:bodyPr>
          <a:lstStyle/>
          <a:p>
            <a:pPr lvl="0">
              <a:defRPr sz="1800"/>
            </a:pPr>
            <a:fld id="{86CB4B4D-7CA3-9044-876B-883B54F8677D}" type="slidenum">
              <a:rPr sz="1400"/>
              <a:t>4</a:t>
            </a:fld>
            <a:endParaRPr sz="1400"/>
          </a:p>
        </p:txBody>
      </p:sp>
      <p:pic>
        <p:nvPicPr>
          <p:cNvPr id="848" name="image40.jpeg"/>
          <p:cNvPicPr/>
          <p:nvPr/>
        </p:nvPicPr>
        <p:blipFill>
          <a:blip r:embed="rId4">
            <a:extLst/>
          </a:blip>
          <a:stretch>
            <a:fillRect/>
          </a:stretch>
        </p:blipFill>
        <p:spPr>
          <a:xfrm>
            <a:off x="957935" y="1779796"/>
            <a:ext cx="6327881" cy="4930817"/>
          </a:xfrm>
          <a:prstGeom prst="rect">
            <a:avLst/>
          </a:prstGeom>
          <a:ln w="12700">
            <a:miter lim="400000"/>
          </a:ln>
        </p:spPr>
      </p:pic>
      <p:sp>
        <p:nvSpPr>
          <p:cNvPr id="849" name="Shape 849"/>
          <p:cNvSpPr/>
          <p:nvPr/>
        </p:nvSpPr>
        <p:spPr>
          <a:xfrm>
            <a:off x="1116114" y="815856"/>
            <a:ext cx="7375508" cy="635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dirty="0"/>
              <a:t>Emerging evidence has </a:t>
            </a:r>
            <a:r>
              <a:rPr dirty="0" err="1"/>
              <a:t>characterised</a:t>
            </a:r>
            <a:r>
              <a:rPr dirty="0"/>
              <a:t> </a:t>
            </a:r>
            <a:r>
              <a:rPr dirty="0" err="1"/>
              <a:t>tumours</a:t>
            </a:r>
            <a:r>
              <a:rPr dirty="0"/>
              <a:t> using a hierarchical </a:t>
            </a:r>
            <a:r>
              <a:rPr dirty="0" err="1"/>
              <a:t>organisational</a:t>
            </a:r>
            <a:r>
              <a:rPr dirty="0"/>
              <a:t> structure, with cancer stem cells (CSCs) at the apex. </a:t>
            </a:r>
          </a:p>
        </p:txBody>
      </p:sp>
      <p:sp>
        <p:nvSpPr>
          <p:cNvPr id="850" name="Shape 850"/>
          <p:cNvSpPr/>
          <p:nvPr/>
        </p:nvSpPr>
        <p:spPr>
          <a:xfrm>
            <a:off x="2459892" y="242551"/>
            <a:ext cx="3811652" cy="5207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3000"/>
            </a:lvl1pPr>
          </a:lstStyle>
          <a:p>
            <a:pPr lvl="0">
              <a:defRPr sz="1800"/>
            </a:pPr>
            <a:r>
              <a:rPr sz="3000" dirty="0" err="1"/>
              <a:t>Tumour</a:t>
            </a:r>
            <a:r>
              <a:rPr sz="3000" dirty="0"/>
              <a:t> heterogeneity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6911167"/>
      </p:ext>
    </p:extLst>
  </p:cSld>
  <p:clrMapOvr>
    <a:masterClrMapping/>
  </p:clrMapOvr>
  <p:transition spd="med" advTm="260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en-GB"/>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66" y="1557339"/>
            <a:ext cx="8095572" cy="404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719326" y="411717"/>
            <a:ext cx="3643946" cy="461665"/>
          </a:xfrm>
          <a:prstGeom prst="rect">
            <a:avLst/>
          </a:prstGeom>
          <a:noFill/>
        </p:spPr>
        <p:txBody>
          <a:bodyPr wrap="none" rtlCol="0">
            <a:spAutoFit/>
          </a:bodyPr>
          <a:lstStyle/>
          <a:p>
            <a:r>
              <a:rPr lang="en-GB" sz="2400" b="1" dirty="0" err="1" smtClean="0">
                <a:latin typeface="Comic Sans MS" panose="030F0702030302020204" pitchFamily="66" charset="0"/>
              </a:rPr>
              <a:t>Tumor</a:t>
            </a:r>
            <a:r>
              <a:rPr lang="en-GB" sz="2400" b="1" dirty="0" smtClean="0">
                <a:latin typeface="Comic Sans MS" panose="030F0702030302020204" pitchFamily="66" charset="0"/>
              </a:rPr>
              <a:t> evolution models</a:t>
            </a:r>
            <a:endParaRPr lang="en-GB" sz="2400" b="1" dirty="0">
              <a:latin typeface="Comic Sans MS" panose="030F0702030302020204" pitchFamily="66" charset="0"/>
            </a:endParaRPr>
          </a:p>
        </p:txBody>
      </p:sp>
      <p:sp>
        <p:nvSpPr>
          <p:cNvPr id="5" name="CasellaDiTesto 4"/>
          <p:cNvSpPr txBox="1"/>
          <p:nvPr/>
        </p:nvSpPr>
        <p:spPr>
          <a:xfrm>
            <a:off x="5943600" y="5962650"/>
            <a:ext cx="2570512" cy="338554"/>
          </a:xfrm>
          <a:prstGeom prst="rect">
            <a:avLst/>
          </a:prstGeom>
          <a:noFill/>
        </p:spPr>
        <p:txBody>
          <a:bodyPr wrap="none" rtlCol="0">
            <a:spAutoFit/>
          </a:bodyPr>
          <a:lstStyle/>
          <a:p>
            <a:r>
              <a:rPr lang="en-GB" sz="1600" dirty="0" err="1" smtClean="0"/>
              <a:t>Dagogo</a:t>
            </a:r>
            <a:r>
              <a:rPr lang="en-GB" sz="1600" dirty="0" smtClean="0"/>
              <a:t>-Jack and Shaw, 2018</a:t>
            </a:r>
            <a:endParaRPr lang="en-GB" sz="1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4250964"/>
      </p:ext>
    </p:extLst>
  </p:cSld>
  <p:clrMapOvr>
    <a:masterClrMapping/>
  </p:clrMapOvr>
  <mc:AlternateContent xmlns:mc="http://schemas.openxmlformats.org/markup-compatibility/2006" xmlns:p14="http://schemas.microsoft.com/office/powerpoint/2010/main">
    <mc:Choice Requires="p14">
      <p:transition spd="slow" p14:dur="2000" advTm="119288"/>
    </mc:Choice>
    <mc:Fallback xmlns="">
      <p:transition spd="slow" advTm="119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409" y="1220432"/>
            <a:ext cx="5133975"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83075396"/>
      </p:ext>
    </p:extLst>
  </p:cSld>
  <p:clrMapOvr>
    <a:masterClrMapping/>
  </p:clrMapOvr>
  <mc:AlternateContent xmlns:mc="http://schemas.openxmlformats.org/markup-compatibility/2006" xmlns:p14="http://schemas.microsoft.com/office/powerpoint/2010/main">
    <mc:Choice Requires="p14">
      <p:transition spd="slow" p14:dur="2000" advTm="60267"/>
    </mc:Choice>
    <mc:Fallback xmlns="">
      <p:transition spd="slow" advTm="60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99689" y="882527"/>
            <a:ext cx="8724900" cy="5016758"/>
          </a:xfrm>
          <a:prstGeom prst="rect">
            <a:avLst/>
          </a:prstGeom>
        </p:spPr>
        <p:txBody>
          <a:bodyPr wrap="square">
            <a:spAutoFit/>
          </a:bodyPr>
          <a:lstStyle/>
          <a:p>
            <a:r>
              <a:rPr lang="en-US" sz="1600" dirty="0" smtClean="0"/>
              <a:t>The </a:t>
            </a:r>
            <a:r>
              <a:rPr lang="en-US" sz="1600" dirty="0"/>
              <a:t>clinical status of a patient and the location of progressing lesions might make performing a </a:t>
            </a:r>
            <a:r>
              <a:rPr lang="en-US" sz="1600" b="1" dirty="0" smtClean="0">
                <a:solidFill>
                  <a:srgbClr val="FF0000"/>
                </a:solidFill>
              </a:rPr>
              <a:t>repeated </a:t>
            </a:r>
            <a:r>
              <a:rPr lang="en-US" sz="1600" b="1" dirty="0">
                <a:solidFill>
                  <a:srgbClr val="FF0000"/>
                </a:solidFill>
              </a:rPr>
              <a:t>tissue biopsy </a:t>
            </a:r>
            <a:r>
              <a:rPr lang="en-US" sz="1600" dirty="0"/>
              <a:t>procedure infeasible</a:t>
            </a:r>
            <a:r>
              <a:rPr lang="en-US" sz="1600" dirty="0" smtClean="0"/>
              <a:t>.</a:t>
            </a:r>
          </a:p>
          <a:p>
            <a:endParaRPr lang="en-US" sz="1600" dirty="0" smtClean="0"/>
          </a:p>
          <a:p>
            <a:r>
              <a:rPr lang="en-US" sz="1600" dirty="0" smtClean="0"/>
              <a:t>Moreover</a:t>
            </a:r>
            <a:r>
              <a:rPr lang="en-US" sz="1600" dirty="0"/>
              <a:t>, analyses involving </a:t>
            </a:r>
            <a:r>
              <a:rPr lang="en-US" sz="1600" dirty="0" smtClean="0"/>
              <a:t>single ­</a:t>
            </a:r>
            <a:r>
              <a:rPr lang="en-US" sz="1600" b="1" dirty="0">
                <a:solidFill>
                  <a:srgbClr val="FF0000"/>
                </a:solidFill>
              </a:rPr>
              <a:t>site biopsy </a:t>
            </a:r>
            <a:r>
              <a:rPr lang="en-US" sz="1600" dirty="0"/>
              <a:t>sampling might result in underestimation of the degree of spatial heterogeneity, and sampling intervals that are tolerated by the patient might not enable the true extent of temporal heterogeneity to be captured accurately. </a:t>
            </a:r>
            <a:endParaRPr lang="en-US" sz="1600" dirty="0" smtClean="0"/>
          </a:p>
          <a:p>
            <a:endParaRPr lang="en-US" sz="1600" dirty="0"/>
          </a:p>
          <a:p>
            <a:r>
              <a:rPr lang="en-US" sz="1600" dirty="0" smtClean="0"/>
              <a:t>Noninvasive </a:t>
            </a:r>
            <a:r>
              <a:rPr lang="en-US" sz="1600" dirty="0">
                <a:solidFill>
                  <a:srgbClr val="FF0000"/>
                </a:solidFill>
              </a:rPr>
              <a:t>‘</a:t>
            </a:r>
            <a:r>
              <a:rPr lang="en-US" sz="1600" b="1" dirty="0">
                <a:solidFill>
                  <a:srgbClr val="FF0000"/>
                </a:solidFill>
              </a:rPr>
              <a:t>liquid biopsies’ </a:t>
            </a:r>
            <a:r>
              <a:rPr lang="en-US" sz="1600" dirty="0" smtClean="0"/>
              <a:t>analysis </a:t>
            </a:r>
            <a:r>
              <a:rPr lang="en-US" sz="1600" dirty="0"/>
              <a:t>of </a:t>
            </a:r>
            <a:r>
              <a:rPr lang="en-US" sz="1600" dirty="0" smtClean="0"/>
              <a:t>tumor­ derived </a:t>
            </a:r>
            <a:r>
              <a:rPr lang="en-US" sz="1600" dirty="0"/>
              <a:t>genetic material extracted from a patient’s blood are a promising strategy for addressing the shortcomings of tissue sampling. Genotyping of genetic material obtained from </a:t>
            </a:r>
            <a:r>
              <a:rPr lang="en-US" sz="1600" dirty="0" smtClean="0"/>
              <a:t>circulating tumor </a:t>
            </a:r>
            <a:r>
              <a:rPr lang="en-US" sz="1600" dirty="0"/>
              <a:t>cells, circulating exosomes shed by </a:t>
            </a:r>
            <a:r>
              <a:rPr lang="en-US" sz="1600" dirty="0" smtClean="0"/>
              <a:t>tumors</a:t>
            </a:r>
            <a:r>
              <a:rPr lang="en-US" sz="1600" dirty="0"/>
              <a:t>, and circulating cell</a:t>
            </a:r>
            <a:r>
              <a:rPr lang="en-US" sz="1600" dirty="0" smtClean="0"/>
              <a:t>­ free tumor </a:t>
            </a:r>
            <a:r>
              <a:rPr lang="en-US" sz="1600" dirty="0"/>
              <a:t>DNA (</a:t>
            </a:r>
            <a:r>
              <a:rPr lang="en-US" sz="1600" dirty="0" err="1"/>
              <a:t>ctDNA</a:t>
            </a:r>
            <a:r>
              <a:rPr lang="en-US" sz="1600" dirty="0" smtClean="0"/>
              <a:t>)</a:t>
            </a:r>
          </a:p>
          <a:p>
            <a:r>
              <a:rPr lang="en-US" sz="1600" dirty="0" smtClean="0"/>
              <a:t> </a:t>
            </a:r>
            <a:endParaRPr lang="en-US" sz="1600" dirty="0"/>
          </a:p>
          <a:p>
            <a:r>
              <a:rPr lang="en-US" sz="1600" dirty="0" err="1" smtClean="0"/>
              <a:t>Es</a:t>
            </a:r>
            <a:r>
              <a:rPr lang="en-US" sz="1600" dirty="0" smtClean="0"/>
              <a:t>. </a:t>
            </a:r>
            <a:r>
              <a:rPr lang="en-US" sz="1600" dirty="0"/>
              <a:t>I</a:t>
            </a:r>
            <a:r>
              <a:rPr lang="en-US" sz="1600" dirty="0" smtClean="0"/>
              <a:t>n </a:t>
            </a:r>
            <a:r>
              <a:rPr lang="en-US" sz="1600" dirty="0"/>
              <a:t>a prospective study involving 121 patients with metastatic CRC, 26 patients were found to have KRAS mutations in plasma that were not identified by tissue </a:t>
            </a:r>
            <a:r>
              <a:rPr lang="en-US" sz="1600" dirty="0" smtClean="0"/>
              <a:t>genotyping.</a:t>
            </a:r>
          </a:p>
          <a:p>
            <a:endParaRPr lang="en-US" sz="1600" dirty="0" smtClean="0"/>
          </a:p>
          <a:p>
            <a:r>
              <a:rPr lang="en-US" sz="1600" dirty="0" smtClean="0"/>
              <a:t>Longitudinal </a:t>
            </a:r>
            <a:r>
              <a:rPr lang="en-US" sz="1600" dirty="0"/>
              <a:t>plasma analysis is an effective tool for gauging the influence of treatment on the molecular and/or genetic </a:t>
            </a:r>
            <a:r>
              <a:rPr lang="en-US" sz="1600" dirty="0" smtClean="0"/>
              <a:t>situation  </a:t>
            </a:r>
            <a:r>
              <a:rPr lang="en-US" sz="1600" dirty="0"/>
              <a:t>of a patient’s cancer over time. </a:t>
            </a:r>
            <a:endParaRPr lang="en-US" sz="1600" dirty="0" smtClean="0"/>
          </a:p>
          <a:p>
            <a:endParaRPr lang="en-US" sz="1600" dirty="0" smtClean="0"/>
          </a:p>
          <a:p>
            <a:r>
              <a:rPr lang="en-US" sz="1600" dirty="0" err="1" smtClean="0"/>
              <a:t>Es</a:t>
            </a:r>
            <a:r>
              <a:rPr lang="en-US" sz="1600" dirty="0" smtClean="0"/>
              <a:t>. </a:t>
            </a:r>
            <a:r>
              <a:rPr lang="en-US" sz="1600" dirty="0"/>
              <a:t>S</a:t>
            </a:r>
            <a:r>
              <a:rPr lang="en-US" sz="1600" dirty="0" smtClean="0"/>
              <a:t>everal </a:t>
            </a:r>
            <a:r>
              <a:rPr lang="en-US" sz="1600" dirty="0"/>
              <a:t>reports suggest that the plasma </a:t>
            </a:r>
            <a:r>
              <a:rPr lang="en-US" sz="1600" dirty="0" smtClean="0"/>
              <a:t>EGFR T790M allele </a:t>
            </a:r>
            <a:r>
              <a:rPr lang="en-US" sz="1600" dirty="0"/>
              <a:t>decreases over time in patients treated with EGFRT790M</a:t>
            </a:r>
            <a:r>
              <a:rPr lang="en-US" sz="1600" dirty="0" smtClean="0"/>
              <a:t>­ specific </a:t>
            </a:r>
            <a:r>
              <a:rPr lang="en-US" sz="1600" dirty="0"/>
              <a:t>inhibitors, such as the </a:t>
            </a:r>
            <a:r>
              <a:rPr lang="en-US" sz="1600" dirty="0" smtClean="0"/>
              <a:t>third ­</a:t>
            </a:r>
            <a:r>
              <a:rPr lang="en-US" sz="1600" dirty="0"/>
              <a:t>generation EGFR inhibitor </a:t>
            </a:r>
            <a:r>
              <a:rPr lang="en-US" sz="1600" dirty="0" err="1" smtClean="0"/>
              <a:t>osimertinib</a:t>
            </a:r>
            <a:endParaRPr lang="en-GB" sz="1600" dirty="0"/>
          </a:p>
        </p:txBody>
      </p:sp>
      <p:sp>
        <p:nvSpPr>
          <p:cNvPr id="5" name="Rettangolo 4"/>
          <p:cNvSpPr/>
          <p:nvPr/>
        </p:nvSpPr>
        <p:spPr>
          <a:xfrm>
            <a:off x="2336905" y="407005"/>
            <a:ext cx="5484194" cy="369332"/>
          </a:xfrm>
          <a:prstGeom prst="rect">
            <a:avLst/>
          </a:prstGeom>
        </p:spPr>
        <p:txBody>
          <a:bodyPr wrap="none">
            <a:spAutoFit/>
          </a:bodyPr>
          <a:lstStyle/>
          <a:p>
            <a:r>
              <a:rPr lang="en-GB" dirty="0" smtClean="0">
                <a:solidFill>
                  <a:srgbClr val="FF0000"/>
                </a:solidFill>
                <a:latin typeface="Comic Sans MS" panose="030F0702030302020204" pitchFamily="66" charset="0"/>
              </a:rPr>
              <a:t>Non-invasive </a:t>
            </a:r>
            <a:r>
              <a:rPr lang="en-GB" dirty="0">
                <a:solidFill>
                  <a:srgbClr val="FF0000"/>
                </a:solidFill>
                <a:latin typeface="Comic Sans MS" panose="030F0702030302020204" pitchFamily="66" charset="0"/>
              </a:rPr>
              <a:t>monitoring of </a:t>
            </a:r>
            <a:r>
              <a:rPr lang="en-GB" dirty="0" smtClean="0">
                <a:solidFill>
                  <a:srgbClr val="FF0000"/>
                </a:solidFill>
                <a:latin typeface="Comic Sans MS" panose="030F0702030302020204" pitchFamily="66" charset="0"/>
              </a:rPr>
              <a:t>cancer heterogeneity </a:t>
            </a:r>
            <a:endParaRPr lang="en-GB" dirty="0">
              <a:solidFill>
                <a:srgbClr val="FF0000"/>
              </a:solidFill>
              <a:latin typeface="Comic Sans MS" panose="030F0702030302020204" pitchFamily="66"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77670258"/>
      </p:ext>
    </p:extLst>
  </p:cSld>
  <p:clrMapOvr>
    <a:masterClrMapping/>
  </p:clrMapOvr>
  <mc:AlternateContent xmlns:mc="http://schemas.openxmlformats.org/markup-compatibility/2006" xmlns:p14="http://schemas.microsoft.com/office/powerpoint/2010/main">
    <mc:Choice Requires="p14">
      <p:transition spd="slow" p14:dur="2000" advTm="210150"/>
    </mc:Choice>
    <mc:Fallback xmlns="">
      <p:transition spd="slow" advTm="21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 name="image28.png" descr="image3.png"/>
          <p:cNvPicPr/>
          <p:nvPr/>
        </p:nvPicPr>
        <p:blipFill>
          <a:blip r:embed="rId4">
            <a:extLst/>
          </a:blip>
          <a:stretch>
            <a:fillRect/>
          </a:stretch>
        </p:blipFill>
        <p:spPr>
          <a:xfrm>
            <a:off x="476250" y="1339850"/>
            <a:ext cx="4191000" cy="4067175"/>
          </a:xfrm>
          <a:prstGeom prst="rect">
            <a:avLst/>
          </a:prstGeom>
          <a:ln w="12700">
            <a:miter lim="400000"/>
          </a:ln>
        </p:spPr>
      </p:pic>
      <p:sp>
        <p:nvSpPr>
          <p:cNvPr id="836" name="Shape 836"/>
          <p:cNvSpPr/>
          <p:nvPr/>
        </p:nvSpPr>
        <p:spPr>
          <a:xfrm>
            <a:off x="754061" y="407987"/>
            <a:ext cx="7777165" cy="711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ctr">
              <a:defRPr sz="2000">
                <a:latin typeface="Comic Sans MS"/>
                <a:ea typeface="Comic Sans MS"/>
                <a:cs typeface="Comic Sans MS"/>
                <a:sym typeface="Comic Sans MS"/>
              </a:defRPr>
            </a:lvl1pPr>
          </a:lstStyle>
          <a:p>
            <a:pPr lvl="0">
              <a:defRPr sz="1800"/>
            </a:pPr>
            <a:r>
              <a:rPr sz="2000"/>
              <a:t>Resistance to therapeutics targeting oncogene addiction: heterogeneity of tumour cells</a:t>
            </a:r>
          </a:p>
        </p:txBody>
      </p:sp>
      <p:sp>
        <p:nvSpPr>
          <p:cNvPr id="837" name="Shape 837"/>
          <p:cNvSpPr/>
          <p:nvPr/>
        </p:nvSpPr>
        <p:spPr>
          <a:xfrm>
            <a:off x="5003800" y="1339848"/>
            <a:ext cx="3384550" cy="1460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267587" lvl="0" indent="-267587">
              <a:buSzPct val="100000"/>
              <a:buFont typeface="Arial"/>
              <a:buChar char="•"/>
            </a:pPr>
            <a:r>
              <a:rPr sz="1600">
                <a:latin typeface="Comic Sans MS"/>
                <a:ea typeface="Comic Sans MS"/>
                <a:cs typeface="Comic Sans MS"/>
                <a:sym typeface="Comic Sans MS"/>
              </a:rPr>
              <a:t>A tumor is composed of a cell population which is </a:t>
            </a:r>
            <a:r>
              <a:rPr sz="1600">
                <a:solidFill>
                  <a:srgbClr val="0070C0"/>
                </a:solidFill>
                <a:latin typeface="Comic Sans MS"/>
                <a:ea typeface="Comic Sans MS"/>
                <a:cs typeface="Comic Sans MS"/>
                <a:sym typeface="Comic Sans MS"/>
              </a:rPr>
              <a:t>addicted</a:t>
            </a:r>
            <a:r>
              <a:rPr sz="1600">
                <a:latin typeface="Comic Sans MS"/>
                <a:ea typeface="Comic Sans MS"/>
                <a:cs typeface="Comic Sans MS"/>
                <a:sym typeface="Comic Sans MS"/>
              </a:rPr>
              <a:t> to a specific oncogene, but with a subpopulation of </a:t>
            </a:r>
            <a:r>
              <a:rPr sz="1600">
                <a:solidFill>
                  <a:srgbClr val="FFC000"/>
                </a:solidFill>
                <a:latin typeface="Comic Sans MS"/>
                <a:ea typeface="Comic Sans MS"/>
                <a:cs typeface="Comic Sans MS"/>
                <a:sym typeface="Comic Sans MS"/>
              </a:rPr>
              <a:t>non addicted </a:t>
            </a:r>
            <a:r>
              <a:rPr sz="1600">
                <a:latin typeface="Comic Sans MS"/>
                <a:ea typeface="Comic Sans MS"/>
                <a:cs typeface="Comic Sans MS"/>
                <a:sym typeface="Comic Sans MS"/>
              </a:rPr>
              <a:t>cancer cells</a:t>
            </a:r>
          </a:p>
        </p:txBody>
      </p:sp>
      <p:sp>
        <p:nvSpPr>
          <p:cNvPr id="838" name="Shape 838"/>
          <p:cNvSpPr/>
          <p:nvPr/>
        </p:nvSpPr>
        <p:spPr>
          <a:xfrm>
            <a:off x="5111750" y="2914649"/>
            <a:ext cx="3635375" cy="1168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marL="267587" indent="-267587">
              <a:buSzPct val="100000"/>
              <a:buFont typeface="Arial"/>
              <a:buChar char="•"/>
              <a:defRPr sz="1600">
                <a:latin typeface="Comic Sans MS"/>
                <a:ea typeface="Comic Sans MS"/>
                <a:cs typeface="Comic Sans MS"/>
                <a:sym typeface="Comic Sans MS"/>
              </a:defRPr>
            </a:lvl1pPr>
          </a:lstStyle>
          <a:p>
            <a:pPr lvl="0">
              <a:defRPr sz="1800"/>
            </a:pPr>
            <a:r>
              <a:rPr sz="1600"/>
              <a:t>Upon treatment  with a TKIs, tumor shrinkage results from ablation of the addicted cells, but non addicted cells are mantained</a:t>
            </a:r>
          </a:p>
        </p:txBody>
      </p:sp>
      <p:sp>
        <p:nvSpPr>
          <p:cNvPr id="839" name="Shape 839"/>
          <p:cNvSpPr/>
          <p:nvPr/>
        </p:nvSpPr>
        <p:spPr>
          <a:xfrm>
            <a:off x="5219700" y="4795837"/>
            <a:ext cx="3527425" cy="584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r>
              <a:rPr sz="1600">
                <a:latin typeface="Comic Sans MS"/>
                <a:ea typeface="Comic Sans MS"/>
                <a:cs typeface="Comic Sans MS"/>
                <a:sym typeface="Comic Sans MS"/>
              </a:rPr>
              <a:t>These non-addicted cells have the capacity </a:t>
            </a:r>
            <a:r>
              <a:rPr sz="1600">
                <a:solidFill>
                  <a:srgbClr val="FFC000"/>
                </a:solidFill>
                <a:latin typeface="Comic Sans MS"/>
                <a:ea typeface="Comic Sans MS"/>
                <a:cs typeface="Comic Sans MS"/>
                <a:sym typeface="Comic Sans MS"/>
              </a:rPr>
              <a:t>to regenerate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80272602"/>
      </p:ext>
    </p:extLst>
  </p:cSld>
  <p:clrMapOvr>
    <a:masterClrMapping/>
  </p:clrMapOvr>
  <p:transition spd="med" advTm="1708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1371600" y="228600"/>
            <a:ext cx="3124200" cy="428625"/>
          </a:xfrm>
          <a:prstGeom prst="rect">
            <a:avLst/>
          </a:prstGeom>
          <a:solidFill>
            <a:srgbClr val="FFFFFF"/>
          </a:solidFill>
          <a:ln>
            <a:solidFill/>
            <a:round/>
          </a:ln>
          <a:extLst>
            <a:ext uri="{C572A759-6A51-4108-AA02-DFA0A04FC94B}">
              <ma14:wrappingTextBoxFlag xmlns="" xmlns:ma14="http://schemas.microsoft.com/office/mac/drawingml/2011/main" val="1"/>
            </a:ext>
          </a:extLst>
        </p:spPr>
        <p:txBody>
          <a:bodyPr lIns="0" tIns="0" rIns="0" bIns="0">
            <a:spAutoFit/>
          </a:bodyPr>
          <a:lstStyle>
            <a:lvl1pPr>
              <a:spcBef>
                <a:spcPts val="1600"/>
              </a:spcBef>
              <a:defRPr sz="2400">
                <a:latin typeface="Comic Sans MS"/>
                <a:ea typeface="Comic Sans MS"/>
                <a:cs typeface="Comic Sans MS"/>
                <a:sym typeface="Comic Sans MS"/>
              </a:defRPr>
            </a:lvl1pPr>
          </a:lstStyle>
          <a:p>
            <a:pPr lvl="0">
              <a:defRPr sz="1800"/>
            </a:pPr>
            <a:r>
              <a:rPr sz="2400"/>
              <a:t>EGFR family  pathway</a:t>
            </a:r>
          </a:p>
        </p:txBody>
      </p:sp>
      <p:sp>
        <p:nvSpPr>
          <p:cNvPr id="91" name="Shape 91"/>
          <p:cNvSpPr/>
          <p:nvPr/>
        </p:nvSpPr>
        <p:spPr>
          <a:xfrm>
            <a:off x="5867400" y="1524000"/>
            <a:ext cx="3124200" cy="327025"/>
          </a:xfrm>
          <a:prstGeom prst="rect">
            <a:avLst/>
          </a:prstGeom>
          <a:solidFill>
            <a:srgbClr val="FFFFFF"/>
          </a:solidFill>
          <a:ln>
            <a:solidFill>
              <a:srgbClr val="000066"/>
            </a:solidFill>
            <a:round/>
          </a:ln>
          <a:extLst>
            <a:ext uri="{C572A759-6A51-4108-AA02-DFA0A04FC94B}">
              <ma14:wrappingTextBoxFlag xmlns="" xmlns:ma14="http://schemas.microsoft.com/office/mac/drawingml/2011/main" val="1"/>
            </a:ext>
          </a:extLst>
        </p:spPr>
        <p:txBody>
          <a:bodyPr lIns="0" tIns="0" rIns="0" bIns="0">
            <a:spAutoFit/>
          </a:bodyPr>
          <a:lstStyle>
            <a:lvl1pPr algn="ctr">
              <a:spcBef>
                <a:spcPts val="1000"/>
              </a:spcBef>
              <a:defRPr>
                <a:latin typeface="Comic Sans MS Bold"/>
                <a:ea typeface="Comic Sans MS Bold"/>
                <a:cs typeface="Comic Sans MS Bold"/>
                <a:sym typeface="Comic Sans MS Bold"/>
              </a:defRPr>
            </a:lvl1pPr>
          </a:lstStyle>
          <a:p>
            <a:pPr lvl="0"/>
            <a:r>
              <a:t>Tyrosin kinase receptors</a:t>
            </a:r>
          </a:p>
        </p:txBody>
      </p:sp>
      <p:grpSp>
        <p:nvGrpSpPr>
          <p:cNvPr id="97" name="Group 97"/>
          <p:cNvGrpSpPr/>
          <p:nvPr/>
        </p:nvGrpSpPr>
        <p:grpSpPr>
          <a:xfrm>
            <a:off x="6019800" y="2209798"/>
            <a:ext cx="2895607" cy="1685291"/>
            <a:chOff x="0" y="-1"/>
            <a:chExt cx="2895606" cy="1685290"/>
          </a:xfrm>
        </p:grpSpPr>
        <p:sp>
          <p:nvSpPr>
            <p:cNvPr id="92" name="Shape 92"/>
            <p:cNvSpPr/>
            <p:nvPr/>
          </p:nvSpPr>
          <p:spPr>
            <a:xfrm>
              <a:off x="609599" y="-2"/>
              <a:ext cx="1182692" cy="383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lgn="ctr">
                <a:spcBef>
                  <a:spcPts val="900"/>
                </a:spcBef>
                <a:defRPr sz="1600" u="sng">
                  <a:latin typeface="Comic Sans MS"/>
                  <a:ea typeface="Comic Sans MS"/>
                  <a:cs typeface="Comic Sans MS"/>
                  <a:sym typeface="Comic Sans MS"/>
                </a:defRPr>
              </a:lvl1pPr>
            </a:lstStyle>
            <a:p>
              <a:pPr lvl="0">
                <a:defRPr sz="1800" u="none"/>
              </a:pPr>
              <a:r>
                <a:rPr sz="1600" u="sng"/>
                <a:t>Activation</a:t>
              </a:r>
            </a:p>
          </p:txBody>
        </p:sp>
        <p:grpSp>
          <p:nvGrpSpPr>
            <p:cNvPr id="96" name="Group 96"/>
            <p:cNvGrpSpPr/>
            <p:nvPr/>
          </p:nvGrpSpPr>
          <p:grpSpPr>
            <a:xfrm>
              <a:off x="0" y="647698"/>
              <a:ext cx="2895607" cy="1037592"/>
              <a:chOff x="0" y="0"/>
              <a:chExt cx="2895606" cy="1037590"/>
            </a:xfrm>
          </p:grpSpPr>
          <p:sp>
            <p:nvSpPr>
              <p:cNvPr id="93" name="Shape 93"/>
              <p:cNvSpPr/>
              <p:nvPr/>
            </p:nvSpPr>
            <p:spPr>
              <a:xfrm>
                <a:off x="0" y="-1"/>
                <a:ext cx="2895607" cy="383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spcBef>
                    <a:spcPts val="900"/>
                  </a:spcBef>
                  <a:buSzPct val="100000"/>
                  <a:buFont typeface="Comic Sans MS"/>
                  <a:buChar char="•"/>
                  <a:defRPr sz="1600">
                    <a:latin typeface="Comic Sans MS Bold"/>
                    <a:ea typeface="Comic Sans MS Bold"/>
                    <a:cs typeface="Comic Sans MS Bold"/>
                    <a:sym typeface="Comic Sans MS Bold"/>
                  </a:defRPr>
                </a:lvl1pPr>
              </a:lstStyle>
              <a:p>
                <a:pPr lvl="0">
                  <a:defRPr sz="1800"/>
                </a:pPr>
                <a:r>
                  <a:rPr sz="1600"/>
                  <a:t>Omo/dimerization</a:t>
                </a:r>
              </a:p>
            </p:txBody>
          </p:sp>
          <p:sp>
            <p:nvSpPr>
              <p:cNvPr id="94" name="Shape 94"/>
              <p:cNvSpPr/>
              <p:nvPr/>
            </p:nvSpPr>
            <p:spPr>
              <a:xfrm>
                <a:off x="457199" y="304800"/>
                <a:ext cx="1905007" cy="383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spcBef>
                    <a:spcPts val="900"/>
                  </a:spcBef>
                  <a:buSzPct val="100000"/>
                  <a:buFont typeface="Comic Sans MS"/>
                  <a:buChar char="•"/>
                  <a:defRPr sz="1600">
                    <a:latin typeface="Comic Sans MS Bold"/>
                    <a:ea typeface="Comic Sans MS Bold"/>
                    <a:cs typeface="Comic Sans MS Bold"/>
                    <a:sym typeface="Comic Sans MS Bold"/>
                  </a:defRPr>
                </a:lvl1pPr>
              </a:lstStyle>
              <a:p>
                <a:pPr lvl="0">
                  <a:defRPr sz="1800"/>
                </a:pPr>
                <a:r>
                  <a:rPr sz="1600"/>
                  <a:t>Amplificaton</a:t>
                </a:r>
              </a:p>
            </p:txBody>
          </p:sp>
          <p:sp>
            <p:nvSpPr>
              <p:cNvPr id="95" name="Shape 95"/>
              <p:cNvSpPr/>
              <p:nvPr/>
            </p:nvSpPr>
            <p:spPr>
              <a:xfrm>
                <a:off x="914399" y="654053"/>
                <a:ext cx="1295405" cy="383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p>
                <a:pPr lvl="0">
                  <a:spcBef>
                    <a:spcPts val="900"/>
                  </a:spcBef>
                  <a:buSzPct val="100000"/>
                  <a:buFont typeface="Comic Sans MS"/>
                  <a:buChar char="•"/>
                </a:pPr>
                <a:r>
                  <a:rPr sz="1600">
                    <a:latin typeface="Comic Sans MS"/>
                    <a:ea typeface="Comic Sans MS"/>
                    <a:cs typeface="Comic Sans MS"/>
                    <a:sym typeface="Comic Sans MS"/>
                  </a:rPr>
                  <a:t> </a:t>
                </a:r>
                <a:r>
                  <a:rPr sz="1600">
                    <a:latin typeface="Comic Sans MS Bold"/>
                    <a:ea typeface="Comic Sans MS Bold"/>
                    <a:cs typeface="Comic Sans MS Bold"/>
                    <a:sym typeface="Comic Sans MS Bold"/>
                  </a:rPr>
                  <a:t>Mutation</a:t>
                </a:r>
              </a:p>
            </p:txBody>
          </p:sp>
        </p:grpSp>
      </p:grpSp>
      <p:sp>
        <p:nvSpPr>
          <p:cNvPr id="98" name="Shape 98"/>
          <p:cNvSpPr/>
          <p:nvPr/>
        </p:nvSpPr>
        <p:spPr>
          <a:xfrm>
            <a:off x="5867400" y="4267198"/>
            <a:ext cx="3048000" cy="4089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spcBef>
                <a:spcPts val="1000"/>
              </a:spcBef>
              <a:defRPr>
                <a:latin typeface="Comic Sans MS"/>
                <a:ea typeface="Comic Sans MS"/>
                <a:cs typeface="Comic Sans MS"/>
                <a:sym typeface="Comic Sans MS"/>
              </a:defRPr>
            </a:lvl1pPr>
          </a:lstStyle>
          <a:p>
            <a:pPr lvl="0"/>
            <a:r>
              <a:t>Cell transformation control</a:t>
            </a:r>
          </a:p>
        </p:txBody>
      </p:sp>
      <p:grpSp>
        <p:nvGrpSpPr>
          <p:cNvPr id="101" name="Group 101"/>
          <p:cNvGrpSpPr/>
          <p:nvPr/>
        </p:nvGrpSpPr>
        <p:grpSpPr>
          <a:xfrm>
            <a:off x="684210" y="1196974"/>
            <a:ext cx="5029208" cy="4078294"/>
            <a:chOff x="0" y="0"/>
            <a:chExt cx="5029206" cy="4078293"/>
          </a:xfrm>
        </p:grpSpPr>
        <p:pic>
          <p:nvPicPr>
            <p:cNvPr id="99" name="image7.png" descr="EGFRfamily"/>
            <p:cNvPicPr/>
            <p:nvPr/>
          </p:nvPicPr>
          <p:blipFill>
            <a:blip r:embed="rId4">
              <a:extLst/>
            </a:blip>
            <a:stretch>
              <a:fillRect/>
            </a:stretch>
          </p:blipFill>
          <p:spPr>
            <a:xfrm>
              <a:off x="-1" y="341312"/>
              <a:ext cx="5029208" cy="3736982"/>
            </a:xfrm>
            <a:prstGeom prst="rect">
              <a:avLst/>
            </a:prstGeom>
            <a:ln w="12700" cap="flat">
              <a:noFill/>
              <a:miter lim="400000"/>
            </a:ln>
            <a:effectLst/>
          </p:spPr>
        </p:pic>
        <p:sp>
          <p:nvSpPr>
            <p:cNvPr id="100" name="Shape 100"/>
            <p:cNvSpPr/>
            <p:nvPr/>
          </p:nvSpPr>
          <p:spPr>
            <a:xfrm>
              <a:off x="533400" y="-1"/>
              <a:ext cx="3429004" cy="3327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t">
              <a:spAutoFit/>
            </a:bodyPr>
            <a:lstStyle>
              <a:lvl1pPr>
                <a:spcBef>
                  <a:spcPts val="800"/>
                </a:spcBef>
                <a:defRPr sz="1400">
                  <a:latin typeface="Comic Sans MS Bold"/>
                  <a:ea typeface="Comic Sans MS Bold"/>
                  <a:cs typeface="Comic Sans MS Bold"/>
                  <a:sym typeface="Comic Sans MS Bold"/>
                </a:defRPr>
              </a:lvl1pPr>
            </a:lstStyle>
            <a:p>
              <a:pPr lvl="0">
                <a:defRPr sz="1800"/>
              </a:pPr>
              <a:r>
                <a:rPr sz="1400"/>
                <a:t>Ono et al., Clin Cancer Res, 2006</a:t>
              </a:r>
            </a:p>
          </p:txBody>
        </p:sp>
      </p:grpSp>
      <p:sp>
        <p:nvSpPr>
          <p:cNvPr id="102" name="Shape 102"/>
          <p:cNvSpPr/>
          <p:nvPr/>
        </p:nvSpPr>
        <p:spPr>
          <a:xfrm>
            <a:off x="827087" y="6021387"/>
            <a:ext cx="7416801" cy="4089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spcBef>
                <a:spcPts val="900"/>
              </a:spcBef>
              <a:defRPr>
                <a:latin typeface="Comic Sans MS"/>
                <a:ea typeface="Comic Sans MS"/>
                <a:cs typeface="Comic Sans MS"/>
                <a:sym typeface="Comic Sans MS"/>
              </a:defRPr>
            </a:lvl1pPr>
          </a:lstStyle>
          <a:p>
            <a:pPr lvl="0"/>
            <a:r>
              <a:t>Head-neck, gastric, colon,breast,lung cancers…..</a:t>
            </a:r>
          </a:p>
        </p:txBody>
      </p:sp>
      <p:sp>
        <p:nvSpPr>
          <p:cNvPr id="103" name="Shape 103"/>
          <p:cNvSpPr/>
          <p:nvPr/>
        </p:nvSpPr>
        <p:spPr>
          <a:xfrm>
            <a:off x="468312" y="5589587"/>
            <a:ext cx="7921626" cy="4089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spcBef>
                <a:spcPts val="1000"/>
              </a:spcBef>
              <a:defRPr>
                <a:latin typeface="Comic Sans MS Bold"/>
                <a:ea typeface="Comic Sans MS Bold"/>
                <a:cs typeface="Comic Sans MS Bold"/>
                <a:sym typeface="Comic Sans MS Bold"/>
              </a:defRPr>
            </a:lvl1pPr>
          </a:lstStyle>
          <a:p>
            <a:pPr lvl="0"/>
            <a:r>
              <a:t>EGFR  expression has been reported indifferent neoplasia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1801442"/>
      </p:ext>
    </p:extLst>
  </p:cSld>
  <p:clrMapOvr>
    <a:masterClrMapping/>
  </p:clrMapOvr>
  <p:transition spd="med" advTm="50139"/>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TotalTime>
  <Words>539</Words>
  <Application>Microsoft Office PowerPoint</Application>
  <PresentationFormat>Presentazione su schermo (4:3)</PresentationFormat>
  <Paragraphs>88</Paragraphs>
  <Slides>18</Slides>
  <Notes>1</Notes>
  <HiddenSlides>0</HiddenSlides>
  <MMClips>18</MMClips>
  <ScaleCrop>false</ScaleCrop>
  <HeadingPairs>
    <vt:vector size="4" baseType="variant">
      <vt:variant>
        <vt:lpstr>Tema</vt:lpstr>
      </vt:variant>
      <vt:variant>
        <vt:i4>1</vt:i4>
      </vt:variant>
      <vt:variant>
        <vt:lpstr>Titoli diapositive</vt:lpstr>
      </vt:variant>
      <vt:variant>
        <vt:i4>18</vt:i4>
      </vt:variant>
    </vt:vector>
  </HeadingPairs>
  <TitlesOfParts>
    <vt:vector size="19"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HP</dc:creator>
  <cp:lastModifiedBy>HP</cp:lastModifiedBy>
  <cp:revision>64</cp:revision>
  <dcterms:created xsi:type="dcterms:W3CDTF">2020-06-04T09:48:44Z</dcterms:created>
  <dcterms:modified xsi:type="dcterms:W3CDTF">2020-06-12T06:51:17Z</dcterms:modified>
</cp:coreProperties>
</file>